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jpeg" ContentType="image/jpeg"/>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47"/>
  </p:notesMasterIdLst>
  <p:sldIdLst>
    <p:sldId id="257" r:id="rId4"/>
    <p:sldId id="315" r:id="rId5"/>
    <p:sldId id="342" r:id="rId6"/>
    <p:sldId id="362" r:id="rId7"/>
    <p:sldId id="343" r:id="rId8"/>
    <p:sldId id="344" r:id="rId9"/>
    <p:sldId id="352" r:id="rId10"/>
    <p:sldId id="345" r:id="rId11"/>
    <p:sldId id="259" r:id="rId12"/>
    <p:sldId id="322" r:id="rId13"/>
    <p:sldId id="363" r:id="rId14"/>
    <p:sldId id="347" r:id="rId15"/>
    <p:sldId id="348" r:id="rId16"/>
    <p:sldId id="349" r:id="rId17"/>
    <p:sldId id="350" r:id="rId18"/>
    <p:sldId id="351" r:id="rId19"/>
    <p:sldId id="353" r:id="rId20"/>
    <p:sldId id="354" r:id="rId21"/>
    <p:sldId id="355" r:id="rId22"/>
    <p:sldId id="356" r:id="rId23"/>
    <p:sldId id="357" r:id="rId24"/>
    <p:sldId id="358" r:id="rId25"/>
    <p:sldId id="359" r:id="rId26"/>
    <p:sldId id="360" r:id="rId27"/>
    <p:sldId id="361" r:id="rId28"/>
    <p:sldId id="364" r:id="rId29"/>
    <p:sldId id="326" r:id="rId30"/>
    <p:sldId id="327" r:id="rId31"/>
    <p:sldId id="365" r:id="rId32"/>
    <p:sldId id="366" r:id="rId33"/>
    <p:sldId id="367" r:id="rId34"/>
    <p:sldId id="368" r:id="rId35"/>
    <p:sldId id="371" r:id="rId36"/>
    <p:sldId id="369" r:id="rId37"/>
    <p:sldId id="370" r:id="rId38"/>
    <p:sldId id="372" r:id="rId39"/>
    <p:sldId id="373" r:id="rId40"/>
    <p:sldId id="374" r:id="rId41"/>
    <p:sldId id="375" r:id="rId42"/>
    <p:sldId id="376" r:id="rId43"/>
    <p:sldId id="377" r:id="rId44"/>
    <p:sldId id="378" r:id="rId45"/>
    <p:sldId id="379" r:id="rId46"/>
    <p:sldId id="381" r:id="rId48"/>
    <p:sldId id="380" r:id="rId49"/>
    <p:sldId id="382" r:id="rId50"/>
    <p:sldId id="383" r:id="rId51"/>
    <p:sldId id="385" r:id="rId52"/>
    <p:sldId id="384" r:id="rId53"/>
    <p:sldId id="386" r:id="rId54"/>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showGuides="1">
      <p:cViewPr varScale="1">
        <p:scale>
          <a:sx n="69" d="100"/>
          <a:sy n="69" d="100"/>
        </p:scale>
        <p:origin x="-138" y="-102"/>
      </p:cViewPr>
      <p:guideLst>
        <p:guide orient="horz" pos="2100"/>
        <p:guide pos="2908"/>
      </p:guideLst>
    </p:cSldViewPr>
  </p:slide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notesMaster" Target="notesMasters/notesMaster1.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image" Target="../media/image4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40962" name="Rectangle 2"/>
          <p:cNvSpPr>
            <a:spLocks noGrp="1" noRot="1" noTextEdit="1"/>
          </p:cNvSpPr>
          <p:nvPr>
            <p:ph type="sldImg"/>
          </p:nvPr>
        </p:nvSpPr>
        <p:spPr>
          <a:xfrm>
            <a:off x="1141413" y="684213"/>
            <a:ext cx="4572000" cy="3429000"/>
          </a:xfrm>
        </p:spPr>
      </p:sp>
      <p:sp>
        <p:nvSpPr>
          <p:cNvPr id="40963" name="Rectangle 3"/>
          <p:cNvSpPr>
            <a:spLocks noGrp="1" noRot="1"/>
          </p:cNvSpPr>
          <p:nvPr>
            <p:ph type="body"/>
          </p:nvPr>
        </p:nvSpPr>
        <p:spPr>
          <a:xfrm>
            <a:off x="684213" y="4341813"/>
            <a:ext cx="5486400" cy="4114800"/>
          </a:xfrm>
        </p:spPr>
        <p:txBody>
          <a:bodyPr wrap="square" lIns="91440" tIns="45720" rIns="91440" bIns="45720" anchor="t"/>
          <a:p>
            <a:pPr lvl="0"/>
            <a:r>
              <a:rPr lang="zh-CN" altLang="en-US" dirty="0"/>
              <a:t>　　在德国投降及欧洲战争结束后两个月或三个月内，苏联将参加同盟国方面对日作战，其条件为：①外蒙古（蒙古人民共和国</a:t>
            </a:r>
            <a:r>
              <a:rPr lang="en-US" altLang="zh-CN" dirty="0"/>
              <a:t>)</a:t>
            </a:r>
            <a:r>
              <a:rPr lang="zh-CN" altLang="en-US" dirty="0"/>
              <a:t>的现状须予维持；②由日本</a:t>
            </a:r>
            <a:r>
              <a:rPr lang="en-US" altLang="zh-CN" dirty="0"/>
              <a:t>1904</a:t>
            </a:r>
            <a:r>
              <a:rPr lang="zh-CN" altLang="en-US" dirty="0"/>
              <a:t>年背信弃义进攻所破坏的俄国以前权益须予恢复，即：甲、库页岛南部及邻近一切岛屿须交还苏联；乙、大连商港须国际化，苏联在该港的优越权益须予保证，苏联之租用旅顺港为海军基地须予恢复；丙、对担任通往大连之出路的中东铁路和南满铁路应设立苏中合办的公司以共同经营之；经谅解，苏联的优越权益须予保证，而中国须保持在满洲的全部主权；③千岛群岛须交予苏联。协定还规定，苏联的这些要求须在战败日本后毫无条件地予以满足；有关外蒙古及上述港口铁路的问题，将由美国总统采取步骤取得蒋介石的同意。</a:t>
            </a:r>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eaLnBrk="1" fontAlgn="base" hangingPunct="1"/>
            <a:endParaRPr lang="zh-CN" altLang="en-US" strike="noStrike" noProof="1" dirty="0"/>
          </a:p>
        </p:txBody>
      </p:sp>
      <p:sp>
        <p:nvSpPr>
          <p:cNvPr id="5" name="页脚占位符 4"/>
          <p:cNvSpPr>
            <a:spLocks noGrp="1"/>
          </p:cNvSpPr>
          <p:nvPr>
            <p:ph type="ftr" sz="quarter" idx="11"/>
          </p:nvPr>
        </p:nvSpPr>
        <p:spPr/>
        <p:txBody>
          <a:bodyPr/>
          <a:p>
            <a:pPr lvl="0" eaLnBrk="1" fontAlgn="base" hangingPunct="1"/>
            <a:endParaRPr lang="zh-CN" altLang="en-US" strike="noStrike" noProof="1" dirty="0"/>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eaLnBrk="1" fontAlgn="base" hangingPunct="1"/>
            <a:endParaRPr lang="zh-CN" altLang="en-US" strike="noStrike" noProof="1" dirty="0"/>
          </a:p>
        </p:txBody>
      </p:sp>
      <p:sp>
        <p:nvSpPr>
          <p:cNvPr id="5" name="页脚占位符 4"/>
          <p:cNvSpPr>
            <a:spLocks noGrp="1"/>
          </p:cNvSpPr>
          <p:nvPr>
            <p:ph type="ftr" sz="quarter" idx="11"/>
          </p:nvPr>
        </p:nvSpPr>
        <p:spPr/>
        <p:txBody>
          <a:bodyPr/>
          <a:p>
            <a:pPr lvl="0" eaLnBrk="1" fontAlgn="base" hangingPunct="1"/>
            <a:endParaRPr lang="zh-CN" altLang="en-US" strike="noStrike" noProof="1" dirty="0"/>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eaLnBrk="1" fontAlgn="base" hangingPunct="1"/>
            <a:endParaRPr lang="zh-CN" altLang="en-US" strike="noStrike" noProof="1" dirty="0"/>
          </a:p>
        </p:txBody>
      </p:sp>
      <p:sp>
        <p:nvSpPr>
          <p:cNvPr id="5" name="页脚占位符 4"/>
          <p:cNvSpPr>
            <a:spLocks noGrp="1"/>
          </p:cNvSpPr>
          <p:nvPr>
            <p:ph type="ftr" sz="quarter" idx="11"/>
          </p:nvPr>
        </p:nvSpPr>
        <p:spPr/>
        <p:txBody>
          <a:bodyPr/>
          <a:p>
            <a:pPr lvl="0" eaLnBrk="1" fontAlgn="base" hangingPunct="1"/>
            <a:endParaRPr lang="zh-CN" altLang="en-US" strike="noStrike" noProof="1" dirty="0"/>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eaLnBrk="1" fontAlgn="base" hangingPunct="1"/>
            <a:endParaRPr lang="zh-CN" altLang="en-US" strike="noStrike" noProof="1" dirty="0"/>
          </a:p>
        </p:txBody>
      </p:sp>
      <p:sp>
        <p:nvSpPr>
          <p:cNvPr id="6" name="页脚占位符 5"/>
          <p:cNvSpPr>
            <a:spLocks noGrp="1"/>
          </p:cNvSpPr>
          <p:nvPr>
            <p:ph type="ftr" sz="quarter" idx="11"/>
          </p:nvPr>
        </p:nvSpPr>
        <p:spPr/>
        <p:txBody>
          <a:bodyPr/>
          <a:p>
            <a:pPr lvl="0" eaLnBrk="1" fontAlgn="base" hangingPunct="1"/>
            <a:endParaRPr lang="zh-CN" altLang="en-US" strike="noStrike" noProof="1" dirty="0"/>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eaLnBrk="1" fontAlgn="base" hangingPunct="1"/>
            <a:endParaRPr lang="zh-CN" altLang="en-US" strike="noStrike" noProof="1" dirty="0"/>
          </a:p>
        </p:txBody>
      </p:sp>
      <p:sp>
        <p:nvSpPr>
          <p:cNvPr id="8" name="页脚占位符 7"/>
          <p:cNvSpPr>
            <a:spLocks noGrp="1"/>
          </p:cNvSpPr>
          <p:nvPr>
            <p:ph type="ftr" sz="quarter" idx="11"/>
          </p:nvPr>
        </p:nvSpPr>
        <p:spPr/>
        <p:txBody>
          <a:bodyPr/>
          <a:p>
            <a:pPr lvl="0" eaLnBrk="1" fontAlgn="base" hangingPunct="1"/>
            <a:endParaRPr lang="zh-CN" altLang="en-US" strike="noStrike" noProof="1" dirty="0"/>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eaLnBrk="1" fontAlgn="base" hangingPunct="1"/>
            <a:endParaRPr lang="zh-CN" altLang="en-US" strike="noStrike" noProof="1" dirty="0"/>
          </a:p>
        </p:txBody>
      </p:sp>
      <p:sp>
        <p:nvSpPr>
          <p:cNvPr id="4" name="页脚占位符 3"/>
          <p:cNvSpPr>
            <a:spLocks noGrp="1"/>
          </p:cNvSpPr>
          <p:nvPr>
            <p:ph type="ftr" sz="quarter" idx="11"/>
          </p:nvPr>
        </p:nvSpPr>
        <p:spPr/>
        <p:txBody>
          <a:bodyPr/>
          <a:p>
            <a:pPr lvl="0" eaLnBrk="1" fontAlgn="base" hangingPunct="1"/>
            <a:endParaRPr lang="zh-CN" altLang="en-US" strike="noStrike" noProof="1" dirty="0"/>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eaLnBrk="1" fontAlgn="base" hangingPunct="1"/>
            <a:endParaRPr lang="zh-CN" altLang="en-US" strike="noStrike" noProof="1" dirty="0"/>
          </a:p>
        </p:txBody>
      </p:sp>
      <p:sp>
        <p:nvSpPr>
          <p:cNvPr id="3" name="页脚占位符 2"/>
          <p:cNvSpPr>
            <a:spLocks noGrp="1"/>
          </p:cNvSpPr>
          <p:nvPr>
            <p:ph type="ftr" sz="quarter" idx="11"/>
          </p:nvPr>
        </p:nvSpPr>
        <p:spPr/>
        <p:txBody>
          <a:bodyPr/>
          <a:p>
            <a:pPr lvl="0" eaLnBrk="1" fontAlgn="base" hangingPunct="1"/>
            <a:endParaRPr lang="zh-CN" altLang="en-US" strike="noStrike" noProof="1" dirty="0"/>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eaLnBrk="1" fontAlgn="base" hangingPunct="1"/>
            <a:endParaRPr lang="zh-CN" altLang="en-US" strike="noStrike" noProof="1" dirty="0"/>
          </a:p>
        </p:txBody>
      </p:sp>
      <p:sp>
        <p:nvSpPr>
          <p:cNvPr id="6" name="页脚占位符 5"/>
          <p:cNvSpPr>
            <a:spLocks noGrp="1"/>
          </p:cNvSpPr>
          <p:nvPr>
            <p:ph type="ftr" sz="quarter" idx="11"/>
          </p:nvPr>
        </p:nvSpPr>
        <p:spPr/>
        <p:txBody>
          <a:bodyPr/>
          <a:p>
            <a:pPr lvl="0" eaLnBrk="1" fontAlgn="base" hangingPunct="1"/>
            <a:endParaRPr lang="zh-CN" altLang="en-US" strike="noStrike" noProof="1" dirty="0"/>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eaLnBrk="1" fontAlgn="base" hangingPunct="1"/>
            <a:endParaRPr lang="zh-CN" altLang="en-US" strike="noStrike" noProof="1" dirty="0"/>
          </a:p>
        </p:txBody>
      </p:sp>
      <p:sp>
        <p:nvSpPr>
          <p:cNvPr id="6" name="页脚占位符 5"/>
          <p:cNvSpPr>
            <a:spLocks noGrp="1"/>
          </p:cNvSpPr>
          <p:nvPr>
            <p:ph type="ftr" sz="quarter" idx="11"/>
          </p:nvPr>
        </p:nvSpPr>
        <p:spPr/>
        <p:txBody>
          <a:bodyPr/>
          <a:p>
            <a:pPr lvl="0" eaLnBrk="1" fontAlgn="base" hangingPunct="1"/>
            <a:endParaRPr lang="zh-CN" altLang="en-US" strike="noStrike" noProof="1" dirty="0"/>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eaLnBrk="1" fontAlgn="base" hangingPunct="1"/>
            <a:endParaRPr lang="zh-CN" altLang="en-US" strike="noStrike" noProof="1" dirty="0"/>
          </a:p>
        </p:txBody>
      </p:sp>
      <p:sp>
        <p:nvSpPr>
          <p:cNvPr id="5" name="页脚占位符 4"/>
          <p:cNvSpPr>
            <a:spLocks noGrp="1"/>
          </p:cNvSpPr>
          <p:nvPr>
            <p:ph type="ftr" sz="quarter" idx="11"/>
          </p:nvPr>
        </p:nvSpPr>
        <p:spPr/>
        <p:txBody>
          <a:bodyPr/>
          <a:p>
            <a:pPr lvl="0" eaLnBrk="1" fontAlgn="base" hangingPunct="1"/>
            <a:endParaRPr lang="zh-CN" altLang="en-US" strike="noStrike" noProof="1" dirty="0"/>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eaLnBrk="1" fontAlgn="base" hangingPunct="1"/>
            <a:endParaRPr lang="zh-CN" altLang="en-US" strike="noStrike" noProof="1" dirty="0"/>
          </a:p>
        </p:txBody>
      </p:sp>
      <p:sp>
        <p:nvSpPr>
          <p:cNvPr id="5" name="页脚占位符 4"/>
          <p:cNvSpPr>
            <a:spLocks noGrp="1"/>
          </p:cNvSpPr>
          <p:nvPr>
            <p:ph type="ftr" sz="quarter" idx="11"/>
          </p:nvPr>
        </p:nvSpPr>
        <p:spPr/>
        <p:txBody>
          <a:bodyPr/>
          <a:p>
            <a:pPr lvl="0" eaLnBrk="1" fontAlgn="base" hangingPunct="1"/>
            <a:endParaRPr lang="zh-CN" altLang="en-US" strike="noStrike" noProof="1" dirty="0"/>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quarter" idx="1"/>
          </p:nvPr>
        </p:nvSpPr>
        <p:spPr>
          <a:xfrm>
            <a:off x="628650" y="1825625"/>
            <a:ext cx="3886200" cy="20986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4629150" y="1825625"/>
            <a:ext cx="3886200" cy="20986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quarter" idx="3"/>
          </p:nvPr>
        </p:nvSpPr>
        <p:spPr>
          <a:xfrm>
            <a:off x="628650" y="4076700"/>
            <a:ext cx="3886200" cy="21002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内容占位符 5"/>
          <p:cNvSpPr>
            <a:spLocks noGrp="1"/>
          </p:cNvSpPr>
          <p:nvPr>
            <p:ph sz="quarter" idx="4"/>
          </p:nvPr>
        </p:nvSpPr>
        <p:spPr>
          <a:xfrm>
            <a:off x="4629150" y="4076700"/>
            <a:ext cx="3886200" cy="21002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eaLnBrk="1" fontAlgn="base" hangingPunct="1"/>
            <a:endParaRPr lang="zh-CN" altLang="en-US" strike="noStrike" noProof="1" dirty="0"/>
          </a:p>
        </p:txBody>
      </p:sp>
      <p:sp>
        <p:nvSpPr>
          <p:cNvPr id="8" name="页脚占位符 7"/>
          <p:cNvSpPr>
            <a:spLocks noGrp="1"/>
          </p:cNvSpPr>
          <p:nvPr>
            <p:ph type="ftr" sz="quarter" idx="11"/>
          </p:nvPr>
        </p:nvSpPr>
        <p:spPr/>
        <p:txBody>
          <a:bodyPr/>
          <a:p>
            <a:pPr lvl="0" eaLnBrk="1" fontAlgn="base" hangingPunct="1"/>
            <a:endParaRPr lang="zh-CN" altLang="en-US" strike="noStrike" noProof="1" dirty="0"/>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内容">
    <p:bg>
      <p:bgPr>
        <a:solidFill>
          <a:schemeClr val="bg1"/>
        </a:solid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685800" y="152400"/>
            <a:ext cx="7696200" cy="5334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2"/>
          <p:cNvSpPr>
            <a:spLocks noGrp="1"/>
          </p:cNvSpPr>
          <p:nvPr>
            <p:ph type="dt" sz="half" idx="2"/>
          </p:nvPr>
        </p:nvSpPr>
        <p:spPr bwMode="auto">
          <a:xfrm>
            <a:off x="1371600" y="6248400"/>
            <a:ext cx="1905000" cy="457200"/>
          </a:xfrm>
          <a:prstGeom prst="rect">
            <a:avLst/>
          </a:prstGeom>
          <a:noFill/>
          <a:ln>
            <a:noFill/>
          </a:ln>
          <a:effectLst/>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zh-CN" altLang="zh-CN" b="0" i="0" kern="1200" cap="none" spc="0" normalizeH="0" baseline="0" noProof="0">
              <a:latin typeface="+mn-lt"/>
              <a:ea typeface="+mn-ea"/>
              <a:cs typeface="+mn-cs"/>
            </a:endParaRPr>
          </a:p>
        </p:txBody>
      </p:sp>
      <p:sp>
        <p:nvSpPr>
          <p:cNvPr id="8" name="页脚占位符 3"/>
          <p:cNvSpPr>
            <a:spLocks noGrp="1"/>
          </p:cNvSpPr>
          <p:nvPr>
            <p:ph type="ftr" sz="quarter" idx="3"/>
          </p:nvPr>
        </p:nvSpPr>
        <p:spPr bwMode="auto">
          <a:xfrm>
            <a:off x="3556000" y="6248400"/>
            <a:ext cx="2895600" cy="457200"/>
          </a:xfrm>
          <a:prstGeom prst="rect">
            <a:avLst/>
          </a:prstGeom>
          <a:noFill/>
          <a:ln>
            <a:noFill/>
          </a:ln>
          <a:effectLst/>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zh-CN" b="0" i="0" kern="1200" cap="none" spc="0" normalizeH="0" baseline="0" noProof="0">
              <a:latin typeface="+mn-lt"/>
              <a:ea typeface="+mn-ea"/>
              <a:cs typeface="+mn-cs"/>
            </a:endParaRPr>
          </a:p>
        </p:txBody>
      </p:sp>
      <p:sp>
        <p:nvSpPr>
          <p:cNvPr id="9" name="灯片编号占位符 4"/>
          <p:cNvSpPr>
            <a:spLocks noGrp="1"/>
          </p:cNvSpPr>
          <p:nvPr>
            <p:ph type="sldNum" sz="quarter" idx="4"/>
          </p:nvPr>
        </p:nvSpPr>
        <p:spPr bwMode="auto">
          <a:xfrm>
            <a:off x="6718300" y="6248400"/>
            <a:ext cx="1905000" cy="457200"/>
          </a:xfrm>
          <a:prstGeom prst="rect">
            <a:avLst/>
          </a:prstGeom>
          <a:noFill/>
          <a:ln>
            <a:noFill/>
          </a:ln>
          <a:effectLst/>
        </p:spPr>
        <p:txBody>
          <a:bodyPr vert="horz" wrap="square" lIns="91440" tIns="45720" rIns="91440" bIns="45720" numCol="1" anchor="t" anchorCtr="0" compatLnSpc="1"/>
          <a:p>
            <a:pPr algn="r" eaLnBrk="1" fontAlgn="base" hangingPunct="1"/>
            <a:fld id="{9A0DB2DC-4C9A-4742-B13C-FB6460FD3503}" type="slidenum">
              <a:rPr lang="zh-CN" altLang="zh-CN" sz="1400" noProof="1" dirty="0">
                <a:solidFill>
                  <a:schemeClr val="tx1"/>
                </a:solidFill>
                <a:latin typeface="Arial" panose="020B0604020202020204" pitchFamily="34" charset="0"/>
                <a:ea typeface="宋体" panose="02010600030101010101" pitchFamily="2" charset="-122"/>
                <a:cs typeface="+mn-ea"/>
              </a:rPr>
            </a:fld>
            <a:endParaRPr lang="zh-CN" altLang="zh-CN" sz="1400"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transition>
    <p:random/>
    <p:sndAc>
      <p:stSnd>
        <p:snd r:embed="rId2" name="chimes.wav"/>
      </p:stSnd>
    </p:sndAc>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9" name="灯片编号占位符 8"/>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灯片编号占位符 4"/>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4" name="灯片编号占位符 3"/>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cSld name="内容">
    <p:bg>
      <p:bgPr>
        <a:solidFill>
          <a:schemeClr val="bg1"/>
        </a:solid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685800" y="152400"/>
            <a:ext cx="7696200" cy="53340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2"/>
          <p:cNvSpPr>
            <a:spLocks noGrp="1"/>
          </p:cNvSpPr>
          <p:nvPr>
            <p:ph type="dt" sz="half" idx="2"/>
          </p:nvPr>
        </p:nvSpPr>
        <p:spPr bwMode="auto">
          <a:xfrm>
            <a:off x="1371600" y="6248400"/>
            <a:ext cx="1905000" cy="457200"/>
          </a:xfrm>
          <a:prstGeom prst="rect">
            <a:avLst/>
          </a:prstGeom>
          <a:noFill/>
          <a:ln>
            <a:noFill/>
          </a:ln>
          <a:effectLst/>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Tx/>
              <a:buNone/>
              <a:defRPr/>
            </a:pPr>
            <a:endParaRPr kumimoji="0" lang="zh-CN" altLang="zh-CN" b="0" i="0" strike="noStrike" kern="1200" cap="none" spc="0" normalizeH="0" baseline="0" noProof="0">
              <a:latin typeface="+mn-lt"/>
              <a:ea typeface="+mn-ea"/>
              <a:cs typeface="+mn-cs"/>
            </a:endParaRPr>
          </a:p>
        </p:txBody>
      </p:sp>
      <p:sp>
        <p:nvSpPr>
          <p:cNvPr id="8" name="页脚占位符 3"/>
          <p:cNvSpPr>
            <a:spLocks noGrp="1"/>
          </p:cNvSpPr>
          <p:nvPr>
            <p:ph type="ftr" sz="quarter" idx="3"/>
          </p:nvPr>
        </p:nvSpPr>
        <p:spPr bwMode="auto">
          <a:xfrm>
            <a:off x="3556000" y="6248400"/>
            <a:ext cx="2895600" cy="457200"/>
          </a:xfrm>
          <a:prstGeom prst="rect">
            <a:avLst/>
          </a:prstGeom>
          <a:noFill/>
          <a:ln>
            <a:noFill/>
          </a:ln>
          <a:effectLst/>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Tx/>
              <a:buNone/>
              <a:defRPr/>
            </a:pPr>
            <a:endParaRPr kumimoji="0" lang="zh-CN" altLang="zh-CN" b="0" i="0" strike="noStrike" kern="1200" cap="none" spc="0" normalizeH="0" baseline="0" noProof="0">
              <a:latin typeface="+mn-lt"/>
              <a:ea typeface="+mn-ea"/>
              <a:cs typeface="+mn-cs"/>
            </a:endParaRPr>
          </a:p>
        </p:txBody>
      </p:sp>
      <p:sp>
        <p:nvSpPr>
          <p:cNvPr id="9" name="灯片编号占位符 4"/>
          <p:cNvSpPr>
            <a:spLocks noGrp="1"/>
          </p:cNvSpPr>
          <p:nvPr>
            <p:ph type="sldNum" sz="quarter" idx="4"/>
          </p:nvPr>
        </p:nvSpPr>
        <p:spPr bwMode="auto">
          <a:xfrm>
            <a:off x="6718300" y="6248400"/>
            <a:ext cx="1905000" cy="457200"/>
          </a:xfrm>
          <a:prstGeom prst="rect">
            <a:avLst/>
          </a:prstGeom>
          <a:noFill/>
          <a:ln>
            <a:noFill/>
          </a:ln>
          <a:effectLst/>
        </p:spPr>
        <p:txBody>
          <a:bodyPr vert="horz" wrap="square" lIns="91440" tIns="45720" rIns="91440" bIns="45720" numCol="1" anchor="t" anchorCtr="0" compatLnSpc="1"/>
          <a:p>
            <a:pPr algn="r" eaLnBrk="1" fontAlgn="base" hangingPunct="1"/>
            <a:fld id="{9A0DB2DC-4C9A-4742-B13C-FB6460FD3503}" type="slidenum">
              <a:rPr lang="zh-CN" altLang="zh-CN" sz="1400" strike="noStrike" noProof="1" dirty="0">
                <a:solidFill>
                  <a:schemeClr val="tx1"/>
                </a:solidFill>
                <a:latin typeface="Arial" panose="020B0604020202020204" pitchFamily="34" charset="0"/>
                <a:ea typeface="宋体" panose="02010600030101010101" pitchFamily="2" charset="-122"/>
                <a:cs typeface="+mn-ea"/>
              </a:rPr>
            </a:fld>
            <a:endParaRPr lang="zh-CN"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Ovr>
    <a:masterClrMapping/>
  </p:clrMapOvr>
  <p:transition>
    <p:random/>
    <p:sndAc>
      <p:stSnd>
        <p:snd r:embed="rId2" name="chimes.wav"/>
      </p:stSnd>
    </p:sndAc>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3" Type="http://schemas.openxmlformats.org/officeDocument/2006/relationships/theme" Target="../theme/theme2.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1027" name="Rectangle 3"/>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Rectangle 4"/>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eaLnBrk="1" fontAlgn="base" hangingPunct="1"/>
            <a:endParaRPr lang="zh-CN" altLang="en-US" strike="noStrike" noProof="1" dirty="0"/>
          </a:p>
        </p:txBody>
      </p:sp>
      <p:sp>
        <p:nvSpPr>
          <p:cNvPr id="1029" name="Rectangle 5"/>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eaLnBrk="1" fontAlgn="base" hangingPunct="1"/>
            <a:endParaRPr lang="zh-CN" altLang="en-US" strike="noStrike" noProof="1" dirty="0"/>
          </a:p>
        </p:txBody>
      </p:sp>
      <p:sp>
        <p:nvSpPr>
          <p:cNvPr id="1030" name="Rectangle 6"/>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lstStyle>
            <a:lvl1pPr>
              <a:defRPr sz="1400">
                <a:solidFill>
                  <a:schemeClr val="tx1"/>
                </a:solidFill>
                <a:latin typeface="+mn-lt"/>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lstStyle>
            <a:lvl1pPr algn="ctr">
              <a:defRPr sz="1400">
                <a:solidFill>
                  <a:schemeClr val="tx1"/>
                </a:solidFill>
                <a:latin typeface="+mn-lt"/>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
            <a:pPr lvl="0" algn="r" eaLnBrk="1" fontAlgn="base" hangingPunct="1"/>
            <a:fld id="{9A0DB2DC-4C9A-4742-B13C-FB6460FD3503}" type="slidenum">
              <a:rPr lang="en-US" altLang="zh-CN" sz="140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strike="noStrike" noProof="1" dirty="0">
              <a:solidFill>
                <a:schemeClr val="tx1"/>
              </a:solidFill>
              <a:latin typeface="Arial" panose="020B0604020202020204" pitchFamily="34" charset="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jpeg"/><Relationship Id="rId8" Type="http://schemas.openxmlformats.org/officeDocument/2006/relationships/image" Target="../media/image7.jpeg"/><Relationship Id="rId7" Type="http://schemas.openxmlformats.org/officeDocument/2006/relationships/image" Target="../media/image6.jpeg"/><Relationship Id="rId6" Type="http://schemas.openxmlformats.org/officeDocument/2006/relationships/hyperlink" Target="http://pic.itiexue.net/pics/2009_3_20_62488_8962488.jpg" TargetMode="External"/><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0" Type="http://schemas.openxmlformats.org/officeDocument/2006/relationships/slideLayout" Target="../slideLayouts/slideLayout7.xml"/><Relationship Id="rId2" Type="http://schemas.openxmlformats.org/officeDocument/2006/relationships/image" Target="../media/image2.jpeg"/><Relationship Id="rId19" Type="http://schemas.openxmlformats.org/officeDocument/2006/relationships/image" Target="../media/image18.jpeg"/><Relationship Id="rId18" Type="http://schemas.openxmlformats.org/officeDocument/2006/relationships/image" Target="../media/image17.jpeg"/><Relationship Id="rId17" Type="http://schemas.openxmlformats.org/officeDocument/2006/relationships/image" Target="../media/image16.jpeg"/><Relationship Id="rId16" Type="http://schemas.openxmlformats.org/officeDocument/2006/relationships/image" Target="../media/image15.jpeg"/><Relationship Id="rId15" Type="http://schemas.openxmlformats.org/officeDocument/2006/relationships/image" Target="../media/image14.jpeg"/><Relationship Id="rId14" Type="http://schemas.openxmlformats.org/officeDocument/2006/relationships/image" Target="../media/image13.jpeg"/><Relationship Id="rId13" Type="http://schemas.openxmlformats.org/officeDocument/2006/relationships/image" Target="../media/image12.jpeg"/><Relationship Id="rId12" Type="http://schemas.openxmlformats.org/officeDocument/2006/relationships/image" Target="../media/image11.jpeg"/><Relationship Id="rId11" Type="http://schemas.openxmlformats.org/officeDocument/2006/relationships/image" Target="../media/image10.jpeg"/><Relationship Id="rId10" Type="http://schemas.openxmlformats.org/officeDocument/2006/relationships/image" Target="../media/image9.jpe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2.wav"/><Relationship Id="rId1" Type="http://schemas.openxmlformats.org/officeDocument/2006/relationships/image" Target="../media/image19.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1.GIF"/><Relationship Id="rId1" Type="http://schemas.openxmlformats.org/officeDocument/2006/relationships/image" Target="../media/image20.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jpeg"/><Relationship Id="rId1" Type="http://schemas.openxmlformats.org/officeDocument/2006/relationships/image" Target="../media/image2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7.png"/><Relationship Id="rId1" Type="http://schemas.openxmlformats.org/officeDocument/2006/relationships/image" Target="../media/image2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0.png"/><Relationship Id="rId1" Type="http://schemas.openxmlformats.org/officeDocument/2006/relationships/image" Target="../media/image29.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image" Target="../media/image32.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image" Target="../media/image35.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image" Target="../media/image38.jpeg"/></Relationships>
</file>

<file path=ppt/slides/_rels/slide16.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oleObject" Target="../embeddings/oleObject2.bin"/><Relationship Id="rId3" Type="http://schemas.openxmlformats.org/officeDocument/2006/relationships/image" Target="../media/image41.png"/><Relationship Id="rId2" Type="http://schemas.openxmlformats.org/officeDocument/2006/relationships/oleObject" Target="../embeddings/oleObject1.bin"/><Relationship Id="rId1"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4.jpeg"/><Relationship Id="rId1" Type="http://schemas.openxmlformats.org/officeDocument/2006/relationships/image" Target="../media/image43.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48.jpeg"/><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image" Target="../media/image4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2.xml"/><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hyperlink" Target="&#20599;&#34989;&#29645;&#29664;&#28207;.MPG"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1.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3.jpeg"/><Relationship Id="rId1" Type="http://schemas.openxmlformats.org/officeDocument/2006/relationships/image" Target="../media/image52.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4.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audio" Target="../media/audio1.wav"/></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6.pn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3.wav"/><Relationship Id="rId2" Type="http://schemas.openxmlformats.org/officeDocument/2006/relationships/image" Target="../media/image57.png"/><Relationship Id="rId1" Type="http://schemas.openxmlformats.org/officeDocument/2006/relationships/slide" Target="slide1.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7.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8.jpe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2.jpeg"/><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image" Target="../media/image59.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3.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image" Target="../media/image64.pn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5.wav"/><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image" Target="../media/image65.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8.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69.jpeg"/></Relationships>
</file>

<file path=ppt/slides/_rels/slide3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3.jpeg"/><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image" Target="../media/image70.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24433;&#35270;\&#38597;&#23572;&#22612;&#20250;&#35758;.avi" TargetMode="External"/><Relationship Id="rId1" Type="http://schemas.openxmlformats.org/officeDocument/2006/relationships/image" Target="../media/image74.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75.jpeg"/></Relationships>
</file>

<file path=ppt/slides/_rels/slide43.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20.xml"/><Relationship Id="rId5" Type="http://schemas.openxmlformats.org/officeDocument/2006/relationships/audio" Target="../media/audio7.wav"/><Relationship Id="rId4" Type="http://schemas.openxmlformats.org/officeDocument/2006/relationships/audio" Target="../media/audio6.wav"/><Relationship Id="rId3" Type="http://schemas.openxmlformats.org/officeDocument/2006/relationships/image" Target="../media/image78.GIF"/><Relationship Id="rId2" Type="http://schemas.openxmlformats.org/officeDocument/2006/relationships/image" Target="../media/image77.GIF"/><Relationship Id="rId1" Type="http://schemas.openxmlformats.org/officeDocument/2006/relationships/image" Target="../media/image76.GI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80.jpeg"/><Relationship Id="rId1" Type="http://schemas.openxmlformats.org/officeDocument/2006/relationships/image" Target="../media/image79.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81.jpeg"/></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20.xml"/><Relationship Id="rId3" Type="http://schemas.openxmlformats.org/officeDocument/2006/relationships/tags" Target="../tags/tag3.xml"/><Relationship Id="rId2" Type="http://schemas.openxmlformats.org/officeDocument/2006/relationships/image" Target="../media/image83.GIF"/><Relationship Id="rId1" Type="http://schemas.openxmlformats.org/officeDocument/2006/relationships/image" Target="../media/image82.png"/></Relationships>
</file>

<file path=ppt/slides/_rels/slide48.xml.rels><?xml version="1.0" encoding="UTF-8" standalone="yes"?>
<Relationships xmlns="http://schemas.openxmlformats.org/package/2006/relationships"><Relationship Id="rId9" Type="http://schemas.openxmlformats.org/officeDocument/2006/relationships/image" Target="../media/image91.png"/><Relationship Id="rId8" Type="http://schemas.openxmlformats.org/officeDocument/2006/relationships/image" Target="../media/image90.png"/><Relationship Id="rId7" Type="http://schemas.openxmlformats.org/officeDocument/2006/relationships/image" Target="../media/image89.png"/><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 Id="rId3" Type="http://schemas.openxmlformats.org/officeDocument/2006/relationships/image" Target="../media/image85.png"/><Relationship Id="rId2" Type="http://schemas.openxmlformats.org/officeDocument/2006/relationships/image" Target="../media/image13.jpeg"/><Relationship Id="rId10" Type="http://schemas.openxmlformats.org/officeDocument/2006/relationships/slideLayout" Target="../slideLayouts/slideLayout20.xml"/><Relationship Id="rId1" Type="http://schemas.openxmlformats.org/officeDocument/2006/relationships/image" Target="../media/image8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audio" Target="../media/audio8.wav"/><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074" name="图片 3073" descr="20070621181401816d46844f1c46fab74c4888195f8d74"/>
          <p:cNvPicPr>
            <a:picLocks noChangeAspect="1"/>
          </p:cNvPicPr>
          <p:nvPr/>
        </p:nvPicPr>
        <p:blipFill>
          <a:blip r:embed="rId1"/>
          <a:stretch>
            <a:fillRect/>
          </a:stretch>
        </p:blipFill>
        <p:spPr>
          <a:xfrm>
            <a:off x="7467600" y="3048000"/>
            <a:ext cx="990600" cy="730250"/>
          </a:xfrm>
          <a:prstGeom prst="rect">
            <a:avLst/>
          </a:prstGeom>
          <a:noFill/>
          <a:ln w="9525">
            <a:noFill/>
          </a:ln>
        </p:spPr>
      </p:pic>
      <p:pic>
        <p:nvPicPr>
          <p:cNvPr id="3075" name="图片 3074" descr="1221663"/>
          <p:cNvPicPr>
            <a:picLocks noChangeAspect="1"/>
          </p:cNvPicPr>
          <p:nvPr/>
        </p:nvPicPr>
        <p:blipFill>
          <a:blip r:embed="rId2"/>
          <a:stretch>
            <a:fillRect/>
          </a:stretch>
        </p:blipFill>
        <p:spPr>
          <a:xfrm>
            <a:off x="7467600" y="1752600"/>
            <a:ext cx="1447800" cy="1025525"/>
          </a:xfrm>
          <a:prstGeom prst="rect">
            <a:avLst/>
          </a:prstGeom>
          <a:noFill/>
          <a:ln w="9525">
            <a:noFill/>
          </a:ln>
        </p:spPr>
      </p:pic>
      <p:pic>
        <p:nvPicPr>
          <p:cNvPr id="3076" name="图片 3075" descr="attachment"/>
          <p:cNvPicPr>
            <a:picLocks noChangeAspect="1"/>
          </p:cNvPicPr>
          <p:nvPr/>
        </p:nvPicPr>
        <p:blipFill>
          <a:blip r:embed="rId3"/>
          <a:stretch>
            <a:fillRect/>
          </a:stretch>
        </p:blipFill>
        <p:spPr>
          <a:xfrm>
            <a:off x="6019800" y="1828800"/>
            <a:ext cx="1371600" cy="1057275"/>
          </a:xfrm>
          <a:prstGeom prst="rect">
            <a:avLst/>
          </a:prstGeom>
          <a:noFill/>
          <a:ln w="9525">
            <a:noFill/>
          </a:ln>
        </p:spPr>
      </p:pic>
      <p:pic>
        <p:nvPicPr>
          <p:cNvPr id="3077" name="图片 3076" descr="200706211817101694047aa490422cb4fdd155479978c1"/>
          <p:cNvPicPr>
            <a:picLocks noChangeAspect="1"/>
          </p:cNvPicPr>
          <p:nvPr/>
        </p:nvPicPr>
        <p:blipFill>
          <a:blip r:embed="rId4"/>
          <a:stretch>
            <a:fillRect/>
          </a:stretch>
        </p:blipFill>
        <p:spPr>
          <a:xfrm>
            <a:off x="4191000" y="1828800"/>
            <a:ext cx="1676400" cy="1295400"/>
          </a:xfrm>
          <a:prstGeom prst="rect">
            <a:avLst/>
          </a:prstGeom>
          <a:noFill/>
          <a:ln w="9525">
            <a:noFill/>
          </a:ln>
        </p:spPr>
      </p:pic>
      <p:pic>
        <p:nvPicPr>
          <p:cNvPr id="3078" name="图片 3077" descr="attachment"/>
          <p:cNvPicPr>
            <a:picLocks noChangeAspect="1"/>
          </p:cNvPicPr>
          <p:nvPr/>
        </p:nvPicPr>
        <p:blipFill>
          <a:blip r:embed="rId5"/>
          <a:stretch>
            <a:fillRect/>
          </a:stretch>
        </p:blipFill>
        <p:spPr>
          <a:xfrm>
            <a:off x="457200" y="304800"/>
            <a:ext cx="2133600" cy="1631950"/>
          </a:xfrm>
          <a:prstGeom prst="rect">
            <a:avLst/>
          </a:prstGeom>
          <a:noFill/>
          <a:ln w="9525">
            <a:noFill/>
          </a:ln>
        </p:spPr>
      </p:pic>
      <p:pic>
        <p:nvPicPr>
          <p:cNvPr id="3079" name="图片 3078" descr="铁血网提醒您：点击查看大图">
            <a:hlinkClick r:id="rId6"/>
          </p:cNvPr>
          <p:cNvPicPr>
            <a:picLocks noChangeAspect="1"/>
          </p:cNvPicPr>
          <p:nvPr/>
        </p:nvPicPr>
        <p:blipFill>
          <a:blip r:embed="rId7"/>
          <a:stretch>
            <a:fillRect/>
          </a:stretch>
        </p:blipFill>
        <p:spPr>
          <a:xfrm>
            <a:off x="6705600" y="228600"/>
            <a:ext cx="1524000" cy="1158875"/>
          </a:xfrm>
          <a:prstGeom prst="rect">
            <a:avLst/>
          </a:prstGeom>
          <a:noFill/>
          <a:ln w="9525">
            <a:noFill/>
          </a:ln>
        </p:spPr>
      </p:pic>
      <p:pic>
        <p:nvPicPr>
          <p:cNvPr id="3080" name="图片 3079" descr="attachment"/>
          <p:cNvPicPr>
            <a:picLocks noChangeAspect="1"/>
          </p:cNvPicPr>
          <p:nvPr/>
        </p:nvPicPr>
        <p:blipFill>
          <a:blip r:embed="rId8"/>
          <a:stretch>
            <a:fillRect/>
          </a:stretch>
        </p:blipFill>
        <p:spPr>
          <a:xfrm>
            <a:off x="4876800" y="228600"/>
            <a:ext cx="1600200" cy="1238250"/>
          </a:xfrm>
          <a:prstGeom prst="rect">
            <a:avLst/>
          </a:prstGeom>
          <a:noFill/>
          <a:ln w="9525">
            <a:noFill/>
          </a:ln>
        </p:spPr>
      </p:pic>
      <p:pic>
        <p:nvPicPr>
          <p:cNvPr id="3081" name="图片 3080" descr="200511272025541077"/>
          <p:cNvPicPr>
            <a:picLocks noChangeAspect="1"/>
          </p:cNvPicPr>
          <p:nvPr/>
        </p:nvPicPr>
        <p:blipFill>
          <a:blip r:embed="rId9"/>
          <a:stretch>
            <a:fillRect/>
          </a:stretch>
        </p:blipFill>
        <p:spPr>
          <a:xfrm>
            <a:off x="2971800" y="152400"/>
            <a:ext cx="1752600" cy="1352550"/>
          </a:xfrm>
          <a:prstGeom prst="rect">
            <a:avLst/>
          </a:prstGeom>
          <a:noFill/>
          <a:ln w="9525">
            <a:noFill/>
          </a:ln>
        </p:spPr>
      </p:pic>
      <p:pic>
        <p:nvPicPr>
          <p:cNvPr id="3082" name="图片 3081" descr="attachment"/>
          <p:cNvPicPr>
            <a:picLocks noChangeAspect="1"/>
          </p:cNvPicPr>
          <p:nvPr/>
        </p:nvPicPr>
        <p:blipFill>
          <a:blip r:embed="rId10"/>
          <a:stretch>
            <a:fillRect/>
          </a:stretch>
        </p:blipFill>
        <p:spPr>
          <a:xfrm>
            <a:off x="2209800" y="3657600"/>
            <a:ext cx="1905000" cy="1473200"/>
          </a:xfrm>
          <a:prstGeom prst="rect">
            <a:avLst/>
          </a:prstGeom>
          <a:noFill/>
          <a:ln w="9525">
            <a:noFill/>
          </a:ln>
        </p:spPr>
      </p:pic>
      <p:pic>
        <p:nvPicPr>
          <p:cNvPr id="3083" name="图片 3082" descr="2006_2_7_91609_1291609"/>
          <p:cNvPicPr>
            <a:picLocks noChangeAspect="1"/>
          </p:cNvPicPr>
          <p:nvPr/>
        </p:nvPicPr>
        <p:blipFill>
          <a:blip r:embed="rId11"/>
          <a:stretch>
            <a:fillRect/>
          </a:stretch>
        </p:blipFill>
        <p:spPr>
          <a:xfrm>
            <a:off x="2209800" y="2057400"/>
            <a:ext cx="1752600" cy="1371600"/>
          </a:xfrm>
          <a:prstGeom prst="rect">
            <a:avLst/>
          </a:prstGeom>
          <a:noFill/>
          <a:ln w="9525">
            <a:noFill/>
          </a:ln>
        </p:spPr>
      </p:pic>
      <p:pic>
        <p:nvPicPr>
          <p:cNvPr id="3084" name="图片 3083" descr="attachment"/>
          <p:cNvPicPr>
            <a:picLocks noChangeAspect="1"/>
          </p:cNvPicPr>
          <p:nvPr/>
        </p:nvPicPr>
        <p:blipFill>
          <a:blip r:embed="rId12"/>
          <a:stretch>
            <a:fillRect/>
          </a:stretch>
        </p:blipFill>
        <p:spPr>
          <a:xfrm>
            <a:off x="152400" y="3810000"/>
            <a:ext cx="1828800" cy="1412875"/>
          </a:xfrm>
          <a:prstGeom prst="rect">
            <a:avLst/>
          </a:prstGeom>
          <a:noFill/>
          <a:ln w="9525">
            <a:noFill/>
          </a:ln>
        </p:spPr>
      </p:pic>
      <p:pic>
        <p:nvPicPr>
          <p:cNvPr id="3085" name="图片 3084" descr="1221657"/>
          <p:cNvPicPr>
            <a:picLocks noChangeAspect="1"/>
          </p:cNvPicPr>
          <p:nvPr/>
        </p:nvPicPr>
        <p:blipFill>
          <a:blip r:embed="rId13"/>
          <a:stretch>
            <a:fillRect/>
          </a:stretch>
        </p:blipFill>
        <p:spPr>
          <a:xfrm>
            <a:off x="457200" y="2362200"/>
            <a:ext cx="1524000" cy="1158875"/>
          </a:xfrm>
          <a:prstGeom prst="rect">
            <a:avLst/>
          </a:prstGeom>
          <a:noFill/>
          <a:ln w="9525">
            <a:noFill/>
          </a:ln>
        </p:spPr>
      </p:pic>
      <p:pic>
        <p:nvPicPr>
          <p:cNvPr id="3086" name="图片 3085" descr="attachment"/>
          <p:cNvPicPr>
            <a:picLocks noChangeAspect="1"/>
          </p:cNvPicPr>
          <p:nvPr/>
        </p:nvPicPr>
        <p:blipFill>
          <a:blip r:embed="rId14"/>
          <a:stretch>
            <a:fillRect/>
          </a:stretch>
        </p:blipFill>
        <p:spPr>
          <a:xfrm>
            <a:off x="7010400" y="3962400"/>
            <a:ext cx="1676400" cy="1276350"/>
          </a:xfrm>
          <a:prstGeom prst="rect">
            <a:avLst/>
          </a:prstGeom>
          <a:noFill/>
          <a:ln w="9525">
            <a:noFill/>
          </a:ln>
        </p:spPr>
      </p:pic>
      <p:pic>
        <p:nvPicPr>
          <p:cNvPr id="3087" name="图片 3086" descr="20060805194856659"/>
          <p:cNvPicPr>
            <a:picLocks noChangeAspect="1"/>
          </p:cNvPicPr>
          <p:nvPr/>
        </p:nvPicPr>
        <p:blipFill>
          <a:blip r:embed="rId15"/>
          <a:stretch>
            <a:fillRect/>
          </a:stretch>
        </p:blipFill>
        <p:spPr>
          <a:xfrm>
            <a:off x="2133600" y="5257800"/>
            <a:ext cx="1828800" cy="1371600"/>
          </a:xfrm>
          <a:prstGeom prst="rect">
            <a:avLst/>
          </a:prstGeom>
          <a:noFill/>
          <a:ln w="9525">
            <a:noFill/>
          </a:ln>
        </p:spPr>
      </p:pic>
      <p:pic>
        <p:nvPicPr>
          <p:cNvPr id="3088" name="图片 3087" descr="attachment"/>
          <p:cNvPicPr>
            <a:picLocks noChangeAspect="1"/>
          </p:cNvPicPr>
          <p:nvPr/>
        </p:nvPicPr>
        <p:blipFill>
          <a:blip r:embed="rId16"/>
          <a:stretch>
            <a:fillRect/>
          </a:stretch>
        </p:blipFill>
        <p:spPr>
          <a:xfrm>
            <a:off x="7391400" y="5486400"/>
            <a:ext cx="1524000" cy="1136650"/>
          </a:xfrm>
          <a:prstGeom prst="rect">
            <a:avLst/>
          </a:prstGeom>
          <a:noFill/>
          <a:ln w="9525">
            <a:noFill/>
          </a:ln>
        </p:spPr>
      </p:pic>
      <p:pic>
        <p:nvPicPr>
          <p:cNvPr id="3089" name="图片 3088" descr="Img240058639"/>
          <p:cNvPicPr>
            <a:picLocks noChangeAspect="1"/>
          </p:cNvPicPr>
          <p:nvPr/>
        </p:nvPicPr>
        <p:blipFill>
          <a:blip r:embed="rId17"/>
          <a:stretch>
            <a:fillRect/>
          </a:stretch>
        </p:blipFill>
        <p:spPr>
          <a:xfrm>
            <a:off x="5638800" y="5334000"/>
            <a:ext cx="1676400" cy="1349375"/>
          </a:xfrm>
          <a:prstGeom prst="rect">
            <a:avLst/>
          </a:prstGeom>
          <a:noFill/>
          <a:ln w="9525">
            <a:noFill/>
          </a:ln>
        </p:spPr>
      </p:pic>
      <p:pic>
        <p:nvPicPr>
          <p:cNvPr id="3090" name="图片 3089" descr="广岛上空的原子弹爆炸时的蘑菇云"/>
          <p:cNvPicPr>
            <a:picLocks noChangeAspect="1"/>
          </p:cNvPicPr>
          <p:nvPr/>
        </p:nvPicPr>
        <p:blipFill>
          <a:blip r:embed="rId18"/>
          <a:stretch>
            <a:fillRect/>
          </a:stretch>
        </p:blipFill>
        <p:spPr>
          <a:xfrm>
            <a:off x="4114800" y="5486400"/>
            <a:ext cx="1371600" cy="1092200"/>
          </a:xfrm>
          <a:prstGeom prst="rect">
            <a:avLst/>
          </a:prstGeom>
          <a:noFill/>
          <a:ln w="9525">
            <a:noFill/>
          </a:ln>
        </p:spPr>
      </p:pic>
      <p:pic>
        <p:nvPicPr>
          <p:cNvPr id="3091" name="图片 3090" descr="attachment"/>
          <p:cNvPicPr>
            <a:picLocks noChangeAspect="1"/>
          </p:cNvPicPr>
          <p:nvPr/>
        </p:nvPicPr>
        <p:blipFill>
          <a:blip r:embed="rId19"/>
          <a:stretch>
            <a:fillRect/>
          </a:stretch>
        </p:blipFill>
        <p:spPr>
          <a:xfrm>
            <a:off x="4343400" y="3581400"/>
            <a:ext cx="1905000" cy="1644650"/>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8"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3000" fill="hold"/>
                                        <p:tgtEl>
                                          <p:spTgt spid="3074"/>
                                        </p:tgtEl>
                                        <p:attrNameLst>
                                          <p:attrName>ppt_x</p:attrName>
                                        </p:attrNameLst>
                                      </p:cBhvr>
                                      <p:tavLst>
                                        <p:tav tm="0">
                                          <p:val>
                                            <p:strVal val="0-#ppt_w/2"/>
                                          </p:val>
                                        </p:tav>
                                        <p:tav tm="100000">
                                          <p:val>
                                            <p:strVal val="#ppt_x"/>
                                          </p:val>
                                        </p:tav>
                                      </p:tavLst>
                                    </p:anim>
                                    <p:anim calcmode="lin" valueType="num">
                                      <p:cBhvr additive="base">
                                        <p:cTn id="8" dur="3000" fill="hold"/>
                                        <p:tgtEl>
                                          <p:spTgt spid="3074"/>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7" presetClass="entr" presetSubtype="8" fill="hold" nodeType="afterEffect">
                                  <p:stCondLst>
                                    <p:cond delay="0"/>
                                  </p:stCondLst>
                                  <p:childTnLst>
                                    <p:set>
                                      <p:cBhvr>
                                        <p:cTn id="11" dur="1" fill="hold">
                                          <p:stCondLst>
                                            <p:cond delay="0"/>
                                          </p:stCondLst>
                                        </p:cTn>
                                        <p:tgtEl>
                                          <p:spTgt spid="3075"/>
                                        </p:tgtEl>
                                        <p:attrNameLst>
                                          <p:attrName>style.visibility</p:attrName>
                                        </p:attrNameLst>
                                      </p:cBhvr>
                                      <p:to>
                                        <p:strVal val="visible"/>
                                      </p:to>
                                    </p:set>
                                    <p:anim calcmode="lin" valueType="num">
                                      <p:cBhvr additive="base">
                                        <p:cTn id="12" dur="2000" fill="hold"/>
                                        <p:tgtEl>
                                          <p:spTgt spid="3075"/>
                                        </p:tgtEl>
                                        <p:attrNameLst>
                                          <p:attrName>ppt_x</p:attrName>
                                        </p:attrNameLst>
                                      </p:cBhvr>
                                      <p:tavLst>
                                        <p:tav tm="0">
                                          <p:val>
                                            <p:strVal val="0-#ppt_w/2"/>
                                          </p:val>
                                        </p:tav>
                                        <p:tav tm="100000">
                                          <p:val>
                                            <p:strVal val="#ppt_x"/>
                                          </p:val>
                                        </p:tav>
                                      </p:tavLst>
                                    </p:anim>
                                    <p:anim calcmode="lin" valueType="num">
                                      <p:cBhvr additive="base">
                                        <p:cTn id="13" dur="2000" fill="hold"/>
                                        <p:tgtEl>
                                          <p:spTgt spid="3075"/>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7" presetClass="entr" presetSubtype="8" fill="hold" nodeType="after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additive="base">
                                        <p:cTn id="17" dur="2000" fill="hold"/>
                                        <p:tgtEl>
                                          <p:spTgt spid="3076"/>
                                        </p:tgtEl>
                                        <p:attrNameLst>
                                          <p:attrName>ppt_x</p:attrName>
                                        </p:attrNameLst>
                                      </p:cBhvr>
                                      <p:tavLst>
                                        <p:tav tm="0">
                                          <p:val>
                                            <p:strVal val="0-#ppt_w/2"/>
                                          </p:val>
                                        </p:tav>
                                        <p:tav tm="100000">
                                          <p:val>
                                            <p:strVal val="#ppt_x"/>
                                          </p:val>
                                        </p:tav>
                                      </p:tavLst>
                                    </p:anim>
                                    <p:anim calcmode="lin" valueType="num">
                                      <p:cBhvr additive="base">
                                        <p:cTn id="18" dur="2000" fill="hold"/>
                                        <p:tgtEl>
                                          <p:spTgt spid="3076"/>
                                        </p:tgtEl>
                                        <p:attrNameLst>
                                          <p:attrName>ppt_y</p:attrName>
                                        </p:attrNameLst>
                                      </p:cBhvr>
                                      <p:tavLst>
                                        <p:tav tm="0">
                                          <p:val>
                                            <p:strVal val="#ppt_y"/>
                                          </p:val>
                                        </p:tav>
                                        <p:tav tm="100000">
                                          <p:val>
                                            <p:strVal val="#ppt_y"/>
                                          </p:val>
                                        </p:tav>
                                      </p:tavLst>
                                    </p:anim>
                                  </p:childTnLst>
                                </p:cTn>
                              </p:par>
                            </p:childTnLst>
                          </p:cTn>
                        </p:par>
                        <p:par>
                          <p:cTn id="19" fill="hold">
                            <p:stCondLst>
                              <p:cond delay="7000"/>
                            </p:stCondLst>
                            <p:childTnLst>
                              <p:par>
                                <p:cTn id="20" presetID="7" presetClass="entr" presetSubtype="8" fill="hold" nodeType="afterEffect">
                                  <p:stCondLst>
                                    <p:cond delay="0"/>
                                  </p:stCondLst>
                                  <p:childTnLst>
                                    <p:set>
                                      <p:cBhvr>
                                        <p:cTn id="21" dur="1" fill="hold">
                                          <p:stCondLst>
                                            <p:cond delay="0"/>
                                          </p:stCondLst>
                                        </p:cTn>
                                        <p:tgtEl>
                                          <p:spTgt spid="3077"/>
                                        </p:tgtEl>
                                        <p:attrNameLst>
                                          <p:attrName>style.visibility</p:attrName>
                                        </p:attrNameLst>
                                      </p:cBhvr>
                                      <p:to>
                                        <p:strVal val="visible"/>
                                      </p:to>
                                    </p:set>
                                    <p:anim calcmode="lin" valueType="num">
                                      <p:cBhvr additive="base">
                                        <p:cTn id="22" dur="2000" fill="hold"/>
                                        <p:tgtEl>
                                          <p:spTgt spid="3077"/>
                                        </p:tgtEl>
                                        <p:attrNameLst>
                                          <p:attrName>ppt_x</p:attrName>
                                        </p:attrNameLst>
                                      </p:cBhvr>
                                      <p:tavLst>
                                        <p:tav tm="0">
                                          <p:val>
                                            <p:strVal val="0-#ppt_w/2"/>
                                          </p:val>
                                        </p:tav>
                                        <p:tav tm="100000">
                                          <p:val>
                                            <p:strVal val="#ppt_x"/>
                                          </p:val>
                                        </p:tav>
                                      </p:tavLst>
                                    </p:anim>
                                    <p:anim calcmode="lin" valueType="num">
                                      <p:cBhvr additive="base">
                                        <p:cTn id="23" dur="2000" fill="hold"/>
                                        <p:tgtEl>
                                          <p:spTgt spid="3077"/>
                                        </p:tgtEl>
                                        <p:attrNameLst>
                                          <p:attrName>ppt_y</p:attrName>
                                        </p:attrNameLst>
                                      </p:cBhvr>
                                      <p:tavLst>
                                        <p:tav tm="0">
                                          <p:val>
                                            <p:strVal val="#ppt_y"/>
                                          </p:val>
                                        </p:tav>
                                        <p:tav tm="100000">
                                          <p:val>
                                            <p:strVal val="#ppt_y"/>
                                          </p:val>
                                        </p:tav>
                                      </p:tavLst>
                                    </p:anim>
                                  </p:childTnLst>
                                </p:cTn>
                              </p:par>
                            </p:childTnLst>
                          </p:cTn>
                        </p:par>
                        <p:par>
                          <p:cTn id="24" fill="hold">
                            <p:stCondLst>
                              <p:cond delay="9000"/>
                            </p:stCondLst>
                            <p:childTnLst>
                              <p:par>
                                <p:cTn id="25" presetID="7" presetClass="entr" presetSubtype="8" fill="hold" nodeType="afterEffect">
                                  <p:stCondLst>
                                    <p:cond delay="0"/>
                                  </p:stCondLst>
                                  <p:childTnLst>
                                    <p:set>
                                      <p:cBhvr>
                                        <p:cTn id="26" dur="1" fill="hold">
                                          <p:stCondLst>
                                            <p:cond delay="0"/>
                                          </p:stCondLst>
                                        </p:cTn>
                                        <p:tgtEl>
                                          <p:spTgt spid="3079"/>
                                        </p:tgtEl>
                                        <p:attrNameLst>
                                          <p:attrName>style.visibility</p:attrName>
                                        </p:attrNameLst>
                                      </p:cBhvr>
                                      <p:to>
                                        <p:strVal val="visible"/>
                                      </p:to>
                                    </p:set>
                                    <p:anim calcmode="lin" valueType="num">
                                      <p:cBhvr additive="base">
                                        <p:cTn id="27" dur="3000" fill="hold"/>
                                        <p:tgtEl>
                                          <p:spTgt spid="3079"/>
                                        </p:tgtEl>
                                        <p:attrNameLst>
                                          <p:attrName>ppt_x</p:attrName>
                                        </p:attrNameLst>
                                      </p:cBhvr>
                                      <p:tavLst>
                                        <p:tav tm="0">
                                          <p:val>
                                            <p:strVal val="0-#ppt_w/2"/>
                                          </p:val>
                                        </p:tav>
                                        <p:tav tm="100000">
                                          <p:val>
                                            <p:strVal val="#ppt_x"/>
                                          </p:val>
                                        </p:tav>
                                      </p:tavLst>
                                    </p:anim>
                                    <p:anim calcmode="lin" valueType="num">
                                      <p:cBhvr additive="base">
                                        <p:cTn id="28" dur="3000" fill="hold"/>
                                        <p:tgtEl>
                                          <p:spTgt spid="3079"/>
                                        </p:tgtEl>
                                        <p:attrNameLst>
                                          <p:attrName>ppt_y</p:attrName>
                                        </p:attrNameLst>
                                      </p:cBhvr>
                                      <p:tavLst>
                                        <p:tav tm="0">
                                          <p:val>
                                            <p:strVal val="#ppt_y"/>
                                          </p:val>
                                        </p:tav>
                                        <p:tav tm="100000">
                                          <p:val>
                                            <p:strVal val="#ppt_y"/>
                                          </p:val>
                                        </p:tav>
                                      </p:tavLst>
                                    </p:anim>
                                  </p:childTnLst>
                                </p:cTn>
                              </p:par>
                            </p:childTnLst>
                          </p:cTn>
                        </p:par>
                        <p:par>
                          <p:cTn id="29" fill="hold">
                            <p:stCondLst>
                              <p:cond delay="12000"/>
                            </p:stCondLst>
                            <p:childTnLst>
                              <p:par>
                                <p:cTn id="30" presetID="7" presetClass="entr" presetSubtype="8" fill="hold" nodeType="afterEffect">
                                  <p:stCondLst>
                                    <p:cond delay="0"/>
                                  </p:stCondLst>
                                  <p:childTnLst>
                                    <p:set>
                                      <p:cBhvr>
                                        <p:cTn id="31" dur="1" fill="hold">
                                          <p:stCondLst>
                                            <p:cond delay="0"/>
                                          </p:stCondLst>
                                        </p:cTn>
                                        <p:tgtEl>
                                          <p:spTgt spid="3080"/>
                                        </p:tgtEl>
                                        <p:attrNameLst>
                                          <p:attrName>style.visibility</p:attrName>
                                        </p:attrNameLst>
                                      </p:cBhvr>
                                      <p:to>
                                        <p:strVal val="visible"/>
                                      </p:to>
                                    </p:set>
                                    <p:anim calcmode="lin" valueType="num">
                                      <p:cBhvr additive="base">
                                        <p:cTn id="32" dur="2000" fill="hold"/>
                                        <p:tgtEl>
                                          <p:spTgt spid="3080"/>
                                        </p:tgtEl>
                                        <p:attrNameLst>
                                          <p:attrName>ppt_x</p:attrName>
                                        </p:attrNameLst>
                                      </p:cBhvr>
                                      <p:tavLst>
                                        <p:tav tm="0">
                                          <p:val>
                                            <p:strVal val="0-#ppt_w/2"/>
                                          </p:val>
                                        </p:tav>
                                        <p:tav tm="100000">
                                          <p:val>
                                            <p:strVal val="#ppt_x"/>
                                          </p:val>
                                        </p:tav>
                                      </p:tavLst>
                                    </p:anim>
                                    <p:anim calcmode="lin" valueType="num">
                                      <p:cBhvr additive="base">
                                        <p:cTn id="33" dur="2000" fill="hold"/>
                                        <p:tgtEl>
                                          <p:spTgt spid="3080"/>
                                        </p:tgtEl>
                                        <p:attrNameLst>
                                          <p:attrName>ppt_y</p:attrName>
                                        </p:attrNameLst>
                                      </p:cBhvr>
                                      <p:tavLst>
                                        <p:tav tm="0">
                                          <p:val>
                                            <p:strVal val="#ppt_y"/>
                                          </p:val>
                                        </p:tav>
                                        <p:tav tm="100000">
                                          <p:val>
                                            <p:strVal val="#ppt_y"/>
                                          </p:val>
                                        </p:tav>
                                      </p:tavLst>
                                    </p:anim>
                                  </p:childTnLst>
                                </p:cTn>
                              </p:par>
                            </p:childTnLst>
                          </p:cTn>
                        </p:par>
                        <p:par>
                          <p:cTn id="34" fill="hold">
                            <p:stCondLst>
                              <p:cond delay="14000"/>
                            </p:stCondLst>
                            <p:childTnLst>
                              <p:par>
                                <p:cTn id="35" presetID="7" presetClass="entr" presetSubtype="8" fill="hold" nodeType="afterEffect">
                                  <p:stCondLst>
                                    <p:cond delay="0"/>
                                  </p:stCondLst>
                                  <p:childTnLst>
                                    <p:set>
                                      <p:cBhvr>
                                        <p:cTn id="36" dur="1" fill="hold">
                                          <p:stCondLst>
                                            <p:cond delay="0"/>
                                          </p:stCondLst>
                                        </p:cTn>
                                        <p:tgtEl>
                                          <p:spTgt spid="3081"/>
                                        </p:tgtEl>
                                        <p:attrNameLst>
                                          <p:attrName>style.visibility</p:attrName>
                                        </p:attrNameLst>
                                      </p:cBhvr>
                                      <p:to>
                                        <p:strVal val="visible"/>
                                      </p:to>
                                    </p:set>
                                    <p:anim calcmode="lin" valueType="num">
                                      <p:cBhvr additive="base">
                                        <p:cTn id="37" dur="3000" fill="hold"/>
                                        <p:tgtEl>
                                          <p:spTgt spid="3081"/>
                                        </p:tgtEl>
                                        <p:attrNameLst>
                                          <p:attrName>ppt_x</p:attrName>
                                        </p:attrNameLst>
                                      </p:cBhvr>
                                      <p:tavLst>
                                        <p:tav tm="0">
                                          <p:val>
                                            <p:strVal val="0-#ppt_w/2"/>
                                          </p:val>
                                        </p:tav>
                                        <p:tav tm="100000">
                                          <p:val>
                                            <p:strVal val="#ppt_x"/>
                                          </p:val>
                                        </p:tav>
                                      </p:tavLst>
                                    </p:anim>
                                    <p:anim calcmode="lin" valueType="num">
                                      <p:cBhvr additive="base">
                                        <p:cTn id="38" dur="3000" fill="hold"/>
                                        <p:tgtEl>
                                          <p:spTgt spid="3081"/>
                                        </p:tgtEl>
                                        <p:attrNameLst>
                                          <p:attrName>ppt_y</p:attrName>
                                        </p:attrNameLst>
                                      </p:cBhvr>
                                      <p:tavLst>
                                        <p:tav tm="0">
                                          <p:val>
                                            <p:strVal val="#ppt_y"/>
                                          </p:val>
                                        </p:tav>
                                        <p:tav tm="100000">
                                          <p:val>
                                            <p:strVal val="#ppt_y"/>
                                          </p:val>
                                        </p:tav>
                                      </p:tavLst>
                                    </p:anim>
                                  </p:childTnLst>
                                </p:cTn>
                              </p:par>
                            </p:childTnLst>
                          </p:cTn>
                        </p:par>
                        <p:par>
                          <p:cTn id="39" fill="hold">
                            <p:stCondLst>
                              <p:cond delay="17000"/>
                            </p:stCondLst>
                            <p:childTnLst>
                              <p:par>
                                <p:cTn id="40" presetID="7" presetClass="entr" presetSubtype="8" fill="hold" nodeType="afterEffect">
                                  <p:stCondLst>
                                    <p:cond delay="0"/>
                                  </p:stCondLst>
                                  <p:childTnLst>
                                    <p:set>
                                      <p:cBhvr>
                                        <p:cTn id="41" dur="1" fill="hold">
                                          <p:stCondLst>
                                            <p:cond delay="0"/>
                                          </p:stCondLst>
                                        </p:cTn>
                                        <p:tgtEl>
                                          <p:spTgt spid="3082"/>
                                        </p:tgtEl>
                                        <p:attrNameLst>
                                          <p:attrName>style.visibility</p:attrName>
                                        </p:attrNameLst>
                                      </p:cBhvr>
                                      <p:to>
                                        <p:strVal val="visible"/>
                                      </p:to>
                                    </p:set>
                                    <p:anim calcmode="lin" valueType="num">
                                      <p:cBhvr additive="base">
                                        <p:cTn id="42" dur="2000" fill="hold"/>
                                        <p:tgtEl>
                                          <p:spTgt spid="3082"/>
                                        </p:tgtEl>
                                        <p:attrNameLst>
                                          <p:attrName>ppt_x</p:attrName>
                                        </p:attrNameLst>
                                      </p:cBhvr>
                                      <p:tavLst>
                                        <p:tav tm="0">
                                          <p:val>
                                            <p:strVal val="0-#ppt_w/2"/>
                                          </p:val>
                                        </p:tav>
                                        <p:tav tm="100000">
                                          <p:val>
                                            <p:strVal val="#ppt_x"/>
                                          </p:val>
                                        </p:tav>
                                      </p:tavLst>
                                    </p:anim>
                                    <p:anim calcmode="lin" valueType="num">
                                      <p:cBhvr additive="base">
                                        <p:cTn id="43" dur="2000" fill="hold"/>
                                        <p:tgtEl>
                                          <p:spTgt spid="3082"/>
                                        </p:tgtEl>
                                        <p:attrNameLst>
                                          <p:attrName>ppt_y</p:attrName>
                                        </p:attrNameLst>
                                      </p:cBhvr>
                                      <p:tavLst>
                                        <p:tav tm="0">
                                          <p:val>
                                            <p:strVal val="#ppt_y"/>
                                          </p:val>
                                        </p:tav>
                                        <p:tav tm="100000">
                                          <p:val>
                                            <p:strVal val="#ppt_y"/>
                                          </p:val>
                                        </p:tav>
                                      </p:tavLst>
                                    </p:anim>
                                  </p:childTnLst>
                                </p:cTn>
                              </p:par>
                            </p:childTnLst>
                          </p:cTn>
                        </p:par>
                        <p:par>
                          <p:cTn id="44" fill="hold">
                            <p:stCondLst>
                              <p:cond delay="19000"/>
                            </p:stCondLst>
                            <p:childTnLst>
                              <p:par>
                                <p:cTn id="45" presetID="7" presetClass="entr" presetSubtype="8" fill="hold" nodeType="afterEffect">
                                  <p:stCondLst>
                                    <p:cond delay="0"/>
                                  </p:stCondLst>
                                  <p:childTnLst>
                                    <p:set>
                                      <p:cBhvr>
                                        <p:cTn id="46" dur="1" fill="hold">
                                          <p:stCondLst>
                                            <p:cond delay="0"/>
                                          </p:stCondLst>
                                        </p:cTn>
                                        <p:tgtEl>
                                          <p:spTgt spid="3083"/>
                                        </p:tgtEl>
                                        <p:attrNameLst>
                                          <p:attrName>style.visibility</p:attrName>
                                        </p:attrNameLst>
                                      </p:cBhvr>
                                      <p:to>
                                        <p:strVal val="visible"/>
                                      </p:to>
                                    </p:set>
                                    <p:anim calcmode="lin" valueType="num">
                                      <p:cBhvr additive="base">
                                        <p:cTn id="47" dur="2000" fill="hold"/>
                                        <p:tgtEl>
                                          <p:spTgt spid="3083"/>
                                        </p:tgtEl>
                                        <p:attrNameLst>
                                          <p:attrName>ppt_x</p:attrName>
                                        </p:attrNameLst>
                                      </p:cBhvr>
                                      <p:tavLst>
                                        <p:tav tm="0">
                                          <p:val>
                                            <p:strVal val="0-#ppt_w/2"/>
                                          </p:val>
                                        </p:tav>
                                        <p:tav tm="100000">
                                          <p:val>
                                            <p:strVal val="#ppt_x"/>
                                          </p:val>
                                        </p:tav>
                                      </p:tavLst>
                                    </p:anim>
                                    <p:anim calcmode="lin" valueType="num">
                                      <p:cBhvr additive="base">
                                        <p:cTn id="48" dur="2000" fill="hold"/>
                                        <p:tgtEl>
                                          <p:spTgt spid="3083"/>
                                        </p:tgtEl>
                                        <p:attrNameLst>
                                          <p:attrName>ppt_y</p:attrName>
                                        </p:attrNameLst>
                                      </p:cBhvr>
                                      <p:tavLst>
                                        <p:tav tm="0">
                                          <p:val>
                                            <p:strVal val="#ppt_y"/>
                                          </p:val>
                                        </p:tav>
                                        <p:tav tm="100000">
                                          <p:val>
                                            <p:strVal val="#ppt_y"/>
                                          </p:val>
                                        </p:tav>
                                      </p:tavLst>
                                    </p:anim>
                                  </p:childTnLst>
                                </p:cTn>
                              </p:par>
                            </p:childTnLst>
                          </p:cTn>
                        </p:par>
                        <p:par>
                          <p:cTn id="49" fill="hold">
                            <p:stCondLst>
                              <p:cond delay="21000"/>
                            </p:stCondLst>
                            <p:childTnLst>
                              <p:par>
                                <p:cTn id="50" presetID="7" presetClass="entr" presetSubtype="8" fill="hold" nodeType="afterEffect">
                                  <p:stCondLst>
                                    <p:cond delay="0"/>
                                  </p:stCondLst>
                                  <p:childTnLst>
                                    <p:set>
                                      <p:cBhvr>
                                        <p:cTn id="51" dur="1" fill="hold">
                                          <p:stCondLst>
                                            <p:cond delay="0"/>
                                          </p:stCondLst>
                                        </p:cTn>
                                        <p:tgtEl>
                                          <p:spTgt spid="3084"/>
                                        </p:tgtEl>
                                        <p:attrNameLst>
                                          <p:attrName>style.visibility</p:attrName>
                                        </p:attrNameLst>
                                      </p:cBhvr>
                                      <p:to>
                                        <p:strVal val="visible"/>
                                      </p:to>
                                    </p:set>
                                    <p:anim calcmode="lin" valueType="num">
                                      <p:cBhvr additive="base">
                                        <p:cTn id="52" dur="2000" fill="hold"/>
                                        <p:tgtEl>
                                          <p:spTgt spid="3084"/>
                                        </p:tgtEl>
                                        <p:attrNameLst>
                                          <p:attrName>ppt_x</p:attrName>
                                        </p:attrNameLst>
                                      </p:cBhvr>
                                      <p:tavLst>
                                        <p:tav tm="0">
                                          <p:val>
                                            <p:strVal val="0-#ppt_w/2"/>
                                          </p:val>
                                        </p:tav>
                                        <p:tav tm="100000">
                                          <p:val>
                                            <p:strVal val="#ppt_x"/>
                                          </p:val>
                                        </p:tav>
                                      </p:tavLst>
                                    </p:anim>
                                    <p:anim calcmode="lin" valueType="num">
                                      <p:cBhvr additive="base">
                                        <p:cTn id="53" dur="2000" fill="hold"/>
                                        <p:tgtEl>
                                          <p:spTgt spid="3084"/>
                                        </p:tgtEl>
                                        <p:attrNameLst>
                                          <p:attrName>ppt_y</p:attrName>
                                        </p:attrNameLst>
                                      </p:cBhvr>
                                      <p:tavLst>
                                        <p:tav tm="0">
                                          <p:val>
                                            <p:strVal val="#ppt_y"/>
                                          </p:val>
                                        </p:tav>
                                        <p:tav tm="100000">
                                          <p:val>
                                            <p:strVal val="#ppt_y"/>
                                          </p:val>
                                        </p:tav>
                                      </p:tavLst>
                                    </p:anim>
                                  </p:childTnLst>
                                </p:cTn>
                              </p:par>
                            </p:childTnLst>
                          </p:cTn>
                        </p:par>
                        <p:par>
                          <p:cTn id="54" fill="hold">
                            <p:stCondLst>
                              <p:cond delay="23000"/>
                            </p:stCondLst>
                            <p:childTnLst>
                              <p:par>
                                <p:cTn id="55" presetID="7" presetClass="entr" presetSubtype="8" fill="hold" nodeType="afterEffect">
                                  <p:stCondLst>
                                    <p:cond delay="0"/>
                                  </p:stCondLst>
                                  <p:childTnLst>
                                    <p:set>
                                      <p:cBhvr>
                                        <p:cTn id="56" dur="1" fill="hold">
                                          <p:stCondLst>
                                            <p:cond delay="0"/>
                                          </p:stCondLst>
                                        </p:cTn>
                                        <p:tgtEl>
                                          <p:spTgt spid="3085"/>
                                        </p:tgtEl>
                                        <p:attrNameLst>
                                          <p:attrName>style.visibility</p:attrName>
                                        </p:attrNameLst>
                                      </p:cBhvr>
                                      <p:to>
                                        <p:strVal val="visible"/>
                                      </p:to>
                                    </p:set>
                                    <p:anim calcmode="lin" valueType="num">
                                      <p:cBhvr additive="base">
                                        <p:cTn id="57" dur="2000" fill="hold"/>
                                        <p:tgtEl>
                                          <p:spTgt spid="3085"/>
                                        </p:tgtEl>
                                        <p:attrNameLst>
                                          <p:attrName>ppt_x</p:attrName>
                                        </p:attrNameLst>
                                      </p:cBhvr>
                                      <p:tavLst>
                                        <p:tav tm="0">
                                          <p:val>
                                            <p:strVal val="0-#ppt_w/2"/>
                                          </p:val>
                                        </p:tav>
                                        <p:tav tm="100000">
                                          <p:val>
                                            <p:strVal val="#ppt_x"/>
                                          </p:val>
                                        </p:tav>
                                      </p:tavLst>
                                    </p:anim>
                                    <p:anim calcmode="lin" valueType="num">
                                      <p:cBhvr additive="base">
                                        <p:cTn id="58" dur="2000" fill="hold"/>
                                        <p:tgtEl>
                                          <p:spTgt spid="3085"/>
                                        </p:tgtEl>
                                        <p:attrNameLst>
                                          <p:attrName>ppt_y</p:attrName>
                                        </p:attrNameLst>
                                      </p:cBhvr>
                                      <p:tavLst>
                                        <p:tav tm="0">
                                          <p:val>
                                            <p:strVal val="#ppt_y"/>
                                          </p:val>
                                        </p:tav>
                                        <p:tav tm="100000">
                                          <p:val>
                                            <p:strVal val="#ppt_y"/>
                                          </p:val>
                                        </p:tav>
                                      </p:tavLst>
                                    </p:anim>
                                  </p:childTnLst>
                                </p:cTn>
                              </p:par>
                            </p:childTnLst>
                          </p:cTn>
                        </p:par>
                        <p:par>
                          <p:cTn id="59" fill="hold">
                            <p:stCondLst>
                              <p:cond delay="25000"/>
                            </p:stCondLst>
                            <p:childTnLst>
                              <p:par>
                                <p:cTn id="60" presetID="7" presetClass="entr" presetSubtype="8" fill="hold" nodeType="afterEffect">
                                  <p:stCondLst>
                                    <p:cond delay="0"/>
                                  </p:stCondLst>
                                  <p:childTnLst>
                                    <p:set>
                                      <p:cBhvr>
                                        <p:cTn id="61" dur="1" fill="hold">
                                          <p:stCondLst>
                                            <p:cond delay="0"/>
                                          </p:stCondLst>
                                        </p:cTn>
                                        <p:tgtEl>
                                          <p:spTgt spid="3086"/>
                                        </p:tgtEl>
                                        <p:attrNameLst>
                                          <p:attrName>style.visibility</p:attrName>
                                        </p:attrNameLst>
                                      </p:cBhvr>
                                      <p:to>
                                        <p:strVal val="visible"/>
                                      </p:to>
                                    </p:set>
                                    <p:anim calcmode="lin" valueType="num">
                                      <p:cBhvr additive="base">
                                        <p:cTn id="62" dur="2000" fill="hold"/>
                                        <p:tgtEl>
                                          <p:spTgt spid="3086"/>
                                        </p:tgtEl>
                                        <p:attrNameLst>
                                          <p:attrName>ppt_x</p:attrName>
                                        </p:attrNameLst>
                                      </p:cBhvr>
                                      <p:tavLst>
                                        <p:tav tm="0">
                                          <p:val>
                                            <p:strVal val="0-#ppt_w/2"/>
                                          </p:val>
                                        </p:tav>
                                        <p:tav tm="100000">
                                          <p:val>
                                            <p:strVal val="#ppt_x"/>
                                          </p:val>
                                        </p:tav>
                                      </p:tavLst>
                                    </p:anim>
                                    <p:anim calcmode="lin" valueType="num">
                                      <p:cBhvr additive="base">
                                        <p:cTn id="63" dur="2000" fill="hold"/>
                                        <p:tgtEl>
                                          <p:spTgt spid="3086"/>
                                        </p:tgtEl>
                                        <p:attrNameLst>
                                          <p:attrName>ppt_y</p:attrName>
                                        </p:attrNameLst>
                                      </p:cBhvr>
                                      <p:tavLst>
                                        <p:tav tm="0">
                                          <p:val>
                                            <p:strVal val="#ppt_y"/>
                                          </p:val>
                                        </p:tav>
                                        <p:tav tm="100000">
                                          <p:val>
                                            <p:strVal val="#ppt_y"/>
                                          </p:val>
                                        </p:tav>
                                      </p:tavLst>
                                    </p:anim>
                                  </p:childTnLst>
                                </p:cTn>
                              </p:par>
                            </p:childTnLst>
                          </p:cTn>
                        </p:par>
                        <p:par>
                          <p:cTn id="64" fill="hold">
                            <p:stCondLst>
                              <p:cond delay="27000"/>
                            </p:stCondLst>
                            <p:childTnLst>
                              <p:par>
                                <p:cTn id="65" presetID="7" presetClass="entr" presetSubtype="8" fill="hold" nodeType="afterEffect">
                                  <p:stCondLst>
                                    <p:cond delay="0"/>
                                  </p:stCondLst>
                                  <p:childTnLst>
                                    <p:set>
                                      <p:cBhvr>
                                        <p:cTn id="66" dur="1" fill="hold">
                                          <p:stCondLst>
                                            <p:cond delay="0"/>
                                          </p:stCondLst>
                                        </p:cTn>
                                        <p:tgtEl>
                                          <p:spTgt spid="3087"/>
                                        </p:tgtEl>
                                        <p:attrNameLst>
                                          <p:attrName>style.visibility</p:attrName>
                                        </p:attrNameLst>
                                      </p:cBhvr>
                                      <p:to>
                                        <p:strVal val="visible"/>
                                      </p:to>
                                    </p:set>
                                    <p:anim calcmode="lin" valueType="num">
                                      <p:cBhvr additive="base">
                                        <p:cTn id="67" dur="2000" fill="hold"/>
                                        <p:tgtEl>
                                          <p:spTgt spid="3087"/>
                                        </p:tgtEl>
                                        <p:attrNameLst>
                                          <p:attrName>ppt_x</p:attrName>
                                        </p:attrNameLst>
                                      </p:cBhvr>
                                      <p:tavLst>
                                        <p:tav tm="0">
                                          <p:val>
                                            <p:strVal val="0-#ppt_w/2"/>
                                          </p:val>
                                        </p:tav>
                                        <p:tav tm="100000">
                                          <p:val>
                                            <p:strVal val="#ppt_x"/>
                                          </p:val>
                                        </p:tav>
                                      </p:tavLst>
                                    </p:anim>
                                    <p:anim calcmode="lin" valueType="num">
                                      <p:cBhvr additive="base">
                                        <p:cTn id="68" dur="2000" fill="hold"/>
                                        <p:tgtEl>
                                          <p:spTgt spid="3087"/>
                                        </p:tgtEl>
                                        <p:attrNameLst>
                                          <p:attrName>ppt_y</p:attrName>
                                        </p:attrNameLst>
                                      </p:cBhvr>
                                      <p:tavLst>
                                        <p:tav tm="0">
                                          <p:val>
                                            <p:strVal val="#ppt_y"/>
                                          </p:val>
                                        </p:tav>
                                        <p:tav tm="100000">
                                          <p:val>
                                            <p:strVal val="#ppt_y"/>
                                          </p:val>
                                        </p:tav>
                                      </p:tavLst>
                                    </p:anim>
                                  </p:childTnLst>
                                </p:cTn>
                              </p:par>
                            </p:childTnLst>
                          </p:cTn>
                        </p:par>
                        <p:par>
                          <p:cTn id="69" fill="hold">
                            <p:stCondLst>
                              <p:cond delay="29000"/>
                            </p:stCondLst>
                            <p:childTnLst>
                              <p:par>
                                <p:cTn id="70" presetID="7" presetClass="entr" presetSubtype="8" fill="hold" nodeType="afterEffect">
                                  <p:stCondLst>
                                    <p:cond delay="0"/>
                                  </p:stCondLst>
                                  <p:childTnLst>
                                    <p:set>
                                      <p:cBhvr>
                                        <p:cTn id="71" dur="1" fill="hold">
                                          <p:stCondLst>
                                            <p:cond delay="0"/>
                                          </p:stCondLst>
                                        </p:cTn>
                                        <p:tgtEl>
                                          <p:spTgt spid="3088"/>
                                        </p:tgtEl>
                                        <p:attrNameLst>
                                          <p:attrName>style.visibility</p:attrName>
                                        </p:attrNameLst>
                                      </p:cBhvr>
                                      <p:to>
                                        <p:strVal val="visible"/>
                                      </p:to>
                                    </p:set>
                                    <p:anim calcmode="lin" valueType="num">
                                      <p:cBhvr additive="base">
                                        <p:cTn id="72" dur="2000" fill="hold"/>
                                        <p:tgtEl>
                                          <p:spTgt spid="3088"/>
                                        </p:tgtEl>
                                        <p:attrNameLst>
                                          <p:attrName>ppt_x</p:attrName>
                                        </p:attrNameLst>
                                      </p:cBhvr>
                                      <p:tavLst>
                                        <p:tav tm="0">
                                          <p:val>
                                            <p:strVal val="0-#ppt_w/2"/>
                                          </p:val>
                                        </p:tav>
                                        <p:tav tm="100000">
                                          <p:val>
                                            <p:strVal val="#ppt_x"/>
                                          </p:val>
                                        </p:tav>
                                      </p:tavLst>
                                    </p:anim>
                                    <p:anim calcmode="lin" valueType="num">
                                      <p:cBhvr additive="base">
                                        <p:cTn id="73" dur="2000" fill="hold"/>
                                        <p:tgtEl>
                                          <p:spTgt spid="3088"/>
                                        </p:tgtEl>
                                        <p:attrNameLst>
                                          <p:attrName>ppt_y</p:attrName>
                                        </p:attrNameLst>
                                      </p:cBhvr>
                                      <p:tavLst>
                                        <p:tav tm="0">
                                          <p:val>
                                            <p:strVal val="#ppt_y"/>
                                          </p:val>
                                        </p:tav>
                                        <p:tav tm="100000">
                                          <p:val>
                                            <p:strVal val="#ppt_y"/>
                                          </p:val>
                                        </p:tav>
                                      </p:tavLst>
                                    </p:anim>
                                  </p:childTnLst>
                                </p:cTn>
                              </p:par>
                            </p:childTnLst>
                          </p:cTn>
                        </p:par>
                        <p:par>
                          <p:cTn id="74" fill="hold">
                            <p:stCondLst>
                              <p:cond delay="31000"/>
                            </p:stCondLst>
                            <p:childTnLst>
                              <p:par>
                                <p:cTn id="75" presetID="7" presetClass="entr" presetSubtype="8" fill="hold" nodeType="afterEffect">
                                  <p:stCondLst>
                                    <p:cond delay="0"/>
                                  </p:stCondLst>
                                  <p:childTnLst>
                                    <p:set>
                                      <p:cBhvr>
                                        <p:cTn id="76" dur="1" fill="hold">
                                          <p:stCondLst>
                                            <p:cond delay="0"/>
                                          </p:stCondLst>
                                        </p:cTn>
                                        <p:tgtEl>
                                          <p:spTgt spid="3089"/>
                                        </p:tgtEl>
                                        <p:attrNameLst>
                                          <p:attrName>style.visibility</p:attrName>
                                        </p:attrNameLst>
                                      </p:cBhvr>
                                      <p:to>
                                        <p:strVal val="visible"/>
                                      </p:to>
                                    </p:set>
                                    <p:anim calcmode="lin" valueType="num">
                                      <p:cBhvr additive="base">
                                        <p:cTn id="77" dur="2000" fill="hold"/>
                                        <p:tgtEl>
                                          <p:spTgt spid="3089"/>
                                        </p:tgtEl>
                                        <p:attrNameLst>
                                          <p:attrName>ppt_x</p:attrName>
                                        </p:attrNameLst>
                                      </p:cBhvr>
                                      <p:tavLst>
                                        <p:tav tm="0">
                                          <p:val>
                                            <p:strVal val="0-#ppt_w/2"/>
                                          </p:val>
                                        </p:tav>
                                        <p:tav tm="100000">
                                          <p:val>
                                            <p:strVal val="#ppt_x"/>
                                          </p:val>
                                        </p:tav>
                                      </p:tavLst>
                                    </p:anim>
                                    <p:anim calcmode="lin" valueType="num">
                                      <p:cBhvr additive="base">
                                        <p:cTn id="78" dur="2000" fill="hold"/>
                                        <p:tgtEl>
                                          <p:spTgt spid="3089"/>
                                        </p:tgtEl>
                                        <p:attrNameLst>
                                          <p:attrName>ppt_y</p:attrName>
                                        </p:attrNameLst>
                                      </p:cBhvr>
                                      <p:tavLst>
                                        <p:tav tm="0">
                                          <p:val>
                                            <p:strVal val="#ppt_y"/>
                                          </p:val>
                                        </p:tav>
                                        <p:tav tm="100000">
                                          <p:val>
                                            <p:strVal val="#ppt_y"/>
                                          </p:val>
                                        </p:tav>
                                      </p:tavLst>
                                    </p:anim>
                                  </p:childTnLst>
                                </p:cTn>
                              </p:par>
                            </p:childTnLst>
                          </p:cTn>
                        </p:par>
                        <p:par>
                          <p:cTn id="79" fill="hold">
                            <p:stCondLst>
                              <p:cond delay="33000"/>
                            </p:stCondLst>
                            <p:childTnLst>
                              <p:par>
                                <p:cTn id="80" presetID="7" presetClass="entr" presetSubtype="8" fill="hold" nodeType="afterEffect">
                                  <p:stCondLst>
                                    <p:cond delay="0"/>
                                  </p:stCondLst>
                                  <p:childTnLst>
                                    <p:set>
                                      <p:cBhvr>
                                        <p:cTn id="81" dur="1" fill="hold">
                                          <p:stCondLst>
                                            <p:cond delay="0"/>
                                          </p:stCondLst>
                                        </p:cTn>
                                        <p:tgtEl>
                                          <p:spTgt spid="3090"/>
                                        </p:tgtEl>
                                        <p:attrNameLst>
                                          <p:attrName>style.visibility</p:attrName>
                                        </p:attrNameLst>
                                      </p:cBhvr>
                                      <p:to>
                                        <p:strVal val="visible"/>
                                      </p:to>
                                    </p:set>
                                    <p:anim calcmode="lin" valueType="num">
                                      <p:cBhvr additive="base">
                                        <p:cTn id="82" dur="2000" fill="hold"/>
                                        <p:tgtEl>
                                          <p:spTgt spid="3090"/>
                                        </p:tgtEl>
                                        <p:attrNameLst>
                                          <p:attrName>ppt_x</p:attrName>
                                        </p:attrNameLst>
                                      </p:cBhvr>
                                      <p:tavLst>
                                        <p:tav tm="0">
                                          <p:val>
                                            <p:strVal val="0-#ppt_w/2"/>
                                          </p:val>
                                        </p:tav>
                                        <p:tav tm="100000">
                                          <p:val>
                                            <p:strVal val="#ppt_x"/>
                                          </p:val>
                                        </p:tav>
                                      </p:tavLst>
                                    </p:anim>
                                    <p:anim calcmode="lin" valueType="num">
                                      <p:cBhvr additive="base">
                                        <p:cTn id="83" dur="2000" fill="hold"/>
                                        <p:tgtEl>
                                          <p:spTgt spid="3090"/>
                                        </p:tgtEl>
                                        <p:attrNameLst>
                                          <p:attrName>ppt_y</p:attrName>
                                        </p:attrNameLst>
                                      </p:cBhvr>
                                      <p:tavLst>
                                        <p:tav tm="0">
                                          <p:val>
                                            <p:strVal val="#ppt_y"/>
                                          </p:val>
                                        </p:tav>
                                        <p:tav tm="100000">
                                          <p:val>
                                            <p:strVal val="#ppt_y"/>
                                          </p:val>
                                        </p:tav>
                                      </p:tavLst>
                                    </p:anim>
                                  </p:childTnLst>
                                </p:cTn>
                              </p:par>
                            </p:childTnLst>
                          </p:cTn>
                        </p:par>
                        <p:par>
                          <p:cTn id="84" fill="hold">
                            <p:stCondLst>
                              <p:cond delay="35000"/>
                            </p:stCondLst>
                            <p:childTnLst>
                              <p:par>
                                <p:cTn id="85" presetID="7" presetClass="entr" presetSubtype="8" fill="hold" nodeType="afterEffect">
                                  <p:stCondLst>
                                    <p:cond delay="0"/>
                                  </p:stCondLst>
                                  <p:childTnLst>
                                    <p:set>
                                      <p:cBhvr>
                                        <p:cTn id="86" dur="1" fill="hold">
                                          <p:stCondLst>
                                            <p:cond delay="0"/>
                                          </p:stCondLst>
                                        </p:cTn>
                                        <p:tgtEl>
                                          <p:spTgt spid="3091"/>
                                        </p:tgtEl>
                                        <p:attrNameLst>
                                          <p:attrName>style.visibility</p:attrName>
                                        </p:attrNameLst>
                                      </p:cBhvr>
                                      <p:to>
                                        <p:strVal val="visible"/>
                                      </p:to>
                                    </p:set>
                                    <p:anim calcmode="lin" valueType="num">
                                      <p:cBhvr additive="base">
                                        <p:cTn id="87" dur="2000" fill="hold"/>
                                        <p:tgtEl>
                                          <p:spTgt spid="3091"/>
                                        </p:tgtEl>
                                        <p:attrNameLst>
                                          <p:attrName>ppt_x</p:attrName>
                                        </p:attrNameLst>
                                      </p:cBhvr>
                                      <p:tavLst>
                                        <p:tav tm="0">
                                          <p:val>
                                            <p:strVal val="0-#ppt_w/2"/>
                                          </p:val>
                                        </p:tav>
                                        <p:tav tm="100000">
                                          <p:val>
                                            <p:strVal val="#ppt_x"/>
                                          </p:val>
                                        </p:tav>
                                      </p:tavLst>
                                    </p:anim>
                                    <p:anim calcmode="lin" valueType="num">
                                      <p:cBhvr additive="base">
                                        <p:cTn id="88" dur="2000" fill="hold"/>
                                        <p:tgtEl>
                                          <p:spTgt spid="3091"/>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nodeType="clickEffect">
                                  <p:stCondLst>
                                    <p:cond delay="0"/>
                                  </p:stCondLst>
                                  <p:childTnLst>
                                    <p:set>
                                      <p:cBhvr>
                                        <p:cTn id="92" dur="1" fill="hold">
                                          <p:stCondLst>
                                            <p:cond delay="0"/>
                                          </p:stCondLst>
                                        </p:cTn>
                                        <p:tgtEl>
                                          <p:spTgt spid="3078"/>
                                        </p:tgtEl>
                                        <p:attrNameLst>
                                          <p:attrName>style.visibility</p:attrName>
                                        </p:attrNameLst>
                                      </p:cBhvr>
                                      <p:to>
                                        <p:strVal val="visible"/>
                                      </p:to>
                                    </p:set>
                                    <p:anim calcmode="lin" valueType="num">
                                      <p:cBhvr additive="base">
                                        <p:cTn id="93" dur="2000" fill="hold"/>
                                        <p:tgtEl>
                                          <p:spTgt spid="3078"/>
                                        </p:tgtEl>
                                        <p:attrNameLst>
                                          <p:attrName>ppt_x</p:attrName>
                                        </p:attrNameLst>
                                      </p:cBhvr>
                                      <p:tavLst>
                                        <p:tav tm="0">
                                          <p:val>
                                            <p:strVal val="0-#ppt_w/2"/>
                                          </p:val>
                                        </p:tav>
                                        <p:tav tm="100000">
                                          <p:val>
                                            <p:strVal val="#ppt_x"/>
                                          </p:val>
                                        </p:tav>
                                      </p:tavLst>
                                    </p:anim>
                                    <p:anim calcmode="lin" valueType="num">
                                      <p:cBhvr additive="base">
                                        <p:cTn id="94" dur="2000" fill="hold"/>
                                        <p:tgtEl>
                                          <p:spTgt spid="30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Picture 2" descr="011a"/>
          <p:cNvPicPr>
            <a:picLocks noChangeAspect="1"/>
          </p:cNvPicPr>
          <p:nvPr/>
        </p:nvPicPr>
        <p:blipFill>
          <a:blip r:embed="rId1"/>
          <a:stretch>
            <a:fillRect/>
          </a:stretch>
        </p:blipFill>
        <p:spPr>
          <a:xfrm>
            <a:off x="0" y="0"/>
            <a:ext cx="9144000" cy="6858000"/>
          </a:xfrm>
          <a:prstGeom prst="rect">
            <a:avLst/>
          </a:prstGeom>
          <a:solidFill>
            <a:schemeClr val="accent2"/>
          </a:solidFill>
          <a:ln w="9525">
            <a:noFill/>
          </a:ln>
        </p:spPr>
      </p:pic>
      <p:sp>
        <p:nvSpPr>
          <p:cNvPr id="43012" name="WordArt 4"/>
          <p:cNvSpPr>
            <a:spLocks noChangeArrowheads="1" noChangeShapeType="1" noTextEdit="1"/>
          </p:cNvSpPr>
          <p:nvPr/>
        </p:nvSpPr>
        <p:spPr bwMode="auto">
          <a:xfrm>
            <a:off x="685800" y="762000"/>
            <a:ext cx="8001000" cy="3200400"/>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rPr>
              <a:t>第</a:t>
            </a:r>
            <a:r>
              <a:rPr kumimoji="0" lang="en-US" altLang="zh-CN" sz="24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rPr>
              <a:t>15</a:t>
            </a:r>
            <a:r>
              <a:rPr kumimoji="0" lang="zh-CN" altLang="en-US" sz="24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rPr>
              <a:t>课</a:t>
            </a:r>
            <a:endParaRPr kumimoji="0" lang="zh-CN" altLang="en-US" sz="24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rPr>
              <a:t>第二次世界大战</a:t>
            </a:r>
            <a:endParaRPr kumimoji="0" lang="zh-CN" altLang="en-US" sz="36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600" b="1" i="0" u="none" strike="noStrike" kern="10" cap="none" spc="0" normalizeH="0" baseline="0" noProof="0" dirty="0">
              <a:ln w="19050">
                <a:solidFill>
                  <a:srgbClr val="99CCFF"/>
                </a:solidFill>
                <a:round/>
              </a:ln>
              <a:solidFill>
                <a:srgbClr val="FF0000"/>
              </a:solidFill>
              <a:effectLst>
                <a:outerShdw dist="35921" dir="2700000" algn="ctr" rotWithShape="0">
                  <a:srgbClr val="990000"/>
                </a:outerShdw>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p:cTn id="7" dur="500" fill="hold"/>
                                        <p:tgtEl>
                                          <p:spTgt spid="43012"/>
                                        </p:tgtEl>
                                        <p:attrNameLst>
                                          <p:attrName>ppt_w</p:attrName>
                                        </p:attrNameLst>
                                      </p:cBhvr>
                                      <p:tavLst>
                                        <p:tav tm="0">
                                          <p:val>
                                            <p:fltVal val="0.000000"/>
                                          </p:val>
                                        </p:tav>
                                        <p:tav tm="100000">
                                          <p:val>
                                            <p:strVal val="#ppt_w"/>
                                          </p:val>
                                        </p:tav>
                                      </p:tavLst>
                                    </p:anim>
                                    <p:anim calcmode="lin" valueType="num">
                                      <p:cBhvr>
                                        <p:cTn id="8" dur="500" fill="hold"/>
                                        <p:tgtEl>
                                          <p:spTgt spid="43012"/>
                                        </p:tgtEl>
                                        <p:attrNameLst>
                                          <p:attrName>ppt_h</p:attrName>
                                        </p:attrNameLst>
                                      </p:cBhvr>
                                      <p:tavLst>
                                        <p:tav tm="0">
                                          <p:val>
                                            <p:fltVal val="0.000000"/>
                                          </p:val>
                                        </p:tav>
                                        <p:tav tm="100000">
                                          <p:val>
                                            <p:strVal val="#ppt_h"/>
                                          </p:val>
                                        </p:tav>
                                      </p:tavLst>
                                    </p:anim>
                                    <p:anim calcmode="lin" valueType="num">
                                      <p:cBhvr>
                                        <p:cTn id="9" dur="500" fill="hold"/>
                                        <p:tgtEl>
                                          <p:spTgt spid="43012"/>
                                        </p:tgtEl>
                                        <p:attrNameLst>
                                          <p:attrName>ppt_x</p:attrName>
                                        </p:attrNameLst>
                                      </p:cBhvr>
                                      <p:tavLst>
                                        <p:tav tm="0">
                                          <p:val>
                                            <p:fltVal val="0.500000"/>
                                          </p:val>
                                        </p:tav>
                                        <p:tav tm="100000">
                                          <p:val>
                                            <p:strVal val="#ppt_x"/>
                                          </p:val>
                                        </p:tav>
                                      </p:tavLst>
                                    </p:anim>
                                    <p:anim calcmode="lin" valueType="num">
                                      <p:cBhvr>
                                        <p:cTn id="10" dur="500" fill="hold"/>
                                        <p:tgtEl>
                                          <p:spTgt spid="43012"/>
                                        </p:tgtEl>
                                        <p:attrNameLst>
                                          <p:attrName>ppt_y</p:attrName>
                                        </p:attrNameLst>
                                      </p:cBhvr>
                                      <p:tavLst>
                                        <p:tav tm="0">
                                          <p:val>
                                            <p:fltVal val="0.500000"/>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2"/>
          <p:cNvSpPr>
            <a:spLocks noGrp="1"/>
          </p:cNvSpPr>
          <p:nvPr>
            <p:ph type="title"/>
          </p:nvPr>
        </p:nvSpPr>
        <p:spPr>
          <a:xfrm>
            <a:off x="152400" y="228600"/>
            <a:ext cx="8915400" cy="1143000"/>
          </a:xfrm>
        </p:spPr>
        <p:txBody>
          <a:bodyPr wrap="square" lIns="91440" tIns="45720" rIns="91440" bIns="45720" anchor="ctr"/>
          <a:p>
            <a:pPr eaLnBrk="1" hangingPunct="1"/>
            <a:r>
              <a:rPr lang="zh-CN" altLang="en-US" b="1" dirty="0"/>
              <a:t>第二次世界大战从什么时候开始？</a:t>
            </a:r>
            <a:endParaRPr lang="zh-CN" altLang="en-US" b="1" dirty="0"/>
          </a:p>
        </p:txBody>
      </p:sp>
      <p:sp>
        <p:nvSpPr>
          <p:cNvPr id="125955" name="Rectangle 3"/>
          <p:cNvSpPr>
            <a:spLocks noGrp="1"/>
          </p:cNvSpPr>
          <p:nvPr>
            <p:ph idx="1"/>
          </p:nvPr>
        </p:nvSpPr>
        <p:spPr>
          <a:xfrm>
            <a:off x="457200" y="1524000"/>
            <a:ext cx="8229600" cy="4525963"/>
          </a:xfrm>
        </p:spPr>
        <p:txBody>
          <a:bodyPr wrap="square" lIns="91440" tIns="45720" rIns="91440" bIns="45720" anchor="t"/>
          <a:p>
            <a:pPr eaLnBrk="1" hangingPunct="1"/>
            <a:r>
              <a:rPr lang="zh-CN" altLang="en-US" sz="2800" b="1" dirty="0">
                <a:solidFill>
                  <a:srgbClr val="FF3300"/>
                </a:solidFill>
              </a:rPr>
              <a:t>二战与一战不同，是逐步打起来的</a:t>
            </a:r>
            <a:r>
              <a:rPr lang="zh-CN" altLang="en-US" sz="2800" b="1" dirty="0"/>
              <a:t>：</a:t>
            </a:r>
            <a:endParaRPr lang="en-US" altLang="zh-CN" sz="2800" b="1" dirty="0"/>
          </a:p>
          <a:p>
            <a:pPr eaLnBrk="1" hangingPunct="1">
              <a:buNone/>
            </a:pPr>
            <a:r>
              <a:rPr lang="en-US" altLang="zh-CN" sz="2800" b="1" dirty="0">
                <a:solidFill>
                  <a:srgbClr val="0000FF"/>
                </a:solidFill>
              </a:rPr>
              <a:t>   1931</a:t>
            </a:r>
            <a:r>
              <a:rPr lang="zh-CN" altLang="en-US" sz="2800" b="1" dirty="0">
                <a:solidFill>
                  <a:srgbClr val="0000FF"/>
                </a:solidFill>
              </a:rPr>
              <a:t>年日本占领了中国东北三省，然后又于</a:t>
            </a:r>
            <a:r>
              <a:rPr lang="en-US" altLang="zh-CN" sz="2800" b="1" dirty="0">
                <a:solidFill>
                  <a:srgbClr val="0000FF"/>
                </a:solidFill>
              </a:rPr>
              <a:t>1937</a:t>
            </a:r>
            <a:r>
              <a:rPr lang="zh-CN" altLang="en-US" sz="2800" b="1" dirty="0">
                <a:solidFill>
                  <a:srgbClr val="0000FF"/>
                </a:solidFill>
              </a:rPr>
              <a:t>年发动大规模的侵华战争</a:t>
            </a:r>
            <a:r>
              <a:rPr lang="zh-CN" altLang="en-US" sz="2800" b="1" dirty="0"/>
              <a:t>；</a:t>
            </a:r>
            <a:r>
              <a:rPr lang="en-US" altLang="zh-CN" sz="2800" b="1" dirty="0"/>
              <a:t>1935</a:t>
            </a:r>
            <a:r>
              <a:rPr lang="zh-CN" altLang="en-US" sz="2800" b="1" dirty="0"/>
              <a:t>年意大利入侵埃塞俄比亚；</a:t>
            </a:r>
            <a:r>
              <a:rPr lang="en-US" altLang="zh-CN" sz="2800" b="1" dirty="0"/>
              <a:t>1936</a:t>
            </a:r>
            <a:r>
              <a:rPr lang="zh-CN" altLang="en-US" sz="2800" b="1" dirty="0"/>
              <a:t>年意大利和德国武装干涉西班牙；</a:t>
            </a:r>
            <a:r>
              <a:rPr lang="en-US" altLang="zh-CN" sz="2800" b="1" dirty="0"/>
              <a:t>1938</a:t>
            </a:r>
            <a:r>
              <a:rPr lang="zh-CN" altLang="en-US" sz="2800" b="1" dirty="0"/>
              <a:t>年德国吞并了奥地利；</a:t>
            </a:r>
            <a:r>
              <a:rPr lang="en-US" altLang="zh-CN" sz="2800" b="1" dirty="0"/>
              <a:t>1939</a:t>
            </a:r>
            <a:r>
              <a:rPr lang="zh-CN" altLang="en-US" sz="2800" b="1" dirty="0"/>
              <a:t>年春德国又吞并了捷克斯洛伐克。</a:t>
            </a:r>
            <a:endParaRPr lang="zh-CN" altLang="en-US" sz="2800" b="1" dirty="0"/>
          </a:p>
          <a:p>
            <a:pPr eaLnBrk="1" hangingPunct="1"/>
            <a:r>
              <a:rPr lang="zh-CN" altLang="en-US" sz="2800" b="1" dirty="0"/>
              <a:t>据统计，在</a:t>
            </a:r>
            <a:r>
              <a:rPr lang="en-US" altLang="zh-CN" sz="2800" b="1" dirty="0"/>
              <a:t>1939</a:t>
            </a:r>
            <a:r>
              <a:rPr lang="zh-CN" altLang="en-US" sz="2800" b="1" dirty="0"/>
              <a:t>年</a:t>
            </a:r>
            <a:r>
              <a:rPr lang="en-US" altLang="zh-CN" sz="2800" b="1" dirty="0"/>
              <a:t>9</a:t>
            </a:r>
            <a:r>
              <a:rPr lang="zh-CN" altLang="en-US" sz="2800" b="1" dirty="0"/>
              <a:t>月英法对德宣战前，战争已席卷了五亿多人口，蔓延在欧、亚、非三大洲的土地上。因此，确切地说，</a:t>
            </a:r>
            <a:r>
              <a:rPr lang="en-US" altLang="zh-CN" sz="2800" b="1" u="sng" dirty="0">
                <a:solidFill>
                  <a:srgbClr val="FF3300"/>
                </a:solidFill>
              </a:rPr>
              <a:t>1939</a:t>
            </a:r>
            <a:r>
              <a:rPr lang="zh-CN" altLang="en-US" sz="2800" b="1" u="sng" dirty="0">
                <a:solidFill>
                  <a:srgbClr val="FF3300"/>
                </a:solidFill>
              </a:rPr>
              <a:t>年</a:t>
            </a:r>
            <a:r>
              <a:rPr lang="en-US" altLang="zh-CN" sz="2800" b="1" u="sng" dirty="0">
                <a:solidFill>
                  <a:srgbClr val="FF3300"/>
                </a:solidFill>
              </a:rPr>
              <a:t>9</a:t>
            </a:r>
            <a:r>
              <a:rPr lang="zh-CN" altLang="en-US" sz="2800" b="1" u="sng" dirty="0">
                <a:solidFill>
                  <a:srgbClr val="FF3300"/>
                </a:solidFill>
              </a:rPr>
              <a:t>月</a:t>
            </a:r>
            <a:r>
              <a:rPr lang="en-US" altLang="zh-CN" sz="2800" b="1" u="sng" dirty="0">
                <a:solidFill>
                  <a:srgbClr val="FF3300"/>
                </a:solidFill>
              </a:rPr>
              <a:t>1</a:t>
            </a:r>
            <a:r>
              <a:rPr lang="zh-CN" altLang="en-US" sz="2800" b="1" u="sng" dirty="0">
                <a:solidFill>
                  <a:srgbClr val="FF3300"/>
                </a:solidFill>
              </a:rPr>
              <a:t>日是第二次世界大战“全面”爆发的日子，而不是开始。</a:t>
            </a:r>
            <a:endParaRPr lang="zh-CN" altLang="en-US" sz="2800" b="1" u="sng"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55">
                                            <p:txEl>
                                              <p:charRg st="0" end="17"/>
                                            </p:txEl>
                                          </p:spTgt>
                                        </p:tgtEl>
                                        <p:attrNameLst>
                                          <p:attrName>style.visibility</p:attrName>
                                        </p:attrNameLst>
                                      </p:cBhvr>
                                      <p:to>
                                        <p:strVal val="visible"/>
                                      </p:to>
                                    </p:set>
                                    <p:anim calcmode="lin" valueType="num">
                                      <p:cBhvr additive="base">
                                        <p:cTn id="7" dur="500" fill="hold"/>
                                        <p:tgtEl>
                                          <p:spTgt spid="125955">
                                            <p:txEl>
                                              <p:charRg st="0" end="1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5955">
                                            <p:txEl>
                                              <p:charRg st="0" end="1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5955">
                                            <p:txEl>
                                              <p:charRg st="17" end="126"/>
                                            </p:txEl>
                                          </p:spTgt>
                                        </p:tgtEl>
                                        <p:attrNameLst>
                                          <p:attrName>style.visibility</p:attrName>
                                        </p:attrNameLst>
                                      </p:cBhvr>
                                      <p:to>
                                        <p:strVal val="visible"/>
                                      </p:to>
                                    </p:set>
                                    <p:anim calcmode="lin" valueType="num">
                                      <p:cBhvr additive="base">
                                        <p:cTn id="13" dur="500" fill="hold"/>
                                        <p:tgtEl>
                                          <p:spTgt spid="125955">
                                            <p:txEl>
                                              <p:charRg st="17" end="12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5955">
                                            <p:txEl>
                                              <p:charRg st="17" end="12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5955">
                                            <p:txEl>
                                              <p:charRg st="126" end="216"/>
                                            </p:txEl>
                                          </p:spTgt>
                                        </p:tgtEl>
                                        <p:attrNameLst>
                                          <p:attrName>style.visibility</p:attrName>
                                        </p:attrNameLst>
                                      </p:cBhvr>
                                      <p:to>
                                        <p:strVal val="visible"/>
                                      </p:to>
                                    </p:set>
                                    <p:anim calcmode="lin" valueType="num">
                                      <p:cBhvr additive="base">
                                        <p:cTn id="19" dur="500" fill="hold"/>
                                        <p:tgtEl>
                                          <p:spTgt spid="125955">
                                            <p:txEl>
                                              <p:charRg st="126" end="21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5955">
                                            <p:txEl>
                                              <p:charRg st="126" end="2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1" name="图片 16385" descr="Fr6099"/>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5362" name="文本占位符 16386"/>
          <p:cNvSpPr>
            <a:spLocks noGrp="1" noRot="1"/>
          </p:cNvSpPr>
          <p:nvPr>
            <p:ph idx="1"/>
          </p:nvPr>
        </p:nvSpPr>
        <p:spPr>
          <a:xfrm>
            <a:off x="684213" y="1663700"/>
            <a:ext cx="7310437" cy="685800"/>
          </a:xfrm>
          <a:solidFill>
            <a:schemeClr val="bg1"/>
          </a:solidFill>
        </p:spPr>
        <p:txBody>
          <a:bodyPr anchor="t"/>
          <a:p>
            <a:pPr>
              <a:lnSpc>
                <a:spcPct val="80000"/>
              </a:lnSpc>
            </a:pPr>
            <a:r>
              <a:rPr lang="zh-CN" altLang="en-US" sz="4000" b="1">
                <a:solidFill>
                  <a:srgbClr val="0000CC"/>
                </a:solidFill>
              </a:rPr>
              <a:t>第二次世界大战爆发的原因？</a:t>
            </a:r>
            <a:endParaRPr lang="zh-CN" altLang="en-US" sz="6600" b="1">
              <a:solidFill>
                <a:srgbClr val="0000CC"/>
              </a:solidFill>
            </a:endParaRPr>
          </a:p>
        </p:txBody>
      </p:sp>
      <p:sp>
        <p:nvSpPr>
          <p:cNvPr id="15363" name="矩形 16387"/>
          <p:cNvSpPr/>
          <p:nvPr/>
        </p:nvSpPr>
        <p:spPr>
          <a:xfrm>
            <a:off x="2843213" y="658813"/>
            <a:ext cx="533400" cy="609600"/>
          </a:xfrm>
          <a:prstGeom prst="rect">
            <a:avLst/>
          </a:prstGeom>
        </p:spPr>
        <p:txBody>
          <a:bodyPr wrap="none" fromWordArt="1">
            <a:prstTxWarp prst="textPlain">
              <a:avLst>
                <a:gd name="adj" fmla="val 50000"/>
              </a:avLst>
            </a:prstTxWarp>
            <a:normAutofit/>
          </a:bodyPr>
          <a:p>
            <a:pPr algn="ctr"/>
            <a:r>
              <a:rPr lang="zh-CN" altLang="en-US" sz="9600">
                <a:gradFill rotWithShape="0">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楷体_GB2312" charset="0"/>
                <a:ea typeface="楷体_GB2312" charset="0"/>
              </a:rPr>
              <a:t>?</a:t>
            </a:r>
            <a:endParaRPr lang="zh-CN" altLang="en-US" sz="9600">
              <a:gradFill rotWithShape="0">
                <a:gsLst>
                  <a:gs pos="0">
                    <a:srgbClr val="FFFF00"/>
                  </a:gs>
                  <a:gs pos="100000">
                    <a:srgbClr val="FF9933"/>
                  </a:gs>
                </a:gsLst>
                <a:path path="rect">
                  <a:fillToRect l="50000" t="50000" r="50000" b="50000"/>
                </a:path>
                <a:tileRect/>
              </a:gradFill>
              <a:effectLst>
                <a:outerShdw dist="35921" dir="2699999" algn="ctr" rotWithShape="0">
                  <a:srgbClr val="C0C0C0"/>
                </a:outerShdw>
              </a:effectLst>
              <a:latin typeface="楷体_GB2312" charset="0"/>
              <a:ea typeface="楷体_GB2312" charset="0"/>
            </a:endParaRPr>
          </a:p>
        </p:txBody>
      </p:sp>
      <p:sp>
        <p:nvSpPr>
          <p:cNvPr id="16389" name="矩形 16388"/>
          <p:cNvSpPr/>
          <p:nvPr/>
        </p:nvSpPr>
        <p:spPr>
          <a:xfrm>
            <a:off x="611188" y="2397125"/>
            <a:ext cx="6192837" cy="600075"/>
          </a:xfrm>
          <a:prstGeom prst="rect">
            <a:avLst/>
          </a:prstGeom>
          <a:noFill/>
          <a:ln w="9525">
            <a:noFill/>
          </a:ln>
        </p:spPr>
        <p:txBody>
          <a:bodyPr anchor="t">
            <a:spAutoFit/>
          </a:bodyPr>
          <a:p>
            <a:pPr lvl="0" indent="0">
              <a:lnSpc>
                <a:spcPts val="4000"/>
              </a:lnSpc>
              <a:spcBef>
                <a:spcPct val="50000"/>
              </a:spcBef>
            </a:pPr>
            <a:r>
              <a:rPr lang="en-US" altLang="zh-CN" sz="3200" b="1">
                <a:solidFill>
                  <a:srgbClr val="000000"/>
                </a:solidFill>
                <a:latin typeface="Arial" panose="020B0604020202020204" pitchFamily="34" charset="0"/>
                <a:ea typeface="宋体" panose="02010600030101010101" pitchFamily="2" charset="-122"/>
              </a:rPr>
              <a:t>1.</a:t>
            </a:r>
            <a:r>
              <a:rPr lang="en-US" altLang="zh-CN" sz="3200" b="1">
                <a:solidFill>
                  <a:srgbClr val="000C0C"/>
                </a:solidFill>
                <a:latin typeface="Arial" panose="020B0604020202020204" pitchFamily="34" charset="0"/>
                <a:ea typeface="宋体" panose="02010600030101010101" pitchFamily="2" charset="-122"/>
              </a:rPr>
              <a:t> </a:t>
            </a:r>
            <a:r>
              <a:rPr lang="zh-CN" altLang="en-US" sz="3200" b="1">
                <a:solidFill>
                  <a:srgbClr val="000C0C"/>
                </a:solidFill>
                <a:latin typeface="Arial" panose="020B0604020202020204" pitchFamily="34" charset="0"/>
                <a:ea typeface="宋体" panose="02010600030101010101" pitchFamily="2" charset="-122"/>
              </a:rPr>
              <a:t>帝国主义政治经济发展不平衡</a:t>
            </a:r>
            <a:endParaRPr lang="zh-CN" altLang="en-US" sz="3200" b="1">
              <a:solidFill>
                <a:srgbClr val="000C0C"/>
              </a:solidFill>
              <a:latin typeface="Arial" panose="020B0604020202020204" pitchFamily="34" charset="0"/>
              <a:ea typeface="宋体" panose="02010600030101010101" pitchFamily="2" charset="-122"/>
            </a:endParaRPr>
          </a:p>
        </p:txBody>
      </p:sp>
      <p:pic>
        <p:nvPicPr>
          <p:cNvPr id="15365" name="图片 16389" descr="星星"/>
          <p:cNvPicPr>
            <a:picLocks noChangeAspect="1"/>
          </p:cNvPicPr>
          <p:nvPr/>
        </p:nvPicPr>
        <p:blipFill>
          <a:blip r:embed="rId2"/>
          <a:stretch>
            <a:fillRect/>
          </a:stretch>
        </p:blipFill>
        <p:spPr>
          <a:xfrm>
            <a:off x="6858000" y="609600"/>
            <a:ext cx="457200" cy="457200"/>
          </a:xfrm>
          <a:prstGeom prst="rect">
            <a:avLst/>
          </a:prstGeom>
          <a:noFill/>
          <a:ln w="9525">
            <a:noFill/>
          </a:ln>
        </p:spPr>
      </p:pic>
      <p:pic>
        <p:nvPicPr>
          <p:cNvPr id="15366" name="图片 16390" descr="星星"/>
          <p:cNvPicPr>
            <a:picLocks noChangeAspect="1"/>
          </p:cNvPicPr>
          <p:nvPr/>
        </p:nvPicPr>
        <p:blipFill>
          <a:blip r:embed="rId2"/>
          <a:stretch>
            <a:fillRect/>
          </a:stretch>
        </p:blipFill>
        <p:spPr>
          <a:xfrm>
            <a:off x="7696200" y="1066800"/>
            <a:ext cx="381000" cy="381000"/>
          </a:xfrm>
          <a:prstGeom prst="rect">
            <a:avLst/>
          </a:prstGeom>
          <a:noFill/>
          <a:ln w="9525">
            <a:noFill/>
          </a:ln>
        </p:spPr>
      </p:pic>
      <p:pic>
        <p:nvPicPr>
          <p:cNvPr id="15367" name="图片 16391" descr="星星"/>
          <p:cNvPicPr>
            <a:picLocks noChangeAspect="1"/>
          </p:cNvPicPr>
          <p:nvPr/>
        </p:nvPicPr>
        <p:blipFill>
          <a:blip r:embed="rId2"/>
          <a:stretch>
            <a:fillRect/>
          </a:stretch>
        </p:blipFill>
        <p:spPr>
          <a:xfrm>
            <a:off x="5486400" y="5943600"/>
            <a:ext cx="304800" cy="304800"/>
          </a:xfrm>
          <a:prstGeom prst="rect">
            <a:avLst/>
          </a:prstGeom>
          <a:noFill/>
          <a:ln w="9525">
            <a:noFill/>
          </a:ln>
        </p:spPr>
      </p:pic>
      <p:pic>
        <p:nvPicPr>
          <p:cNvPr id="15368" name="图片 16392" descr="星星"/>
          <p:cNvPicPr>
            <a:picLocks noChangeAspect="1"/>
          </p:cNvPicPr>
          <p:nvPr/>
        </p:nvPicPr>
        <p:blipFill>
          <a:blip r:embed="rId2"/>
          <a:stretch>
            <a:fillRect/>
          </a:stretch>
        </p:blipFill>
        <p:spPr>
          <a:xfrm>
            <a:off x="7010400" y="5486400"/>
            <a:ext cx="304800" cy="304800"/>
          </a:xfrm>
          <a:prstGeom prst="rect">
            <a:avLst/>
          </a:prstGeom>
          <a:noFill/>
          <a:ln w="9525">
            <a:noFill/>
          </a:ln>
        </p:spPr>
      </p:pic>
      <p:sp>
        <p:nvSpPr>
          <p:cNvPr id="15369" name="矩形 16393"/>
          <p:cNvSpPr/>
          <p:nvPr/>
        </p:nvSpPr>
        <p:spPr>
          <a:xfrm>
            <a:off x="971550" y="692150"/>
            <a:ext cx="1728788" cy="720725"/>
          </a:xfrm>
          <a:prstGeom prst="rect">
            <a:avLst/>
          </a:prstGeom>
        </p:spPr>
        <p:txBody>
          <a:bodyPr wrap="none" fromWordArt="1">
            <a:prstTxWarp prst="textDoubleWave1">
              <a:avLst>
                <a:gd name="adj1" fmla="val 6500"/>
                <a:gd name="adj2" fmla="val 0"/>
              </a:avLst>
            </a:prstTxWarp>
            <a:normAutofit/>
          </a:bodyPr>
          <a:p>
            <a:pPr algn="ctr"/>
            <a:r>
              <a:rPr lang="zh-CN" altLang="en-US" sz="3600" b="1" spc="-36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黑体" panose="02010609060101010101" pitchFamily="2" charset="-122"/>
                <a:ea typeface="黑体" panose="02010609060101010101" pitchFamily="2" charset="-122"/>
              </a:rPr>
              <a:t>思考</a:t>
            </a:r>
            <a:endParaRPr lang="zh-CN" altLang="en-US" sz="3600" b="1" spc="-360">
              <a:ln w="12700" cap="flat" cmpd="sng">
                <a:solidFill>
                  <a:srgbClr val="000099"/>
                </a:solidFill>
                <a:prstDash val="solid"/>
                <a:round/>
                <a:headEnd type="none" w="med" len="med"/>
                <a:tailEnd type="none" w="med" len="med"/>
              </a:ln>
              <a:solidFill>
                <a:srgbClr val="33CCFF"/>
              </a:solidFill>
              <a:effectLst>
                <a:outerShdw dist="125724" dir="18900000" algn="ctr" rotWithShape="0">
                  <a:srgbClr val="000099"/>
                </a:outerShdw>
              </a:effectLst>
              <a:latin typeface="黑体" panose="02010609060101010101" pitchFamily="2" charset="-122"/>
              <a:ea typeface="黑体" panose="02010609060101010101" pitchFamily="2" charset="-122"/>
            </a:endParaRPr>
          </a:p>
        </p:txBody>
      </p:sp>
      <p:sp>
        <p:nvSpPr>
          <p:cNvPr id="16395" name="矩形 16394"/>
          <p:cNvSpPr/>
          <p:nvPr/>
        </p:nvSpPr>
        <p:spPr>
          <a:xfrm>
            <a:off x="611188" y="3213100"/>
            <a:ext cx="6335712" cy="685800"/>
          </a:xfrm>
          <a:prstGeom prst="rect">
            <a:avLst/>
          </a:prstGeom>
          <a:noFill/>
          <a:ln w="9525">
            <a:noFill/>
          </a:ln>
        </p:spPr>
        <p:txBody>
          <a:bodyPr anchor="t"/>
          <a:p>
            <a:pPr marL="342900" lvl="0" indent="-342900"/>
            <a:r>
              <a:rPr lang="en-US" altLang="zh-CN" sz="3200" b="1">
                <a:solidFill>
                  <a:srgbClr val="000000"/>
                </a:solidFill>
                <a:latin typeface="Arial" panose="020B0604020202020204" pitchFamily="34" charset="0"/>
                <a:ea typeface="宋体" panose="02010600030101010101" pitchFamily="2" charset="-122"/>
              </a:rPr>
              <a:t>2.</a:t>
            </a:r>
            <a:r>
              <a:rPr lang="en-US" altLang="zh-CN" sz="3200" b="1">
                <a:solidFill>
                  <a:srgbClr val="000C0C"/>
                </a:solidFill>
                <a:latin typeface="Arial" panose="020B0604020202020204" pitchFamily="34" charset="0"/>
                <a:ea typeface="宋体" panose="02010600030101010101" pitchFamily="2" charset="-122"/>
              </a:rPr>
              <a:t> 1929</a:t>
            </a:r>
            <a:r>
              <a:rPr lang="zh-CN" altLang="en-US" sz="3200" b="1">
                <a:solidFill>
                  <a:srgbClr val="000C0C"/>
                </a:solidFill>
                <a:latin typeface="Arial" panose="020B0604020202020204" pitchFamily="34" charset="0"/>
                <a:ea typeface="宋体" panose="02010600030101010101" pitchFamily="2" charset="-122"/>
              </a:rPr>
              <a:t>～</a:t>
            </a:r>
            <a:r>
              <a:rPr lang="en-US" altLang="zh-CN" sz="3200" b="1">
                <a:solidFill>
                  <a:srgbClr val="000C0C"/>
                </a:solidFill>
                <a:latin typeface="Arial" panose="020B0604020202020204" pitchFamily="34" charset="0"/>
                <a:ea typeface="宋体" panose="02010600030101010101" pitchFamily="2" charset="-122"/>
              </a:rPr>
              <a:t>1933</a:t>
            </a:r>
            <a:r>
              <a:rPr lang="zh-CN" altLang="en-US" sz="3200" b="1">
                <a:solidFill>
                  <a:srgbClr val="000C0C"/>
                </a:solidFill>
                <a:latin typeface="Arial" panose="020B0604020202020204" pitchFamily="34" charset="0"/>
                <a:ea typeface="宋体" panose="02010600030101010101" pitchFamily="2" charset="-122"/>
              </a:rPr>
              <a:t>年经济危机的影响</a:t>
            </a:r>
            <a:endParaRPr lang="zh-CN" altLang="en-US" sz="3200" b="1">
              <a:solidFill>
                <a:srgbClr val="000C0C"/>
              </a:solidFill>
              <a:latin typeface="Arial" panose="020B0604020202020204" pitchFamily="34" charset="0"/>
              <a:ea typeface="宋体" panose="02010600030101010101" pitchFamily="2" charset="-122"/>
            </a:endParaRPr>
          </a:p>
        </p:txBody>
      </p:sp>
      <p:sp>
        <p:nvSpPr>
          <p:cNvPr id="16396" name="矩形 16395"/>
          <p:cNvSpPr/>
          <p:nvPr/>
        </p:nvSpPr>
        <p:spPr>
          <a:xfrm>
            <a:off x="539750" y="3940175"/>
            <a:ext cx="5616575" cy="641350"/>
          </a:xfrm>
          <a:prstGeom prst="rect">
            <a:avLst/>
          </a:prstGeom>
          <a:noFill/>
          <a:ln w="9525">
            <a:noFill/>
          </a:ln>
        </p:spPr>
        <p:txBody>
          <a:bodyPr anchor="t">
            <a:spAutoFit/>
          </a:bodyPr>
          <a:p>
            <a:pPr lvl="0" indent="0">
              <a:buClr>
                <a:srgbClr val="000000"/>
              </a:buClr>
            </a:pPr>
            <a:r>
              <a:rPr lang="en-US" altLang="zh-CN" sz="3200" b="1">
                <a:latin typeface="Arial" panose="020B0604020202020204" pitchFamily="34" charset="0"/>
                <a:ea typeface="宋体" panose="02010600030101010101" pitchFamily="2" charset="-122"/>
              </a:rPr>
              <a:t> </a:t>
            </a:r>
            <a:r>
              <a:rPr lang="en-US" altLang="zh-CN" sz="3600" b="1">
                <a:solidFill>
                  <a:srgbClr val="000000"/>
                </a:solidFill>
                <a:latin typeface="Arial" panose="020B0604020202020204" pitchFamily="34" charset="0"/>
                <a:ea typeface="宋体" panose="02010600030101010101" pitchFamily="2" charset="-122"/>
              </a:rPr>
              <a:t>3.</a:t>
            </a:r>
            <a:r>
              <a:rPr lang="zh-CN" altLang="en-US" sz="3200" b="1">
                <a:solidFill>
                  <a:srgbClr val="000C0C"/>
                </a:solidFill>
                <a:latin typeface="Arial" panose="020B0604020202020204" pitchFamily="34" charset="0"/>
                <a:ea typeface="宋体" panose="02010600030101010101" pitchFamily="2" charset="-122"/>
              </a:rPr>
              <a:t>绥靖政策加速了大战的爆发</a:t>
            </a:r>
            <a:endParaRPr lang="zh-CN" altLang="en-US" sz="3200" b="1">
              <a:solidFill>
                <a:srgbClr val="000C0C"/>
              </a:solidFill>
              <a:latin typeface="Arial" panose="020B0604020202020204" pitchFamily="34" charset="0"/>
              <a:ea typeface="宋体" panose="02010600030101010101" pitchFamily="2" charset="-122"/>
            </a:endParaRPr>
          </a:p>
        </p:txBody>
      </p:sp>
      <p:sp>
        <p:nvSpPr>
          <p:cNvPr id="16397" name="文本框 16396"/>
          <p:cNvSpPr txBox="1"/>
          <p:nvPr/>
        </p:nvSpPr>
        <p:spPr>
          <a:xfrm>
            <a:off x="611188" y="4667250"/>
            <a:ext cx="7848600" cy="1066800"/>
          </a:xfrm>
          <a:prstGeom prst="rect">
            <a:avLst/>
          </a:prstGeom>
          <a:noFill/>
          <a:ln w="9525">
            <a:noFill/>
          </a:ln>
        </p:spPr>
        <p:txBody>
          <a:bodyPr anchor="t">
            <a:spAutoFit/>
          </a:bodyPr>
          <a:p>
            <a:pPr lvl="0" indent="0">
              <a:buClr>
                <a:srgbClr val="000000"/>
              </a:buClr>
            </a:pPr>
            <a:r>
              <a:rPr lang="en-US" altLang="zh-CN" sz="3200" b="1" i="1">
                <a:solidFill>
                  <a:srgbClr val="000000"/>
                </a:solidFill>
                <a:latin typeface="Arial" panose="020B0604020202020204" pitchFamily="34" charset="0"/>
                <a:ea typeface="宋体" panose="02010600030101010101" pitchFamily="2" charset="-122"/>
              </a:rPr>
              <a:t>4.</a:t>
            </a:r>
            <a:r>
              <a:rPr lang="en-US" altLang="zh-CN" sz="3200" b="1">
                <a:solidFill>
                  <a:srgbClr val="000C0C"/>
                </a:solidFill>
                <a:latin typeface="Arial" panose="020B0604020202020204" pitchFamily="34" charset="0"/>
                <a:ea typeface="宋体" panose="02010600030101010101" pitchFamily="2" charset="-122"/>
              </a:rPr>
              <a:t> </a:t>
            </a:r>
            <a:r>
              <a:rPr lang="zh-CN" altLang="en-US" sz="3200" b="1">
                <a:solidFill>
                  <a:srgbClr val="000C0C"/>
                </a:solidFill>
                <a:latin typeface="Arial" panose="020B0604020202020204" pitchFamily="34" charset="0"/>
                <a:ea typeface="宋体" panose="02010600030101010101" pitchFamily="2" charset="-122"/>
              </a:rPr>
              <a:t>各国没有互相配合，使局部战争走向了</a:t>
            </a:r>
            <a:endParaRPr lang="zh-CN" altLang="en-US" sz="3200" b="1">
              <a:solidFill>
                <a:srgbClr val="000C0C"/>
              </a:solidFill>
              <a:latin typeface="Arial" panose="020B0604020202020204" pitchFamily="34" charset="0"/>
              <a:ea typeface="宋体" panose="02010600030101010101" pitchFamily="2" charset="-122"/>
            </a:endParaRPr>
          </a:p>
          <a:p>
            <a:pPr lvl="0" indent="0">
              <a:buClr>
                <a:srgbClr val="000000"/>
              </a:buClr>
            </a:pPr>
            <a:r>
              <a:rPr lang="zh-CN" altLang="en-US" sz="3200" b="1">
                <a:solidFill>
                  <a:srgbClr val="000C0C"/>
                </a:solidFill>
                <a:latin typeface="Arial" panose="020B0604020202020204" pitchFamily="34" charset="0"/>
                <a:ea typeface="宋体" panose="02010600030101010101" pitchFamily="2" charset="-122"/>
              </a:rPr>
              <a:t>    世界战争。</a:t>
            </a:r>
            <a:endParaRPr lang="zh-CN" altLang="en-US" sz="3200" b="1">
              <a:solidFill>
                <a:srgbClr val="000C0C"/>
              </a:solidFill>
              <a:latin typeface="Arial" panose="020B0604020202020204" pitchFamily="34" charset="0"/>
              <a:ea typeface="宋体" panose="02010600030101010101" pitchFamily="2" charset="-122"/>
            </a:endParaRPr>
          </a:p>
        </p:txBody>
      </p:sp>
      <p:sp>
        <p:nvSpPr>
          <p:cNvPr id="16398" name="文本框 16397"/>
          <p:cNvSpPr txBox="1"/>
          <p:nvPr/>
        </p:nvSpPr>
        <p:spPr>
          <a:xfrm>
            <a:off x="6372225" y="2405063"/>
            <a:ext cx="2232025" cy="519112"/>
          </a:xfrm>
          <a:prstGeom prst="rect">
            <a:avLst/>
          </a:prstGeom>
          <a:noFill/>
          <a:ln w="9525">
            <a:noFill/>
          </a:ln>
        </p:spPr>
        <p:txBody>
          <a:bodyPr anchor="t">
            <a:spAutoFit/>
          </a:bodyPr>
          <a:p>
            <a:pPr lvl="0" indent="0" algn="ctr">
              <a:spcBef>
                <a:spcPct val="50000"/>
              </a:spcBef>
              <a:buClr>
                <a:srgbClr val="000000"/>
              </a:buClr>
            </a:pPr>
            <a:r>
              <a:rPr lang="zh-CN" altLang="en-US" sz="2800" b="1">
                <a:solidFill>
                  <a:srgbClr val="FF0000"/>
                </a:solidFill>
                <a:latin typeface="Arial" panose="020B0604020202020204" pitchFamily="34" charset="0"/>
                <a:ea typeface="宋体" panose="02010600030101010101" pitchFamily="2" charset="-122"/>
              </a:rPr>
              <a:t>（根本原因）</a:t>
            </a:r>
            <a:endParaRPr lang="zh-CN" altLang="en-US" sz="2800" b="1">
              <a:solidFill>
                <a:srgbClr val="FF0000"/>
              </a:solidFill>
              <a:latin typeface="Arial" panose="020B0604020202020204" pitchFamily="34" charset="0"/>
              <a:ea typeface="宋体" panose="02010600030101010101" pitchFamily="2" charset="-122"/>
            </a:endParaRPr>
          </a:p>
        </p:txBody>
      </p:sp>
      <p:sp>
        <p:nvSpPr>
          <p:cNvPr id="16399" name="文本框 16398"/>
          <p:cNvSpPr txBox="1"/>
          <p:nvPr/>
        </p:nvSpPr>
        <p:spPr>
          <a:xfrm>
            <a:off x="6565900" y="3270250"/>
            <a:ext cx="2327275" cy="519113"/>
          </a:xfrm>
          <a:prstGeom prst="rect">
            <a:avLst/>
          </a:prstGeom>
          <a:noFill/>
          <a:ln w="9525">
            <a:noFill/>
          </a:ln>
        </p:spPr>
        <p:txBody>
          <a:bodyPr wrap="none" anchor="t">
            <a:spAutoFit/>
          </a:bodyPr>
          <a:p>
            <a:pPr lvl="0" indent="0" algn="ctr">
              <a:buClr>
                <a:srgbClr val="000000"/>
              </a:buClr>
            </a:pPr>
            <a:r>
              <a:rPr lang="zh-CN" altLang="en-US" sz="2800" b="1">
                <a:solidFill>
                  <a:srgbClr val="FF0000"/>
                </a:solidFill>
                <a:latin typeface="Arial" panose="020B0604020202020204" pitchFamily="34" charset="0"/>
                <a:ea typeface="宋体" panose="02010600030101010101" pitchFamily="2" charset="-122"/>
              </a:rPr>
              <a:t>（直接原因）</a:t>
            </a:r>
            <a:endParaRPr lang="zh-CN" altLang="en-US" sz="2800" b="1">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box(in)">
                                      <p:cBhvr>
                                        <p:cTn id="7" dur="1000"/>
                                        <p:tgtEl>
                                          <p:spTgt spid="1638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95">
                                            <p:txEl>
                                              <p:charRg st="0" end="21"/>
                                            </p:txEl>
                                          </p:spTgt>
                                        </p:tgtEl>
                                        <p:attrNameLst>
                                          <p:attrName>style.visibility</p:attrName>
                                        </p:attrNameLst>
                                      </p:cBhvr>
                                      <p:to>
                                        <p:strVal val="visible"/>
                                      </p:to>
                                    </p:set>
                                    <p:animEffect transition="in" filter="box(in)">
                                      <p:cBhvr>
                                        <p:cTn id="12" dur="1000"/>
                                        <p:tgtEl>
                                          <p:spTgt spid="16395">
                                            <p:txEl>
                                              <p:charRg st="0" end="2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96"/>
                                        </p:tgtEl>
                                        <p:attrNameLst>
                                          <p:attrName>style.visibility</p:attrName>
                                        </p:attrNameLst>
                                      </p:cBhvr>
                                      <p:to>
                                        <p:strVal val="visible"/>
                                      </p:to>
                                    </p:set>
                                    <p:animEffect transition="in" filter="box(in)">
                                      <p:cBhvr>
                                        <p:cTn id="17" dur="1000"/>
                                        <p:tgtEl>
                                          <p:spTgt spid="1639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iterate type="lt">
                                    <p:tmAbs val="0"/>
                                  </p:iterate>
                                  <p:childTnLst>
                                    <p:set>
                                      <p:cBhvr>
                                        <p:cTn id="21" dur="1" fill="hold">
                                          <p:stCondLst>
                                            <p:cond delay="0"/>
                                          </p:stCondLst>
                                        </p:cTn>
                                        <p:tgtEl>
                                          <p:spTgt spid="16397"/>
                                        </p:tgtEl>
                                        <p:attrNameLst>
                                          <p:attrName>style.visibility</p:attrName>
                                        </p:attrNameLst>
                                      </p:cBhvr>
                                      <p:to>
                                        <p:strVal val="visible"/>
                                      </p:to>
                                    </p:set>
                                    <p:animEffect transition="in" filter="box(in)">
                                      <p:cBhvr>
                                        <p:cTn id="22" dur="1000"/>
                                        <p:tgtEl>
                                          <p:spTgt spid="16397"/>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6398"/>
                                        </p:tgtEl>
                                        <p:attrNameLst>
                                          <p:attrName>style.visibility</p:attrName>
                                        </p:attrNameLst>
                                      </p:cBhvr>
                                      <p:to>
                                        <p:strVal val="visible"/>
                                      </p:to>
                                    </p:set>
                                    <p:anim calcmode="lin" valueType="num">
                                      <p:cBhvr>
                                        <p:cTn id="27" dur="1000" fill="hold"/>
                                        <p:tgtEl>
                                          <p:spTgt spid="16398"/>
                                        </p:tgtEl>
                                        <p:attrNameLst>
                                          <p:attrName>ppt_w</p:attrName>
                                        </p:attrNameLst>
                                      </p:cBhvr>
                                      <p:tavLst>
                                        <p:tav tm="0">
                                          <p:val>
                                            <p:strVal val="#ppt_w+.3"/>
                                          </p:val>
                                        </p:tav>
                                        <p:tav tm="100000">
                                          <p:val>
                                            <p:strVal val="#ppt_w"/>
                                          </p:val>
                                        </p:tav>
                                      </p:tavLst>
                                    </p:anim>
                                    <p:anim calcmode="lin" valueType="num">
                                      <p:cBhvr>
                                        <p:cTn id="28" dur="1000" fill="hold"/>
                                        <p:tgtEl>
                                          <p:spTgt spid="16398"/>
                                        </p:tgtEl>
                                        <p:attrNameLst>
                                          <p:attrName>ppt_h</p:attrName>
                                        </p:attrNameLst>
                                      </p:cBhvr>
                                      <p:tavLst>
                                        <p:tav tm="0">
                                          <p:val>
                                            <p:strVal val="#ppt_h"/>
                                          </p:val>
                                        </p:tav>
                                        <p:tav tm="100000">
                                          <p:val>
                                            <p:strVal val="#ppt_h"/>
                                          </p:val>
                                        </p:tav>
                                      </p:tavLst>
                                    </p:anim>
                                    <p:animEffect transition="in" filter="fade">
                                      <p:cBhvr>
                                        <p:cTn id="29" dur="1000"/>
                                        <p:tgtEl>
                                          <p:spTgt spid="16398"/>
                                        </p:tgtEl>
                                      </p:cBhvr>
                                    </p:animEffect>
                                  </p:childTnLst>
                                </p:cTn>
                              </p:par>
                            </p:childTnLst>
                          </p:cTn>
                        </p:par>
                      </p:childTnLst>
                    </p:cTn>
                  </p:par>
                  <p:par>
                    <p:cTn id="30" fill="hold">
                      <p:stCondLst>
                        <p:cond delay="indefinite"/>
                      </p:stCondLst>
                      <p:childTnLst>
                        <p:par>
                          <p:cTn id="31" fill="hold">
                            <p:stCondLst>
                              <p:cond delay="0"/>
                            </p:stCondLst>
                            <p:childTnLst>
                              <p:par>
                                <p:cTn id="32" presetID="50" presetClass="entr" presetSubtype="0" decel="100000" fill="hold" grpId="0" nodeType="clickEffect">
                                  <p:stCondLst>
                                    <p:cond delay="0"/>
                                  </p:stCondLst>
                                  <p:childTnLst>
                                    <p:set>
                                      <p:cBhvr>
                                        <p:cTn id="33" dur="1" fill="hold">
                                          <p:stCondLst>
                                            <p:cond delay="0"/>
                                          </p:stCondLst>
                                        </p:cTn>
                                        <p:tgtEl>
                                          <p:spTgt spid="16399"/>
                                        </p:tgtEl>
                                        <p:attrNameLst>
                                          <p:attrName>style.visibility</p:attrName>
                                        </p:attrNameLst>
                                      </p:cBhvr>
                                      <p:to>
                                        <p:strVal val="visible"/>
                                      </p:to>
                                    </p:set>
                                    <p:anim calcmode="lin" valueType="num">
                                      <p:cBhvr>
                                        <p:cTn id="34" dur="1000" fill="hold"/>
                                        <p:tgtEl>
                                          <p:spTgt spid="16399"/>
                                        </p:tgtEl>
                                        <p:attrNameLst>
                                          <p:attrName>ppt_w</p:attrName>
                                        </p:attrNameLst>
                                      </p:cBhvr>
                                      <p:tavLst>
                                        <p:tav tm="0">
                                          <p:val>
                                            <p:strVal val="#ppt_w+.3"/>
                                          </p:val>
                                        </p:tav>
                                        <p:tav tm="100000">
                                          <p:val>
                                            <p:strVal val="#ppt_w"/>
                                          </p:val>
                                        </p:tav>
                                      </p:tavLst>
                                    </p:anim>
                                    <p:anim calcmode="lin" valueType="num">
                                      <p:cBhvr>
                                        <p:cTn id="35" dur="1000" fill="hold"/>
                                        <p:tgtEl>
                                          <p:spTgt spid="16399"/>
                                        </p:tgtEl>
                                        <p:attrNameLst>
                                          <p:attrName>ppt_h</p:attrName>
                                        </p:attrNameLst>
                                      </p:cBhvr>
                                      <p:tavLst>
                                        <p:tav tm="0">
                                          <p:val>
                                            <p:strVal val="#ppt_h"/>
                                          </p:val>
                                        </p:tav>
                                        <p:tav tm="100000">
                                          <p:val>
                                            <p:strVal val="#ppt_h"/>
                                          </p:val>
                                        </p:tav>
                                      </p:tavLst>
                                    </p:anim>
                                    <p:animEffect transition="in" filter="fade">
                                      <p:cBhvr>
                                        <p:cTn id="36" dur="1000"/>
                                        <p:tgtEl>
                                          <p:spTgt spid="163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5" grpId="0" build="allAtOnce"/>
      <p:bldP spid="16396" grpId="0"/>
      <p:bldP spid="16397" grpId="0"/>
      <p:bldP spid="16398" grpId="0"/>
      <p:bldP spid="1639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法西斯政权的逐步确立</a:t>
            </a:r>
            <a:endParaRPr lang="zh-CN" altLang="en-US"/>
          </a:p>
        </p:txBody>
      </p:sp>
      <p:sp>
        <p:nvSpPr>
          <p:cNvPr id="3" name="内容占位符 2"/>
          <p:cNvSpPr>
            <a:spLocks noGrp="1"/>
          </p:cNvSpPr>
          <p:nvPr>
            <p:ph idx="1"/>
          </p:nvPr>
        </p:nvSpPr>
        <p:spPr/>
        <p:txBody>
          <a:bodyPr/>
          <a:p>
            <a:r>
              <a:rPr lang="en-US" altLang="zh-CN"/>
              <a:t>1922</a:t>
            </a:r>
            <a:r>
              <a:rPr lang="zh-CN" altLang="en-US"/>
              <a:t>年，墨索里尼法西斯政权确立</a:t>
            </a:r>
            <a:endParaRPr lang="zh-CN" altLang="en-US"/>
          </a:p>
          <a:p>
            <a:endParaRPr lang="zh-CN" altLang="en-US"/>
          </a:p>
          <a:p>
            <a:r>
              <a:rPr lang="en-US" altLang="zh-CN"/>
              <a:t>1933</a:t>
            </a:r>
            <a:r>
              <a:rPr lang="zh-CN" altLang="en-US"/>
              <a:t>年，希特勒确立了法西斯专政，世界大战的欧洲策源地形成。</a:t>
            </a:r>
            <a:endParaRPr lang="zh-CN" altLang="en-US"/>
          </a:p>
          <a:p>
            <a:endParaRPr lang="zh-CN" altLang="en-US"/>
          </a:p>
          <a:p>
            <a:r>
              <a:rPr lang="en-US" altLang="zh-CN"/>
              <a:t>1936</a:t>
            </a:r>
            <a:r>
              <a:rPr lang="zh-CN" altLang="en-US"/>
              <a:t>年，广田弘毅建立法西斯专政，世界大战的亚洲策源地形成。</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2" descr="1940年希特勒与匆匆来访的墨索里尼握手"/>
          <p:cNvPicPr>
            <a:picLocks noChangeAspect="1"/>
          </p:cNvPicPr>
          <p:nvPr/>
        </p:nvPicPr>
        <p:blipFill>
          <a:blip r:embed="rId1"/>
          <a:stretch>
            <a:fillRect/>
          </a:stretch>
        </p:blipFill>
        <p:spPr>
          <a:xfrm>
            <a:off x="395288" y="1557338"/>
            <a:ext cx="4038600" cy="3124200"/>
          </a:xfrm>
          <a:prstGeom prst="rect">
            <a:avLst/>
          </a:prstGeom>
          <a:solidFill>
            <a:srgbClr val="FFCC00"/>
          </a:solidFill>
          <a:ln w="76200" cap="flat" cmpd="tri">
            <a:solidFill>
              <a:srgbClr val="FFCC00"/>
            </a:solidFill>
            <a:prstDash val="solid"/>
            <a:miter/>
            <a:headEnd type="none" w="med" len="med"/>
            <a:tailEnd type="none" w="med" len="med"/>
          </a:ln>
        </p:spPr>
      </p:pic>
      <p:sp>
        <p:nvSpPr>
          <p:cNvPr id="25602" name="Text Box 3"/>
          <p:cNvSpPr txBox="1"/>
          <p:nvPr/>
        </p:nvSpPr>
        <p:spPr>
          <a:xfrm>
            <a:off x="564515" y="609600"/>
            <a:ext cx="8253730" cy="583565"/>
          </a:xfrm>
          <a:prstGeom prst="rect">
            <a:avLst/>
          </a:prstGeom>
          <a:noFill/>
          <a:ln w="9525">
            <a:noFill/>
          </a:ln>
        </p:spPr>
        <p:txBody>
          <a:bodyPr wrap="square" anchor="t">
            <a:spAutoFit/>
          </a:bodyPr>
          <a:p>
            <a:r>
              <a:rPr lang="en-US" altLang="zh-CN" sz="3200" dirty="0">
                <a:latin typeface="Arial" panose="020B0604020202020204" pitchFamily="34" charset="0"/>
                <a:ea typeface="宋体" panose="02010600030101010101" pitchFamily="2" charset="-122"/>
              </a:rPr>
              <a:t>1936</a:t>
            </a:r>
            <a:r>
              <a:rPr lang="zh-CN" altLang="en-US" sz="3200" dirty="0">
                <a:latin typeface="Arial" panose="020B0604020202020204" pitchFamily="34" charset="0"/>
                <a:ea typeface="宋体" panose="02010600030101010101" pitchFamily="2" charset="-122"/>
              </a:rPr>
              <a:t>年，</a:t>
            </a:r>
            <a:r>
              <a:rPr lang="zh-CN" altLang="en-US" sz="3200" dirty="0">
                <a:latin typeface="Arial" panose="020B0604020202020204" pitchFamily="34" charset="0"/>
                <a:ea typeface="宋体" panose="02010600030101010101" pitchFamily="2" charset="-122"/>
              </a:rPr>
              <a:t>希特勒与匆匆来访的墨索里尼握手</a:t>
            </a:r>
            <a:endParaRPr lang="zh-CN" altLang="en-US" sz="3200" dirty="0">
              <a:latin typeface="Arial" panose="020B0604020202020204" pitchFamily="34" charset="0"/>
              <a:ea typeface="宋体" panose="02010600030101010101" pitchFamily="2" charset="-122"/>
            </a:endParaRPr>
          </a:p>
        </p:txBody>
      </p:sp>
      <p:pic>
        <p:nvPicPr>
          <p:cNvPr id="25603" name="Picture 5" descr="揭秘:墨索里尼为保仕途 将妻儿关进疯人院[图] 2 ::商都信息港::"/>
          <p:cNvPicPr>
            <a:picLocks noChangeAspect="1"/>
          </p:cNvPicPr>
          <p:nvPr/>
        </p:nvPicPr>
        <p:blipFill>
          <a:blip r:embed="rId2"/>
          <a:stretch>
            <a:fillRect/>
          </a:stretch>
        </p:blipFill>
        <p:spPr>
          <a:xfrm>
            <a:off x="4724400" y="1524000"/>
            <a:ext cx="3886200" cy="3124200"/>
          </a:xfrm>
          <a:prstGeom prst="rect">
            <a:avLst/>
          </a:prstGeom>
          <a:noFill/>
          <a:ln w="76200" cap="flat" cmpd="tri">
            <a:solidFill>
              <a:srgbClr val="FFCC00"/>
            </a:solidFill>
            <a:prstDash val="solid"/>
            <a:miter/>
            <a:headEnd type="none" w="med" len="med"/>
            <a:tailEnd type="none" w="med" len="med"/>
          </a:ln>
        </p:spPr>
      </p:pic>
      <p:sp>
        <p:nvSpPr>
          <p:cNvPr id="25604" name="Text Box 8"/>
          <p:cNvSpPr txBox="1"/>
          <p:nvPr/>
        </p:nvSpPr>
        <p:spPr>
          <a:xfrm>
            <a:off x="-14287" y="5334000"/>
            <a:ext cx="9410700" cy="523875"/>
          </a:xfrm>
          <a:prstGeom prst="rect">
            <a:avLst/>
          </a:prstGeom>
          <a:noFill/>
          <a:ln w="9525">
            <a:noFill/>
          </a:ln>
        </p:spPr>
        <p:txBody>
          <a:bodyPr anchor="t">
            <a:spAutoFit/>
          </a:bodyPr>
          <a:p>
            <a:pPr algn="ctr"/>
            <a:r>
              <a:rPr lang="zh-CN" altLang="en-US" sz="2800" dirty="0">
                <a:latin typeface="Arial" panose="020B0604020202020204" pitchFamily="34" charset="0"/>
                <a:ea typeface="宋体" panose="02010600030101010101" pitchFamily="2" charset="-122"/>
              </a:rPr>
              <a:t>“三国准备实现他们的权利和确保他们的生死利益”</a:t>
            </a:r>
            <a:endParaRPr lang="zh-CN" altLang="en-US" sz="2800" dirty="0">
              <a:latin typeface="Arial" panose="020B0604020202020204" pitchFamily="34"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7" name="Picture 2" descr="dyrjm"/>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9458" name="AutoShape 3"/>
          <p:cNvSpPr/>
          <p:nvPr/>
        </p:nvSpPr>
        <p:spPr>
          <a:xfrm>
            <a:off x="2286000" y="4267200"/>
            <a:ext cx="4419600" cy="1295400"/>
          </a:xfrm>
          <a:prstGeom prst="wedgeRoundRectCallout">
            <a:avLst>
              <a:gd name="adj1" fmla="val -50000"/>
              <a:gd name="adj2" fmla="val 56986"/>
              <a:gd name="adj3" fmla="val 16667"/>
            </a:avLst>
          </a:prstGeom>
          <a:solidFill>
            <a:srgbClr val="FFFF99"/>
          </a:solidFill>
          <a:ln w="12700">
            <a:noFill/>
          </a:ln>
        </p:spPr>
        <p:txBody>
          <a:bodyPr anchor="t"/>
          <a:p>
            <a:pPr lvl="0" indent="0"/>
            <a:r>
              <a:rPr lang="en-US" altLang="zh-CN" sz="3200" b="1" dirty="0">
                <a:solidFill>
                  <a:schemeClr val="tx2"/>
                </a:solidFill>
                <a:latin typeface="华文新魏" panose="02010800040101010101" pitchFamily="2" charset="-122"/>
                <a:ea typeface="华文新魏" panose="02010800040101010101" pitchFamily="2" charset="-122"/>
              </a:rPr>
              <a:t>1940</a:t>
            </a:r>
            <a:r>
              <a:rPr lang="zh-CN" altLang="en-US" sz="3200" b="1" dirty="0">
                <a:solidFill>
                  <a:schemeClr val="tx2"/>
                </a:solidFill>
                <a:latin typeface="华文新魏" panose="02010800040101010101" pitchFamily="2" charset="-122"/>
                <a:ea typeface="华文新魏" panose="02010800040101010101" pitchFamily="2" charset="-122"/>
              </a:rPr>
              <a:t>年秋，德意日正式结成军事侵略同盟。</a:t>
            </a:r>
            <a:endParaRPr lang="zh-CN" altLang="en-US" sz="3200" b="1" dirty="0">
              <a:solidFill>
                <a:schemeClr val="tx2"/>
              </a:solidFill>
              <a:latin typeface="华文新魏" panose="02010800040101010101" pitchFamily="2" charset="-122"/>
              <a:ea typeface="华文新魏" panose="02010800040101010101" pitchFamily="2" charset="-122"/>
            </a:endParaRPr>
          </a:p>
        </p:txBody>
      </p:sp>
    </p:spTree>
  </p:cSld>
  <p:clrMapOvr>
    <a:masterClrMapping/>
  </p:clrMapOvr>
  <p:transition spd="slow">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5" name="Picture 2" descr="轴心国"/>
          <p:cNvPicPr>
            <a:picLocks noChangeAspect="1"/>
          </p:cNvPicPr>
          <p:nvPr/>
        </p:nvPicPr>
        <p:blipFill>
          <a:blip r:embed="rId1"/>
          <a:stretch>
            <a:fillRect/>
          </a:stretch>
        </p:blipFill>
        <p:spPr>
          <a:xfrm>
            <a:off x="0" y="1684655"/>
            <a:ext cx="9144000" cy="4572000"/>
          </a:xfrm>
          <a:prstGeom prst="rect">
            <a:avLst/>
          </a:prstGeom>
          <a:noFill/>
          <a:ln w="9525">
            <a:noFill/>
          </a:ln>
        </p:spPr>
      </p:pic>
      <p:sp>
        <p:nvSpPr>
          <p:cNvPr id="26626" name="AutoShape 3"/>
          <p:cNvSpPr/>
          <p:nvPr/>
        </p:nvSpPr>
        <p:spPr>
          <a:xfrm>
            <a:off x="4443730" y="2742883"/>
            <a:ext cx="304800" cy="304800"/>
          </a:xfrm>
          <a:prstGeom prst="flowChartSummingJunction">
            <a:avLst/>
          </a:prstGeom>
          <a:solidFill>
            <a:srgbClr val="FF3300"/>
          </a:solidFill>
          <a:ln w="9525" cap="flat" cmpd="sng">
            <a:solidFill>
              <a:schemeClr val="tx1"/>
            </a:solidFill>
            <a:prstDash val="solid"/>
            <a:round/>
            <a:headEnd type="none" w="med" len="med"/>
            <a:tailEnd type="none" w="med" len="med"/>
          </a:ln>
        </p:spPr>
        <p:txBody>
          <a:bodyPr wrap="none" anchor="ctr"/>
          <a:p>
            <a:pPr algn="ctr"/>
            <a:endParaRPr lang="zh-CN" altLang="en-US" sz="2400" dirty="0">
              <a:solidFill>
                <a:srgbClr val="000000"/>
              </a:solidFill>
              <a:latin typeface="Arial" panose="020B0604020202020204" pitchFamily="34" charset="0"/>
              <a:ea typeface="宋体" panose="02010600030101010101" pitchFamily="2" charset="-122"/>
            </a:endParaRPr>
          </a:p>
        </p:txBody>
      </p:sp>
      <p:sp>
        <p:nvSpPr>
          <p:cNvPr id="26627" name="AutoShape 4"/>
          <p:cNvSpPr/>
          <p:nvPr/>
        </p:nvSpPr>
        <p:spPr>
          <a:xfrm>
            <a:off x="7487920" y="3321050"/>
            <a:ext cx="304800" cy="304800"/>
          </a:xfrm>
          <a:prstGeom prst="flowChartSummingJunction">
            <a:avLst/>
          </a:prstGeom>
          <a:solidFill>
            <a:srgbClr val="FF3300"/>
          </a:solidFill>
          <a:ln w="9525" cap="flat" cmpd="sng">
            <a:solidFill>
              <a:schemeClr val="tx1"/>
            </a:solidFill>
            <a:prstDash val="solid"/>
            <a:round/>
            <a:headEnd type="none" w="med" len="med"/>
            <a:tailEnd type="none" w="med" len="med"/>
          </a:ln>
        </p:spPr>
        <p:txBody>
          <a:bodyPr wrap="none" anchor="ctr"/>
          <a:p>
            <a:pPr algn="ctr"/>
            <a:endParaRPr lang="zh-CN" altLang="en-US" sz="2400" dirty="0">
              <a:solidFill>
                <a:srgbClr val="000000"/>
              </a:solidFill>
              <a:latin typeface="Arial" panose="020B0604020202020204" pitchFamily="34" charset="0"/>
              <a:ea typeface="宋体" panose="02010600030101010101" pitchFamily="2" charset="-122"/>
            </a:endParaRPr>
          </a:p>
        </p:txBody>
      </p:sp>
      <p:sp>
        <p:nvSpPr>
          <p:cNvPr id="26628" name="AutoShape 5"/>
          <p:cNvSpPr/>
          <p:nvPr/>
        </p:nvSpPr>
        <p:spPr>
          <a:xfrm>
            <a:off x="4443730" y="3321050"/>
            <a:ext cx="268605" cy="304800"/>
          </a:xfrm>
          <a:prstGeom prst="flowChartSummingJunction">
            <a:avLst/>
          </a:prstGeom>
          <a:solidFill>
            <a:srgbClr val="FF0000"/>
          </a:solidFill>
          <a:ln w="9525" cap="flat" cmpd="sng">
            <a:solidFill>
              <a:schemeClr val="tx1"/>
            </a:solidFill>
            <a:prstDash val="solid"/>
            <a:round/>
            <a:headEnd type="none" w="med" len="med"/>
            <a:tailEnd type="none" w="med" len="med"/>
          </a:ln>
        </p:spPr>
        <p:txBody>
          <a:bodyPr wrap="none" anchor="ctr"/>
          <a:p>
            <a:pPr algn="ctr"/>
            <a:endParaRPr lang="zh-CN" altLang="en-US" dirty="0">
              <a:solidFill>
                <a:srgbClr val="990099"/>
              </a:solidFill>
              <a:latin typeface="MV Boli" panose="02000500030200090000" pitchFamily="2" charset="0"/>
              <a:ea typeface="宋体" panose="02010600030101010101" pitchFamily="2" charset="-122"/>
            </a:endParaRPr>
          </a:p>
        </p:txBody>
      </p:sp>
      <p:sp>
        <p:nvSpPr>
          <p:cNvPr id="26629" name="Text Box 6"/>
          <p:cNvSpPr txBox="1"/>
          <p:nvPr/>
        </p:nvSpPr>
        <p:spPr>
          <a:xfrm>
            <a:off x="4503738" y="5691188"/>
            <a:ext cx="184150" cy="519112"/>
          </a:xfrm>
          <a:prstGeom prst="rect">
            <a:avLst/>
          </a:prstGeom>
          <a:noFill/>
          <a:ln w="9525">
            <a:noFill/>
          </a:ln>
        </p:spPr>
        <p:txBody>
          <a:bodyPr wrap="none" anchor="t">
            <a:spAutoFit/>
          </a:bodyPr>
          <a:p>
            <a:pPr algn="ctr"/>
            <a:endParaRPr lang="zh-CN" altLang="en-US" dirty="0">
              <a:solidFill>
                <a:srgbClr val="FF3300"/>
              </a:solidFill>
              <a:latin typeface="华文中宋" panose="02010600040101010101" charset="-122"/>
              <a:ea typeface="华文中宋" panose="02010600040101010101" charset="-122"/>
            </a:endParaRPr>
          </a:p>
        </p:txBody>
      </p:sp>
      <p:sp>
        <p:nvSpPr>
          <p:cNvPr id="26630" name="Text Box 8"/>
          <p:cNvSpPr txBox="1"/>
          <p:nvPr/>
        </p:nvSpPr>
        <p:spPr>
          <a:xfrm>
            <a:off x="367030" y="6210300"/>
            <a:ext cx="8713788" cy="584200"/>
          </a:xfrm>
          <a:prstGeom prst="rect">
            <a:avLst/>
          </a:prstGeom>
          <a:noFill/>
          <a:ln w="9525">
            <a:noFill/>
          </a:ln>
        </p:spPr>
        <p:txBody>
          <a:bodyPr anchor="t">
            <a:spAutoFit/>
          </a:bodyPr>
          <a:p>
            <a:pPr algn="ctr">
              <a:spcBef>
                <a:spcPct val="50000"/>
              </a:spcBef>
            </a:pPr>
            <a:r>
              <a:rPr lang="zh-CN" altLang="en-US" sz="3200" b="1" dirty="0">
                <a:solidFill>
                  <a:srgbClr val="FF0000"/>
                </a:solidFill>
                <a:latin typeface="Arial" panose="020B0604020202020204" pitchFamily="34" charset="0"/>
                <a:ea typeface="宋体" panose="02010600030101010101" pitchFamily="2" charset="-122"/>
              </a:rPr>
              <a:t>标志法西斯侵略集团形成，严重威胁世界和平。</a:t>
            </a:r>
            <a:endParaRPr lang="zh-CN" altLang="en-US" sz="3200" b="1" dirty="0">
              <a:solidFill>
                <a:srgbClr val="FF0000"/>
              </a:solidFill>
              <a:latin typeface="Arial" panose="020B0604020202020204" pitchFamily="34" charset="0"/>
              <a:ea typeface="宋体" panose="02010600030101010101" pitchFamily="2" charset="-122"/>
            </a:endParaRPr>
          </a:p>
        </p:txBody>
      </p:sp>
      <p:sp>
        <p:nvSpPr>
          <p:cNvPr id="59401" name="Text Box 9">
            <a:hlinkClick r:id="rId2" action="ppaction://hlinksldjump"/>
          </p:cNvPr>
          <p:cNvSpPr txBox="1"/>
          <p:nvPr/>
        </p:nvSpPr>
        <p:spPr>
          <a:xfrm>
            <a:off x="847408" y="335280"/>
            <a:ext cx="7753350" cy="1076325"/>
          </a:xfrm>
          <a:prstGeom prst="rect">
            <a:avLst/>
          </a:prstGeom>
          <a:noFill/>
          <a:ln w="9525">
            <a:noFill/>
          </a:ln>
        </p:spPr>
        <p:txBody>
          <a:bodyPr anchor="t">
            <a:spAutoFit/>
          </a:bodyPr>
          <a:p>
            <a:r>
              <a:rPr lang="zh-CN" altLang="en-US" sz="3200" b="1" dirty="0">
                <a:solidFill>
                  <a:srgbClr val="FF0000"/>
                </a:solidFill>
                <a:latin typeface="Arial" panose="020B0604020202020204" pitchFamily="34" charset="0"/>
                <a:ea typeface="宋体" panose="02010600030101010101" pitchFamily="2" charset="-122"/>
              </a:rPr>
              <a:t>法西斯同盟：</a:t>
            </a:r>
            <a:endParaRPr lang="en-US" altLang="zh-CN" sz="3200" b="1" dirty="0">
              <a:solidFill>
                <a:srgbClr val="FF0000"/>
              </a:solidFill>
              <a:latin typeface="Arial" panose="020B0604020202020204" pitchFamily="34" charset="0"/>
              <a:ea typeface="宋体" panose="02010600030101010101" pitchFamily="2" charset="-122"/>
            </a:endParaRPr>
          </a:p>
          <a:p>
            <a:r>
              <a:rPr lang="en-US" altLang="zh-CN" sz="3200" b="1" dirty="0">
                <a:solidFill>
                  <a:srgbClr val="FF0000"/>
                </a:solidFill>
                <a:latin typeface="Arial" panose="020B0604020202020204" pitchFamily="34" charset="0"/>
                <a:ea typeface="宋体" panose="02010600030101010101" pitchFamily="2" charset="-122"/>
              </a:rPr>
              <a:t>“</a:t>
            </a:r>
            <a:r>
              <a:rPr lang="zh-CN" altLang="en-US" sz="3200" b="1" dirty="0">
                <a:solidFill>
                  <a:srgbClr val="FF0000"/>
                </a:solidFill>
                <a:latin typeface="Arial" panose="020B0604020202020204" pitchFamily="34" charset="0"/>
                <a:ea typeface="宋体" panose="02010600030101010101" pitchFamily="2" charset="-122"/>
              </a:rPr>
              <a:t>柏林—罗马—东京轴心</a:t>
            </a:r>
            <a:r>
              <a:rPr lang="en-US" altLang="zh-CN" sz="3200" b="1" dirty="0">
                <a:solidFill>
                  <a:srgbClr val="FF0000"/>
                </a:solidFill>
                <a:latin typeface="Arial" panose="020B0604020202020204" pitchFamily="34" charset="0"/>
                <a:ea typeface="宋体" panose="02010600030101010101" pitchFamily="2" charset="-122"/>
              </a:rPr>
              <a:t>”</a:t>
            </a:r>
            <a:r>
              <a:rPr lang="zh-CN" altLang="en-US" sz="3200" b="1" dirty="0">
                <a:solidFill>
                  <a:srgbClr val="FF0000"/>
                </a:solidFill>
                <a:latin typeface="Arial" panose="020B0604020202020204" pitchFamily="34" charset="0"/>
                <a:ea typeface="宋体" panose="02010600030101010101" pitchFamily="2" charset="-122"/>
              </a:rPr>
              <a:t>三国轴心</a:t>
            </a:r>
            <a:endParaRPr lang="zh-CN" altLang="en-US" sz="3200" b="1" dirty="0">
              <a:solidFill>
                <a:srgbClr val="FF0000"/>
              </a:solidFill>
              <a:latin typeface="Arial" panose="020B0604020202020204" pitchFamily="34" charset="0"/>
              <a:ea typeface="宋体" panose="02010600030101010101" pitchFamily="2" charset="-122"/>
            </a:endParaRPr>
          </a:p>
        </p:txBody>
      </p:sp>
      <p:sp>
        <p:nvSpPr>
          <p:cNvPr id="26632" name="Rectangle 12"/>
          <p:cNvSpPr/>
          <p:nvPr/>
        </p:nvSpPr>
        <p:spPr>
          <a:xfrm>
            <a:off x="4632325" y="3048635"/>
            <a:ext cx="184150" cy="762000"/>
          </a:xfrm>
          <a:prstGeom prst="rect">
            <a:avLst/>
          </a:prstGeom>
          <a:noFill/>
          <a:ln w="9525">
            <a:noFill/>
          </a:ln>
        </p:spPr>
        <p:txBody>
          <a:bodyPr wrap="none" anchor="t">
            <a:spAutoFit/>
          </a:bodyPr>
          <a:p>
            <a:pPr algn="ctr"/>
            <a:endParaRPr lang="zh-CN" altLang="en-US" sz="4400" dirty="0">
              <a:solidFill>
                <a:srgbClr val="000000"/>
              </a:solidFill>
              <a:latin typeface="Arial" panose="020B060402020202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9401"/>
                                        </p:tgtEl>
                                        <p:attrNameLst>
                                          <p:attrName>style.visibility</p:attrName>
                                        </p:attrNameLst>
                                      </p:cBhvr>
                                      <p:to>
                                        <p:strVal val="visible"/>
                                      </p:to>
                                    </p:set>
                                    <p:animEffect transition="in" filter="box(in)">
                                      <p:cBhvr>
                                        <p:cTn id="7" dur="500"/>
                                        <p:tgtEl>
                                          <p:spTgt spid="59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07" name="文本框 5131"/>
          <p:cNvSpPr txBox="1"/>
          <p:nvPr/>
        </p:nvSpPr>
        <p:spPr>
          <a:xfrm>
            <a:off x="389890" y="4902200"/>
            <a:ext cx="8558530" cy="1753235"/>
          </a:xfrm>
          <a:prstGeom prst="rect">
            <a:avLst/>
          </a:prstGeom>
          <a:noFill/>
          <a:ln w="9525">
            <a:noFill/>
          </a:ln>
        </p:spPr>
        <p:txBody>
          <a:bodyPr wrap="square" anchor="t">
            <a:spAutoFit/>
          </a:bodyPr>
          <a:p>
            <a:pPr lvl="0" indent="0" algn="l">
              <a:spcBef>
                <a:spcPct val="50000"/>
              </a:spcBef>
            </a:pPr>
            <a:r>
              <a:rPr lang="en-US" sz="3600" b="1" dirty="0">
                <a:latin typeface="Times New Roman" panose="02020603050405020304" pitchFamily="2" charset="0"/>
                <a:ea typeface="宋体" panose="02010600030101010101" pitchFamily="2" charset="-122"/>
              </a:rPr>
              <a:t>1</a:t>
            </a:r>
            <a:r>
              <a:rPr lang="zh-CN" altLang="en-US" sz="3600" b="1" dirty="0">
                <a:latin typeface="Times New Roman" panose="02020603050405020304" pitchFamily="2" charset="0"/>
                <a:ea typeface="宋体" panose="02010600030101010101" pitchFamily="2" charset="-122"/>
              </a:rPr>
              <a:t>、</a:t>
            </a:r>
            <a:r>
              <a:rPr lang="en-US" sz="3600" b="1" dirty="0">
                <a:solidFill>
                  <a:srgbClr val="FF0000"/>
                </a:solidFill>
                <a:latin typeface="Times New Roman" panose="02020603050405020304" pitchFamily="2" charset="0"/>
                <a:ea typeface="宋体" panose="02010600030101010101" pitchFamily="2" charset="-122"/>
              </a:rPr>
              <a:t>1937</a:t>
            </a:r>
            <a:r>
              <a:rPr lang="zh-CN" altLang="en-US" sz="3600" b="1" dirty="0">
                <a:solidFill>
                  <a:srgbClr val="FF0000"/>
                </a:solidFill>
                <a:latin typeface="Times New Roman" panose="02020603050405020304" pitchFamily="2" charset="0"/>
                <a:ea typeface="宋体" panose="02010600030101010101" pitchFamily="2" charset="-122"/>
              </a:rPr>
              <a:t>年</a:t>
            </a:r>
            <a:r>
              <a:rPr lang="en-US" altLang="zh-CN" sz="3600" b="1" dirty="0">
                <a:solidFill>
                  <a:srgbClr val="FF0000"/>
                </a:solidFill>
                <a:latin typeface="Times New Roman" panose="02020603050405020304" pitchFamily="2" charset="0"/>
                <a:ea typeface="宋体" panose="02010600030101010101" pitchFamily="2" charset="-122"/>
              </a:rPr>
              <a:t>7</a:t>
            </a:r>
            <a:r>
              <a:rPr lang="zh-CN" altLang="en-US" sz="3600" b="1" dirty="0">
                <a:solidFill>
                  <a:srgbClr val="FF0000"/>
                </a:solidFill>
                <a:latin typeface="Times New Roman" panose="02020603050405020304" pitchFamily="2" charset="0"/>
                <a:ea typeface="宋体" panose="02010600030101010101" pitchFamily="2" charset="-122"/>
              </a:rPr>
              <a:t>月</a:t>
            </a:r>
            <a:r>
              <a:rPr lang="en-US" altLang="zh-CN" sz="3600" b="1" dirty="0">
                <a:solidFill>
                  <a:srgbClr val="FF0000"/>
                </a:solidFill>
                <a:latin typeface="Times New Roman" panose="02020603050405020304" pitchFamily="2" charset="0"/>
                <a:ea typeface="宋体" panose="02010600030101010101" pitchFamily="2" charset="-122"/>
              </a:rPr>
              <a:t>7</a:t>
            </a:r>
            <a:r>
              <a:rPr lang="zh-CN" altLang="en-US" sz="3600" b="1" dirty="0">
                <a:solidFill>
                  <a:srgbClr val="FF0000"/>
                </a:solidFill>
                <a:latin typeface="Times New Roman" panose="02020603050405020304" pitchFamily="2" charset="0"/>
                <a:ea typeface="宋体" panose="02010600030101010101" pitchFamily="2" charset="-122"/>
              </a:rPr>
              <a:t>日</a:t>
            </a:r>
            <a:r>
              <a:rPr lang="zh-CN" altLang="en-US" sz="3600" b="1" dirty="0">
                <a:latin typeface="Times New Roman" panose="02020603050405020304" pitchFamily="2" charset="0"/>
                <a:ea typeface="宋体" panose="02010600030101010101" pitchFamily="2" charset="-122"/>
              </a:rPr>
              <a:t>，日本发动七七事变，事变后，中国开始全民族抗战，</a:t>
            </a:r>
            <a:r>
              <a:rPr lang="zh-CN" altLang="en-US" sz="3600" b="1" dirty="0">
                <a:solidFill>
                  <a:srgbClr val="FF0000"/>
                </a:solidFill>
                <a:latin typeface="Times New Roman" panose="02020603050405020304" pitchFamily="2" charset="0"/>
                <a:ea typeface="宋体" panose="02010600030101010101" pitchFamily="2" charset="-122"/>
              </a:rPr>
              <a:t>开辟了第二次世界大战的东方主战场。</a:t>
            </a:r>
            <a:endParaRPr lang="zh-CN" altLang="en-US" sz="3600" b="1" dirty="0">
              <a:solidFill>
                <a:srgbClr val="FF0000"/>
              </a:solidFill>
              <a:latin typeface="Times New Roman" panose="02020603050405020304" pitchFamily="2" charset="0"/>
              <a:ea typeface="宋体" panose="02010600030101010101" pitchFamily="2" charset="-122"/>
            </a:endParaRPr>
          </a:p>
        </p:txBody>
      </p:sp>
      <p:sp>
        <p:nvSpPr>
          <p:cNvPr id="4111" name="标题 5135"/>
          <p:cNvSpPr>
            <a:spLocks noGrp="1" noRot="1"/>
          </p:cNvSpPr>
          <p:nvPr>
            <p:ph type="title" sz="quarter"/>
          </p:nvPr>
        </p:nvSpPr>
        <p:spPr>
          <a:xfrm>
            <a:off x="-491807" y="0"/>
            <a:ext cx="8229600" cy="765175"/>
          </a:xfrm>
        </p:spPr>
        <p:txBody>
          <a:bodyPr anchor="ctr"/>
          <a:p>
            <a:r>
              <a:rPr lang="zh-CN" altLang="en-US" b="1"/>
              <a:t>一、二战的爆发及主要战场</a:t>
            </a:r>
            <a:endParaRPr lang="zh-CN" altLang="en-US" b="1"/>
          </a:p>
        </p:txBody>
      </p:sp>
      <p:pic>
        <p:nvPicPr>
          <p:cNvPr id="3" name="内容占位符 2"/>
          <p:cNvPicPr>
            <a:picLocks noChangeAspect="1"/>
          </p:cNvPicPr>
          <p:nvPr>
            <p:ph sz="quarter" idx="4"/>
          </p:nvPr>
        </p:nvPicPr>
        <p:blipFill>
          <a:blip r:embed="rId1"/>
          <a:stretch>
            <a:fillRect/>
          </a:stretch>
        </p:blipFill>
        <p:spPr>
          <a:xfrm>
            <a:off x="246380" y="922655"/>
            <a:ext cx="3917315" cy="3765550"/>
          </a:xfrm>
          <a:prstGeom prst="rect">
            <a:avLst/>
          </a:prstGeom>
        </p:spPr>
      </p:pic>
      <p:pic>
        <p:nvPicPr>
          <p:cNvPr id="5" name="图片 4"/>
          <p:cNvPicPr>
            <a:picLocks noChangeAspect="1"/>
          </p:cNvPicPr>
          <p:nvPr/>
        </p:nvPicPr>
        <p:blipFill>
          <a:blip r:embed="rId2"/>
          <a:stretch>
            <a:fillRect/>
          </a:stretch>
        </p:blipFill>
        <p:spPr>
          <a:xfrm>
            <a:off x="4493260" y="1167765"/>
            <a:ext cx="4455795" cy="3520440"/>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2290" name="Group 5"/>
          <p:cNvGrpSpPr/>
          <p:nvPr/>
        </p:nvGrpSpPr>
        <p:grpSpPr>
          <a:xfrm>
            <a:off x="1301115" y="223520"/>
            <a:ext cx="5867400" cy="4397375"/>
            <a:chOff x="48" y="912"/>
            <a:chExt cx="4032" cy="3327"/>
          </a:xfrm>
        </p:grpSpPr>
        <p:pic>
          <p:nvPicPr>
            <p:cNvPr id="12291" name="Picture 6" descr="1003"/>
            <p:cNvPicPr>
              <a:picLocks noChangeAspect="1"/>
            </p:cNvPicPr>
            <p:nvPr/>
          </p:nvPicPr>
          <p:blipFill>
            <a:blip r:embed="rId1"/>
            <a:srcRect l="2272" t="1440" r="2272" b="7802"/>
            <a:stretch>
              <a:fillRect/>
            </a:stretch>
          </p:blipFill>
          <p:spPr>
            <a:xfrm>
              <a:off x="48" y="912"/>
              <a:ext cx="4032" cy="3024"/>
            </a:xfrm>
            <a:prstGeom prst="rect">
              <a:avLst/>
            </a:prstGeom>
            <a:noFill/>
            <a:ln w="9525">
              <a:noFill/>
            </a:ln>
          </p:spPr>
        </p:pic>
        <p:sp>
          <p:nvSpPr>
            <p:cNvPr id="12292" name="Text Box 7"/>
            <p:cNvSpPr txBox="1"/>
            <p:nvPr/>
          </p:nvSpPr>
          <p:spPr>
            <a:xfrm>
              <a:off x="288" y="3888"/>
              <a:ext cx="3570" cy="351"/>
            </a:xfrm>
            <a:prstGeom prst="rect">
              <a:avLst/>
            </a:prstGeom>
            <a:noFill/>
            <a:ln w="9525">
              <a:noFill/>
            </a:ln>
          </p:spPr>
          <p:txBody>
            <a:bodyPr lIns="90000" tIns="46800" rIns="90000" bIns="46800" anchor="t">
              <a:spAutoFit/>
            </a:bodyPr>
            <a:p>
              <a:pPr lvl="0" indent="0" algn="ctr"/>
              <a:r>
                <a:rPr lang="en-US" altLang="zh-CN" sz="2400" b="1">
                  <a:solidFill>
                    <a:schemeClr val="tx1"/>
                  </a:solidFill>
                  <a:latin typeface="黑体" panose="02010609060101010101" pitchFamily="2" charset="-122"/>
                  <a:ea typeface="黑体" panose="02010609060101010101" pitchFamily="2" charset="-122"/>
                </a:rPr>
                <a:t>1939-1942</a:t>
              </a:r>
              <a:r>
                <a:rPr lang="zh-CN" altLang="en-US" sz="2400" b="1" dirty="0">
                  <a:solidFill>
                    <a:schemeClr val="tx1"/>
                  </a:solidFill>
                  <a:latin typeface="黑体" panose="02010609060101010101" pitchFamily="2" charset="-122"/>
                  <a:ea typeface="黑体" panose="02010609060101010101" pitchFamily="2" charset="-122"/>
                </a:rPr>
                <a:t>年德意在欧洲的扩张</a:t>
              </a:r>
              <a:endParaRPr lang="zh-CN" altLang="en-US" sz="2400" b="1" dirty="0">
                <a:solidFill>
                  <a:schemeClr val="tx1"/>
                </a:solidFill>
                <a:latin typeface="黑体" panose="02010609060101010101" pitchFamily="2" charset="-122"/>
                <a:ea typeface="黑体" panose="02010609060101010101" pitchFamily="2" charset="-122"/>
              </a:endParaRPr>
            </a:p>
          </p:txBody>
        </p:sp>
      </p:grpSp>
      <p:sp>
        <p:nvSpPr>
          <p:cNvPr id="24584" name="Rectangle 8"/>
          <p:cNvSpPr>
            <a:spLocks noGrp="1"/>
          </p:cNvSpPr>
          <p:nvPr>
            <p:ph idx="1"/>
          </p:nvPr>
        </p:nvSpPr>
        <p:spPr>
          <a:xfrm>
            <a:off x="192405" y="4469130"/>
            <a:ext cx="8743950" cy="2369820"/>
          </a:xfrm>
        </p:spPr>
        <p:txBody>
          <a:bodyPr wrap="square" lIns="90000" tIns="46800" rIns="90000" bIns="46800" anchor="t">
            <a:spAutoFit/>
          </a:bodyPr>
          <a:p>
            <a:pPr marL="0" indent="0" eaLnBrk="1" hangingPunct="1">
              <a:spcBef>
                <a:spcPct val="0"/>
              </a:spcBef>
              <a:buNone/>
            </a:pPr>
            <a:endParaRPr lang="zh-CN" altLang="en-US" sz="2800" b="1" dirty="0">
              <a:latin typeface="黑体" panose="02010609060101010101" pitchFamily="2" charset="-122"/>
              <a:ea typeface="黑体" panose="02010609060101010101" pitchFamily="2" charset="-122"/>
            </a:endParaRPr>
          </a:p>
          <a:p>
            <a:pPr marL="0" indent="0" eaLnBrk="1" hangingPunct="1">
              <a:spcBef>
                <a:spcPct val="0"/>
              </a:spcBef>
              <a:buNone/>
            </a:pPr>
            <a:r>
              <a:rPr lang="en-US" altLang="zh-CN"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2</a:t>
            </a:r>
            <a:r>
              <a:rPr lang="zh-CN" altLang="en-US"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r>
              <a:rPr lang="en-US" altLang="zh-CN" b="1" u="sng">
                <a:solidFill>
                  <a:srgbClr val="FF0000"/>
                </a:solidFill>
                <a:latin typeface="黑体" panose="02010609060101010101" pitchFamily="2" charset="-122"/>
                <a:ea typeface="黑体" panose="02010609060101010101" pitchFamily="2" charset="-122"/>
              </a:rPr>
              <a:t>1939</a:t>
            </a:r>
            <a:r>
              <a:rPr lang="zh-CN" altLang="en-US" b="1" u="sng" dirty="0">
                <a:solidFill>
                  <a:srgbClr val="FF0000"/>
                </a:solidFill>
                <a:latin typeface="黑体" panose="02010609060101010101" pitchFamily="2" charset="-122"/>
                <a:ea typeface="黑体" panose="02010609060101010101" pitchFamily="2" charset="-122"/>
              </a:rPr>
              <a:t>年</a:t>
            </a:r>
            <a:r>
              <a:rPr lang="en-US" altLang="zh-CN" sz="2800" b="1">
                <a:latin typeface="黑体" panose="02010609060101010101" pitchFamily="2" charset="-122"/>
                <a:ea typeface="黑体" panose="02010609060101010101" pitchFamily="2" charset="-122"/>
              </a:rPr>
              <a:t>9</a:t>
            </a:r>
            <a:r>
              <a:rPr lang="zh-CN" altLang="en-US" sz="2800" b="1" dirty="0">
                <a:latin typeface="黑体" panose="02010609060101010101" pitchFamily="2" charset="-122"/>
                <a:ea typeface="黑体" panose="02010609060101010101" pitchFamily="2" charset="-122"/>
              </a:rPr>
              <a:t>月</a:t>
            </a:r>
            <a:r>
              <a:rPr lang="en-US" altLang="zh-CN" sz="2800" b="1">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日，德国以</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闪电战</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突袭</a:t>
            </a:r>
            <a:r>
              <a:rPr lang="zh-CN" altLang="en-US" b="1" u="sng" dirty="0">
                <a:solidFill>
                  <a:srgbClr val="FF0000"/>
                </a:solidFill>
                <a:latin typeface="黑体" panose="02010609060101010101" pitchFamily="2" charset="-122"/>
                <a:ea typeface="黑体" panose="02010609060101010101" pitchFamily="2" charset="-122"/>
              </a:rPr>
              <a:t>波兰</a:t>
            </a:r>
            <a:r>
              <a:rPr lang="zh-CN" altLang="en-US" sz="2800" b="1" dirty="0">
                <a:latin typeface="黑体" panose="02010609060101010101" pitchFamily="2" charset="-122"/>
                <a:ea typeface="黑体" panose="02010609060101010101" pitchFamily="2" charset="-122"/>
              </a:rPr>
              <a:t>，波兰的盟国英法被迫对</a:t>
            </a:r>
            <a:r>
              <a:rPr lang="zh-CN" altLang="en-US" b="1" u="sng" dirty="0">
                <a:solidFill>
                  <a:srgbClr val="FF0000"/>
                </a:solidFill>
                <a:latin typeface="黑体" panose="02010609060101010101" pitchFamily="2" charset="-122"/>
                <a:ea typeface="黑体" panose="02010609060101010101" pitchFamily="2" charset="-122"/>
              </a:rPr>
              <a:t>德</a:t>
            </a:r>
            <a:r>
              <a:rPr lang="zh-CN" altLang="en-US" sz="2800" b="1" dirty="0">
                <a:latin typeface="黑体" panose="02010609060101010101" pitchFamily="2" charset="-122"/>
                <a:ea typeface="黑体" panose="02010609060101010101" pitchFamily="2" charset="-122"/>
              </a:rPr>
              <a:t>宣战，标志二战</a:t>
            </a:r>
            <a:r>
              <a:rPr lang="zh-CN" altLang="en-US" b="1" u="sng" dirty="0">
                <a:solidFill>
                  <a:srgbClr val="FF0000"/>
                </a:solidFill>
                <a:latin typeface="黑体" panose="02010609060101010101" pitchFamily="2" charset="-122"/>
                <a:ea typeface="黑体" panose="02010609060101010101" pitchFamily="2" charset="-122"/>
              </a:rPr>
              <a:t>全面爆发</a:t>
            </a:r>
            <a:r>
              <a:rPr lang="zh-CN" altLang="en-US" sz="2800" b="1" dirty="0">
                <a:latin typeface="黑体" panose="02010609060101010101" pitchFamily="2" charset="-122"/>
                <a:ea typeface="黑体" panose="02010609060101010101" pitchFamily="2" charset="-122"/>
              </a:rPr>
              <a:t>。</a:t>
            </a:r>
            <a:endParaRPr lang="zh-CN" altLang="en-US" sz="2800" b="1" dirty="0">
              <a:latin typeface="黑体" panose="02010609060101010101" pitchFamily="2" charset="-122"/>
              <a:ea typeface="黑体" panose="02010609060101010101" pitchFamily="2" charset="-122"/>
            </a:endParaRPr>
          </a:p>
          <a:p>
            <a:pPr marL="0" indent="0" eaLnBrk="1" hangingPunct="1">
              <a:spcBef>
                <a:spcPct val="0"/>
              </a:spcBef>
              <a:buNone/>
            </a:pPr>
            <a:endParaRPr lang="zh-CN" altLang="en-US" sz="2800" b="1" dirty="0">
              <a:latin typeface="黑体" panose="02010609060101010101" pitchFamily="2" charset="-122"/>
              <a:ea typeface="黑体" panose="02010609060101010101" pitchFamily="2" charset="-122"/>
            </a:endParaRPr>
          </a:p>
          <a:p>
            <a:pPr marL="0" indent="0" eaLnBrk="1" hangingPunct="1">
              <a:spcBef>
                <a:spcPct val="0"/>
              </a:spcBef>
              <a:buNone/>
            </a:pPr>
            <a:r>
              <a:rPr lang="zh-CN" altLang="en-US" sz="2800" b="1" dirty="0">
                <a:latin typeface="黑体" panose="02010609060101010101" pitchFamily="2" charset="-122"/>
                <a:ea typeface="黑体" panose="02010609060101010101" pitchFamily="2" charset="-122"/>
              </a:rPr>
              <a:t>战争形成了</a:t>
            </a:r>
            <a:r>
              <a:rPr lang="zh-CN" altLang="en-US" sz="2800" b="1" dirty="0">
                <a:solidFill>
                  <a:srgbClr val="FF0000"/>
                </a:solidFill>
                <a:latin typeface="黑体" panose="02010609060101010101" pitchFamily="2" charset="-122"/>
                <a:ea typeface="黑体" panose="02010609060101010101" pitchFamily="2" charset="-122"/>
              </a:rPr>
              <a:t>欧洲西线、北非、苏德及太平洋</a:t>
            </a:r>
            <a:r>
              <a:rPr lang="zh-CN" altLang="en-US" sz="2800" b="1" dirty="0">
                <a:latin typeface="黑体" panose="02010609060101010101" pitchFamily="2" charset="-122"/>
                <a:ea typeface="黑体" panose="02010609060101010101" pitchFamily="2" charset="-122"/>
              </a:rPr>
              <a:t>等战场</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4">
                                            <p:txEl>
                                              <p:charRg st="1" end="12"/>
                                            </p:txEl>
                                          </p:spTgt>
                                        </p:tgtEl>
                                        <p:attrNameLst>
                                          <p:attrName>style.visibility</p:attrName>
                                        </p:attrNameLst>
                                      </p:cBhvr>
                                      <p:to>
                                        <p:strVal val="visible"/>
                                      </p:to>
                                    </p:set>
                                    <p:anim calcmode="lin" valueType="num">
                                      <p:cBhvr additive="base">
                                        <p:cTn id="7" dur="500" fill="hold"/>
                                        <p:tgtEl>
                                          <p:spTgt spid="24584">
                                            <p:txEl>
                                              <p:charRg st="1" end="1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84">
                                            <p:txEl>
                                              <p:charRg st="1" end="1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84">
                                            <p:txEl>
                                              <p:charRg st="3" end="3"/>
                                            </p:txEl>
                                          </p:spTgt>
                                        </p:tgtEl>
                                        <p:attrNameLst>
                                          <p:attrName>style.visibility</p:attrName>
                                        </p:attrNameLst>
                                      </p:cBhvr>
                                      <p:to>
                                        <p:strVal val="visible"/>
                                      </p:to>
                                    </p:set>
                                    <p:anim calcmode="lin" valueType="num">
                                      <p:cBhvr additive="base">
                                        <p:cTn id="13" dur="500" fill="hold"/>
                                        <p:tgtEl>
                                          <p:spTgt spid="24584">
                                            <p:txEl>
                                              <p:char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84">
                                            <p:txEl>
                                              <p:char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4"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7409" name="AutoShape 3" descr="0201"/>
          <p:cNvSpPr>
            <a:spLocks noChangeAspect="1"/>
          </p:cNvSpPr>
          <p:nvPr/>
        </p:nvSpPr>
        <p:spPr>
          <a:xfrm>
            <a:off x="3308350" y="2270125"/>
            <a:ext cx="2105025" cy="2247900"/>
          </a:xfrm>
          <a:prstGeom prst="rect">
            <a:avLst/>
          </a:prstGeom>
          <a:noFill/>
          <a:ln w="9525">
            <a:noFill/>
          </a:ln>
        </p:spPr>
        <p:txBody>
          <a:bodyPr anchor="t"/>
          <a:p>
            <a:pPr lvl="0" indent="0"/>
            <a:endParaRPr lang="zh-CN" altLang="en-US">
              <a:solidFill>
                <a:srgbClr val="000000"/>
              </a:solidFill>
              <a:latin typeface="Calibri" panose="020F0502020204030204" charset="0"/>
              <a:ea typeface="宋体" panose="02010600030101010101" pitchFamily="2" charset="-122"/>
              <a:sym typeface="宋体" panose="02010600030101010101" pitchFamily="2" charset="-122"/>
            </a:endParaRPr>
          </a:p>
        </p:txBody>
      </p:sp>
      <p:sp>
        <p:nvSpPr>
          <p:cNvPr id="18435" name="Text Box 8"/>
          <p:cNvSpPr/>
          <p:nvPr/>
        </p:nvSpPr>
        <p:spPr>
          <a:xfrm>
            <a:off x="395288" y="549275"/>
            <a:ext cx="8532812" cy="2759075"/>
          </a:xfrm>
          <a:prstGeom prst="rect">
            <a:avLst/>
          </a:prstGeom>
          <a:noFill/>
          <a:ln w="9525">
            <a:noFill/>
          </a:ln>
        </p:spPr>
        <p:txBody>
          <a:bodyPr anchor="t">
            <a:spAutoFit/>
          </a:bodyPr>
          <a:p>
            <a:pPr lvl="0" indent="0">
              <a:lnSpc>
                <a:spcPct val="125000"/>
              </a:lnSpc>
            </a:pPr>
            <a:r>
              <a:rPr lang="en-US" altLang="x-none" sz="2800" b="1" dirty="0">
                <a:solidFill>
                  <a:srgbClr val="000000"/>
                </a:solidFill>
                <a:latin typeface="黑体" panose="02010609060101010101" pitchFamily="2" charset="-122"/>
                <a:ea typeface="宋体" panose="02010600030101010101" pitchFamily="2" charset="-122"/>
                <a:sym typeface="黑体" panose="02010609060101010101" pitchFamily="2" charset="-122"/>
              </a:rPr>
              <a:t>    </a:t>
            </a:r>
            <a:r>
              <a:rPr lang="zh-CN" altLang="en-US" sz="2800" b="1" dirty="0">
                <a:solidFill>
                  <a:srgbClr val="000000"/>
                </a:solidFill>
                <a:latin typeface="黑体" panose="02010609060101010101" pitchFamily="2" charset="-122"/>
                <a:ea typeface="宋体" panose="02010600030101010101" pitchFamily="2" charset="-122"/>
                <a:sym typeface="黑体" panose="02010609060101010101" pitchFamily="2" charset="-122"/>
              </a:rPr>
              <a:t>材料：</a:t>
            </a:r>
            <a:r>
              <a:rPr lang="zh-CN" altLang="en-US"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德国</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在西线只有</a:t>
            </a:r>
            <a:r>
              <a:rPr lang="en-US" altLang="x-none"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25</a:t>
            </a:r>
            <a:r>
              <a:rPr lang="zh-CN" altLang="en-US"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个</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师防守，而</a:t>
            </a:r>
            <a:r>
              <a:rPr lang="zh-CN" altLang="en-US"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英法</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拥有</a:t>
            </a:r>
            <a:r>
              <a:rPr lang="en-US" altLang="x-none"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lOO</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余个师</a:t>
            </a:r>
            <a:r>
              <a:rPr lang="en-US" altLang="x-none"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上百万兵力，具有压倒的优势 。</a:t>
            </a:r>
            <a:endPar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endParaRPr>
          </a:p>
          <a:p>
            <a:pPr lvl="0" indent="0">
              <a:lnSpc>
                <a:spcPct val="125000"/>
              </a:lnSpc>
            </a:pP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    德国将领凯特尔：</a:t>
            </a:r>
            <a:r>
              <a:rPr lang="zh-CN" altLang="en-US" sz="28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假使英法发动进攻，他们所遇到的将是越过的一道</a:t>
            </a:r>
            <a:r>
              <a:rPr lang="zh-CN" altLang="en-US"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军事纸屏</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，而</a:t>
            </a:r>
            <a:r>
              <a:rPr lang="zh-CN" altLang="en-US" sz="2800" b="1" dirty="0">
                <a:solidFill>
                  <a:srgbClr val="FF0000"/>
                </a:solidFill>
                <a:latin typeface="黑体" panose="02010609060101010101" pitchFamily="2" charset="-122"/>
                <a:ea typeface="宋体" panose="02010600030101010101" pitchFamily="2" charset="-122"/>
                <a:sym typeface="黑体" panose="02010609060101010101" pitchFamily="2" charset="-122"/>
              </a:rPr>
              <a:t>不是真正的防御</a:t>
            </a:r>
            <a:r>
              <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rPr>
              <a:t>。</a:t>
            </a:r>
            <a:r>
              <a:rPr lang="zh-CN" altLang="en-US" sz="2800" b="1" dirty="0">
                <a:solidFill>
                  <a:srgbClr val="292929"/>
                </a:solidFill>
                <a:latin typeface="Arial" panose="020B0604020202020204" pitchFamily="34" charset="0"/>
                <a:ea typeface="宋体" panose="02010600030101010101" pitchFamily="2" charset="-122"/>
                <a:sym typeface="Arial" panose="020B0604020202020204" pitchFamily="34" charset="0"/>
              </a:rPr>
              <a:t>”</a:t>
            </a:r>
            <a:endParaRPr lang="zh-CN" altLang="en-US" sz="2800" b="1" dirty="0">
              <a:solidFill>
                <a:srgbClr val="292929"/>
              </a:solidFill>
              <a:latin typeface="黑体" panose="02010609060101010101" pitchFamily="2" charset="-122"/>
              <a:ea typeface="宋体" panose="02010600030101010101" pitchFamily="2" charset="-122"/>
              <a:sym typeface="黑体" panose="02010609060101010101" pitchFamily="2" charset="-122"/>
            </a:endParaRPr>
          </a:p>
        </p:txBody>
      </p:sp>
      <p:sp>
        <p:nvSpPr>
          <p:cNvPr id="18436" name="Rectangle 9" descr="5%"/>
          <p:cNvSpPr/>
          <p:nvPr/>
        </p:nvSpPr>
        <p:spPr>
          <a:xfrm>
            <a:off x="285750" y="4071938"/>
            <a:ext cx="8459788" cy="1939925"/>
          </a:xfrm>
          <a:prstGeom prst="rect">
            <a:avLst/>
          </a:prstGeom>
          <a:noFill/>
          <a:ln w="9525">
            <a:noFill/>
          </a:ln>
        </p:spPr>
        <p:txBody>
          <a:bodyPr anchor="t">
            <a:spAutoFit/>
          </a:bodyPr>
          <a:p>
            <a:pPr lvl="0" indent="0">
              <a:lnSpc>
                <a:spcPct val="125000"/>
              </a:lnSpc>
            </a:pPr>
            <a:r>
              <a:rPr lang="zh-CN" altLang="en-US" sz="3200" b="1" dirty="0">
                <a:solidFill>
                  <a:srgbClr val="292929"/>
                </a:solidFill>
                <a:latin typeface="黑体" panose="02010609060101010101" pitchFamily="2" charset="-122"/>
                <a:ea typeface="宋体" panose="02010600030101010101" pitchFamily="2" charset="-122"/>
                <a:sym typeface="黑体" panose="02010609060101010101" pitchFamily="2" charset="-122"/>
              </a:rPr>
              <a:t>在西线对德国</a:t>
            </a:r>
            <a:r>
              <a:rPr lang="zh-CN" altLang="en-US" sz="32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3200" b="1" dirty="0">
                <a:solidFill>
                  <a:srgbClr val="292929"/>
                </a:solidFill>
                <a:latin typeface="黑体" panose="02010609060101010101" pitchFamily="2" charset="-122"/>
                <a:ea typeface="宋体" panose="02010600030101010101" pitchFamily="2" charset="-122"/>
                <a:sym typeface="黑体" panose="02010609060101010101" pitchFamily="2" charset="-122"/>
              </a:rPr>
              <a:t>宣而不战</a:t>
            </a:r>
            <a:r>
              <a:rPr lang="zh-CN" altLang="en-US" sz="32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3200" b="1" dirty="0">
                <a:solidFill>
                  <a:srgbClr val="292929"/>
                </a:solidFill>
                <a:latin typeface="黑体" panose="02010609060101010101" pitchFamily="2" charset="-122"/>
                <a:ea typeface="宋体" panose="02010600030101010101" pitchFamily="2" charset="-122"/>
                <a:sym typeface="黑体" panose="02010609060101010101" pitchFamily="2" charset="-122"/>
              </a:rPr>
              <a:t>，</a:t>
            </a:r>
            <a:r>
              <a:rPr lang="zh-CN" altLang="en-US" sz="32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3200" b="1" dirty="0">
                <a:solidFill>
                  <a:srgbClr val="292929"/>
                </a:solidFill>
                <a:latin typeface="黑体" panose="02010609060101010101" pitchFamily="2" charset="-122"/>
                <a:ea typeface="宋体" panose="02010600030101010101" pitchFamily="2" charset="-122"/>
                <a:sym typeface="黑体" panose="02010609060101010101" pitchFamily="2" charset="-122"/>
              </a:rPr>
              <a:t>奇怪战争</a:t>
            </a:r>
            <a:r>
              <a:rPr lang="zh-CN" altLang="en-US" sz="32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3200" b="1" dirty="0">
                <a:solidFill>
                  <a:srgbClr val="292929"/>
                </a:solidFill>
                <a:latin typeface="黑体" panose="02010609060101010101" pitchFamily="2" charset="-122"/>
                <a:ea typeface="宋体" panose="02010600030101010101" pitchFamily="2" charset="-122"/>
                <a:sym typeface="黑体" panose="02010609060101010101" pitchFamily="2" charset="-122"/>
              </a:rPr>
              <a:t>静坐战</a:t>
            </a:r>
            <a:r>
              <a:rPr lang="zh-CN" altLang="en-US" sz="3200" b="1" dirty="0">
                <a:solidFill>
                  <a:srgbClr val="292929"/>
                </a:solidFill>
                <a:latin typeface="Arial" panose="020B0604020202020204" pitchFamily="34" charset="0"/>
                <a:ea typeface="宋体" panose="02010600030101010101" pitchFamily="2" charset="-122"/>
                <a:sym typeface="Arial" panose="020B0604020202020204" pitchFamily="34" charset="0"/>
              </a:rPr>
              <a:t>”</a:t>
            </a:r>
            <a:r>
              <a:rPr lang="zh-CN" altLang="en-US" sz="3200" b="1" dirty="0">
                <a:solidFill>
                  <a:srgbClr val="000099"/>
                </a:solidFill>
                <a:latin typeface="黑体" panose="02010609060101010101" pitchFamily="2" charset="-122"/>
                <a:ea typeface="宋体" panose="02010600030101010101" pitchFamily="2" charset="-122"/>
                <a:sym typeface="黑体" panose="02010609060101010101" pitchFamily="2" charset="-122"/>
              </a:rPr>
              <a:t> “宣战”是一个真实的谎言</a:t>
            </a:r>
            <a:r>
              <a:rPr lang="zh-CN" altLang="en-US" sz="3200" b="1" dirty="0">
                <a:solidFill>
                  <a:srgbClr val="FF0000"/>
                </a:solidFill>
                <a:latin typeface="黑体" panose="02010609060101010101" pitchFamily="2" charset="-122"/>
                <a:ea typeface="宋体" panose="02010600030101010101" pitchFamily="2" charset="-122"/>
                <a:sym typeface="黑体" panose="02010609060101010101" pitchFamily="2" charset="-122"/>
              </a:rPr>
              <a:t>（绥靖政策的继续）</a:t>
            </a:r>
            <a:endParaRPr lang="zh-CN" altLang="en-US" dirty="0">
              <a:latin typeface="Arial" panose="020B0604020202020204" pitchFamily="34" charset="0"/>
              <a:ea typeface="宋体" panose="02010600030101010101" pitchFamily="2" charset="-122"/>
            </a:endParaRPr>
          </a:p>
        </p:txBody>
      </p:sp>
      <p:grpSp>
        <p:nvGrpSpPr>
          <p:cNvPr id="18437" name="Group 16"/>
          <p:cNvGrpSpPr/>
          <p:nvPr/>
        </p:nvGrpSpPr>
        <p:grpSpPr>
          <a:xfrm>
            <a:off x="0" y="0"/>
            <a:ext cx="9144000" cy="6226175"/>
            <a:chOff x="0" y="0"/>
            <a:chExt cx="5760" cy="3922"/>
          </a:xfrm>
        </p:grpSpPr>
        <p:pic>
          <p:nvPicPr>
            <p:cNvPr id="17413" name="Picture 4" descr="untitledq"/>
            <p:cNvPicPr>
              <a:picLocks noChangeAspect="1"/>
            </p:cNvPicPr>
            <p:nvPr/>
          </p:nvPicPr>
          <p:blipFill>
            <a:blip r:embed="rId1"/>
            <a:stretch>
              <a:fillRect/>
            </a:stretch>
          </p:blipFill>
          <p:spPr>
            <a:xfrm>
              <a:off x="2971" y="453"/>
              <a:ext cx="2789" cy="2759"/>
            </a:xfrm>
            <a:prstGeom prst="rect">
              <a:avLst/>
            </a:prstGeom>
            <a:noFill/>
            <a:ln w="9525">
              <a:noFill/>
            </a:ln>
          </p:spPr>
        </p:pic>
        <p:pic>
          <p:nvPicPr>
            <p:cNvPr id="17414" name="Picture 5" descr="b"/>
            <p:cNvPicPr>
              <a:picLocks noChangeAspect="1"/>
            </p:cNvPicPr>
            <p:nvPr/>
          </p:nvPicPr>
          <p:blipFill>
            <a:blip r:embed="rId2"/>
            <a:stretch>
              <a:fillRect/>
            </a:stretch>
          </p:blipFill>
          <p:spPr>
            <a:xfrm>
              <a:off x="0" y="498"/>
              <a:ext cx="3085" cy="2628"/>
            </a:xfrm>
            <a:prstGeom prst="rect">
              <a:avLst/>
            </a:prstGeom>
            <a:noFill/>
            <a:ln w="9525">
              <a:noFill/>
            </a:ln>
          </p:spPr>
        </p:pic>
        <p:sp>
          <p:nvSpPr>
            <p:cNvPr id="17415" name="Text Box 6"/>
            <p:cNvSpPr/>
            <p:nvPr/>
          </p:nvSpPr>
          <p:spPr>
            <a:xfrm>
              <a:off x="0" y="3174"/>
              <a:ext cx="3039" cy="748"/>
            </a:xfrm>
            <a:prstGeom prst="rect">
              <a:avLst/>
            </a:prstGeom>
            <a:noFill/>
            <a:ln w="9525">
              <a:noFill/>
            </a:ln>
          </p:spPr>
          <p:txBody>
            <a:bodyPr anchor="t">
              <a:spAutoFit/>
            </a:bodyPr>
            <a:p>
              <a:pPr lvl="0" indent="0"/>
              <a:r>
                <a:rPr lang="zh-CN" altLang="en-US" sz="2400" b="1" dirty="0">
                  <a:latin typeface="Arial" panose="020B0604020202020204" pitchFamily="34" charset="0"/>
                  <a:ea typeface="宋体" panose="02010600030101010101" pitchFamily="2" charset="-122"/>
                </a:rPr>
                <a:t>在前线法国卫生官员仍照常履行条例，逐一检查炊事兵的</a:t>
              </a:r>
              <a:r>
                <a:rPr lang="zh-CN" altLang="en-US" sz="2400" b="1" dirty="0">
                  <a:solidFill>
                    <a:srgbClr val="FF0000"/>
                  </a:solidFill>
                  <a:latin typeface="Arial" panose="020B0604020202020204" pitchFamily="34" charset="0"/>
                  <a:ea typeface="宋体" panose="02010600030101010101" pitchFamily="2" charset="-122"/>
                </a:rPr>
                <a:t>手指甲</a:t>
              </a:r>
              <a:r>
                <a:rPr lang="zh-CN" altLang="en-US" sz="2400" b="1" dirty="0">
                  <a:latin typeface="Arial" panose="020B0604020202020204" pitchFamily="34" charset="0"/>
                  <a:ea typeface="宋体" panose="02010600030101010101" pitchFamily="2" charset="-122"/>
                </a:rPr>
                <a:t>是否合乎要求。</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7416" name="Text Box 7"/>
            <p:cNvSpPr/>
            <p:nvPr/>
          </p:nvSpPr>
          <p:spPr>
            <a:xfrm>
              <a:off x="3329" y="3265"/>
              <a:ext cx="2431" cy="288"/>
            </a:xfrm>
            <a:prstGeom prst="rect">
              <a:avLst/>
            </a:prstGeom>
            <a:noFill/>
            <a:ln w="9525">
              <a:noFill/>
            </a:ln>
          </p:spPr>
          <p:txBody>
            <a:bodyPr wrap="none" anchor="t">
              <a:spAutoFit/>
            </a:bodyPr>
            <a:p>
              <a:pPr lvl="0" indent="0"/>
              <a:r>
                <a:rPr lang="zh-CN" altLang="en-US" sz="2400" b="1" dirty="0">
                  <a:latin typeface="Arial" panose="020B0604020202020204" pitchFamily="34" charset="0"/>
                  <a:ea typeface="宋体" panose="02010600030101010101" pitchFamily="2" charset="-122"/>
                </a:rPr>
                <a:t>法国士兵在</a:t>
              </a:r>
              <a:r>
                <a:rPr lang="zh-CN" altLang="en-US" sz="2400" b="1" dirty="0">
                  <a:solidFill>
                    <a:srgbClr val="FF0000"/>
                  </a:solidFill>
                  <a:latin typeface="Arial" panose="020B0604020202020204" pitchFamily="34" charset="0"/>
                  <a:ea typeface="宋体" panose="02010600030101010101" pitchFamily="2" charset="-122"/>
                </a:rPr>
                <a:t>西线静坐“站岗”</a:t>
              </a:r>
              <a:endParaRPr lang="zh-CN" altLang="en-US" dirty="0">
                <a:latin typeface="Arial" panose="020B0604020202020204" pitchFamily="34" charset="0"/>
                <a:ea typeface="宋体" panose="02010600030101010101" pitchFamily="2" charset="-122"/>
              </a:endParaRPr>
            </a:p>
          </p:txBody>
        </p:sp>
        <p:sp>
          <p:nvSpPr>
            <p:cNvPr id="17417" name="Text Box 14"/>
            <p:cNvSpPr/>
            <p:nvPr/>
          </p:nvSpPr>
          <p:spPr>
            <a:xfrm>
              <a:off x="0" y="0"/>
              <a:ext cx="4050" cy="407"/>
            </a:xfrm>
            <a:prstGeom prst="rect">
              <a:avLst/>
            </a:prstGeom>
            <a:solidFill>
              <a:schemeClr val="bg1"/>
            </a:solidFill>
            <a:ln w="9525">
              <a:noFill/>
            </a:ln>
          </p:spPr>
          <p:txBody>
            <a:bodyPr wrap="square" anchor="t">
              <a:spAutoFit/>
            </a:bodyPr>
            <a:p>
              <a:pPr lvl="0" indent="0" algn="dist">
                <a:spcBef>
                  <a:spcPct val="50000"/>
                </a:spcBef>
              </a:pPr>
              <a:r>
                <a:rPr lang="zh-CN" altLang="en-US" sz="3600" b="1" dirty="0">
                  <a:solidFill>
                    <a:srgbClr val="000000"/>
                  </a:solidFill>
                  <a:latin typeface="Calibri" panose="020F0502020204030204" charset="0"/>
                  <a:ea typeface="宋体" panose="02010600030101010101" pitchFamily="2" charset="-122"/>
                  <a:sym typeface="宋体" panose="02010600030101010101" pitchFamily="2" charset="-122"/>
                </a:rPr>
                <a:t>一个真实的谎言     </a:t>
              </a:r>
              <a:r>
                <a:rPr lang="zh-CN" altLang="en-US" sz="2400" b="1" dirty="0">
                  <a:solidFill>
                    <a:srgbClr val="FF0000"/>
                  </a:solidFill>
                  <a:latin typeface="Calibri" panose="020F0502020204030204" charset="0"/>
                  <a:ea typeface="宋体" panose="02010600030101010101" pitchFamily="2" charset="-122"/>
                  <a:sym typeface="宋体" panose="02010600030101010101" pitchFamily="2" charset="-122"/>
                </a:rPr>
                <a:t>宣战</a:t>
              </a:r>
              <a:r>
                <a:rPr lang="zh-CN" altLang="en-US" sz="2400" b="1" dirty="0">
                  <a:solidFill>
                    <a:schemeClr val="tx2"/>
                  </a:solidFill>
                  <a:latin typeface="Calibri" panose="020F0502020204030204" charset="0"/>
                  <a:ea typeface="宋体" panose="02010600030101010101" pitchFamily="2" charset="-122"/>
                  <a:sym typeface="宋体" panose="02010600030101010101" pitchFamily="2" charset="-122"/>
                </a:rPr>
                <a:t>后的法军</a:t>
              </a:r>
              <a:endParaRPr lang="zh-CN" altLang="en-US" sz="2400" b="1" dirty="0">
                <a:solidFill>
                  <a:schemeClr val="tx2"/>
                </a:solidFill>
                <a:latin typeface="Calibri" panose="020F0502020204030204" charset="0"/>
                <a:ea typeface="宋体" panose="02010600030101010101" pitchFamily="2" charset="-122"/>
                <a:sym typeface="宋体" panose="0201060003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filter="blinds(horizontal)">
                                      <p:cBhvr>
                                        <p:cTn id="7" dur="500"/>
                                        <p:tgtEl>
                                          <p:spTgt spid="1843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18437"/>
                                        </p:tgtEl>
                                      </p:cBhvr>
                                    </p:animEffect>
                                    <p:set>
                                      <p:cBhvr>
                                        <p:cTn id="12" dur="1" fill="hold">
                                          <p:stCondLst>
                                            <p:cond delay="499"/>
                                          </p:stCondLst>
                                        </p:cTn>
                                        <p:tgtEl>
                                          <p:spTgt spid="1843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animEffect filter="blinds(horizontal)">
                                      <p:cBhvr>
                                        <p:cTn id="17" dur="500"/>
                                        <p:tgtEl>
                                          <p:spTgt spid="184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436"/>
                                        </p:tgtEl>
                                        <p:attrNameLst>
                                          <p:attrName>style.visibility</p:attrName>
                                        </p:attrNameLst>
                                      </p:cBhvr>
                                      <p:to>
                                        <p:strVal val="visible"/>
                                      </p:to>
                                    </p:set>
                                    <p:animEffect filter="blinds(horizontal)">
                                      <p:cBhvr>
                                        <p:cTn id="22"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ldLvl="0"/>
      <p:bldP spid="18436"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占位符 20481"/>
          <p:cNvSpPr>
            <a:spLocks noGrp="1"/>
          </p:cNvSpPr>
          <p:nvPr>
            <p:ph idx="1"/>
          </p:nvPr>
        </p:nvSpPr>
        <p:spPr>
          <a:xfrm>
            <a:off x="0" y="3500755"/>
            <a:ext cx="8991600" cy="3369945"/>
          </a:xfrm>
        </p:spPr>
        <p:txBody>
          <a:bodyPr/>
          <a:p>
            <a:pPr fontAlgn="base">
              <a:lnSpc>
                <a:spcPct val="110000"/>
              </a:lnSpc>
              <a:buNone/>
            </a:pPr>
            <a:r>
              <a:rPr lang="zh-CN" altLang="en-US" sz="2800" b="1" strike="noStrike" noProof="1">
                <a:effectLst>
                  <a:outerShdw blurRad="38100" dist="38100" dir="2700000">
                    <a:srgbClr val="C0C0C0"/>
                  </a:outerShdw>
                </a:effectLst>
                <a:latin typeface="楷体_GB2312" pitchFamily="1" charset="-122"/>
                <a:ea typeface="楷体_GB2312" pitchFamily="1" charset="-122"/>
              </a:rPr>
              <a:t>　　　</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二战全面爆发初期</a:t>
            </a:r>
            <a:r>
              <a:rPr lang="en-US" altLang="zh-CN" sz="2800" strike="noStrike" noProof="1">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纳粹德国军事家打造的</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闪击战</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，攻势凌厉，</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27</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天</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内征服了波兰，</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4</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小时</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征服丹麦，</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23</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天</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内征服挪威，</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5</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天</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内征服荷兰，</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18</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天</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内征服比利时，</a:t>
            </a:r>
            <a:r>
              <a:rPr lang="en-US" altLang="zh-CN"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39</a:t>
            </a:r>
            <a:r>
              <a:rPr lang="zh-CN" altLang="en-US" sz="2800" strike="noStrike" noProof="1">
                <a:solidFill>
                  <a:srgbClr val="FF3300"/>
                </a:solidFill>
                <a:effectLst>
                  <a:outerShdw blurRad="38100" dist="38100" dir="2700000">
                    <a:srgbClr val="C0C0C0"/>
                  </a:outerShdw>
                </a:effectLst>
                <a:latin typeface="黑体" panose="02010609060101010101" pitchFamily="2" charset="-122"/>
                <a:ea typeface="黑体" panose="02010609060101010101" pitchFamily="2" charset="-122"/>
              </a:rPr>
              <a:t>天</a:t>
            </a: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内征服号称“欧洲最强陆军”的法国。</a:t>
            </a:r>
            <a:endPar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endParaRPr>
          </a:p>
          <a:p>
            <a:pPr fontAlgn="base">
              <a:lnSpc>
                <a:spcPct val="80000"/>
              </a:lnSpc>
              <a:buNone/>
            </a:pPr>
            <a:r>
              <a:rPr lang="zh-CN" altLang="en-US" sz="2800" strike="noStrike" noProof="1">
                <a:effectLst>
                  <a:outerShdw blurRad="38100" dist="38100" dir="2700000">
                    <a:srgbClr val="C0C0C0"/>
                  </a:outerShdw>
                </a:effectLst>
                <a:latin typeface="黑体" panose="02010609060101010101" pitchFamily="2" charset="-122"/>
                <a:ea typeface="黑体" panose="02010609060101010101" pitchFamily="2" charset="-122"/>
              </a:rPr>
              <a:t>            </a:t>
            </a:r>
            <a:endParaRPr lang="zh-CN" altLang="en-US" sz="2800" strike="noStrike" noProof="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endParaRPr>
          </a:p>
          <a:p>
            <a:pPr fontAlgn="base">
              <a:lnSpc>
                <a:spcPct val="80000"/>
              </a:lnSpc>
              <a:buNone/>
            </a:pPr>
            <a:r>
              <a:rPr lang="zh-CN" altLang="en-US" sz="2800" b="1" strike="noStrike" noProof="1">
                <a:solidFill>
                  <a:srgbClr val="FF3300"/>
                </a:solidFill>
                <a:effectLst>
                  <a:outerShdw blurRad="38100" dist="38100" dir="2700000">
                    <a:srgbClr val="C0C0C0"/>
                  </a:outerShdw>
                </a:effectLst>
                <a:latin typeface="楷体_GB2312" pitchFamily="1" charset="-122"/>
                <a:ea typeface="楷体_GB2312" pitchFamily="1" charset="-122"/>
              </a:rPr>
              <a:t>　　　</a:t>
            </a:r>
            <a:endParaRPr lang="zh-CN" altLang="en-US" sz="2800" b="1" strike="noStrike" noProof="1">
              <a:effectLst>
                <a:outerShdw blurRad="38100" dist="38100" dir="2700000">
                  <a:srgbClr val="C0C0C0"/>
                </a:outerShdw>
              </a:effectLst>
              <a:latin typeface="楷体_GB2312" pitchFamily="1" charset="-122"/>
              <a:ea typeface="楷体_GB2312" pitchFamily="1" charset="-122"/>
            </a:endParaRPr>
          </a:p>
        </p:txBody>
      </p:sp>
      <p:pic>
        <p:nvPicPr>
          <p:cNvPr id="19458" name="图片 20482" descr="U136P60T4D134089F49DT20050624114519"/>
          <p:cNvPicPr>
            <a:picLocks noChangeAspect="1"/>
          </p:cNvPicPr>
          <p:nvPr/>
        </p:nvPicPr>
        <p:blipFill>
          <a:blip r:embed="rId1"/>
          <a:srcRect l="5556" t="5576" r="1389" b="4816"/>
          <a:stretch>
            <a:fillRect/>
          </a:stretch>
        </p:blipFill>
        <p:spPr>
          <a:xfrm>
            <a:off x="0" y="260350"/>
            <a:ext cx="4716463" cy="3248025"/>
          </a:xfrm>
          <a:prstGeom prst="rect">
            <a:avLst/>
          </a:prstGeom>
          <a:noFill/>
          <a:ln w="28575" cap="flat" cmpd="sng">
            <a:solidFill>
              <a:srgbClr val="000000"/>
            </a:solidFill>
            <a:prstDash val="solid"/>
            <a:miter/>
            <a:headEnd type="none" w="med" len="med"/>
            <a:tailEnd type="none" w="med" len="med"/>
          </a:ln>
        </p:spPr>
      </p:pic>
      <p:sp>
        <p:nvSpPr>
          <p:cNvPr id="20484" name="文本框 20483"/>
          <p:cNvSpPr txBox="1"/>
          <p:nvPr/>
        </p:nvSpPr>
        <p:spPr>
          <a:xfrm>
            <a:off x="5537200" y="692150"/>
            <a:ext cx="3606800" cy="1316038"/>
          </a:xfrm>
          <a:prstGeom prst="rect">
            <a:avLst/>
          </a:prstGeom>
          <a:solidFill>
            <a:srgbClr val="FFFF99"/>
          </a:solidFill>
          <a:ln w="28575" cap="flat" cmpd="sng">
            <a:solidFill>
              <a:schemeClr val="tx1"/>
            </a:solidFill>
            <a:prstDash val="solid"/>
            <a:miter/>
            <a:headEnd type="none" w="med" len="med"/>
            <a:tailEnd type="none" w="med" len="med"/>
          </a:ln>
        </p:spPr>
        <p:txBody>
          <a:bodyPr>
            <a:spAutoFit/>
          </a:bodyPr>
          <a:p>
            <a:pPr lvl="0" fontAlgn="base">
              <a:lnSpc>
                <a:spcPct val="80000"/>
              </a:lnSpc>
              <a:spcBef>
                <a:spcPct val="20000"/>
              </a:spcBef>
              <a:buClr>
                <a:schemeClr val="bg2"/>
              </a:buClr>
              <a:buSzPct val="75000"/>
              <a:buFont typeface="Wingdings" panose="05000000000000000000" pitchFamily="2" charset="2"/>
              <a:buNone/>
            </a:pPr>
            <a:r>
              <a:rPr lang="zh-CN" altLang="en-US" sz="2800" b="1" strike="noStrike" noProof="1">
                <a:effectLst>
                  <a:outerShdw blurRad="38100" dist="38100" dir="2700000">
                    <a:srgbClr val="FFFFFF"/>
                  </a:outerShdw>
                </a:effectLst>
                <a:latin typeface="Arial" panose="020B0604020202020204" pitchFamily="34" charset="0"/>
                <a:ea typeface="楷体_GB2312" pitchFamily="1" charset="-122"/>
                <a:cs typeface="+mn-ea"/>
              </a:rPr>
              <a:t>　　德国摩托化步兵</a:t>
            </a:r>
            <a:endParaRPr lang="zh-CN" altLang="en-US" sz="2800" b="1" strike="noStrike" noProof="1">
              <a:effectLst>
                <a:outerShdw blurRad="38100" dist="38100" dir="2700000">
                  <a:srgbClr val="FFFFFF"/>
                </a:outerShdw>
              </a:effectLst>
              <a:latin typeface="Arial" panose="020B0604020202020204" pitchFamily="34" charset="0"/>
              <a:ea typeface="楷体_GB2312" pitchFamily="1" charset="-122"/>
            </a:endParaRPr>
          </a:p>
          <a:p>
            <a:pPr lvl="0" fontAlgn="base">
              <a:lnSpc>
                <a:spcPct val="80000"/>
              </a:lnSpc>
              <a:spcBef>
                <a:spcPct val="20000"/>
              </a:spcBef>
              <a:buClr>
                <a:schemeClr val="bg2"/>
              </a:buClr>
              <a:buSzPct val="75000"/>
              <a:buFont typeface="Wingdings" panose="05000000000000000000" pitchFamily="2" charset="2"/>
              <a:buNone/>
            </a:pPr>
            <a:r>
              <a:rPr lang="zh-CN" altLang="en-US" sz="2800" b="1" strike="noStrike" noProof="1">
                <a:effectLst>
                  <a:outerShdw blurRad="38100" dist="38100" dir="2700000">
                    <a:srgbClr val="FFFFFF"/>
                  </a:outerShdw>
                </a:effectLst>
                <a:latin typeface="Arial" panose="020B0604020202020204" pitchFamily="34" charset="0"/>
                <a:ea typeface="楷体_GB2312" pitchFamily="1" charset="-122"/>
                <a:cs typeface="+mn-ea"/>
              </a:rPr>
              <a:t>在闪击战期间通过一</a:t>
            </a:r>
            <a:endParaRPr lang="zh-CN" altLang="en-US" sz="2800" b="1" strike="noStrike" noProof="1">
              <a:effectLst>
                <a:outerShdw blurRad="38100" dist="38100" dir="2700000">
                  <a:srgbClr val="FFFFFF"/>
                </a:outerShdw>
              </a:effectLst>
              <a:latin typeface="Arial" panose="020B0604020202020204" pitchFamily="34" charset="0"/>
              <a:ea typeface="楷体_GB2312" pitchFamily="1" charset="-122"/>
            </a:endParaRPr>
          </a:p>
          <a:p>
            <a:pPr lvl="0" fontAlgn="base">
              <a:lnSpc>
                <a:spcPct val="80000"/>
              </a:lnSpc>
              <a:spcBef>
                <a:spcPct val="20000"/>
              </a:spcBef>
              <a:buClr>
                <a:schemeClr val="bg2"/>
              </a:buClr>
              <a:buSzPct val="75000"/>
              <a:buFont typeface="Wingdings" panose="05000000000000000000" pitchFamily="2" charset="2"/>
              <a:buNone/>
            </a:pPr>
            <a:r>
              <a:rPr lang="zh-CN" altLang="en-US" sz="2800" b="1" strike="noStrike" noProof="1">
                <a:effectLst>
                  <a:outerShdw blurRad="38100" dist="38100" dir="2700000">
                    <a:srgbClr val="FFFFFF"/>
                  </a:outerShdw>
                </a:effectLst>
                <a:latin typeface="Arial" panose="020B0604020202020204" pitchFamily="34" charset="0"/>
                <a:ea typeface="楷体_GB2312" pitchFamily="1" charset="-122"/>
                <a:cs typeface="+mn-ea"/>
              </a:rPr>
              <a:t>条波兰土路。</a:t>
            </a:r>
            <a:endParaRPr lang="zh-CN" altLang="en-US" sz="2800" b="1" strike="noStrike" noProof="1">
              <a:effectLst>
                <a:outerShdw blurRad="38100" dist="38100" dir="2700000">
                  <a:srgbClr val="FFFFFF"/>
                </a:outerShdw>
              </a:effectLst>
              <a:latin typeface="Arial" panose="020B0604020202020204" pitchFamily="34" charset="0"/>
              <a:ea typeface="楷体_GB2312"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482">
                                            <p:txEl>
                                              <p:charRg st="0" end="93"/>
                                            </p:txEl>
                                          </p:spTgt>
                                        </p:tgtEl>
                                        <p:attrNameLst>
                                          <p:attrName>style.visibility</p:attrName>
                                        </p:attrNameLst>
                                      </p:cBhvr>
                                      <p:to>
                                        <p:strVal val="visible"/>
                                      </p:to>
                                    </p:set>
                                    <p:anim calcmode="lin" valueType="num">
                                      <p:cBhvr additive="base">
                                        <p:cTn id="7" dur="500" fill="hold"/>
                                        <p:tgtEl>
                                          <p:spTgt spid="20482">
                                            <p:txEl>
                                              <p:charRg st="0" end="9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482">
                                            <p:txEl>
                                              <p:charRg st="0" end="9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482">
                                            <p:txEl>
                                              <p:charRg st="1" end="1"/>
                                            </p:txEl>
                                          </p:spTgt>
                                        </p:tgtEl>
                                        <p:attrNameLst>
                                          <p:attrName>style.visibility</p:attrName>
                                        </p:attrNameLst>
                                      </p:cBhvr>
                                      <p:to>
                                        <p:strVal val="visible"/>
                                      </p:to>
                                    </p:set>
                                    <p:anim calcmode="lin" valueType="num">
                                      <p:cBhvr additive="base">
                                        <p:cTn id="13" dur="500" fill="hold"/>
                                        <p:tgtEl>
                                          <p:spTgt spid="20482">
                                            <p:txEl>
                                              <p:char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482">
                                            <p:txEl>
                                              <p:char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482">
                                            <p:txEl>
                                              <p:charRg st="94" end="142"/>
                                            </p:txEl>
                                          </p:spTgt>
                                        </p:tgtEl>
                                        <p:attrNameLst>
                                          <p:attrName>style.visibility</p:attrName>
                                        </p:attrNameLst>
                                      </p:cBhvr>
                                      <p:to>
                                        <p:strVal val="visible"/>
                                      </p:to>
                                    </p:set>
                                    <p:anim calcmode="lin" valueType="num">
                                      <p:cBhvr additive="base">
                                        <p:cTn id="19" dur="500" fill="hold"/>
                                        <p:tgtEl>
                                          <p:spTgt spid="20482">
                                            <p:txEl>
                                              <p:charRg st="94" end="14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482">
                                            <p:txEl>
                                              <p:charRg st="94" end="14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1" name="Picture 2" descr="6s"/>
          <p:cNvPicPr>
            <a:picLocks noChangeAspect="1"/>
          </p:cNvPicPr>
          <p:nvPr/>
        </p:nvPicPr>
        <p:blipFill>
          <a:blip r:embed="rId1">
            <a:lum bright="-6000" contrast="54000"/>
          </a:blip>
          <a:stretch>
            <a:fillRect/>
          </a:stretch>
        </p:blipFill>
        <p:spPr>
          <a:xfrm>
            <a:off x="2601913" y="0"/>
            <a:ext cx="6542087" cy="6858000"/>
          </a:xfrm>
          <a:prstGeom prst="rect">
            <a:avLst/>
          </a:prstGeom>
          <a:noFill/>
          <a:ln w="9525">
            <a:noFill/>
          </a:ln>
        </p:spPr>
      </p:pic>
      <p:pic>
        <p:nvPicPr>
          <p:cNvPr id="15362" name="Picture 3" descr="告别国旗"/>
          <p:cNvPicPr>
            <a:picLocks noChangeAspect="1"/>
          </p:cNvPicPr>
          <p:nvPr/>
        </p:nvPicPr>
        <p:blipFill>
          <a:blip r:embed="rId2"/>
          <a:stretch>
            <a:fillRect/>
          </a:stretch>
        </p:blipFill>
        <p:spPr>
          <a:xfrm>
            <a:off x="0" y="0"/>
            <a:ext cx="2787650" cy="3352800"/>
          </a:xfrm>
          <a:prstGeom prst="rect">
            <a:avLst/>
          </a:prstGeom>
          <a:noFill/>
          <a:ln w="9525">
            <a:noFill/>
          </a:ln>
        </p:spPr>
      </p:pic>
      <p:pic>
        <p:nvPicPr>
          <p:cNvPr id="15363" name="Picture 4" descr="Image-0008"/>
          <p:cNvPicPr>
            <a:picLocks noChangeAspect="1"/>
          </p:cNvPicPr>
          <p:nvPr/>
        </p:nvPicPr>
        <p:blipFill>
          <a:blip r:embed="rId3"/>
          <a:srcRect b="16354"/>
          <a:stretch>
            <a:fillRect/>
          </a:stretch>
        </p:blipFill>
        <p:spPr>
          <a:xfrm>
            <a:off x="0" y="3879850"/>
            <a:ext cx="4876800" cy="2978150"/>
          </a:xfrm>
          <a:prstGeom prst="rect">
            <a:avLst/>
          </a:prstGeom>
          <a:noFill/>
          <a:ln w="9525">
            <a:noFill/>
          </a:ln>
        </p:spPr>
      </p:pic>
      <p:sp>
        <p:nvSpPr>
          <p:cNvPr id="15364" name="Text Box 5"/>
          <p:cNvSpPr txBox="1"/>
          <p:nvPr/>
        </p:nvSpPr>
        <p:spPr>
          <a:xfrm>
            <a:off x="5181600" y="4787900"/>
            <a:ext cx="3657600" cy="1939290"/>
          </a:xfrm>
          <a:prstGeom prst="rect">
            <a:avLst/>
          </a:prstGeom>
          <a:solidFill>
            <a:srgbClr val="0000FF"/>
          </a:solidFill>
          <a:ln w="9525">
            <a:noFill/>
          </a:ln>
        </p:spPr>
        <p:txBody>
          <a:bodyPr lIns="90000" tIns="46800" rIns="90000" bIns="46800" anchor="t">
            <a:spAutoFit/>
          </a:bodyPr>
          <a:p>
            <a:pPr lvl="0" indent="0"/>
            <a:r>
              <a:rPr lang="en-US" altLang="zh-CN" sz="2400" b="1" dirty="0">
                <a:solidFill>
                  <a:schemeClr val="bg1"/>
                </a:solidFill>
                <a:latin typeface="黑体" panose="02010609060101010101" pitchFamily="2" charset="-122"/>
                <a:ea typeface="黑体" panose="02010609060101010101" pitchFamily="2" charset="-122"/>
              </a:rPr>
              <a:t>1940</a:t>
            </a:r>
            <a:r>
              <a:rPr lang="zh-CN" altLang="en-US" sz="2400" b="1" dirty="0">
                <a:solidFill>
                  <a:schemeClr val="bg1"/>
                </a:solidFill>
                <a:latin typeface="黑体" panose="02010609060101010101" pitchFamily="2" charset="-122"/>
                <a:ea typeface="黑体" panose="02010609060101010101" pitchFamily="2" charset="-122"/>
              </a:rPr>
              <a:t>年四五月，德军进攻西欧，占领法国等西欧和北欧国家。</a:t>
            </a:r>
            <a:r>
              <a:rPr lang="zh-CN" altLang="en-US" sz="2400">
                <a:solidFill>
                  <a:schemeClr val="bg1"/>
                </a:solidFill>
                <a:effectLst>
                  <a:outerShdw blurRad="38100" dist="38100" dir="2700000">
                    <a:srgbClr val="C0C0C0"/>
                  </a:outerShdw>
                </a:effectLst>
                <a:latin typeface="黑体" panose="02010609060101010101" pitchFamily="2" charset="-122"/>
                <a:ea typeface="黑体" panose="02010609060101010101" pitchFamily="2" charset="-122"/>
                <a:sym typeface="+mn-ea"/>
              </a:rPr>
              <a:t>德国进攻法国后，意大利趁火打劫，对法宣战。</a:t>
            </a:r>
            <a:endParaRPr lang="zh-CN" altLang="en-US" sz="2400" b="1" dirty="0">
              <a:solidFill>
                <a:schemeClr val="bg1"/>
              </a:solidFill>
              <a:latin typeface="黑体" panose="02010609060101010101" pitchFamily="2" charset="-122"/>
              <a:ea typeface="黑体" panose="02010609060101010101" pitchFamily="2" charset="-122"/>
            </a:endParaRPr>
          </a:p>
        </p:txBody>
      </p:sp>
      <p:sp>
        <p:nvSpPr>
          <p:cNvPr id="15365" name="Rectangle 6"/>
          <p:cNvSpPr/>
          <p:nvPr/>
        </p:nvSpPr>
        <p:spPr>
          <a:xfrm>
            <a:off x="0" y="3352800"/>
            <a:ext cx="3733800" cy="533400"/>
          </a:xfrm>
          <a:prstGeom prst="rect">
            <a:avLst/>
          </a:prstGeom>
          <a:solidFill>
            <a:srgbClr val="0000FF"/>
          </a:solidFill>
          <a:ln w="9525">
            <a:noFill/>
          </a:ln>
        </p:spPr>
        <p:txBody>
          <a:bodyPr anchor="ctr"/>
          <a:p>
            <a:pPr lvl="0" indent="0" algn="ctr"/>
            <a:r>
              <a:rPr lang="zh-CN" altLang="en-US" sz="2800" b="1" dirty="0">
                <a:solidFill>
                  <a:schemeClr val="bg1"/>
                </a:solidFill>
                <a:latin typeface="黑体" panose="02010609060101010101" pitchFamily="2" charset="-122"/>
                <a:ea typeface="黑体" panose="02010609060101010101" pitchFamily="2" charset="-122"/>
              </a:rPr>
              <a:t>法国沦陷</a:t>
            </a:r>
            <a:endParaRPr lang="zh-CN" altLang="en-US" sz="2800" b="1" dirty="0">
              <a:solidFill>
                <a:schemeClr val="bg1"/>
              </a:solidFill>
              <a:latin typeface="黑体" panose="02010609060101010101" pitchFamily="2" charset="-122"/>
              <a:ea typeface="黑体" panose="0201060906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Rectangle 2"/>
          <p:cNvSpPr>
            <a:spLocks noGrp="1"/>
          </p:cNvSpPr>
          <p:nvPr>
            <p:ph type="title"/>
          </p:nvPr>
        </p:nvSpPr>
        <p:spPr>
          <a:xfrm>
            <a:off x="684213" y="260350"/>
            <a:ext cx="7772400" cy="1143000"/>
          </a:xfrm>
        </p:spPr>
        <p:txBody>
          <a:bodyPr wrap="square" lIns="91440" tIns="45720" rIns="91440" bIns="45720" anchor="ctr"/>
          <a:p>
            <a:pPr eaLnBrk="1" hangingPunct="1"/>
            <a:r>
              <a:rPr lang="zh-CN" altLang="en-US" b="1" dirty="0"/>
              <a:t>法国签署无条件投降书</a:t>
            </a:r>
            <a:endParaRPr lang="zh-CN" altLang="en-US" b="1" dirty="0"/>
          </a:p>
        </p:txBody>
      </p:sp>
      <p:pic>
        <p:nvPicPr>
          <p:cNvPr id="23555" name="Picture 3" descr="3"/>
          <p:cNvPicPr>
            <a:picLocks noGrp="1" noChangeAspect="1"/>
          </p:cNvPicPr>
          <p:nvPr>
            <p:ph sz="half" idx="1"/>
          </p:nvPr>
        </p:nvPicPr>
        <p:blipFill>
          <a:blip r:embed="rId1"/>
          <a:stretch>
            <a:fillRect/>
          </a:stretch>
        </p:blipFill>
        <p:spPr>
          <a:xfrm>
            <a:off x="468313" y="1268413"/>
            <a:ext cx="3740150" cy="4752975"/>
          </a:xfrm>
        </p:spPr>
      </p:pic>
      <p:pic>
        <p:nvPicPr>
          <p:cNvPr id="23556" name="Picture 4" descr="投降"/>
          <p:cNvPicPr>
            <a:picLocks noGrp="1" noChangeAspect="1"/>
          </p:cNvPicPr>
          <p:nvPr>
            <p:ph sz="half" idx="2"/>
          </p:nvPr>
        </p:nvPicPr>
        <p:blipFill>
          <a:blip r:embed="rId2"/>
          <a:stretch>
            <a:fillRect/>
          </a:stretch>
        </p:blipFill>
        <p:spPr>
          <a:xfrm>
            <a:off x="4932363" y="1268413"/>
            <a:ext cx="3757612" cy="4752975"/>
          </a:xfrm>
        </p:spPr>
      </p:pic>
      <p:grpSp>
        <p:nvGrpSpPr>
          <p:cNvPr id="2" name="Group 5"/>
          <p:cNvGrpSpPr/>
          <p:nvPr/>
        </p:nvGrpSpPr>
        <p:grpSpPr>
          <a:xfrm>
            <a:off x="2057400" y="0"/>
            <a:ext cx="4876800" cy="6867525"/>
            <a:chOff x="0" y="0"/>
            <a:chExt cx="3072" cy="4326"/>
          </a:xfrm>
        </p:grpSpPr>
        <p:pic>
          <p:nvPicPr>
            <p:cNvPr id="16389" name="Picture 6" descr="dgl2"/>
            <p:cNvPicPr>
              <a:picLocks noChangeAspect="1"/>
            </p:cNvPicPr>
            <p:nvPr/>
          </p:nvPicPr>
          <p:blipFill>
            <a:blip r:embed="rId3"/>
            <a:stretch>
              <a:fillRect/>
            </a:stretch>
          </p:blipFill>
          <p:spPr>
            <a:xfrm>
              <a:off x="0" y="0"/>
              <a:ext cx="3062" cy="3792"/>
            </a:xfrm>
            <a:prstGeom prst="rect">
              <a:avLst/>
            </a:prstGeom>
            <a:noFill/>
            <a:ln w="9525">
              <a:noFill/>
            </a:ln>
          </p:spPr>
        </p:pic>
        <p:sp>
          <p:nvSpPr>
            <p:cNvPr id="16390" name="Text Box 7"/>
            <p:cNvSpPr txBox="1"/>
            <p:nvPr/>
          </p:nvSpPr>
          <p:spPr>
            <a:xfrm>
              <a:off x="0" y="3724"/>
              <a:ext cx="3072" cy="602"/>
            </a:xfrm>
            <a:prstGeom prst="rect">
              <a:avLst/>
            </a:prstGeom>
            <a:solidFill>
              <a:schemeClr val="bg1"/>
            </a:solidFill>
            <a:ln w="9525">
              <a:noFill/>
            </a:ln>
          </p:spPr>
          <p:txBody>
            <a:bodyPr lIns="90000" tIns="46800" rIns="90000" bIns="46800" anchor="t">
              <a:spAutoFit/>
            </a:bodyPr>
            <a:p>
              <a:pPr lvl="0" indent="0"/>
              <a:r>
                <a:rPr lang="zh-CN" altLang="en-US" sz="2800" b="1" dirty="0">
                  <a:solidFill>
                    <a:schemeClr val="tx1"/>
                  </a:solidFill>
                  <a:latin typeface="黑体" panose="02010609060101010101" pitchFamily="2" charset="-122"/>
                  <a:ea typeface="黑体" panose="02010609060101010101" pitchFamily="2" charset="-122"/>
                </a:rPr>
                <a:t>法国的戴高乐将军在英国组织</a:t>
              </a:r>
              <a:r>
                <a:rPr lang="zh-CN" altLang="en-US" sz="2800" b="1" dirty="0">
                  <a:solidFill>
                    <a:schemeClr val="tx1"/>
                  </a:solidFill>
                  <a:latin typeface="Arial" panose="020B0604020202020204" pitchFamily="34" charset="0"/>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自由法国运动</a:t>
              </a:r>
              <a:r>
                <a:rPr lang="zh-CN" altLang="en-US" sz="2800" b="1" dirty="0">
                  <a:solidFill>
                    <a:schemeClr val="tx1"/>
                  </a:solidFill>
                  <a:latin typeface="Arial" panose="020B0604020202020204" pitchFamily="34" charset="0"/>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，继续斗争。</a:t>
              </a:r>
              <a:endParaRPr lang="zh-CN" altLang="en-US" sz="2800" b="1" dirty="0">
                <a:solidFill>
                  <a:schemeClr val="tx1"/>
                </a:solidFill>
                <a:latin typeface="黑体" panose="02010609060101010101" pitchFamily="2" charset="-122"/>
                <a:ea typeface="黑体" panose="0201060906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3554"/>
                                        </p:tgtEl>
                                        <p:attrNameLst>
                                          <p:attrName>ppt_x</p:attrName>
                                        </p:attrNameLst>
                                      </p:cBhvr>
                                      <p:tavLst>
                                        <p:tav tm="0">
                                          <p:val>
                                            <p:strVal val="ppt_x"/>
                                          </p:val>
                                        </p:tav>
                                        <p:tav tm="100000">
                                          <p:val>
                                            <p:strVal val="ppt_x"/>
                                          </p:val>
                                        </p:tav>
                                      </p:tavLst>
                                    </p:anim>
                                    <p:anim calcmode="lin" valueType="num">
                                      <p:cBhvr additive="base">
                                        <p:cTn id="7" dur="500"/>
                                        <p:tgtEl>
                                          <p:spTgt spid="23554"/>
                                        </p:tgtEl>
                                        <p:attrNameLst>
                                          <p:attrName>ppt_y</p:attrName>
                                        </p:attrNameLst>
                                      </p:cBhvr>
                                      <p:tavLst>
                                        <p:tav tm="0">
                                          <p:val>
                                            <p:strVal val="ppt_y"/>
                                          </p:val>
                                        </p:tav>
                                        <p:tav tm="100000">
                                          <p:val>
                                            <p:strVal val="1+ppt_h/2"/>
                                          </p:val>
                                        </p:tav>
                                      </p:tavLst>
                                    </p:anim>
                                    <p:set>
                                      <p:cBhvr>
                                        <p:cTn id="8" dur="1" fill="hold">
                                          <p:stCondLst>
                                            <p:cond delay="499"/>
                                          </p:stCondLst>
                                        </p:cTn>
                                        <p:tgtEl>
                                          <p:spTgt spid="2355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23555"/>
                                        </p:tgtEl>
                                        <p:attrNameLst>
                                          <p:attrName>ppt_x</p:attrName>
                                        </p:attrNameLst>
                                      </p:cBhvr>
                                      <p:tavLst>
                                        <p:tav tm="0">
                                          <p:val>
                                            <p:strVal val="ppt_x"/>
                                          </p:val>
                                        </p:tav>
                                        <p:tav tm="100000">
                                          <p:val>
                                            <p:strVal val="ppt_x"/>
                                          </p:val>
                                        </p:tav>
                                      </p:tavLst>
                                    </p:anim>
                                    <p:anim calcmode="lin" valueType="num">
                                      <p:cBhvr additive="base">
                                        <p:cTn id="11" dur="500"/>
                                        <p:tgtEl>
                                          <p:spTgt spid="23555"/>
                                        </p:tgtEl>
                                        <p:attrNameLst>
                                          <p:attrName>ppt_y</p:attrName>
                                        </p:attrNameLst>
                                      </p:cBhvr>
                                      <p:tavLst>
                                        <p:tav tm="0">
                                          <p:val>
                                            <p:strVal val="ppt_y"/>
                                          </p:val>
                                        </p:tav>
                                        <p:tav tm="100000">
                                          <p:val>
                                            <p:strVal val="1+ppt_h/2"/>
                                          </p:val>
                                        </p:tav>
                                      </p:tavLst>
                                    </p:anim>
                                    <p:set>
                                      <p:cBhvr>
                                        <p:cTn id="12" dur="1" fill="hold">
                                          <p:stCondLst>
                                            <p:cond delay="499"/>
                                          </p:stCondLst>
                                        </p:cTn>
                                        <p:tgtEl>
                                          <p:spTgt spid="23555"/>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23556"/>
                                        </p:tgtEl>
                                        <p:attrNameLst>
                                          <p:attrName>ppt_x</p:attrName>
                                        </p:attrNameLst>
                                      </p:cBhvr>
                                      <p:tavLst>
                                        <p:tav tm="0">
                                          <p:val>
                                            <p:strVal val="ppt_x"/>
                                          </p:val>
                                        </p:tav>
                                        <p:tav tm="100000">
                                          <p:val>
                                            <p:strVal val="ppt_x"/>
                                          </p:val>
                                        </p:tav>
                                      </p:tavLst>
                                    </p:anim>
                                    <p:anim calcmode="lin" valueType="num">
                                      <p:cBhvr additive="base">
                                        <p:cTn id="15" dur="500"/>
                                        <p:tgtEl>
                                          <p:spTgt spid="23556"/>
                                        </p:tgtEl>
                                        <p:attrNameLst>
                                          <p:attrName>ppt_y</p:attrName>
                                        </p:attrNameLst>
                                      </p:cBhvr>
                                      <p:tavLst>
                                        <p:tav tm="0">
                                          <p:val>
                                            <p:strVal val="ppt_y"/>
                                          </p:val>
                                        </p:tav>
                                        <p:tav tm="100000">
                                          <p:val>
                                            <p:strVal val="1+ppt_h/2"/>
                                          </p:val>
                                        </p:tav>
                                      </p:tavLst>
                                    </p:anim>
                                    <p:set>
                                      <p:cBhvr>
                                        <p:cTn id="16" dur="1" fill="hold">
                                          <p:stCondLst>
                                            <p:cond delay="499"/>
                                          </p:stCondLst>
                                        </p:cTn>
                                        <p:tgtEl>
                                          <p:spTgt spid="2355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09" name="Picture 2" descr="yg"/>
          <p:cNvPicPr>
            <a:picLocks noChangeAspect="1"/>
          </p:cNvPicPr>
          <p:nvPr/>
        </p:nvPicPr>
        <p:blipFill>
          <a:blip r:embed="rId1"/>
          <a:stretch>
            <a:fillRect/>
          </a:stretch>
        </p:blipFill>
        <p:spPr>
          <a:xfrm>
            <a:off x="0" y="0"/>
            <a:ext cx="9144000" cy="6850063"/>
          </a:xfrm>
          <a:prstGeom prst="rect">
            <a:avLst/>
          </a:prstGeom>
          <a:noFill/>
          <a:ln w="9525">
            <a:noFill/>
          </a:ln>
        </p:spPr>
      </p:pic>
      <p:sp>
        <p:nvSpPr>
          <p:cNvPr id="17410" name="AutoShape 3"/>
          <p:cNvSpPr/>
          <p:nvPr/>
        </p:nvSpPr>
        <p:spPr>
          <a:xfrm>
            <a:off x="5181600" y="533400"/>
            <a:ext cx="3962400" cy="1219200"/>
          </a:xfrm>
          <a:prstGeom prst="wedgeRectCallout">
            <a:avLst>
              <a:gd name="adj1" fmla="val -104773"/>
              <a:gd name="adj2" fmla="val 156509"/>
            </a:avLst>
          </a:prstGeom>
          <a:solidFill>
            <a:srgbClr val="FFFF00"/>
          </a:solidFill>
          <a:ln w="12700" cap="flat" cmpd="sng">
            <a:solidFill>
              <a:schemeClr val="tx1"/>
            </a:solidFill>
            <a:prstDash val="solid"/>
            <a:miter/>
            <a:headEnd type="none" w="sm" len="sm"/>
            <a:tailEnd type="none" w="sm" len="sm"/>
          </a:ln>
        </p:spPr>
        <p:txBody>
          <a:bodyPr anchor="t"/>
          <a:p>
            <a:pPr lvl="0" indent="0"/>
            <a:r>
              <a:rPr lang="en-US" altLang="zh-CN" sz="2800" b="1" dirty="0">
                <a:solidFill>
                  <a:schemeClr val="tx1"/>
                </a:solidFill>
                <a:latin typeface="Times New Roman" panose="02020603050405020304" pitchFamily="2" charset="0"/>
                <a:ea typeface="黑体" panose="02010609060101010101" pitchFamily="2" charset="-122"/>
              </a:rPr>
              <a:t>1940</a:t>
            </a:r>
            <a:r>
              <a:rPr lang="zh-CN" altLang="en-US" sz="2800" b="1" dirty="0">
                <a:solidFill>
                  <a:schemeClr val="tx1"/>
                </a:solidFill>
                <a:latin typeface="Times New Roman" panose="02020603050405020304" pitchFamily="2" charset="0"/>
                <a:ea typeface="黑体" panose="02010609060101010101" pitchFamily="2" charset="-122"/>
              </a:rPr>
              <a:t>年秋，德军空袭英国，企图迫使英国屈服。</a:t>
            </a:r>
            <a:endParaRPr lang="zh-CN" altLang="en-US" sz="2400" b="1" dirty="0">
              <a:solidFill>
                <a:schemeClr val="tx1"/>
              </a:solidFill>
              <a:latin typeface="Times New Roman" panose="02020603050405020304" pitchFamily="2" charset="0"/>
              <a:ea typeface="黑体" panose="02010609060101010101" pitchFamily="2" charset="-122"/>
            </a:endParaRPr>
          </a:p>
        </p:txBody>
      </p:sp>
      <p:pic>
        <p:nvPicPr>
          <p:cNvPr id="17411" name="Picture 4" descr="1007"/>
          <p:cNvPicPr>
            <a:picLocks noChangeAspect="1"/>
          </p:cNvPicPr>
          <p:nvPr/>
        </p:nvPicPr>
        <p:blipFill>
          <a:blip r:embed="rId2">
            <a:lum contrast="20000"/>
          </a:blip>
          <a:srcRect l="14038" t="30690" r="60895" b="40082"/>
          <a:stretch>
            <a:fillRect/>
          </a:stretch>
        </p:blipFill>
        <p:spPr>
          <a:xfrm>
            <a:off x="0" y="0"/>
            <a:ext cx="4286250" cy="6858000"/>
          </a:xfrm>
          <a:prstGeom prst="rect">
            <a:avLst/>
          </a:prstGeom>
          <a:noFill/>
          <a:ln w="9525">
            <a:noFill/>
          </a:ln>
        </p:spPr>
      </p:pic>
      <p:grpSp>
        <p:nvGrpSpPr>
          <p:cNvPr id="2" name="Group 8"/>
          <p:cNvGrpSpPr/>
          <p:nvPr/>
        </p:nvGrpSpPr>
        <p:grpSpPr>
          <a:xfrm>
            <a:off x="0" y="914400"/>
            <a:ext cx="9144000" cy="5638800"/>
            <a:chOff x="-192" y="768"/>
            <a:chExt cx="5760" cy="3552"/>
          </a:xfrm>
        </p:grpSpPr>
        <p:pic>
          <p:nvPicPr>
            <p:cNvPr id="17413" name="Picture 5" descr="U36P27T1D330889F3DT20051114152750"/>
            <p:cNvPicPr>
              <a:picLocks noChangeAspect="1"/>
            </p:cNvPicPr>
            <p:nvPr/>
          </p:nvPicPr>
          <p:blipFill>
            <a:blip r:embed="rId3"/>
            <a:stretch>
              <a:fillRect/>
            </a:stretch>
          </p:blipFill>
          <p:spPr>
            <a:xfrm>
              <a:off x="-192" y="768"/>
              <a:ext cx="2676" cy="3552"/>
            </a:xfrm>
            <a:prstGeom prst="rect">
              <a:avLst/>
            </a:prstGeom>
            <a:noFill/>
            <a:ln w="9525">
              <a:noFill/>
            </a:ln>
          </p:spPr>
        </p:pic>
        <p:sp>
          <p:nvSpPr>
            <p:cNvPr id="17414" name="Text Box 6"/>
            <p:cNvSpPr txBox="1"/>
            <p:nvPr/>
          </p:nvSpPr>
          <p:spPr>
            <a:xfrm>
              <a:off x="2496" y="1920"/>
              <a:ext cx="3072" cy="2210"/>
            </a:xfrm>
            <a:prstGeom prst="rect">
              <a:avLst/>
            </a:prstGeom>
            <a:solidFill>
              <a:schemeClr val="bg1"/>
            </a:solidFill>
            <a:ln w="9525">
              <a:noFill/>
            </a:ln>
          </p:spPr>
          <p:txBody>
            <a:bodyPr lIns="90000" tIns="46800" rIns="90000" bIns="46800" anchor="t">
              <a:spAutoFit/>
            </a:bodyPr>
            <a:p>
              <a:pPr lvl="0" indent="0"/>
              <a:r>
                <a:rPr lang="en-US" altLang="zh-CN" sz="2800" b="1" dirty="0">
                  <a:solidFill>
                    <a:schemeClr val="tx1"/>
                  </a:solidFill>
                  <a:latin typeface="黑体" panose="02010609060101010101" pitchFamily="2" charset="-122"/>
                  <a:ea typeface="黑体" panose="02010609060101010101" pitchFamily="2" charset="-122"/>
                </a:rPr>
                <a:t>We shall go on to the end</a:t>
              </a:r>
              <a:r>
                <a:rPr lang="en-US" altLang="zh-CN" sz="2800" b="1" dirty="0">
                  <a:solidFill>
                    <a:schemeClr val="tx1"/>
                  </a:solidFill>
                  <a:latin typeface="Arial" panose="020B0604020202020204" pitchFamily="34" charset="0"/>
                  <a:ea typeface="黑体" panose="02010609060101010101" pitchFamily="2" charset="-122"/>
                </a:rPr>
                <a:t>…</a:t>
              </a:r>
              <a:r>
                <a:rPr lang="en-US" altLang="zh-CN" sz="2800" b="1" dirty="0">
                  <a:solidFill>
                    <a:schemeClr val="tx1"/>
                  </a:solidFill>
                  <a:latin typeface="黑体" panose="02010609060101010101" pitchFamily="2" charset="-122"/>
                  <a:ea typeface="黑体" panose="02010609060101010101" pitchFamily="2" charset="-122"/>
                </a:rPr>
                <a:t>We shall never surrender.</a:t>
              </a:r>
              <a:endParaRPr lang="en-US" altLang="zh-CN" sz="2800" b="1" dirty="0">
                <a:solidFill>
                  <a:schemeClr val="tx1"/>
                </a:solidFill>
                <a:latin typeface="黑体" panose="02010609060101010101" pitchFamily="2" charset="-122"/>
                <a:ea typeface="黑体" panose="02010609060101010101" pitchFamily="2" charset="-122"/>
              </a:endParaRPr>
            </a:p>
            <a:p>
              <a:pPr lvl="0" indent="0"/>
              <a:r>
                <a:rPr lang="zh-CN" altLang="en-US" sz="2800" b="1" dirty="0">
                  <a:solidFill>
                    <a:schemeClr val="tx1"/>
                  </a:solidFill>
                  <a:latin typeface="黑体" panose="02010609060101010101" pitchFamily="2" charset="-122"/>
                  <a:ea typeface="黑体" panose="02010609060101010101" pitchFamily="2" charset="-122"/>
                </a:rPr>
                <a:t>我们将战斗到底</a:t>
              </a:r>
              <a:endParaRPr lang="zh-CN" altLang="en-US" sz="2800" b="1" dirty="0">
                <a:solidFill>
                  <a:schemeClr val="tx1"/>
                </a:solidFill>
                <a:latin typeface="黑体" panose="02010609060101010101" pitchFamily="2" charset="-122"/>
                <a:ea typeface="黑体" panose="02010609060101010101" pitchFamily="2" charset="-122"/>
              </a:endParaRPr>
            </a:p>
            <a:p>
              <a:pPr lvl="0" indent="0"/>
              <a:r>
                <a:rPr lang="en-US" altLang="zh-CN" sz="2800" b="1" dirty="0">
                  <a:solidFill>
                    <a:schemeClr val="tx1"/>
                  </a:solidFill>
                  <a:latin typeface="Arial" panose="020B0604020202020204" pitchFamily="34" charset="0"/>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我们决不投降。</a:t>
              </a:r>
              <a:endParaRPr lang="zh-CN" altLang="en-US" sz="2800" b="1" dirty="0">
                <a:solidFill>
                  <a:schemeClr val="tx1"/>
                </a:solidFill>
                <a:latin typeface="黑体" panose="02010609060101010101" pitchFamily="2" charset="-122"/>
                <a:ea typeface="黑体" panose="02010609060101010101" pitchFamily="2" charset="-122"/>
              </a:endParaRPr>
            </a:p>
            <a:p>
              <a:pPr lvl="0" indent="0"/>
              <a:r>
                <a:rPr lang="zh-CN" altLang="en-US" sz="2800" b="1" dirty="0">
                  <a:solidFill>
                    <a:schemeClr val="tx1"/>
                  </a:solidFill>
                  <a:latin typeface="黑体" panose="02010609060101010101" pitchFamily="2" charset="-122"/>
                  <a:ea typeface="黑体" panose="02010609060101010101" pitchFamily="2" charset="-122"/>
                </a:rPr>
                <a:t>我没什么可以奉献，有的只是热血、辛劳、眼泪和汗水。</a:t>
              </a:r>
              <a:endParaRPr lang="zh-CN" altLang="en-US" sz="2800" b="1" dirty="0">
                <a:solidFill>
                  <a:schemeClr val="tx1"/>
                </a:solidFill>
                <a:latin typeface="黑体" panose="02010609060101010101" pitchFamily="2" charset="-122"/>
                <a:ea typeface="黑体" panose="02010609060101010101" pitchFamily="2" charset="-122"/>
              </a:endParaRPr>
            </a:p>
            <a:p>
              <a:pPr lvl="0" indent="0"/>
              <a:r>
                <a:rPr lang="zh-CN" altLang="en-US" sz="2800" b="1" dirty="0">
                  <a:solidFill>
                    <a:schemeClr val="tx1"/>
                  </a:solidFill>
                  <a:latin typeface="黑体" panose="02010609060101010101" pitchFamily="2" charset="-122"/>
                  <a:ea typeface="黑体" panose="02010609060101010101" pitchFamily="2" charset="-122"/>
                </a:rPr>
                <a:t>        </a:t>
              </a:r>
              <a:r>
                <a:rPr lang="en-US" altLang="zh-CN" sz="2800" b="1" dirty="0">
                  <a:solidFill>
                    <a:schemeClr val="tx1"/>
                  </a:solidFill>
                  <a:latin typeface="Arial" panose="020B0604020202020204" pitchFamily="34" charset="0"/>
                  <a:ea typeface="黑体" panose="02010609060101010101" pitchFamily="2" charset="-122"/>
                </a:rPr>
                <a:t>——</a:t>
              </a:r>
              <a:r>
                <a:rPr lang="zh-CN" altLang="en-US" sz="2800" b="1" dirty="0">
                  <a:solidFill>
                    <a:schemeClr val="tx1"/>
                  </a:solidFill>
                  <a:latin typeface="黑体" panose="02010609060101010101" pitchFamily="2" charset="-122"/>
                  <a:ea typeface="黑体" panose="02010609060101010101" pitchFamily="2" charset="-122"/>
                </a:rPr>
                <a:t>英国首相丘吉尔</a:t>
              </a:r>
              <a:endParaRPr lang="zh-CN" altLang="en-US" sz="2800" b="1" dirty="0">
                <a:solidFill>
                  <a:schemeClr val="tx1"/>
                </a:solidFill>
                <a:latin typeface="黑体" panose="02010609060101010101" pitchFamily="2" charset="-122"/>
                <a:ea typeface="黑体" panose="02010609060101010101" pitchFamily="2" charset="-122"/>
              </a:endParaRPr>
            </a:p>
          </p:txBody>
        </p:sp>
      </p:grpSp>
      <p:sp>
        <p:nvSpPr>
          <p:cNvPr id="3" name="文本框 2"/>
          <p:cNvSpPr txBox="1"/>
          <p:nvPr/>
        </p:nvSpPr>
        <p:spPr>
          <a:xfrm>
            <a:off x="254635" y="4738370"/>
            <a:ext cx="3776980" cy="1814830"/>
          </a:xfrm>
          <a:prstGeom prst="rect">
            <a:avLst/>
          </a:prstGeom>
          <a:solidFill>
            <a:srgbClr val="FFFF00"/>
          </a:solidFill>
        </p:spPr>
        <p:txBody>
          <a:bodyPr wrap="square" rtlCol="0" anchor="t">
            <a:spAutoFit/>
          </a:bodyPr>
          <a:p>
            <a:r>
              <a:rPr lang="zh-CN" altLang="en-US" sz="2800">
                <a:effectLst>
                  <a:outerShdw blurRad="38100" dist="38100" dir="2700000">
                    <a:srgbClr val="C0C0C0"/>
                  </a:outerShdw>
                </a:effectLst>
                <a:latin typeface="黑体" panose="02010609060101010101" pitchFamily="2" charset="-122"/>
                <a:ea typeface="黑体" panose="02010609060101010101" pitchFamily="2" charset="-122"/>
                <a:sym typeface="+mn-ea"/>
              </a:rPr>
              <a:t>德国对英国也实施了猛烈的轰炸，但英国军民坚持抗战，</a:t>
            </a:r>
            <a:r>
              <a:rPr lang="zh-CN" altLang="en-US" sz="2800">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sym typeface="+mn-ea"/>
              </a:rPr>
              <a:t>迫使希特勒放弃了进攻英国的计划</a:t>
            </a:r>
            <a:endParaRPr lang="zh-CN" altLang="en-US" sz="2800"/>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433" name="Group 8"/>
          <p:cNvGrpSpPr/>
          <p:nvPr/>
        </p:nvGrpSpPr>
        <p:grpSpPr>
          <a:xfrm>
            <a:off x="2601913" y="0"/>
            <a:ext cx="6542087" cy="6858000"/>
            <a:chOff x="1639" y="0"/>
            <a:chExt cx="4121" cy="4320"/>
          </a:xfrm>
        </p:grpSpPr>
        <p:pic>
          <p:nvPicPr>
            <p:cNvPr id="18434" name="Picture 6" descr="6s"/>
            <p:cNvPicPr>
              <a:picLocks noChangeAspect="1"/>
            </p:cNvPicPr>
            <p:nvPr/>
          </p:nvPicPr>
          <p:blipFill>
            <a:blip r:embed="rId1">
              <a:lum bright="-6000" contrast="54000"/>
            </a:blip>
            <a:stretch>
              <a:fillRect/>
            </a:stretch>
          </p:blipFill>
          <p:spPr>
            <a:xfrm>
              <a:off x="1639" y="0"/>
              <a:ext cx="4121" cy="4320"/>
            </a:xfrm>
            <a:prstGeom prst="rect">
              <a:avLst/>
            </a:prstGeom>
            <a:noFill/>
            <a:ln w="9525">
              <a:noFill/>
            </a:ln>
          </p:spPr>
        </p:pic>
        <p:sp>
          <p:nvSpPr>
            <p:cNvPr id="18435" name="Text Box 7"/>
            <p:cNvSpPr txBox="1"/>
            <p:nvPr/>
          </p:nvSpPr>
          <p:spPr>
            <a:xfrm>
              <a:off x="1710" y="68"/>
              <a:ext cx="498" cy="1948"/>
            </a:xfrm>
            <a:prstGeom prst="rect">
              <a:avLst/>
            </a:prstGeom>
            <a:solidFill>
              <a:schemeClr val="bg1"/>
            </a:solidFill>
            <a:ln w="9525">
              <a:noFill/>
            </a:ln>
          </p:spPr>
          <p:txBody>
            <a:bodyPr vert="eaVert" wrap="none" lIns="90000" tIns="46800" rIns="90000" bIns="46800" anchor="t">
              <a:spAutoFit/>
            </a:bodyPr>
            <a:p>
              <a:pPr lvl="0" indent="0" algn="ctr"/>
              <a:r>
                <a:rPr lang="zh-CN" altLang="en-US" b="1" dirty="0">
                  <a:solidFill>
                    <a:srgbClr val="FF3300"/>
                  </a:solidFill>
                  <a:latin typeface="黑体" panose="02010609060101010101" pitchFamily="2" charset="-122"/>
                  <a:ea typeface="黑体" panose="02010609060101010101" pitchFamily="2" charset="-122"/>
                </a:rPr>
                <a:t>敦刻尔克撤退</a:t>
              </a:r>
              <a:endParaRPr lang="zh-CN" altLang="en-US" b="1" dirty="0">
                <a:solidFill>
                  <a:srgbClr val="FF3300"/>
                </a:solidFill>
                <a:latin typeface="黑体" panose="02010609060101010101" pitchFamily="2" charset="-122"/>
                <a:ea typeface="黑体" panose="02010609060101010101" pitchFamily="2" charset="-122"/>
              </a:endParaRPr>
            </a:p>
          </p:txBody>
        </p:sp>
      </p:grpSp>
      <p:sp>
        <p:nvSpPr>
          <p:cNvPr id="18436" name="Oval 9"/>
          <p:cNvSpPr/>
          <p:nvPr/>
        </p:nvSpPr>
        <p:spPr>
          <a:xfrm>
            <a:off x="6096000" y="1371600"/>
            <a:ext cx="228600" cy="228600"/>
          </a:xfrm>
          <a:prstGeom prst="ellipse">
            <a:avLst/>
          </a:prstGeom>
          <a:solidFill>
            <a:srgbClr val="FF3300"/>
          </a:solidFill>
          <a:ln w="9525">
            <a:noFill/>
          </a:ln>
        </p:spPr>
        <p:txBody>
          <a:bodyPr lIns="90000" tIns="46800" rIns="90000" bIns="46800" anchor="ctr">
            <a:spAutoFit/>
          </a:bodyPr>
          <a:p>
            <a:pPr lvl="0" indent="0"/>
            <a:endParaRPr lang="zh-CN" altLang="en-US" dirty="0">
              <a:latin typeface="黑体" panose="02010609060101010101" pitchFamily="2" charset="-122"/>
              <a:ea typeface="黑体" panose="02010609060101010101" pitchFamily="2" charset="-122"/>
            </a:endParaRPr>
          </a:p>
        </p:txBody>
      </p:sp>
      <p:graphicFrame>
        <p:nvGraphicFramePr>
          <p:cNvPr id="33802" name="Object 10"/>
          <p:cNvGraphicFramePr>
            <a:graphicFrameLocks noChangeAspect="1"/>
          </p:cNvGraphicFramePr>
          <p:nvPr/>
        </p:nvGraphicFramePr>
        <p:xfrm>
          <a:off x="0" y="306388"/>
          <a:ext cx="9144000" cy="6551612"/>
        </p:xfrm>
        <a:graphic>
          <a:graphicData uri="http://schemas.openxmlformats.org/presentationml/2006/ole">
            <mc:AlternateContent xmlns:mc="http://schemas.openxmlformats.org/markup-compatibility/2006">
              <mc:Choice xmlns:v="urn:schemas-microsoft-com:vml" Requires="v">
                <p:oleObj spid="_x0000_s3077" name="" r:id="rId2" imgW="4928235" imgH="3550285" progId="Paint.Picture">
                  <p:embed/>
                </p:oleObj>
              </mc:Choice>
              <mc:Fallback>
                <p:oleObj name="" r:id="rId2" imgW="4928235" imgH="3550285" progId="Paint.Picture">
                  <p:embed/>
                  <p:pic>
                    <p:nvPicPr>
                      <p:cNvPr id="0" name="图片 3076"/>
                      <p:cNvPicPr/>
                      <p:nvPr/>
                    </p:nvPicPr>
                    <p:blipFill>
                      <a:blip r:embed="rId3"/>
                      <a:stretch>
                        <a:fillRect/>
                      </a:stretch>
                    </p:blipFill>
                    <p:spPr>
                      <a:xfrm>
                        <a:off x="0" y="306388"/>
                        <a:ext cx="9144000" cy="6551612"/>
                      </a:xfrm>
                      <a:prstGeom prst="rect">
                        <a:avLst/>
                      </a:prstGeom>
                      <a:noFill/>
                      <a:ln w="38100">
                        <a:noFill/>
                        <a:miter/>
                      </a:ln>
                    </p:spPr>
                  </p:pic>
                </p:oleObj>
              </mc:Fallback>
            </mc:AlternateContent>
          </a:graphicData>
        </a:graphic>
      </p:graphicFrame>
      <p:graphicFrame>
        <p:nvGraphicFramePr>
          <p:cNvPr id="33803" name="Object 11"/>
          <p:cNvGraphicFramePr>
            <a:graphicFrameLocks noChangeAspect="1"/>
          </p:cNvGraphicFramePr>
          <p:nvPr/>
        </p:nvGraphicFramePr>
        <p:xfrm>
          <a:off x="0" y="0"/>
          <a:ext cx="9144000" cy="5715000"/>
        </p:xfrm>
        <a:graphic>
          <a:graphicData uri="http://schemas.openxmlformats.org/presentationml/2006/ole">
            <mc:AlternateContent xmlns:mc="http://schemas.openxmlformats.org/markup-compatibility/2006">
              <mc:Choice xmlns:v="urn:schemas-microsoft-com:vml" Requires="v">
                <p:oleObj spid="_x0000_s3076" name="" r:id="rId4" imgW="4350385" imgH="2792095" progId="Paint.Picture">
                  <p:embed/>
                </p:oleObj>
              </mc:Choice>
              <mc:Fallback>
                <p:oleObj name="" r:id="rId4" imgW="4350385" imgH="2792095" progId="Paint.Picture">
                  <p:embed/>
                  <p:pic>
                    <p:nvPicPr>
                      <p:cNvPr id="0" name="图片 3075"/>
                      <p:cNvPicPr/>
                      <p:nvPr/>
                    </p:nvPicPr>
                    <p:blipFill>
                      <a:blip r:embed="rId5"/>
                      <a:stretch>
                        <a:fillRect/>
                      </a:stretch>
                    </p:blipFill>
                    <p:spPr>
                      <a:xfrm>
                        <a:off x="0" y="0"/>
                        <a:ext cx="9144000" cy="5715000"/>
                      </a:xfrm>
                      <a:prstGeom prst="rect">
                        <a:avLst/>
                      </a:prstGeom>
                      <a:noFill/>
                      <a:ln w="38100">
                        <a:noFill/>
                        <a:miter/>
                      </a:ln>
                    </p:spPr>
                  </p:pic>
                </p:oleObj>
              </mc:Fallback>
            </mc:AlternateContent>
          </a:graphicData>
        </a:graphic>
      </p:graphicFrame>
      <p:sp>
        <p:nvSpPr>
          <p:cNvPr id="33804" name="Text Box 12"/>
          <p:cNvSpPr txBox="1"/>
          <p:nvPr/>
        </p:nvSpPr>
        <p:spPr>
          <a:xfrm>
            <a:off x="0" y="5667375"/>
            <a:ext cx="9144000" cy="1190625"/>
          </a:xfrm>
          <a:prstGeom prst="rect">
            <a:avLst/>
          </a:prstGeom>
          <a:solidFill>
            <a:schemeClr val="bg1"/>
          </a:solidFill>
          <a:ln w="9525">
            <a:noFill/>
          </a:ln>
        </p:spPr>
        <p:txBody>
          <a:bodyPr anchor="t">
            <a:spAutoFit/>
          </a:bodyPr>
          <a:p>
            <a:pPr lvl="0" indent="0">
              <a:spcBef>
                <a:spcPct val="50000"/>
              </a:spcBef>
            </a:pPr>
            <a:r>
              <a:rPr lang="en-US" altLang="zh-CN" sz="3600" b="1" dirty="0">
                <a:solidFill>
                  <a:schemeClr val="tx1"/>
                </a:solidFill>
                <a:latin typeface="Times New Roman" panose="02020603050405020304" pitchFamily="2" charset="0"/>
                <a:ea typeface="宋体" panose="02010600030101010101" pitchFamily="2" charset="-122"/>
              </a:rPr>
              <a:t>1940</a:t>
            </a:r>
            <a:r>
              <a:rPr lang="zh-CN" altLang="en-US" sz="3600" b="1" dirty="0">
                <a:solidFill>
                  <a:schemeClr val="tx1"/>
                </a:solidFill>
                <a:latin typeface="Times New Roman" panose="02020603050405020304" pitchFamily="2" charset="0"/>
                <a:ea typeface="宋体" panose="02010600030101010101" pitchFamily="2" charset="-122"/>
              </a:rPr>
              <a:t>年</a:t>
            </a:r>
            <a:r>
              <a:rPr lang="en-US" altLang="zh-CN" sz="3600" b="1" dirty="0">
                <a:solidFill>
                  <a:schemeClr val="tx1"/>
                </a:solidFill>
                <a:latin typeface="Times New Roman" panose="02020603050405020304" pitchFamily="2" charset="0"/>
                <a:ea typeface="宋体" panose="02010600030101010101" pitchFamily="2" charset="-122"/>
              </a:rPr>
              <a:t>5</a:t>
            </a:r>
            <a:r>
              <a:rPr lang="zh-CN" altLang="en-US" sz="3600" b="1" dirty="0">
                <a:solidFill>
                  <a:schemeClr val="tx1"/>
                </a:solidFill>
                <a:latin typeface="Times New Roman" panose="02020603050405020304" pitchFamily="2" charset="0"/>
                <a:ea typeface="宋体" panose="02010600030101010101" pitchFamily="2" charset="-122"/>
              </a:rPr>
              <a:t>月</a:t>
            </a:r>
            <a:r>
              <a:rPr lang="en-US" altLang="zh-CN" sz="3600" b="1" dirty="0">
                <a:solidFill>
                  <a:schemeClr val="tx1"/>
                </a:solidFill>
                <a:latin typeface="Times New Roman" panose="02020603050405020304" pitchFamily="2" charset="0"/>
                <a:ea typeface="宋体" panose="02010600030101010101" pitchFamily="2" charset="-122"/>
              </a:rPr>
              <a:t>27</a:t>
            </a:r>
            <a:r>
              <a:rPr lang="zh-CN" altLang="en-US" sz="3600" b="1" dirty="0">
                <a:solidFill>
                  <a:schemeClr val="tx1"/>
                </a:solidFill>
                <a:latin typeface="Times New Roman" panose="02020603050405020304" pitchFamily="2" charset="0"/>
                <a:ea typeface="宋体" panose="02010600030101010101" pitchFamily="2" charset="-122"/>
              </a:rPr>
              <a:t>日至</a:t>
            </a:r>
            <a:r>
              <a:rPr lang="en-US" altLang="zh-CN" sz="3600" b="1" dirty="0">
                <a:solidFill>
                  <a:schemeClr val="tx1"/>
                </a:solidFill>
                <a:latin typeface="Times New Roman" panose="02020603050405020304" pitchFamily="2" charset="0"/>
                <a:ea typeface="宋体" panose="02010600030101010101" pitchFamily="2" charset="-122"/>
              </a:rPr>
              <a:t>6</a:t>
            </a:r>
            <a:r>
              <a:rPr lang="zh-CN" altLang="en-US" sz="3600" b="1" dirty="0">
                <a:solidFill>
                  <a:schemeClr val="tx1"/>
                </a:solidFill>
                <a:latin typeface="Times New Roman" panose="02020603050405020304" pitchFamily="2" charset="0"/>
                <a:ea typeface="宋体" panose="02010600030101010101" pitchFamily="2" charset="-122"/>
              </a:rPr>
              <a:t>月</a:t>
            </a:r>
            <a:r>
              <a:rPr lang="en-US" altLang="zh-CN" sz="3600" b="1" dirty="0">
                <a:solidFill>
                  <a:schemeClr val="tx1"/>
                </a:solidFill>
                <a:latin typeface="Times New Roman" panose="02020603050405020304" pitchFamily="2" charset="0"/>
                <a:ea typeface="宋体" panose="02010600030101010101" pitchFamily="2" charset="-122"/>
              </a:rPr>
              <a:t>4</a:t>
            </a:r>
            <a:r>
              <a:rPr lang="zh-CN" altLang="en-US" sz="3600" b="1" dirty="0">
                <a:solidFill>
                  <a:schemeClr val="tx1"/>
                </a:solidFill>
                <a:latin typeface="Times New Roman" panose="02020603050405020304" pitchFamily="2" charset="0"/>
                <a:ea typeface="宋体" panose="02010600030101010101" pitchFamily="2" charset="-122"/>
              </a:rPr>
              <a:t>日英法联军从敦刻尔克撤走</a:t>
            </a:r>
            <a:r>
              <a:rPr lang="en-US" altLang="zh-CN" sz="3600" b="1" dirty="0">
                <a:solidFill>
                  <a:schemeClr val="tx1"/>
                </a:solidFill>
                <a:latin typeface="Times New Roman" panose="02020603050405020304" pitchFamily="2" charset="0"/>
                <a:ea typeface="宋体" panose="02010600030101010101" pitchFamily="2" charset="-122"/>
              </a:rPr>
              <a:t>33.6</a:t>
            </a:r>
            <a:r>
              <a:rPr lang="zh-CN" altLang="en-US" sz="3600" b="1" dirty="0">
                <a:solidFill>
                  <a:schemeClr val="tx1"/>
                </a:solidFill>
                <a:latin typeface="Times New Roman" panose="02020603050405020304" pitchFamily="2" charset="0"/>
                <a:ea typeface="宋体" panose="02010600030101010101" pitchFamily="2" charset="-122"/>
              </a:rPr>
              <a:t>万军队，为反攻保存了有生力量。</a:t>
            </a:r>
            <a:endParaRPr lang="zh-CN" altLang="en-US" sz="3600" b="1" dirty="0">
              <a:solidFill>
                <a:schemeClr val="tx1"/>
              </a:solidFill>
              <a:latin typeface="Times New Roman" panose="02020603050405020304" pitchFamily="2" charset="0"/>
              <a:ea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3802"/>
                                        </p:tgtEl>
                                        <p:attrNameLst>
                                          <p:attrName>style.visibility</p:attrName>
                                        </p:attrNameLst>
                                      </p:cBhvr>
                                      <p:to>
                                        <p:strVal val="visible"/>
                                      </p:to>
                                    </p:set>
                                    <p:animEffect transition="in" filter="barn(inVertical)">
                                      <p:cBhvr>
                                        <p:cTn id="7" dur="500"/>
                                        <p:tgtEl>
                                          <p:spTgt spid="33802"/>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528" fill="hold" grpId="0" nodeType="clickEffect">
                                  <p:stCondLst>
                                    <p:cond delay="0"/>
                                  </p:stCondLst>
                                  <p:iterate type="lt">
                                    <p:tmPct val="100000"/>
                                  </p:iterate>
                                  <p:childTnLst>
                                    <p:set>
                                      <p:cBhvr>
                                        <p:cTn id="11" dur="1" fill="hold">
                                          <p:stCondLst>
                                            <p:cond delay="0"/>
                                          </p:stCondLst>
                                        </p:cTn>
                                        <p:tgtEl>
                                          <p:spTgt spid="33804"/>
                                        </p:tgtEl>
                                        <p:attrNameLst>
                                          <p:attrName>style.visibility</p:attrName>
                                        </p:attrNameLst>
                                      </p:cBhvr>
                                      <p:to>
                                        <p:strVal val="visible"/>
                                      </p:to>
                                    </p:set>
                                    <p:anim calcmode="lin" valueType="num">
                                      <p:cBhvr>
                                        <p:cTn id="12" dur="75" fill="hold"/>
                                        <p:tgtEl>
                                          <p:spTgt spid="33804"/>
                                        </p:tgtEl>
                                        <p:attrNameLst>
                                          <p:attrName>ppt_w</p:attrName>
                                        </p:attrNameLst>
                                      </p:cBhvr>
                                      <p:tavLst>
                                        <p:tav tm="0">
                                          <p:val>
                                            <p:fltVal val="0.000000"/>
                                          </p:val>
                                        </p:tav>
                                        <p:tav tm="100000">
                                          <p:val>
                                            <p:strVal val="#ppt_w"/>
                                          </p:val>
                                        </p:tav>
                                      </p:tavLst>
                                    </p:anim>
                                    <p:anim calcmode="lin" valueType="num">
                                      <p:cBhvr>
                                        <p:cTn id="13" dur="75" fill="hold"/>
                                        <p:tgtEl>
                                          <p:spTgt spid="33804"/>
                                        </p:tgtEl>
                                        <p:attrNameLst>
                                          <p:attrName>ppt_h</p:attrName>
                                        </p:attrNameLst>
                                      </p:cBhvr>
                                      <p:tavLst>
                                        <p:tav tm="0">
                                          <p:val>
                                            <p:fltVal val="0.000000"/>
                                          </p:val>
                                        </p:tav>
                                        <p:tav tm="100000">
                                          <p:val>
                                            <p:strVal val="#ppt_h"/>
                                          </p:val>
                                        </p:tav>
                                      </p:tavLst>
                                    </p:anim>
                                    <p:anim calcmode="lin" valueType="num">
                                      <p:cBhvr>
                                        <p:cTn id="14" dur="75" fill="hold"/>
                                        <p:tgtEl>
                                          <p:spTgt spid="33804"/>
                                        </p:tgtEl>
                                        <p:attrNameLst>
                                          <p:attrName>ppt_x</p:attrName>
                                        </p:attrNameLst>
                                      </p:cBhvr>
                                      <p:tavLst>
                                        <p:tav tm="0">
                                          <p:val>
                                            <p:fltVal val="0.500000"/>
                                          </p:val>
                                        </p:tav>
                                        <p:tav tm="100000">
                                          <p:val>
                                            <p:strVal val="#ppt_x"/>
                                          </p:val>
                                        </p:tav>
                                      </p:tavLst>
                                    </p:anim>
                                    <p:anim calcmode="lin" valueType="num">
                                      <p:cBhvr>
                                        <p:cTn id="15" dur="75" fill="hold"/>
                                        <p:tgtEl>
                                          <p:spTgt spid="33804"/>
                                        </p:tgtEl>
                                        <p:attrNameLst>
                                          <p:attrName>ppt_y</p:attrName>
                                        </p:attrNameLst>
                                      </p:cBhvr>
                                      <p:tavLst>
                                        <p:tav tm="0">
                                          <p:val>
                                            <p:fltVal val="0.500000"/>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37" fill="hold" nodeType="clickEffect">
                                  <p:stCondLst>
                                    <p:cond delay="0"/>
                                  </p:stCondLst>
                                  <p:childTnLst>
                                    <p:set>
                                      <p:cBhvr>
                                        <p:cTn id="19" dur="1" fill="hold">
                                          <p:stCondLst>
                                            <p:cond delay="0"/>
                                          </p:stCondLst>
                                        </p:cTn>
                                        <p:tgtEl>
                                          <p:spTgt spid="33803"/>
                                        </p:tgtEl>
                                        <p:attrNameLst>
                                          <p:attrName>style.visibility</p:attrName>
                                        </p:attrNameLst>
                                      </p:cBhvr>
                                      <p:to>
                                        <p:strVal val="visible"/>
                                      </p:to>
                                    </p:set>
                                    <p:animEffect transition="in" filter="barn(outVertical)">
                                      <p:cBhvr>
                                        <p:cTn id="20" dur="500"/>
                                        <p:tgtEl>
                                          <p:spTgt spid="33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4"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481" name="Group 2"/>
          <p:cNvGrpSpPr/>
          <p:nvPr/>
        </p:nvGrpSpPr>
        <p:grpSpPr>
          <a:xfrm>
            <a:off x="4419600" y="304800"/>
            <a:ext cx="4724400" cy="6297613"/>
            <a:chOff x="0" y="144"/>
            <a:chExt cx="2976" cy="3967"/>
          </a:xfrm>
        </p:grpSpPr>
        <p:pic>
          <p:nvPicPr>
            <p:cNvPr id="20482" name="Picture 3" descr="未 副本"/>
            <p:cNvPicPr>
              <a:picLocks noChangeAspect="1"/>
            </p:cNvPicPr>
            <p:nvPr/>
          </p:nvPicPr>
          <p:blipFill>
            <a:blip r:embed="rId1"/>
            <a:stretch>
              <a:fillRect/>
            </a:stretch>
          </p:blipFill>
          <p:spPr>
            <a:xfrm>
              <a:off x="0" y="144"/>
              <a:ext cx="2790" cy="3967"/>
            </a:xfrm>
            <a:prstGeom prst="rect">
              <a:avLst/>
            </a:prstGeom>
            <a:noFill/>
            <a:ln w="57150" cap="flat" cmpd="sng">
              <a:solidFill>
                <a:srgbClr val="000099"/>
              </a:solidFill>
              <a:prstDash val="solid"/>
              <a:miter/>
              <a:headEnd type="none" w="med" len="med"/>
              <a:tailEnd type="none" w="med" len="med"/>
            </a:ln>
          </p:spPr>
        </p:pic>
        <p:sp>
          <p:nvSpPr>
            <p:cNvPr id="20483" name="Text Box 4"/>
            <p:cNvSpPr txBox="1"/>
            <p:nvPr/>
          </p:nvSpPr>
          <p:spPr>
            <a:xfrm>
              <a:off x="1488" y="1209"/>
              <a:ext cx="624" cy="231"/>
            </a:xfrm>
            <a:prstGeom prst="rect">
              <a:avLst/>
            </a:prstGeom>
            <a:noFill/>
            <a:ln w="9525">
              <a:noFill/>
            </a:ln>
          </p:spPr>
          <p:txBody>
            <a:bodyPr anchor="t">
              <a:spAutoFit/>
            </a:bodyPr>
            <a:p>
              <a:pPr lvl="0" indent="0">
                <a:spcBef>
                  <a:spcPct val="50000"/>
                </a:spcBef>
              </a:pPr>
              <a:r>
                <a:rPr lang="zh-CN" altLang="en-US" sz="1800" b="1" dirty="0">
                  <a:solidFill>
                    <a:srgbClr val="660066"/>
                  </a:solidFill>
                  <a:latin typeface="Times New Roman" panose="02020603050405020304" pitchFamily="2" charset="0"/>
                  <a:ea typeface="宋体" panose="02010600030101010101" pitchFamily="2" charset="-122"/>
                </a:rPr>
                <a:t>莫斯科</a:t>
              </a:r>
              <a:endParaRPr lang="zh-CN" altLang="en-US" sz="1800" b="1" dirty="0">
                <a:solidFill>
                  <a:srgbClr val="660066"/>
                </a:solidFill>
                <a:latin typeface="Times New Roman" panose="02020603050405020304" pitchFamily="2" charset="0"/>
                <a:ea typeface="宋体" panose="02010600030101010101" pitchFamily="2" charset="-122"/>
              </a:endParaRPr>
            </a:p>
          </p:txBody>
        </p:sp>
        <p:sp>
          <p:nvSpPr>
            <p:cNvPr id="20484" name="Text Box 5"/>
            <p:cNvSpPr txBox="1"/>
            <p:nvPr/>
          </p:nvSpPr>
          <p:spPr>
            <a:xfrm>
              <a:off x="2064" y="2140"/>
              <a:ext cx="912" cy="212"/>
            </a:xfrm>
            <a:prstGeom prst="rect">
              <a:avLst/>
            </a:prstGeom>
            <a:noFill/>
            <a:ln w="9525">
              <a:noFill/>
            </a:ln>
          </p:spPr>
          <p:txBody>
            <a:bodyPr anchor="t">
              <a:spAutoFit/>
            </a:bodyPr>
            <a:p>
              <a:pPr lvl="0" indent="0">
                <a:spcBef>
                  <a:spcPct val="50000"/>
                </a:spcBef>
              </a:pPr>
              <a:r>
                <a:rPr lang="zh-CN" altLang="en-US" sz="1600" b="1" dirty="0">
                  <a:solidFill>
                    <a:srgbClr val="660066"/>
                  </a:solidFill>
                  <a:latin typeface="Times New Roman" panose="02020603050405020304" pitchFamily="2" charset="0"/>
                  <a:ea typeface="宋体" panose="02010600030101010101" pitchFamily="2" charset="-122"/>
                </a:rPr>
                <a:t>斯大林格勒</a:t>
              </a:r>
              <a:endParaRPr lang="zh-CN" altLang="en-US" sz="1600" b="1" dirty="0">
                <a:solidFill>
                  <a:srgbClr val="660066"/>
                </a:solidFill>
                <a:latin typeface="Times New Roman" panose="02020603050405020304" pitchFamily="2" charset="0"/>
                <a:ea typeface="宋体" panose="02010600030101010101" pitchFamily="2" charset="-122"/>
              </a:endParaRPr>
            </a:p>
          </p:txBody>
        </p:sp>
        <p:sp>
          <p:nvSpPr>
            <p:cNvPr id="20485" name="Text Box 6"/>
            <p:cNvSpPr txBox="1"/>
            <p:nvPr/>
          </p:nvSpPr>
          <p:spPr>
            <a:xfrm>
              <a:off x="624" y="528"/>
              <a:ext cx="672" cy="212"/>
            </a:xfrm>
            <a:prstGeom prst="rect">
              <a:avLst/>
            </a:prstGeom>
            <a:noFill/>
            <a:ln w="9525">
              <a:noFill/>
            </a:ln>
          </p:spPr>
          <p:txBody>
            <a:bodyPr anchor="t">
              <a:spAutoFit/>
            </a:bodyPr>
            <a:p>
              <a:pPr lvl="0" indent="0">
                <a:spcBef>
                  <a:spcPct val="50000"/>
                </a:spcBef>
              </a:pPr>
              <a:r>
                <a:rPr lang="zh-CN" altLang="en-US" sz="1600" b="1" dirty="0">
                  <a:solidFill>
                    <a:srgbClr val="660066"/>
                  </a:solidFill>
                  <a:latin typeface="Times New Roman" panose="02020603050405020304" pitchFamily="2" charset="0"/>
                  <a:ea typeface="宋体" panose="02010600030101010101" pitchFamily="2" charset="-122"/>
                </a:rPr>
                <a:t>列宁格勒</a:t>
              </a:r>
              <a:endParaRPr lang="zh-CN" altLang="en-US" sz="1600" b="1" dirty="0">
                <a:solidFill>
                  <a:srgbClr val="660066"/>
                </a:solidFill>
                <a:latin typeface="Times New Roman" panose="02020603050405020304" pitchFamily="2" charset="0"/>
                <a:ea typeface="宋体" panose="02010600030101010101" pitchFamily="2" charset="-122"/>
              </a:endParaRPr>
            </a:p>
          </p:txBody>
        </p:sp>
        <p:sp>
          <p:nvSpPr>
            <p:cNvPr id="20486" name="Text Box 7"/>
            <p:cNvSpPr txBox="1"/>
            <p:nvPr/>
          </p:nvSpPr>
          <p:spPr>
            <a:xfrm>
              <a:off x="1008" y="3552"/>
              <a:ext cx="1296" cy="327"/>
            </a:xfrm>
            <a:prstGeom prst="rect">
              <a:avLst/>
            </a:prstGeom>
            <a:noFill/>
            <a:ln w="9525">
              <a:noFill/>
            </a:ln>
          </p:spPr>
          <p:txBody>
            <a:bodyPr anchor="t">
              <a:spAutoFit/>
            </a:bodyPr>
            <a:p>
              <a:pPr lvl="0" indent="0">
                <a:spcBef>
                  <a:spcPct val="50000"/>
                </a:spcBef>
              </a:pPr>
              <a:r>
                <a:rPr lang="zh-CN" altLang="en-US" sz="2800" b="1" dirty="0">
                  <a:solidFill>
                    <a:srgbClr val="000099"/>
                  </a:solidFill>
                  <a:latin typeface="Times New Roman" panose="02020603050405020304" pitchFamily="2" charset="0"/>
                  <a:ea typeface="宋体" panose="02010600030101010101" pitchFamily="2" charset="-122"/>
                </a:rPr>
                <a:t>黑         海</a:t>
              </a:r>
              <a:endParaRPr lang="zh-CN" altLang="en-US" sz="2800" b="1" dirty="0">
                <a:solidFill>
                  <a:srgbClr val="000099"/>
                </a:solidFill>
                <a:latin typeface="Times New Roman" panose="02020603050405020304" pitchFamily="2" charset="0"/>
                <a:ea typeface="宋体" panose="02010600030101010101" pitchFamily="2" charset="-122"/>
              </a:endParaRPr>
            </a:p>
          </p:txBody>
        </p:sp>
        <p:sp>
          <p:nvSpPr>
            <p:cNvPr id="20487" name="Text Box 8"/>
            <p:cNvSpPr txBox="1"/>
            <p:nvPr/>
          </p:nvSpPr>
          <p:spPr>
            <a:xfrm>
              <a:off x="720" y="912"/>
              <a:ext cx="1632" cy="365"/>
            </a:xfrm>
            <a:prstGeom prst="rect">
              <a:avLst/>
            </a:prstGeom>
            <a:noFill/>
            <a:ln w="9525">
              <a:noFill/>
            </a:ln>
          </p:spPr>
          <p:txBody>
            <a:bodyPr anchor="t">
              <a:spAutoFit/>
            </a:bodyPr>
            <a:p>
              <a:pPr lvl="0" indent="0">
                <a:spcBef>
                  <a:spcPct val="50000"/>
                </a:spcBef>
              </a:pPr>
              <a:r>
                <a:rPr lang="zh-CN" altLang="en-US" sz="3200" b="1" dirty="0">
                  <a:solidFill>
                    <a:srgbClr val="990000"/>
                  </a:solidFill>
                  <a:latin typeface="Times New Roman" panose="02020603050405020304" pitchFamily="2" charset="0"/>
                  <a:ea typeface="宋体" panose="02010600030101010101" pitchFamily="2" charset="-122"/>
                </a:rPr>
                <a:t>苏               联</a:t>
              </a:r>
              <a:endParaRPr lang="zh-CN" altLang="en-US" sz="3200" b="1" dirty="0">
                <a:solidFill>
                  <a:srgbClr val="990000"/>
                </a:solidFill>
                <a:latin typeface="Times New Roman" panose="02020603050405020304" pitchFamily="2" charset="0"/>
                <a:ea typeface="宋体" panose="02010600030101010101" pitchFamily="2" charset="-122"/>
              </a:endParaRPr>
            </a:p>
          </p:txBody>
        </p:sp>
        <p:sp>
          <p:nvSpPr>
            <p:cNvPr id="20488" name="Text Box 9"/>
            <p:cNvSpPr txBox="1"/>
            <p:nvPr/>
          </p:nvSpPr>
          <p:spPr>
            <a:xfrm>
              <a:off x="144" y="2064"/>
              <a:ext cx="288" cy="491"/>
            </a:xfrm>
            <a:prstGeom prst="rect">
              <a:avLst/>
            </a:prstGeom>
            <a:noFill/>
            <a:ln w="9525">
              <a:noFill/>
            </a:ln>
          </p:spPr>
          <p:txBody>
            <a:bodyPr anchor="t">
              <a:spAutoFit/>
            </a:bodyPr>
            <a:p>
              <a:pPr lvl="0" indent="0">
                <a:spcBef>
                  <a:spcPct val="50000"/>
                </a:spcBef>
              </a:pPr>
              <a:r>
                <a:rPr lang="zh-CN" altLang="en-US" sz="1800" b="1" dirty="0">
                  <a:solidFill>
                    <a:schemeClr val="tx1"/>
                  </a:solidFill>
                  <a:latin typeface="Times New Roman" panose="02020603050405020304" pitchFamily="2" charset="0"/>
                  <a:ea typeface="宋体" panose="02010600030101010101" pitchFamily="2" charset="-122"/>
                </a:rPr>
                <a:t>波</a:t>
              </a:r>
              <a:endParaRPr lang="zh-CN" altLang="en-US" sz="1800" b="1" dirty="0">
                <a:solidFill>
                  <a:schemeClr val="tx1"/>
                </a:solidFill>
                <a:latin typeface="Times New Roman" panose="02020603050405020304" pitchFamily="2" charset="0"/>
                <a:ea typeface="宋体" panose="02010600030101010101" pitchFamily="2" charset="-122"/>
              </a:endParaRPr>
            </a:p>
            <a:p>
              <a:pPr lvl="0" indent="0">
                <a:spcBef>
                  <a:spcPct val="50000"/>
                </a:spcBef>
              </a:pPr>
              <a:r>
                <a:rPr lang="zh-CN" altLang="en-US" sz="1800" b="1" dirty="0">
                  <a:solidFill>
                    <a:schemeClr val="tx1"/>
                  </a:solidFill>
                  <a:latin typeface="Times New Roman" panose="02020603050405020304" pitchFamily="2" charset="0"/>
                  <a:ea typeface="宋体" panose="02010600030101010101" pitchFamily="2" charset="-122"/>
                </a:rPr>
                <a:t>兰</a:t>
              </a:r>
              <a:endParaRPr lang="zh-CN" altLang="en-US" sz="1800" b="1" dirty="0">
                <a:solidFill>
                  <a:schemeClr val="tx1"/>
                </a:solidFill>
                <a:latin typeface="Times New Roman" panose="02020603050405020304" pitchFamily="2" charset="0"/>
                <a:ea typeface="宋体" panose="02010600030101010101" pitchFamily="2" charset="-122"/>
              </a:endParaRPr>
            </a:p>
          </p:txBody>
        </p:sp>
        <p:sp>
          <p:nvSpPr>
            <p:cNvPr id="20489" name="Text Box 10"/>
            <p:cNvSpPr txBox="1"/>
            <p:nvPr/>
          </p:nvSpPr>
          <p:spPr>
            <a:xfrm>
              <a:off x="96" y="3168"/>
              <a:ext cx="720" cy="231"/>
            </a:xfrm>
            <a:prstGeom prst="rect">
              <a:avLst/>
            </a:prstGeom>
            <a:noFill/>
            <a:ln w="9525">
              <a:noFill/>
            </a:ln>
          </p:spPr>
          <p:txBody>
            <a:bodyPr anchor="t">
              <a:spAutoFit/>
            </a:bodyPr>
            <a:p>
              <a:pPr lvl="0" indent="0">
                <a:spcBef>
                  <a:spcPct val="50000"/>
                </a:spcBef>
              </a:pPr>
              <a:r>
                <a:rPr lang="zh-CN" altLang="en-US" sz="1800" b="1" dirty="0">
                  <a:solidFill>
                    <a:schemeClr val="tx1"/>
                  </a:solidFill>
                  <a:latin typeface="Times New Roman" panose="02020603050405020304" pitchFamily="2" charset="0"/>
                  <a:ea typeface="宋体" panose="02010600030101010101" pitchFamily="2" charset="-122"/>
                </a:rPr>
                <a:t>罗马尼亚</a:t>
              </a:r>
              <a:endParaRPr lang="zh-CN" altLang="en-US" sz="1800" b="1" dirty="0">
                <a:solidFill>
                  <a:schemeClr val="tx1"/>
                </a:solidFill>
                <a:latin typeface="Times New Roman" panose="02020603050405020304" pitchFamily="2" charset="0"/>
                <a:ea typeface="宋体" panose="02010600030101010101" pitchFamily="2" charset="-122"/>
              </a:endParaRPr>
            </a:p>
          </p:txBody>
        </p:sp>
        <p:sp>
          <p:nvSpPr>
            <p:cNvPr id="20490" name="Text Box 11"/>
            <p:cNvSpPr txBox="1"/>
            <p:nvPr/>
          </p:nvSpPr>
          <p:spPr>
            <a:xfrm>
              <a:off x="0" y="3840"/>
              <a:ext cx="768" cy="231"/>
            </a:xfrm>
            <a:prstGeom prst="rect">
              <a:avLst/>
            </a:prstGeom>
            <a:noFill/>
            <a:ln w="9525">
              <a:noFill/>
            </a:ln>
          </p:spPr>
          <p:txBody>
            <a:bodyPr anchor="t">
              <a:spAutoFit/>
            </a:bodyPr>
            <a:p>
              <a:pPr lvl="0" indent="0">
                <a:spcBef>
                  <a:spcPct val="50000"/>
                </a:spcBef>
              </a:pPr>
              <a:r>
                <a:rPr lang="zh-CN" altLang="en-US" sz="1800" b="1" dirty="0">
                  <a:solidFill>
                    <a:srgbClr val="C22500"/>
                  </a:solidFill>
                  <a:latin typeface="Times New Roman" panose="02020603050405020304" pitchFamily="2" charset="0"/>
                  <a:ea typeface="宋体" panose="02010600030101010101" pitchFamily="2" charset="-122"/>
                </a:rPr>
                <a:t>保加尼亚</a:t>
              </a:r>
              <a:endParaRPr lang="zh-CN" altLang="en-US" sz="1800" b="1" dirty="0">
                <a:solidFill>
                  <a:srgbClr val="C22500"/>
                </a:solidFill>
                <a:latin typeface="Times New Roman" panose="02020603050405020304" pitchFamily="2" charset="0"/>
                <a:ea typeface="宋体" panose="02010600030101010101" pitchFamily="2" charset="-122"/>
              </a:endParaRPr>
            </a:p>
          </p:txBody>
        </p:sp>
        <p:sp>
          <p:nvSpPr>
            <p:cNvPr id="20491" name="Text Box 12"/>
            <p:cNvSpPr txBox="1"/>
            <p:nvPr/>
          </p:nvSpPr>
          <p:spPr>
            <a:xfrm>
              <a:off x="96" y="192"/>
              <a:ext cx="528" cy="231"/>
            </a:xfrm>
            <a:prstGeom prst="rect">
              <a:avLst/>
            </a:prstGeom>
            <a:noFill/>
            <a:ln w="9525">
              <a:noFill/>
            </a:ln>
          </p:spPr>
          <p:txBody>
            <a:bodyPr anchor="t">
              <a:spAutoFit/>
            </a:bodyPr>
            <a:p>
              <a:pPr lvl="0" indent="0">
                <a:spcBef>
                  <a:spcPct val="50000"/>
                </a:spcBef>
              </a:pPr>
              <a:r>
                <a:rPr lang="zh-CN" altLang="en-US" sz="1800" b="1" dirty="0">
                  <a:solidFill>
                    <a:srgbClr val="C22500"/>
                  </a:solidFill>
                  <a:latin typeface="Times New Roman" panose="02020603050405020304" pitchFamily="2" charset="0"/>
                  <a:ea typeface="宋体" panose="02010600030101010101" pitchFamily="2" charset="-122"/>
                </a:rPr>
                <a:t>芬  兰</a:t>
              </a:r>
              <a:endParaRPr lang="zh-CN" altLang="en-US" sz="1800" b="1" dirty="0">
                <a:solidFill>
                  <a:srgbClr val="C22500"/>
                </a:solidFill>
                <a:latin typeface="Times New Roman" panose="02020603050405020304" pitchFamily="2" charset="0"/>
                <a:ea typeface="宋体" panose="02010600030101010101" pitchFamily="2" charset="-122"/>
              </a:endParaRPr>
            </a:p>
          </p:txBody>
        </p:sp>
      </p:grpSp>
      <p:sp>
        <p:nvSpPr>
          <p:cNvPr id="97293" name="Freeform 13"/>
          <p:cNvSpPr/>
          <p:nvPr/>
        </p:nvSpPr>
        <p:spPr>
          <a:xfrm>
            <a:off x="4876800" y="1104900"/>
            <a:ext cx="3968750" cy="46101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2500" h="2904">
                <a:moveTo>
                  <a:pt x="0" y="200"/>
                </a:moveTo>
                <a:cubicBezTo>
                  <a:pt x="0" y="128"/>
                  <a:pt x="36" y="93"/>
                  <a:pt x="62" y="72"/>
                </a:cubicBezTo>
                <a:cubicBezTo>
                  <a:pt x="88" y="51"/>
                  <a:pt x="134" y="80"/>
                  <a:pt x="158" y="72"/>
                </a:cubicBezTo>
                <a:cubicBezTo>
                  <a:pt x="182" y="64"/>
                  <a:pt x="182" y="32"/>
                  <a:pt x="206" y="24"/>
                </a:cubicBezTo>
                <a:cubicBezTo>
                  <a:pt x="230" y="16"/>
                  <a:pt x="246" y="0"/>
                  <a:pt x="302" y="24"/>
                </a:cubicBezTo>
                <a:cubicBezTo>
                  <a:pt x="358" y="48"/>
                  <a:pt x="475" y="111"/>
                  <a:pt x="542" y="168"/>
                </a:cubicBezTo>
                <a:cubicBezTo>
                  <a:pt x="609" y="225"/>
                  <a:pt x="630" y="320"/>
                  <a:pt x="702" y="368"/>
                </a:cubicBezTo>
                <a:cubicBezTo>
                  <a:pt x="774" y="416"/>
                  <a:pt x="933" y="404"/>
                  <a:pt x="974" y="456"/>
                </a:cubicBezTo>
                <a:cubicBezTo>
                  <a:pt x="1015" y="508"/>
                  <a:pt x="937" y="619"/>
                  <a:pt x="946" y="679"/>
                </a:cubicBezTo>
                <a:cubicBezTo>
                  <a:pt x="955" y="739"/>
                  <a:pt x="961" y="796"/>
                  <a:pt x="1030" y="815"/>
                </a:cubicBezTo>
                <a:cubicBezTo>
                  <a:pt x="1099" y="834"/>
                  <a:pt x="1295" y="772"/>
                  <a:pt x="1358" y="792"/>
                </a:cubicBezTo>
                <a:cubicBezTo>
                  <a:pt x="1421" y="812"/>
                  <a:pt x="1390" y="856"/>
                  <a:pt x="1406" y="936"/>
                </a:cubicBezTo>
                <a:cubicBezTo>
                  <a:pt x="1422" y="1016"/>
                  <a:pt x="1398" y="1170"/>
                  <a:pt x="1454" y="1272"/>
                </a:cubicBezTo>
                <a:cubicBezTo>
                  <a:pt x="1510" y="1374"/>
                  <a:pt x="1628" y="1470"/>
                  <a:pt x="1739" y="1551"/>
                </a:cubicBezTo>
                <a:cubicBezTo>
                  <a:pt x="1850" y="1632"/>
                  <a:pt x="2002" y="1701"/>
                  <a:pt x="2119" y="1758"/>
                </a:cubicBezTo>
                <a:cubicBezTo>
                  <a:pt x="2236" y="1815"/>
                  <a:pt x="2388" y="1844"/>
                  <a:pt x="2444" y="1894"/>
                </a:cubicBezTo>
                <a:cubicBezTo>
                  <a:pt x="2500" y="1944"/>
                  <a:pt x="2459" y="2005"/>
                  <a:pt x="2454" y="2061"/>
                </a:cubicBezTo>
                <a:cubicBezTo>
                  <a:pt x="2449" y="2117"/>
                  <a:pt x="2469" y="2147"/>
                  <a:pt x="2414" y="2232"/>
                </a:cubicBezTo>
                <a:cubicBezTo>
                  <a:pt x="2359" y="2317"/>
                  <a:pt x="2286" y="2504"/>
                  <a:pt x="2126" y="2568"/>
                </a:cubicBezTo>
                <a:cubicBezTo>
                  <a:pt x="1966" y="2632"/>
                  <a:pt x="1558" y="2616"/>
                  <a:pt x="1454" y="2616"/>
                </a:cubicBezTo>
                <a:cubicBezTo>
                  <a:pt x="1350" y="2616"/>
                  <a:pt x="1486" y="2592"/>
                  <a:pt x="1502" y="2568"/>
                </a:cubicBezTo>
                <a:cubicBezTo>
                  <a:pt x="1518" y="2544"/>
                  <a:pt x="1534" y="2496"/>
                  <a:pt x="1550" y="2472"/>
                </a:cubicBezTo>
                <a:cubicBezTo>
                  <a:pt x="1566" y="2448"/>
                  <a:pt x="1606" y="2440"/>
                  <a:pt x="1598" y="2424"/>
                </a:cubicBezTo>
                <a:cubicBezTo>
                  <a:pt x="1590" y="2408"/>
                  <a:pt x="1510" y="2400"/>
                  <a:pt x="1502" y="2376"/>
                </a:cubicBezTo>
                <a:cubicBezTo>
                  <a:pt x="1494" y="2352"/>
                  <a:pt x="1526" y="2304"/>
                  <a:pt x="1550" y="2280"/>
                </a:cubicBezTo>
                <a:cubicBezTo>
                  <a:pt x="1574" y="2256"/>
                  <a:pt x="1638" y="2248"/>
                  <a:pt x="1646" y="2232"/>
                </a:cubicBezTo>
                <a:cubicBezTo>
                  <a:pt x="1654" y="2216"/>
                  <a:pt x="1622" y="2184"/>
                  <a:pt x="1598" y="2184"/>
                </a:cubicBezTo>
                <a:cubicBezTo>
                  <a:pt x="1574" y="2184"/>
                  <a:pt x="1552" y="2196"/>
                  <a:pt x="1502" y="2232"/>
                </a:cubicBezTo>
                <a:cubicBezTo>
                  <a:pt x="1452" y="2268"/>
                  <a:pt x="1355" y="2356"/>
                  <a:pt x="1299" y="2400"/>
                </a:cubicBezTo>
                <a:cubicBezTo>
                  <a:pt x="1243" y="2444"/>
                  <a:pt x="1201" y="2474"/>
                  <a:pt x="1163" y="2494"/>
                </a:cubicBezTo>
                <a:cubicBezTo>
                  <a:pt x="1125" y="2514"/>
                  <a:pt x="1071" y="2496"/>
                  <a:pt x="1070" y="2520"/>
                </a:cubicBezTo>
                <a:cubicBezTo>
                  <a:pt x="1069" y="2544"/>
                  <a:pt x="1108" y="2621"/>
                  <a:pt x="1156" y="2637"/>
                </a:cubicBezTo>
                <a:cubicBezTo>
                  <a:pt x="1204" y="2653"/>
                  <a:pt x="1324" y="2604"/>
                  <a:pt x="1358" y="2616"/>
                </a:cubicBezTo>
                <a:cubicBezTo>
                  <a:pt x="1392" y="2628"/>
                  <a:pt x="1390" y="2688"/>
                  <a:pt x="1358" y="2712"/>
                </a:cubicBezTo>
                <a:cubicBezTo>
                  <a:pt x="1326" y="2736"/>
                  <a:pt x="1214" y="2728"/>
                  <a:pt x="1166" y="2760"/>
                </a:cubicBezTo>
                <a:cubicBezTo>
                  <a:pt x="1118" y="2792"/>
                  <a:pt x="1102" y="2904"/>
                  <a:pt x="1070" y="2904"/>
                </a:cubicBezTo>
                <a:cubicBezTo>
                  <a:pt x="1038" y="2904"/>
                  <a:pt x="1006" y="2792"/>
                  <a:pt x="974" y="2760"/>
                </a:cubicBezTo>
                <a:cubicBezTo>
                  <a:pt x="942" y="2728"/>
                  <a:pt x="878" y="2741"/>
                  <a:pt x="878" y="2712"/>
                </a:cubicBezTo>
                <a:cubicBezTo>
                  <a:pt x="878" y="2683"/>
                  <a:pt x="982" y="2607"/>
                  <a:pt x="974" y="2588"/>
                </a:cubicBezTo>
                <a:cubicBezTo>
                  <a:pt x="966" y="2569"/>
                  <a:pt x="867" y="2610"/>
                  <a:pt x="827" y="2599"/>
                </a:cubicBezTo>
                <a:cubicBezTo>
                  <a:pt x="787" y="2588"/>
                  <a:pt x="757" y="2541"/>
                  <a:pt x="734" y="2520"/>
                </a:cubicBezTo>
                <a:cubicBezTo>
                  <a:pt x="711" y="2499"/>
                  <a:pt x="713" y="2461"/>
                  <a:pt x="686" y="2472"/>
                </a:cubicBezTo>
                <a:cubicBezTo>
                  <a:pt x="659" y="2483"/>
                  <a:pt x="600" y="2583"/>
                  <a:pt x="570" y="2585"/>
                </a:cubicBezTo>
                <a:cubicBezTo>
                  <a:pt x="540" y="2587"/>
                  <a:pt x="532" y="2526"/>
                  <a:pt x="503" y="2483"/>
                </a:cubicBezTo>
                <a:cubicBezTo>
                  <a:pt x="474" y="2440"/>
                  <a:pt x="453" y="2376"/>
                  <a:pt x="398" y="2328"/>
                </a:cubicBezTo>
                <a:cubicBezTo>
                  <a:pt x="343" y="2280"/>
                  <a:pt x="212" y="2240"/>
                  <a:pt x="172" y="2198"/>
                </a:cubicBezTo>
                <a:cubicBezTo>
                  <a:pt x="132" y="2156"/>
                  <a:pt x="159" y="2181"/>
                  <a:pt x="157" y="2075"/>
                </a:cubicBezTo>
                <a:cubicBezTo>
                  <a:pt x="155" y="1969"/>
                  <a:pt x="164" y="1672"/>
                  <a:pt x="158" y="1560"/>
                </a:cubicBezTo>
                <a:cubicBezTo>
                  <a:pt x="152" y="1448"/>
                  <a:pt x="140" y="1446"/>
                  <a:pt x="120" y="1402"/>
                </a:cubicBezTo>
                <a:cubicBezTo>
                  <a:pt x="100" y="1358"/>
                  <a:pt x="40" y="1356"/>
                  <a:pt x="36" y="1297"/>
                </a:cubicBezTo>
                <a:cubicBezTo>
                  <a:pt x="32" y="1238"/>
                  <a:pt x="77" y="1116"/>
                  <a:pt x="98" y="1046"/>
                </a:cubicBezTo>
                <a:cubicBezTo>
                  <a:pt x="119" y="976"/>
                  <a:pt x="159" y="928"/>
                  <a:pt x="161" y="878"/>
                </a:cubicBezTo>
                <a:cubicBezTo>
                  <a:pt x="163" y="828"/>
                  <a:pt x="126" y="806"/>
                  <a:pt x="110" y="744"/>
                </a:cubicBezTo>
                <a:cubicBezTo>
                  <a:pt x="94" y="682"/>
                  <a:pt x="80" y="595"/>
                  <a:pt x="62" y="504"/>
                </a:cubicBezTo>
                <a:cubicBezTo>
                  <a:pt x="44" y="413"/>
                  <a:pt x="0" y="272"/>
                  <a:pt x="0" y="200"/>
                </a:cubicBezTo>
                <a:close/>
              </a:path>
            </a:pathLst>
          </a:custGeom>
          <a:solidFill>
            <a:srgbClr val="A792C6">
              <a:alpha val="50195"/>
            </a:srgbClr>
          </a:solidFill>
          <a:ln w="28575">
            <a:noFill/>
          </a:ln>
        </p:spPr>
        <p:txBody>
          <a:bodyPr/>
          <a:p>
            <a:endParaRPr lang="zh-CN" altLang="en-US"/>
          </a:p>
        </p:txBody>
      </p:sp>
      <p:sp>
        <p:nvSpPr>
          <p:cNvPr id="97296" name="Freeform 16"/>
          <p:cNvSpPr/>
          <p:nvPr/>
        </p:nvSpPr>
        <p:spPr>
          <a:xfrm>
            <a:off x="4876800" y="1104900"/>
            <a:ext cx="3968750" cy="46101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2500" h="2904">
                <a:moveTo>
                  <a:pt x="0" y="200"/>
                </a:moveTo>
                <a:cubicBezTo>
                  <a:pt x="0" y="128"/>
                  <a:pt x="36" y="93"/>
                  <a:pt x="62" y="72"/>
                </a:cubicBezTo>
                <a:cubicBezTo>
                  <a:pt x="88" y="51"/>
                  <a:pt x="134" y="80"/>
                  <a:pt x="158" y="72"/>
                </a:cubicBezTo>
                <a:cubicBezTo>
                  <a:pt x="182" y="64"/>
                  <a:pt x="182" y="32"/>
                  <a:pt x="206" y="24"/>
                </a:cubicBezTo>
                <a:cubicBezTo>
                  <a:pt x="230" y="16"/>
                  <a:pt x="246" y="0"/>
                  <a:pt x="302" y="24"/>
                </a:cubicBezTo>
                <a:cubicBezTo>
                  <a:pt x="358" y="48"/>
                  <a:pt x="475" y="111"/>
                  <a:pt x="542" y="168"/>
                </a:cubicBezTo>
                <a:cubicBezTo>
                  <a:pt x="609" y="225"/>
                  <a:pt x="630" y="320"/>
                  <a:pt x="702" y="368"/>
                </a:cubicBezTo>
                <a:cubicBezTo>
                  <a:pt x="774" y="416"/>
                  <a:pt x="933" y="404"/>
                  <a:pt x="974" y="456"/>
                </a:cubicBezTo>
                <a:cubicBezTo>
                  <a:pt x="1015" y="508"/>
                  <a:pt x="937" y="619"/>
                  <a:pt x="946" y="679"/>
                </a:cubicBezTo>
                <a:cubicBezTo>
                  <a:pt x="955" y="739"/>
                  <a:pt x="961" y="796"/>
                  <a:pt x="1030" y="815"/>
                </a:cubicBezTo>
                <a:cubicBezTo>
                  <a:pt x="1099" y="834"/>
                  <a:pt x="1295" y="772"/>
                  <a:pt x="1358" y="792"/>
                </a:cubicBezTo>
                <a:cubicBezTo>
                  <a:pt x="1421" y="812"/>
                  <a:pt x="1390" y="856"/>
                  <a:pt x="1406" y="936"/>
                </a:cubicBezTo>
                <a:cubicBezTo>
                  <a:pt x="1422" y="1016"/>
                  <a:pt x="1398" y="1170"/>
                  <a:pt x="1454" y="1272"/>
                </a:cubicBezTo>
                <a:cubicBezTo>
                  <a:pt x="1510" y="1374"/>
                  <a:pt x="1628" y="1470"/>
                  <a:pt x="1739" y="1551"/>
                </a:cubicBezTo>
                <a:cubicBezTo>
                  <a:pt x="1850" y="1632"/>
                  <a:pt x="2002" y="1701"/>
                  <a:pt x="2119" y="1758"/>
                </a:cubicBezTo>
                <a:cubicBezTo>
                  <a:pt x="2236" y="1815"/>
                  <a:pt x="2388" y="1844"/>
                  <a:pt x="2444" y="1894"/>
                </a:cubicBezTo>
                <a:cubicBezTo>
                  <a:pt x="2500" y="1944"/>
                  <a:pt x="2459" y="2005"/>
                  <a:pt x="2454" y="2061"/>
                </a:cubicBezTo>
                <a:cubicBezTo>
                  <a:pt x="2449" y="2117"/>
                  <a:pt x="2469" y="2147"/>
                  <a:pt x="2414" y="2232"/>
                </a:cubicBezTo>
                <a:cubicBezTo>
                  <a:pt x="2359" y="2317"/>
                  <a:pt x="2286" y="2504"/>
                  <a:pt x="2126" y="2568"/>
                </a:cubicBezTo>
                <a:cubicBezTo>
                  <a:pt x="1966" y="2632"/>
                  <a:pt x="1558" y="2616"/>
                  <a:pt x="1454" y="2616"/>
                </a:cubicBezTo>
                <a:cubicBezTo>
                  <a:pt x="1350" y="2616"/>
                  <a:pt x="1486" y="2592"/>
                  <a:pt x="1502" y="2568"/>
                </a:cubicBezTo>
                <a:cubicBezTo>
                  <a:pt x="1518" y="2544"/>
                  <a:pt x="1534" y="2496"/>
                  <a:pt x="1550" y="2472"/>
                </a:cubicBezTo>
                <a:cubicBezTo>
                  <a:pt x="1566" y="2448"/>
                  <a:pt x="1606" y="2440"/>
                  <a:pt x="1598" y="2424"/>
                </a:cubicBezTo>
                <a:cubicBezTo>
                  <a:pt x="1590" y="2408"/>
                  <a:pt x="1510" y="2400"/>
                  <a:pt x="1502" y="2376"/>
                </a:cubicBezTo>
                <a:cubicBezTo>
                  <a:pt x="1494" y="2352"/>
                  <a:pt x="1526" y="2304"/>
                  <a:pt x="1550" y="2280"/>
                </a:cubicBezTo>
                <a:cubicBezTo>
                  <a:pt x="1574" y="2256"/>
                  <a:pt x="1638" y="2248"/>
                  <a:pt x="1646" y="2232"/>
                </a:cubicBezTo>
                <a:cubicBezTo>
                  <a:pt x="1654" y="2216"/>
                  <a:pt x="1622" y="2184"/>
                  <a:pt x="1598" y="2184"/>
                </a:cubicBezTo>
                <a:cubicBezTo>
                  <a:pt x="1574" y="2184"/>
                  <a:pt x="1552" y="2196"/>
                  <a:pt x="1502" y="2232"/>
                </a:cubicBezTo>
                <a:cubicBezTo>
                  <a:pt x="1452" y="2268"/>
                  <a:pt x="1355" y="2356"/>
                  <a:pt x="1299" y="2400"/>
                </a:cubicBezTo>
                <a:cubicBezTo>
                  <a:pt x="1243" y="2444"/>
                  <a:pt x="1201" y="2474"/>
                  <a:pt x="1163" y="2494"/>
                </a:cubicBezTo>
                <a:cubicBezTo>
                  <a:pt x="1125" y="2514"/>
                  <a:pt x="1071" y="2496"/>
                  <a:pt x="1070" y="2520"/>
                </a:cubicBezTo>
                <a:cubicBezTo>
                  <a:pt x="1069" y="2544"/>
                  <a:pt x="1108" y="2621"/>
                  <a:pt x="1156" y="2637"/>
                </a:cubicBezTo>
                <a:cubicBezTo>
                  <a:pt x="1204" y="2653"/>
                  <a:pt x="1324" y="2604"/>
                  <a:pt x="1358" y="2616"/>
                </a:cubicBezTo>
                <a:cubicBezTo>
                  <a:pt x="1392" y="2628"/>
                  <a:pt x="1390" y="2688"/>
                  <a:pt x="1358" y="2712"/>
                </a:cubicBezTo>
                <a:cubicBezTo>
                  <a:pt x="1326" y="2736"/>
                  <a:pt x="1214" y="2728"/>
                  <a:pt x="1166" y="2760"/>
                </a:cubicBezTo>
                <a:cubicBezTo>
                  <a:pt x="1118" y="2792"/>
                  <a:pt x="1102" y="2904"/>
                  <a:pt x="1070" y="2904"/>
                </a:cubicBezTo>
                <a:cubicBezTo>
                  <a:pt x="1038" y="2904"/>
                  <a:pt x="1006" y="2792"/>
                  <a:pt x="974" y="2760"/>
                </a:cubicBezTo>
                <a:cubicBezTo>
                  <a:pt x="942" y="2728"/>
                  <a:pt x="878" y="2741"/>
                  <a:pt x="878" y="2712"/>
                </a:cubicBezTo>
                <a:cubicBezTo>
                  <a:pt x="878" y="2683"/>
                  <a:pt x="982" y="2607"/>
                  <a:pt x="974" y="2588"/>
                </a:cubicBezTo>
                <a:cubicBezTo>
                  <a:pt x="966" y="2569"/>
                  <a:pt x="867" y="2610"/>
                  <a:pt x="827" y="2599"/>
                </a:cubicBezTo>
                <a:cubicBezTo>
                  <a:pt x="787" y="2588"/>
                  <a:pt x="757" y="2541"/>
                  <a:pt x="734" y="2520"/>
                </a:cubicBezTo>
                <a:cubicBezTo>
                  <a:pt x="711" y="2499"/>
                  <a:pt x="713" y="2461"/>
                  <a:pt x="686" y="2472"/>
                </a:cubicBezTo>
                <a:cubicBezTo>
                  <a:pt x="659" y="2483"/>
                  <a:pt x="600" y="2583"/>
                  <a:pt x="570" y="2585"/>
                </a:cubicBezTo>
                <a:cubicBezTo>
                  <a:pt x="540" y="2587"/>
                  <a:pt x="532" y="2526"/>
                  <a:pt x="503" y="2483"/>
                </a:cubicBezTo>
                <a:cubicBezTo>
                  <a:pt x="474" y="2440"/>
                  <a:pt x="453" y="2376"/>
                  <a:pt x="398" y="2328"/>
                </a:cubicBezTo>
                <a:cubicBezTo>
                  <a:pt x="343" y="2280"/>
                  <a:pt x="212" y="2240"/>
                  <a:pt x="172" y="2198"/>
                </a:cubicBezTo>
                <a:cubicBezTo>
                  <a:pt x="132" y="2156"/>
                  <a:pt x="159" y="2181"/>
                  <a:pt x="157" y="2075"/>
                </a:cubicBezTo>
                <a:cubicBezTo>
                  <a:pt x="155" y="1969"/>
                  <a:pt x="164" y="1672"/>
                  <a:pt x="158" y="1560"/>
                </a:cubicBezTo>
                <a:cubicBezTo>
                  <a:pt x="152" y="1448"/>
                  <a:pt x="140" y="1446"/>
                  <a:pt x="120" y="1402"/>
                </a:cubicBezTo>
                <a:cubicBezTo>
                  <a:pt x="100" y="1358"/>
                  <a:pt x="40" y="1356"/>
                  <a:pt x="36" y="1297"/>
                </a:cubicBezTo>
                <a:cubicBezTo>
                  <a:pt x="32" y="1238"/>
                  <a:pt x="77" y="1116"/>
                  <a:pt x="98" y="1046"/>
                </a:cubicBezTo>
                <a:cubicBezTo>
                  <a:pt x="119" y="976"/>
                  <a:pt x="159" y="928"/>
                  <a:pt x="161" y="878"/>
                </a:cubicBezTo>
                <a:cubicBezTo>
                  <a:pt x="163" y="828"/>
                  <a:pt x="126" y="806"/>
                  <a:pt x="110" y="744"/>
                </a:cubicBezTo>
                <a:cubicBezTo>
                  <a:pt x="94" y="682"/>
                  <a:pt x="80" y="595"/>
                  <a:pt x="62" y="504"/>
                </a:cubicBezTo>
                <a:cubicBezTo>
                  <a:pt x="44" y="413"/>
                  <a:pt x="0" y="272"/>
                  <a:pt x="0" y="200"/>
                </a:cubicBezTo>
                <a:close/>
              </a:path>
            </a:pathLst>
          </a:custGeom>
          <a:solidFill>
            <a:srgbClr val="FF6600">
              <a:alpha val="50195"/>
            </a:srgbClr>
          </a:solidFill>
          <a:ln w="28575">
            <a:noFill/>
          </a:ln>
        </p:spPr>
        <p:txBody>
          <a:bodyPr/>
          <a:p>
            <a:endParaRPr lang="zh-CN" altLang="en-US"/>
          </a:p>
        </p:txBody>
      </p:sp>
      <p:sp>
        <p:nvSpPr>
          <p:cNvPr id="97297" name="AutoShape 17"/>
          <p:cNvSpPr/>
          <p:nvPr/>
        </p:nvSpPr>
        <p:spPr>
          <a:xfrm>
            <a:off x="6400800" y="1981200"/>
            <a:ext cx="457200" cy="457200"/>
          </a:xfrm>
          <a:prstGeom prst="irregularSeal1">
            <a:avLst/>
          </a:prstGeom>
          <a:noFill/>
          <a:ln w="57150" cap="flat" cmpd="sng">
            <a:solidFill>
              <a:srgbClr val="CC00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298" name="AutoShape 18"/>
          <p:cNvSpPr/>
          <p:nvPr/>
        </p:nvSpPr>
        <p:spPr>
          <a:xfrm>
            <a:off x="6400800" y="1981200"/>
            <a:ext cx="457200" cy="457200"/>
          </a:xfrm>
          <a:prstGeom prst="irregularSeal1">
            <a:avLst/>
          </a:prstGeom>
          <a:noFill/>
          <a:ln w="57150" cap="flat" cmpd="sng">
            <a:solidFill>
              <a:srgbClr val="FF66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299" name="AutoShape 19"/>
          <p:cNvSpPr/>
          <p:nvPr/>
        </p:nvSpPr>
        <p:spPr>
          <a:xfrm>
            <a:off x="6400800" y="1981200"/>
            <a:ext cx="457200" cy="457200"/>
          </a:xfrm>
          <a:prstGeom prst="irregularSeal1">
            <a:avLst/>
          </a:prstGeom>
          <a:noFill/>
          <a:ln w="57150" cap="flat" cmpd="sng">
            <a:solidFill>
              <a:srgbClr val="CC00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0" name="AutoShape 20"/>
          <p:cNvSpPr/>
          <p:nvPr/>
        </p:nvSpPr>
        <p:spPr>
          <a:xfrm>
            <a:off x="6400800" y="1981200"/>
            <a:ext cx="457200" cy="457200"/>
          </a:xfrm>
          <a:prstGeom prst="irregularSeal1">
            <a:avLst/>
          </a:prstGeom>
          <a:noFill/>
          <a:ln w="57150" cap="flat" cmpd="sng">
            <a:solidFill>
              <a:srgbClr val="FF66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1" name="AutoShape 21"/>
          <p:cNvSpPr/>
          <p:nvPr/>
        </p:nvSpPr>
        <p:spPr>
          <a:xfrm>
            <a:off x="6400800" y="1981200"/>
            <a:ext cx="457200" cy="457200"/>
          </a:xfrm>
          <a:prstGeom prst="irregularSeal1">
            <a:avLst/>
          </a:prstGeom>
          <a:noFill/>
          <a:ln w="57150" cap="flat" cmpd="sng">
            <a:solidFill>
              <a:srgbClr val="CC00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2" name="AutoShape 22"/>
          <p:cNvSpPr/>
          <p:nvPr/>
        </p:nvSpPr>
        <p:spPr>
          <a:xfrm>
            <a:off x="6400800" y="1981200"/>
            <a:ext cx="457200" cy="457200"/>
          </a:xfrm>
          <a:prstGeom prst="irregularSeal1">
            <a:avLst/>
          </a:prstGeom>
          <a:noFill/>
          <a:ln w="57150" cap="flat" cmpd="sng">
            <a:solidFill>
              <a:srgbClr val="FF66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3" name="AutoShape 23"/>
          <p:cNvSpPr/>
          <p:nvPr/>
        </p:nvSpPr>
        <p:spPr>
          <a:xfrm>
            <a:off x="6400800" y="1981200"/>
            <a:ext cx="457200" cy="457200"/>
          </a:xfrm>
          <a:prstGeom prst="irregularSeal1">
            <a:avLst/>
          </a:prstGeom>
          <a:noFill/>
          <a:ln w="57150" cap="flat" cmpd="sng">
            <a:solidFill>
              <a:srgbClr val="CC00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4" name="AutoShape 24"/>
          <p:cNvSpPr/>
          <p:nvPr/>
        </p:nvSpPr>
        <p:spPr>
          <a:xfrm>
            <a:off x="6400800" y="1981200"/>
            <a:ext cx="457200" cy="457200"/>
          </a:xfrm>
          <a:prstGeom prst="irregularSeal1">
            <a:avLst/>
          </a:prstGeom>
          <a:noFill/>
          <a:ln w="57150" cap="flat" cmpd="sng">
            <a:solidFill>
              <a:srgbClr val="FF66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5" name="AutoShape 25"/>
          <p:cNvSpPr/>
          <p:nvPr/>
        </p:nvSpPr>
        <p:spPr>
          <a:xfrm>
            <a:off x="6400800" y="1981200"/>
            <a:ext cx="457200" cy="457200"/>
          </a:xfrm>
          <a:prstGeom prst="irregularSeal1">
            <a:avLst/>
          </a:prstGeom>
          <a:noFill/>
          <a:ln w="57150" cap="flat" cmpd="sng">
            <a:solidFill>
              <a:srgbClr val="CC0000"/>
            </a:solidFill>
            <a:prstDash val="solid"/>
            <a:miter/>
            <a:headEnd type="none" w="med" len="med"/>
            <a:tailEnd type="none" w="med" len="med"/>
          </a:ln>
        </p:spPr>
        <p:txBody>
          <a:bodyPr wrap="none" anchor="ctr"/>
          <a:p>
            <a:pPr lvl="0" indent="0"/>
            <a:endParaRPr lang="zh-CN" altLang="en-US" dirty="0">
              <a:latin typeface="黑体" panose="02010609060101010101" pitchFamily="2" charset="-122"/>
              <a:ea typeface="黑体" panose="02010609060101010101" pitchFamily="2" charset="-122"/>
            </a:endParaRPr>
          </a:p>
        </p:txBody>
      </p:sp>
      <p:sp>
        <p:nvSpPr>
          <p:cNvPr id="97306" name="Text Box 26"/>
          <p:cNvSpPr txBox="1"/>
          <p:nvPr/>
        </p:nvSpPr>
        <p:spPr>
          <a:xfrm>
            <a:off x="152400" y="3657600"/>
            <a:ext cx="4114800" cy="1570038"/>
          </a:xfrm>
          <a:prstGeom prst="rect">
            <a:avLst/>
          </a:prstGeom>
          <a:noFill/>
          <a:ln w="57150" cap="flat" cmpd="sng">
            <a:solidFill>
              <a:srgbClr val="000099"/>
            </a:solidFill>
            <a:prstDash val="solid"/>
            <a:miter/>
            <a:headEnd type="none" w="med" len="med"/>
            <a:tailEnd type="none" w="med" len="med"/>
          </a:ln>
        </p:spPr>
        <p:txBody>
          <a:bodyPr anchor="t">
            <a:spAutoFit/>
          </a:bodyPr>
          <a:p>
            <a:pPr lvl="0" indent="0">
              <a:spcBef>
                <a:spcPct val="50000"/>
              </a:spcBef>
            </a:pPr>
            <a:r>
              <a:rPr lang="en-US" altLang="zh-CN" sz="2400" b="1" dirty="0">
                <a:solidFill>
                  <a:schemeClr val="tx1"/>
                </a:solidFill>
                <a:latin typeface="黑体" panose="02010609060101010101" pitchFamily="2" charset="-122"/>
                <a:ea typeface="黑体" panose="02010609060101010101" pitchFamily="2" charset="-122"/>
              </a:rPr>
              <a:t>1941</a:t>
            </a:r>
            <a:r>
              <a:rPr lang="zh-CN" altLang="en-US" sz="2400" b="1" dirty="0">
                <a:solidFill>
                  <a:schemeClr val="tx1"/>
                </a:solidFill>
                <a:latin typeface="黑体" panose="02010609060101010101" pitchFamily="2" charset="-122"/>
                <a:ea typeface="黑体" panose="02010609060101010101" pitchFamily="2" charset="-122"/>
              </a:rPr>
              <a:t>年</a:t>
            </a:r>
            <a:r>
              <a:rPr lang="en-US" altLang="zh-CN" sz="2400" b="1" dirty="0">
                <a:solidFill>
                  <a:schemeClr val="tx1"/>
                </a:solidFill>
                <a:latin typeface="黑体" panose="02010609060101010101" pitchFamily="2" charset="-122"/>
                <a:ea typeface="黑体" panose="02010609060101010101" pitchFamily="2" charset="-122"/>
              </a:rPr>
              <a:t>6</a:t>
            </a:r>
            <a:r>
              <a:rPr lang="zh-CN" altLang="en-US" sz="2400" b="1" dirty="0">
                <a:solidFill>
                  <a:schemeClr val="tx1"/>
                </a:solidFill>
                <a:latin typeface="黑体" panose="02010609060101010101" pitchFamily="2" charset="-122"/>
                <a:ea typeface="黑体" panose="02010609060101010101" pitchFamily="2" charset="-122"/>
              </a:rPr>
              <a:t>月到</a:t>
            </a:r>
            <a:r>
              <a:rPr lang="en-US" altLang="zh-CN" sz="2400" b="1" dirty="0">
                <a:solidFill>
                  <a:schemeClr val="tx1"/>
                </a:solidFill>
                <a:latin typeface="黑体" panose="02010609060101010101" pitchFamily="2" charset="-122"/>
                <a:ea typeface="黑体" panose="02010609060101010101" pitchFamily="2" charset="-122"/>
              </a:rPr>
              <a:t>11</a:t>
            </a:r>
            <a:r>
              <a:rPr lang="zh-CN" altLang="en-US" sz="2400" b="1" dirty="0">
                <a:solidFill>
                  <a:schemeClr val="tx1"/>
                </a:solidFill>
                <a:latin typeface="黑体" panose="02010609060101010101" pitchFamily="2" charset="-122"/>
                <a:ea typeface="黑体" panose="02010609060101010101" pitchFamily="2" charset="-122"/>
              </a:rPr>
              <a:t>月，德军占领了苏联</a:t>
            </a:r>
            <a:r>
              <a:rPr lang="en-US" altLang="zh-CN" sz="2400" b="1" dirty="0">
                <a:solidFill>
                  <a:schemeClr val="tx1"/>
                </a:solidFill>
                <a:latin typeface="黑体" panose="02010609060101010101" pitchFamily="2" charset="-122"/>
                <a:ea typeface="黑体" panose="02010609060101010101" pitchFamily="2" charset="-122"/>
              </a:rPr>
              <a:t>150</a:t>
            </a:r>
            <a:r>
              <a:rPr lang="zh-CN" altLang="en-US" sz="2400" b="1" dirty="0">
                <a:solidFill>
                  <a:schemeClr val="tx1"/>
                </a:solidFill>
                <a:latin typeface="黑体" panose="02010609060101010101" pitchFamily="2" charset="-122"/>
                <a:ea typeface="黑体" panose="02010609060101010101" pitchFamily="2" charset="-122"/>
              </a:rPr>
              <a:t>多万平方公里的土地，控制了苏联大约</a:t>
            </a:r>
            <a:r>
              <a:rPr lang="en-US" altLang="zh-CN" sz="2400" b="1" dirty="0">
                <a:solidFill>
                  <a:schemeClr val="tx1"/>
                </a:solidFill>
                <a:latin typeface="黑体" panose="02010609060101010101" pitchFamily="2" charset="-122"/>
                <a:ea typeface="黑体" panose="02010609060101010101" pitchFamily="2" charset="-122"/>
              </a:rPr>
              <a:t>40%</a:t>
            </a:r>
            <a:r>
              <a:rPr lang="zh-CN" altLang="en-US" sz="2400" b="1" dirty="0">
                <a:solidFill>
                  <a:schemeClr val="tx1"/>
                </a:solidFill>
                <a:latin typeface="黑体" panose="02010609060101010101" pitchFamily="2" charset="-122"/>
                <a:ea typeface="黑体" panose="02010609060101010101" pitchFamily="2" charset="-122"/>
              </a:rPr>
              <a:t>的人口以及大部分工业区。</a:t>
            </a:r>
            <a:endParaRPr lang="zh-CN" altLang="en-US" sz="2400" b="1" dirty="0">
              <a:solidFill>
                <a:schemeClr val="tx1"/>
              </a:solidFill>
              <a:latin typeface="黑体" panose="02010609060101010101" pitchFamily="2" charset="-122"/>
              <a:ea typeface="黑体" panose="02010609060101010101" pitchFamily="2" charset="-122"/>
            </a:endParaRPr>
          </a:p>
        </p:txBody>
      </p:sp>
      <p:sp>
        <p:nvSpPr>
          <p:cNvPr id="97307" name="Freeform 27"/>
          <p:cNvSpPr/>
          <p:nvPr/>
        </p:nvSpPr>
        <p:spPr>
          <a:xfrm>
            <a:off x="4876800" y="1104900"/>
            <a:ext cx="3968750" cy="46101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2500" h="2904">
                <a:moveTo>
                  <a:pt x="0" y="200"/>
                </a:moveTo>
                <a:cubicBezTo>
                  <a:pt x="0" y="128"/>
                  <a:pt x="36" y="93"/>
                  <a:pt x="62" y="72"/>
                </a:cubicBezTo>
                <a:cubicBezTo>
                  <a:pt x="88" y="51"/>
                  <a:pt x="134" y="80"/>
                  <a:pt x="158" y="72"/>
                </a:cubicBezTo>
                <a:cubicBezTo>
                  <a:pt x="182" y="64"/>
                  <a:pt x="182" y="32"/>
                  <a:pt x="206" y="24"/>
                </a:cubicBezTo>
                <a:cubicBezTo>
                  <a:pt x="230" y="16"/>
                  <a:pt x="246" y="0"/>
                  <a:pt x="302" y="24"/>
                </a:cubicBezTo>
                <a:cubicBezTo>
                  <a:pt x="358" y="48"/>
                  <a:pt x="475" y="111"/>
                  <a:pt x="542" y="168"/>
                </a:cubicBezTo>
                <a:cubicBezTo>
                  <a:pt x="609" y="225"/>
                  <a:pt x="630" y="320"/>
                  <a:pt x="702" y="368"/>
                </a:cubicBezTo>
                <a:cubicBezTo>
                  <a:pt x="774" y="416"/>
                  <a:pt x="933" y="404"/>
                  <a:pt x="974" y="456"/>
                </a:cubicBezTo>
                <a:cubicBezTo>
                  <a:pt x="1015" y="508"/>
                  <a:pt x="937" y="619"/>
                  <a:pt x="946" y="679"/>
                </a:cubicBezTo>
                <a:cubicBezTo>
                  <a:pt x="955" y="739"/>
                  <a:pt x="961" y="796"/>
                  <a:pt x="1030" y="815"/>
                </a:cubicBezTo>
                <a:cubicBezTo>
                  <a:pt x="1099" y="834"/>
                  <a:pt x="1295" y="772"/>
                  <a:pt x="1358" y="792"/>
                </a:cubicBezTo>
                <a:cubicBezTo>
                  <a:pt x="1421" y="812"/>
                  <a:pt x="1390" y="856"/>
                  <a:pt x="1406" y="936"/>
                </a:cubicBezTo>
                <a:cubicBezTo>
                  <a:pt x="1422" y="1016"/>
                  <a:pt x="1398" y="1170"/>
                  <a:pt x="1454" y="1272"/>
                </a:cubicBezTo>
                <a:cubicBezTo>
                  <a:pt x="1510" y="1374"/>
                  <a:pt x="1628" y="1470"/>
                  <a:pt x="1739" y="1551"/>
                </a:cubicBezTo>
                <a:cubicBezTo>
                  <a:pt x="1850" y="1632"/>
                  <a:pt x="2002" y="1701"/>
                  <a:pt x="2119" y="1758"/>
                </a:cubicBezTo>
                <a:cubicBezTo>
                  <a:pt x="2236" y="1815"/>
                  <a:pt x="2388" y="1844"/>
                  <a:pt x="2444" y="1894"/>
                </a:cubicBezTo>
                <a:cubicBezTo>
                  <a:pt x="2500" y="1944"/>
                  <a:pt x="2459" y="2005"/>
                  <a:pt x="2454" y="2061"/>
                </a:cubicBezTo>
                <a:cubicBezTo>
                  <a:pt x="2449" y="2117"/>
                  <a:pt x="2469" y="2147"/>
                  <a:pt x="2414" y="2232"/>
                </a:cubicBezTo>
                <a:cubicBezTo>
                  <a:pt x="2359" y="2317"/>
                  <a:pt x="2286" y="2504"/>
                  <a:pt x="2126" y="2568"/>
                </a:cubicBezTo>
                <a:cubicBezTo>
                  <a:pt x="1966" y="2632"/>
                  <a:pt x="1558" y="2616"/>
                  <a:pt x="1454" y="2616"/>
                </a:cubicBezTo>
                <a:cubicBezTo>
                  <a:pt x="1350" y="2616"/>
                  <a:pt x="1486" y="2592"/>
                  <a:pt x="1502" y="2568"/>
                </a:cubicBezTo>
                <a:cubicBezTo>
                  <a:pt x="1518" y="2544"/>
                  <a:pt x="1534" y="2496"/>
                  <a:pt x="1550" y="2472"/>
                </a:cubicBezTo>
                <a:cubicBezTo>
                  <a:pt x="1566" y="2448"/>
                  <a:pt x="1606" y="2440"/>
                  <a:pt x="1598" y="2424"/>
                </a:cubicBezTo>
                <a:cubicBezTo>
                  <a:pt x="1590" y="2408"/>
                  <a:pt x="1510" y="2400"/>
                  <a:pt x="1502" y="2376"/>
                </a:cubicBezTo>
                <a:cubicBezTo>
                  <a:pt x="1494" y="2352"/>
                  <a:pt x="1526" y="2304"/>
                  <a:pt x="1550" y="2280"/>
                </a:cubicBezTo>
                <a:cubicBezTo>
                  <a:pt x="1574" y="2256"/>
                  <a:pt x="1638" y="2248"/>
                  <a:pt x="1646" y="2232"/>
                </a:cubicBezTo>
                <a:cubicBezTo>
                  <a:pt x="1654" y="2216"/>
                  <a:pt x="1622" y="2184"/>
                  <a:pt x="1598" y="2184"/>
                </a:cubicBezTo>
                <a:cubicBezTo>
                  <a:pt x="1574" y="2184"/>
                  <a:pt x="1552" y="2196"/>
                  <a:pt x="1502" y="2232"/>
                </a:cubicBezTo>
                <a:cubicBezTo>
                  <a:pt x="1452" y="2268"/>
                  <a:pt x="1355" y="2356"/>
                  <a:pt x="1299" y="2400"/>
                </a:cubicBezTo>
                <a:cubicBezTo>
                  <a:pt x="1243" y="2444"/>
                  <a:pt x="1201" y="2474"/>
                  <a:pt x="1163" y="2494"/>
                </a:cubicBezTo>
                <a:cubicBezTo>
                  <a:pt x="1125" y="2514"/>
                  <a:pt x="1071" y="2496"/>
                  <a:pt x="1070" y="2520"/>
                </a:cubicBezTo>
                <a:cubicBezTo>
                  <a:pt x="1069" y="2544"/>
                  <a:pt x="1108" y="2621"/>
                  <a:pt x="1156" y="2637"/>
                </a:cubicBezTo>
                <a:cubicBezTo>
                  <a:pt x="1204" y="2653"/>
                  <a:pt x="1324" y="2604"/>
                  <a:pt x="1358" y="2616"/>
                </a:cubicBezTo>
                <a:cubicBezTo>
                  <a:pt x="1392" y="2628"/>
                  <a:pt x="1390" y="2688"/>
                  <a:pt x="1358" y="2712"/>
                </a:cubicBezTo>
                <a:cubicBezTo>
                  <a:pt x="1326" y="2736"/>
                  <a:pt x="1214" y="2728"/>
                  <a:pt x="1166" y="2760"/>
                </a:cubicBezTo>
                <a:cubicBezTo>
                  <a:pt x="1118" y="2792"/>
                  <a:pt x="1102" y="2904"/>
                  <a:pt x="1070" y="2904"/>
                </a:cubicBezTo>
                <a:cubicBezTo>
                  <a:pt x="1038" y="2904"/>
                  <a:pt x="1006" y="2792"/>
                  <a:pt x="974" y="2760"/>
                </a:cubicBezTo>
                <a:cubicBezTo>
                  <a:pt x="942" y="2728"/>
                  <a:pt x="878" y="2741"/>
                  <a:pt x="878" y="2712"/>
                </a:cubicBezTo>
                <a:cubicBezTo>
                  <a:pt x="878" y="2683"/>
                  <a:pt x="982" y="2607"/>
                  <a:pt x="974" y="2588"/>
                </a:cubicBezTo>
                <a:cubicBezTo>
                  <a:pt x="966" y="2569"/>
                  <a:pt x="867" y="2610"/>
                  <a:pt x="827" y="2599"/>
                </a:cubicBezTo>
                <a:cubicBezTo>
                  <a:pt x="787" y="2588"/>
                  <a:pt x="757" y="2541"/>
                  <a:pt x="734" y="2520"/>
                </a:cubicBezTo>
                <a:cubicBezTo>
                  <a:pt x="711" y="2499"/>
                  <a:pt x="713" y="2461"/>
                  <a:pt x="686" y="2472"/>
                </a:cubicBezTo>
                <a:cubicBezTo>
                  <a:pt x="659" y="2483"/>
                  <a:pt x="600" y="2583"/>
                  <a:pt x="570" y="2585"/>
                </a:cubicBezTo>
                <a:cubicBezTo>
                  <a:pt x="540" y="2587"/>
                  <a:pt x="532" y="2526"/>
                  <a:pt x="503" y="2483"/>
                </a:cubicBezTo>
                <a:cubicBezTo>
                  <a:pt x="474" y="2440"/>
                  <a:pt x="453" y="2376"/>
                  <a:pt x="398" y="2328"/>
                </a:cubicBezTo>
                <a:cubicBezTo>
                  <a:pt x="343" y="2280"/>
                  <a:pt x="212" y="2240"/>
                  <a:pt x="172" y="2198"/>
                </a:cubicBezTo>
                <a:cubicBezTo>
                  <a:pt x="132" y="2156"/>
                  <a:pt x="159" y="2181"/>
                  <a:pt x="157" y="2075"/>
                </a:cubicBezTo>
                <a:cubicBezTo>
                  <a:pt x="155" y="1969"/>
                  <a:pt x="164" y="1672"/>
                  <a:pt x="158" y="1560"/>
                </a:cubicBezTo>
                <a:cubicBezTo>
                  <a:pt x="152" y="1448"/>
                  <a:pt x="140" y="1446"/>
                  <a:pt x="120" y="1402"/>
                </a:cubicBezTo>
                <a:cubicBezTo>
                  <a:pt x="100" y="1358"/>
                  <a:pt x="40" y="1356"/>
                  <a:pt x="36" y="1297"/>
                </a:cubicBezTo>
                <a:cubicBezTo>
                  <a:pt x="32" y="1238"/>
                  <a:pt x="77" y="1116"/>
                  <a:pt x="98" y="1046"/>
                </a:cubicBezTo>
                <a:cubicBezTo>
                  <a:pt x="119" y="976"/>
                  <a:pt x="159" y="928"/>
                  <a:pt x="161" y="878"/>
                </a:cubicBezTo>
                <a:cubicBezTo>
                  <a:pt x="163" y="828"/>
                  <a:pt x="126" y="806"/>
                  <a:pt x="110" y="744"/>
                </a:cubicBezTo>
                <a:cubicBezTo>
                  <a:pt x="94" y="682"/>
                  <a:pt x="80" y="595"/>
                  <a:pt x="62" y="504"/>
                </a:cubicBezTo>
                <a:cubicBezTo>
                  <a:pt x="44" y="413"/>
                  <a:pt x="0" y="272"/>
                  <a:pt x="0" y="200"/>
                </a:cubicBezTo>
                <a:close/>
              </a:path>
            </a:pathLst>
          </a:custGeom>
          <a:solidFill>
            <a:srgbClr val="FF6600">
              <a:alpha val="50195"/>
            </a:srgbClr>
          </a:solidFill>
          <a:ln w="28575">
            <a:noFill/>
          </a:ln>
        </p:spPr>
        <p:txBody>
          <a:bodyPr/>
          <a:p>
            <a:endParaRPr lang="zh-CN" altLang="en-US"/>
          </a:p>
        </p:txBody>
      </p:sp>
      <p:sp>
        <p:nvSpPr>
          <p:cNvPr id="97308" name="Freeform 28"/>
          <p:cNvSpPr/>
          <p:nvPr/>
        </p:nvSpPr>
        <p:spPr>
          <a:xfrm>
            <a:off x="4876800" y="1104900"/>
            <a:ext cx="3968750" cy="46101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2500" h="2904">
                <a:moveTo>
                  <a:pt x="0" y="200"/>
                </a:moveTo>
                <a:cubicBezTo>
                  <a:pt x="0" y="128"/>
                  <a:pt x="36" y="93"/>
                  <a:pt x="62" y="72"/>
                </a:cubicBezTo>
                <a:cubicBezTo>
                  <a:pt x="88" y="51"/>
                  <a:pt x="134" y="80"/>
                  <a:pt x="158" y="72"/>
                </a:cubicBezTo>
                <a:cubicBezTo>
                  <a:pt x="182" y="64"/>
                  <a:pt x="182" y="32"/>
                  <a:pt x="206" y="24"/>
                </a:cubicBezTo>
                <a:cubicBezTo>
                  <a:pt x="230" y="16"/>
                  <a:pt x="246" y="0"/>
                  <a:pt x="302" y="24"/>
                </a:cubicBezTo>
                <a:cubicBezTo>
                  <a:pt x="358" y="48"/>
                  <a:pt x="475" y="111"/>
                  <a:pt x="542" y="168"/>
                </a:cubicBezTo>
                <a:cubicBezTo>
                  <a:pt x="609" y="225"/>
                  <a:pt x="630" y="320"/>
                  <a:pt x="702" y="368"/>
                </a:cubicBezTo>
                <a:cubicBezTo>
                  <a:pt x="774" y="416"/>
                  <a:pt x="933" y="404"/>
                  <a:pt x="974" y="456"/>
                </a:cubicBezTo>
                <a:cubicBezTo>
                  <a:pt x="1015" y="508"/>
                  <a:pt x="937" y="619"/>
                  <a:pt x="946" y="679"/>
                </a:cubicBezTo>
                <a:cubicBezTo>
                  <a:pt x="955" y="739"/>
                  <a:pt x="961" y="796"/>
                  <a:pt x="1030" y="815"/>
                </a:cubicBezTo>
                <a:cubicBezTo>
                  <a:pt x="1099" y="834"/>
                  <a:pt x="1295" y="772"/>
                  <a:pt x="1358" y="792"/>
                </a:cubicBezTo>
                <a:cubicBezTo>
                  <a:pt x="1421" y="812"/>
                  <a:pt x="1390" y="856"/>
                  <a:pt x="1406" y="936"/>
                </a:cubicBezTo>
                <a:cubicBezTo>
                  <a:pt x="1422" y="1016"/>
                  <a:pt x="1398" y="1170"/>
                  <a:pt x="1454" y="1272"/>
                </a:cubicBezTo>
                <a:cubicBezTo>
                  <a:pt x="1510" y="1374"/>
                  <a:pt x="1628" y="1470"/>
                  <a:pt x="1739" y="1551"/>
                </a:cubicBezTo>
                <a:cubicBezTo>
                  <a:pt x="1850" y="1632"/>
                  <a:pt x="2002" y="1701"/>
                  <a:pt x="2119" y="1758"/>
                </a:cubicBezTo>
                <a:cubicBezTo>
                  <a:pt x="2236" y="1815"/>
                  <a:pt x="2388" y="1844"/>
                  <a:pt x="2444" y="1894"/>
                </a:cubicBezTo>
                <a:cubicBezTo>
                  <a:pt x="2500" y="1944"/>
                  <a:pt x="2459" y="2005"/>
                  <a:pt x="2454" y="2061"/>
                </a:cubicBezTo>
                <a:cubicBezTo>
                  <a:pt x="2449" y="2117"/>
                  <a:pt x="2469" y="2147"/>
                  <a:pt x="2414" y="2232"/>
                </a:cubicBezTo>
                <a:cubicBezTo>
                  <a:pt x="2359" y="2317"/>
                  <a:pt x="2286" y="2504"/>
                  <a:pt x="2126" y="2568"/>
                </a:cubicBezTo>
                <a:cubicBezTo>
                  <a:pt x="1966" y="2632"/>
                  <a:pt x="1558" y="2616"/>
                  <a:pt x="1454" y="2616"/>
                </a:cubicBezTo>
                <a:cubicBezTo>
                  <a:pt x="1350" y="2616"/>
                  <a:pt x="1486" y="2592"/>
                  <a:pt x="1502" y="2568"/>
                </a:cubicBezTo>
                <a:cubicBezTo>
                  <a:pt x="1518" y="2544"/>
                  <a:pt x="1534" y="2496"/>
                  <a:pt x="1550" y="2472"/>
                </a:cubicBezTo>
                <a:cubicBezTo>
                  <a:pt x="1566" y="2448"/>
                  <a:pt x="1606" y="2440"/>
                  <a:pt x="1598" y="2424"/>
                </a:cubicBezTo>
                <a:cubicBezTo>
                  <a:pt x="1590" y="2408"/>
                  <a:pt x="1510" y="2400"/>
                  <a:pt x="1502" y="2376"/>
                </a:cubicBezTo>
                <a:cubicBezTo>
                  <a:pt x="1494" y="2352"/>
                  <a:pt x="1526" y="2304"/>
                  <a:pt x="1550" y="2280"/>
                </a:cubicBezTo>
                <a:cubicBezTo>
                  <a:pt x="1574" y="2256"/>
                  <a:pt x="1638" y="2248"/>
                  <a:pt x="1646" y="2232"/>
                </a:cubicBezTo>
                <a:cubicBezTo>
                  <a:pt x="1654" y="2216"/>
                  <a:pt x="1622" y="2184"/>
                  <a:pt x="1598" y="2184"/>
                </a:cubicBezTo>
                <a:cubicBezTo>
                  <a:pt x="1574" y="2184"/>
                  <a:pt x="1552" y="2196"/>
                  <a:pt x="1502" y="2232"/>
                </a:cubicBezTo>
                <a:cubicBezTo>
                  <a:pt x="1452" y="2268"/>
                  <a:pt x="1355" y="2356"/>
                  <a:pt x="1299" y="2400"/>
                </a:cubicBezTo>
                <a:cubicBezTo>
                  <a:pt x="1243" y="2444"/>
                  <a:pt x="1201" y="2474"/>
                  <a:pt x="1163" y="2494"/>
                </a:cubicBezTo>
                <a:cubicBezTo>
                  <a:pt x="1125" y="2514"/>
                  <a:pt x="1071" y="2496"/>
                  <a:pt x="1070" y="2520"/>
                </a:cubicBezTo>
                <a:cubicBezTo>
                  <a:pt x="1069" y="2544"/>
                  <a:pt x="1108" y="2621"/>
                  <a:pt x="1156" y="2637"/>
                </a:cubicBezTo>
                <a:cubicBezTo>
                  <a:pt x="1204" y="2653"/>
                  <a:pt x="1324" y="2604"/>
                  <a:pt x="1358" y="2616"/>
                </a:cubicBezTo>
                <a:cubicBezTo>
                  <a:pt x="1392" y="2628"/>
                  <a:pt x="1390" y="2688"/>
                  <a:pt x="1358" y="2712"/>
                </a:cubicBezTo>
                <a:cubicBezTo>
                  <a:pt x="1326" y="2736"/>
                  <a:pt x="1214" y="2728"/>
                  <a:pt x="1166" y="2760"/>
                </a:cubicBezTo>
                <a:cubicBezTo>
                  <a:pt x="1118" y="2792"/>
                  <a:pt x="1102" y="2904"/>
                  <a:pt x="1070" y="2904"/>
                </a:cubicBezTo>
                <a:cubicBezTo>
                  <a:pt x="1038" y="2904"/>
                  <a:pt x="1006" y="2792"/>
                  <a:pt x="974" y="2760"/>
                </a:cubicBezTo>
                <a:cubicBezTo>
                  <a:pt x="942" y="2728"/>
                  <a:pt x="878" y="2741"/>
                  <a:pt x="878" y="2712"/>
                </a:cubicBezTo>
                <a:cubicBezTo>
                  <a:pt x="878" y="2683"/>
                  <a:pt x="982" y="2607"/>
                  <a:pt x="974" y="2588"/>
                </a:cubicBezTo>
                <a:cubicBezTo>
                  <a:pt x="966" y="2569"/>
                  <a:pt x="867" y="2610"/>
                  <a:pt x="827" y="2599"/>
                </a:cubicBezTo>
                <a:cubicBezTo>
                  <a:pt x="787" y="2588"/>
                  <a:pt x="757" y="2541"/>
                  <a:pt x="734" y="2520"/>
                </a:cubicBezTo>
                <a:cubicBezTo>
                  <a:pt x="711" y="2499"/>
                  <a:pt x="713" y="2461"/>
                  <a:pt x="686" y="2472"/>
                </a:cubicBezTo>
                <a:cubicBezTo>
                  <a:pt x="659" y="2483"/>
                  <a:pt x="600" y="2583"/>
                  <a:pt x="570" y="2585"/>
                </a:cubicBezTo>
                <a:cubicBezTo>
                  <a:pt x="540" y="2587"/>
                  <a:pt x="532" y="2526"/>
                  <a:pt x="503" y="2483"/>
                </a:cubicBezTo>
                <a:cubicBezTo>
                  <a:pt x="474" y="2440"/>
                  <a:pt x="453" y="2376"/>
                  <a:pt x="398" y="2328"/>
                </a:cubicBezTo>
                <a:cubicBezTo>
                  <a:pt x="343" y="2280"/>
                  <a:pt x="212" y="2240"/>
                  <a:pt x="172" y="2198"/>
                </a:cubicBezTo>
                <a:cubicBezTo>
                  <a:pt x="132" y="2156"/>
                  <a:pt x="159" y="2181"/>
                  <a:pt x="157" y="2075"/>
                </a:cubicBezTo>
                <a:cubicBezTo>
                  <a:pt x="155" y="1969"/>
                  <a:pt x="164" y="1672"/>
                  <a:pt x="158" y="1560"/>
                </a:cubicBezTo>
                <a:cubicBezTo>
                  <a:pt x="152" y="1448"/>
                  <a:pt x="140" y="1446"/>
                  <a:pt x="120" y="1402"/>
                </a:cubicBezTo>
                <a:cubicBezTo>
                  <a:pt x="100" y="1358"/>
                  <a:pt x="40" y="1356"/>
                  <a:pt x="36" y="1297"/>
                </a:cubicBezTo>
                <a:cubicBezTo>
                  <a:pt x="32" y="1238"/>
                  <a:pt x="77" y="1116"/>
                  <a:pt x="98" y="1046"/>
                </a:cubicBezTo>
                <a:cubicBezTo>
                  <a:pt x="119" y="976"/>
                  <a:pt x="159" y="928"/>
                  <a:pt x="161" y="878"/>
                </a:cubicBezTo>
                <a:cubicBezTo>
                  <a:pt x="163" y="828"/>
                  <a:pt x="126" y="806"/>
                  <a:pt x="110" y="744"/>
                </a:cubicBezTo>
                <a:cubicBezTo>
                  <a:pt x="94" y="682"/>
                  <a:pt x="80" y="595"/>
                  <a:pt x="62" y="504"/>
                </a:cubicBezTo>
                <a:cubicBezTo>
                  <a:pt x="44" y="413"/>
                  <a:pt x="0" y="272"/>
                  <a:pt x="0" y="200"/>
                </a:cubicBezTo>
                <a:close/>
              </a:path>
            </a:pathLst>
          </a:custGeom>
          <a:solidFill>
            <a:srgbClr val="FF6600">
              <a:alpha val="50195"/>
            </a:srgbClr>
          </a:solidFill>
          <a:ln w="28575">
            <a:noFill/>
          </a:ln>
        </p:spPr>
        <p:txBody>
          <a:bodyPr/>
          <a:p>
            <a:endParaRPr lang="zh-CN" altLang="en-US"/>
          </a:p>
        </p:txBody>
      </p:sp>
      <p:sp>
        <p:nvSpPr>
          <p:cNvPr id="97309" name="Freeform 29"/>
          <p:cNvSpPr/>
          <p:nvPr/>
        </p:nvSpPr>
        <p:spPr>
          <a:xfrm>
            <a:off x="4876800" y="1104900"/>
            <a:ext cx="3968750" cy="4610100"/>
          </a:xfrm>
          <a:custGeom>
            <a:avLst/>
            <a:gdLst/>
            <a:ahLst/>
            <a:cxnLst>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Lst>
            <a:pathLst>
              <a:path w="2500" h="2904">
                <a:moveTo>
                  <a:pt x="0" y="200"/>
                </a:moveTo>
                <a:cubicBezTo>
                  <a:pt x="0" y="128"/>
                  <a:pt x="36" y="93"/>
                  <a:pt x="62" y="72"/>
                </a:cubicBezTo>
                <a:cubicBezTo>
                  <a:pt x="88" y="51"/>
                  <a:pt x="134" y="80"/>
                  <a:pt x="158" y="72"/>
                </a:cubicBezTo>
                <a:cubicBezTo>
                  <a:pt x="182" y="64"/>
                  <a:pt x="182" y="32"/>
                  <a:pt x="206" y="24"/>
                </a:cubicBezTo>
                <a:cubicBezTo>
                  <a:pt x="230" y="16"/>
                  <a:pt x="246" y="0"/>
                  <a:pt x="302" y="24"/>
                </a:cubicBezTo>
                <a:cubicBezTo>
                  <a:pt x="358" y="48"/>
                  <a:pt x="475" y="111"/>
                  <a:pt x="542" y="168"/>
                </a:cubicBezTo>
                <a:cubicBezTo>
                  <a:pt x="609" y="225"/>
                  <a:pt x="630" y="320"/>
                  <a:pt x="702" y="368"/>
                </a:cubicBezTo>
                <a:cubicBezTo>
                  <a:pt x="774" y="416"/>
                  <a:pt x="933" y="404"/>
                  <a:pt x="974" y="456"/>
                </a:cubicBezTo>
                <a:cubicBezTo>
                  <a:pt x="1015" y="508"/>
                  <a:pt x="937" y="619"/>
                  <a:pt x="946" y="679"/>
                </a:cubicBezTo>
                <a:cubicBezTo>
                  <a:pt x="955" y="739"/>
                  <a:pt x="961" y="796"/>
                  <a:pt x="1030" y="815"/>
                </a:cubicBezTo>
                <a:cubicBezTo>
                  <a:pt x="1099" y="834"/>
                  <a:pt x="1295" y="772"/>
                  <a:pt x="1358" y="792"/>
                </a:cubicBezTo>
                <a:cubicBezTo>
                  <a:pt x="1421" y="812"/>
                  <a:pt x="1390" y="856"/>
                  <a:pt x="1406" y="936"/>
                </a:cubicBezTo>
                <a:cubicBezTo>
                  <a:pt x="1422" y="1016"/>
                  <a:pt x="1398" y="1170"/>
                  <a:pt x="1454" y="1272"/>
                </a:cubicBezTo>
                <a:cubicBezTo>
                  <a:pt x="1510" y="1374"/>
                  <a:pt x="1628" y="1470"/>
                  <a:pt x="1739" y="1551"/>
                </a:cubicBezTo>
                <a:cubicBezTo>
                  <a:pt x="1850" y="1632"/>
                  <a:pt x="2002" y="1701"/>
                  <a:pt x="2119" y="1758"/>
                </a:cubicBezTo>
                <a:cubicBezTo>
                  <a:pt x="2236" y="1815"/>
                  <a:pt x="2388" y="1844"/>
                  <a:pt x="2444" y="1894"/>
                </a:cubicBezTo>
                <a:cubicBezTo>
                  <a:pt x="2500" y="1944"/>
                  <a:pt x="2459" y="2005"/>
                  <a:pt x="2454" y="2061"/>
                </a:cubicBezTo>
                <a:cubicBezTo>
                  <a:pt x="2449" y="2117"/>
                  <a:pt x="2469" y="2147"/>
                  <a:pt x="2414" y="2232"/>
                </a:cubicBezTo>
                <a:cubicBezTo>
                  <a:pt x="2359" y="2317"/>
                  <a:pt x="2286" y="2504"/>
                  <a:pt x="2126" y="2568"/>
                </a:cubicBezTo>
                <a:cubicBezTo>
                  <a:pt x="1966" y="2632"/>
                  <a:pt x="1558" y="2616"/>
                  <a:pt x="1454" y="2616"/>
                </a:cubicBezTo>
                <a:cubicBezTo>
                  <a:pt x="1350" y="2616"/>
                  <a:pt x="1486" y="2592"/>
                  <a:pt x="1502" y="2568"/>
                </a:cubicBezTo>
                <a:cubicBezTo>
                  <a:pt x="1518" y="2544"/>
                  <a:pt x="1534" y="2496"/>
                  <a:pt x="1550" y="2472"/>
                </a:cubicBezTo>
                <a:cubicBezTo>
                  <a:pt x="1566" y="2448"/>
                  <a:pt x="1606" y="2440"/>
                  <a:pt x="1598" y="2424"/>
                </a:cubicBezTo>
                <a:cubicBezTo>
                  <a:pt x="1590" y="2408"/>
                  <a:pt x="1510" y="2400"/>
                  <a:pt x="1502" y="2376"/>
                </a:cubicBezTo>
                <a:cubicBezTo>
                  <a:pt x="1494" y="2352"/>
                  <a:pt x="1526" y="2304"/>
                  <a:pt x="1550" y="2280"/>
                </a:cubicBezTo>
                <a:cubicBezTo>
                  <a:pt x="1574" y="2256"/>
                  <a:pt x="1638" y="2248"/>
                  <a:pt x="1646" y="2232"/>
                </a:cubicBezTo>
                <a:cubicBezTo>
                  <a:pt x="1654" y="2216"/>
                  <a:pt x="1622" y="2184"/>
                  <a:pt x="1598" y="2184"/>
                </a:cubicBezTo>
                <a:cubicBezTo>
                  <a:pt x="1574" y="2184"/>
                  <a:pt x="1552" y="2196"/>
                  <a:pt x="1502" y="2232"/>
                </a:cubicBezTo>
                <a:cubicBezTo>
                  <a:pt x="1452" y="2268"/>
                  <a:pt x="1355" y="2356"/>
                  <a:pt x="1299" y="2400"/>
                </a:cubicBezTo>
                <a:cubicBezTo>
                  <a:pt x="1243" y="2444"/>
                  <a:pt x="1201" y="2474"/>
                  <a:pt x="1163" y="2494"/>
                </a:cubicBezTo>
                <a:cubicBezTo>
                  <a:pt x="1125" y="2514"/>
                  <a:pt x="1071" y="2496"/>
                  <a:pt x="1070" y="2520"/>
                </a:cubicBezTo>
                <a:cubicBezTo>
                  <a:pt x="1069" y="2544"/>
                  <a:pt x="1108" y="2621"/>
                  <a:pt x="1156" y="2637"/>
                </a:cubicBezTo>
                <a:cubicBezTo>
                  <a:pt x="1204" y="2653"/>
                  <a:pt x="1324" y="2604"/>
                  <a:pt x="1358" y="2616"/>
                </a:cubicBezTo>
                <a:cubicBezTo>
                  <a:pt x="1392" y="2628"/>
                  <a:pt x="1390" y="2688"/>
                  <a:pt x="1358" y="2712"/>
                </a:cubicBezTo>
                <a:cubicBezTo>
                  <a:pt x="1326" y="2736"/>
                  <a:pt x="1214" y="2728"/>
                  <a:pt x="1166" y="2760"/>
                </a:cubicBezTo>
                <a:cubicBezTo>
                  <a:pt x="1118" y="2792"/>
                  <a:pt x="1102" y="2904"/>
                  <a:pt x="1070" y="2904"/>
                </a:cubicBezTo>
                <a:cubicBezTo>
                  <a:pt x="1038" y="2904"/>
                  <a:pt x="1006" y="2792"/>
                  <a:pt x="974" y="2760"/>
                </a:cubicBezTo>
                <a:cubicBezTo>
                  <a:pt x="942" y="2728"/>
                  <a:pt x="878" y="2741"/>
                  <a:pt x="878" y="2712"/>
                </a:cubicBezTo>
                <a:cubicBezTo>
                  <a:pt x="878" y="2683"/>
                  <a:pt x="982" y="2607"/>
                  <a:pt x="974" y="2588"/>
                </a:cubicBezTo>
                <a:cubicBezTo>
                  <a:pt x="966" y="2569"/>
                  <a:pt x="867" y="2610"/>
                  <a:pt x="827" y="2599"/>
                </a:cubicBezTo>
                <a:cubicBezTo>
                  <a:pt x="787" y="2588"/>
                  <a:pt x="757" y="2541"/>
                  <a:pt x="734" y="2520"/>
                </a:cubicBezTo>
                <a:cubicBezTo>
                  <a:pt x="711" y="2499"/>
                  <a:pt x="713" y="2461"/>
                  <a:pt x="686" y="2472"/>
                </a:cubicBezTo>
                <a:cubicBezTo>
                  <a:pt x="659" y="2483"/>
                  <a:pt x="600" y="2583"/>
                  <a:pt x="570" y="2585"/>
                </a:cubicBezTo>
                <a:cubicBezTo>
                  <a:pt x="540" y="2587"/>
                  <a:pt x="532" y="2526"/>
                  <a:pt x="503" y="2483"/>
                </a:cubicBezTo>
                <a:cubicBezTo>
                  <a:pt x="474" y="2440"/>
                  <a:pt x="453" y="2376"/>
                  <a:pt x="398" y="2328"/>
                </a:cubicBezTo>
                <a:cubicBezTo>
                  <a:pt x="343" y="2280"/>
                  <a:pt x="212" y="2240"/>
                  <a:pt x="172" y="2198"/>
                </a:cubicBezTo>
                <a:cubicBezTo>
                  <a:pt x="132" y="2156"/>
                  <a:pt x="159" y="2181"/>
                  <a:pt x="157" y="2075"/>
                </a:cubicBezTo>
                <a:cubicBezTo>
                  <a:pt x="155" y="1969"/>
                  <a:pt x="164" y="1672"/>
                  <a:pt x="158" y="1560"/>
                </a:cubicBezTo>
                <a:cubicBezTo>
                  <a:pt x="152" y="1448"/>
                  <a:pt x="140" y="1446"/>
                  <a:pt x="120" y="1402"/>
                </a:cubicBezTo>
                <a:cubicBezTo>
                  <a:pt x="100" y="1358"/>
                  <a:pt x="40" y="1356"/>
                  <a:pt x="36" y="1297"/>
                </a:cubicBezTo>
                <a:cubicBezTo>
                  <a:pt x="32" y="1238"/>
                  <a:pt x="77" y="1116"/>
                  <a:pt x="98" y="1046"/>
                </a:cubicBezTo>
                <a:cubicBezTo>
                  <a:pt x="119" y="976"/>
                  <a:pt x="159" y="928"/>
                  <a:pt x="161" y="878"/>
                </a:cubicBezTo>
                <a:cubicBezTo>
                  <a:pt x="163" y="828"/>
                  <a:pt x="126" y="806"/>
                  <a:pt x="110" y="744"/>
                </a:cubicBezTo>
                <a:cubicBezTo>
                  <a:pt x="94" y="682"/>
                  <a:pt x="80" y="595"/>
                  <a:pt x="62" y="504"/>
                </a:cubicBezTo>
                <a:cubicBezTo>
                  <a:pt x="44" y="413"/>
                  <a:pt x="0" y="272"/>
                  <a:pt x="0" y="200"/>
                </a:cubicBezTo>
                <a:close/>
              </a:path>
            </a:pathLst>
          </a:custGeom>
          <a:solidFill>
            <a:srgbClr val="FF6600">
              <a:alpha val="50195"/>
            </a:srgbClr>
          </a:solidFill>
          <a:ln w="28575">
            <a:noFill/>
          </a:ln>
        </p:spPr>
        <p:txBody>
          <a:bodyPr/>
          <a:p>
            <a:endParaRPr lang="zh-CN" altLang="en-US"/>
          </a:p>
        </p:txBody>
      </p:sp>
      <p:grpSp>
        <p:nvGrpSpPr>
          <p:cNvPr id="3" name="Group 30"/>
          <p:cNvGrpSpPr/>
          <p:nvPr/>
        </p:nvGrpSpPr>
        <p:grpSpPr>
          <a:xfrm>
            <a:off x="4343400" y="1346200"/>
            <a:ext cx="4038600" cy="3297238"/>
            <a:chOff x="2736" y="848"/>
            <a:chExt cx="2544" cy="2077"/>
          </a:xfrm>
        </p:grpSpPr>
        <p:sp>
          <p:nvSpPr>
            <p:cNvPr id="97311" name="Freeform 31"/>
            <p:cNvSpPr/>
            <p:nvPr/>
          </p:nvSpPr>
          <p:spPr bwMode="auto">
            <a:xfrm>
              <a:off x="2736" y="848"/>
              <a:ext cx="594" cy="1120"/>
            </a:xfrm>
            <a:custGeom>
              <a:avLst/>
              <a:gdLst>
                <a:gd name="T0" fmla="*/ 0 w 544"/>
                <a:gd name="T1" fmla="*/ 712 h 1055"/>
                <a:gd name="T2" fmla="*/ 335 w 544"/>
                <a:gd name="T3" fmla="*/ 346 h 1055"/>
                <a:gd name="T4" fmla="*/ 209 w 544"/>
                <a:gd name="T5" fmla="*/ 304 h 1055"/>
                <a:gd name="T6" fmla="*/ 356 w 544"/>
                <a:gd name="T7" fmla="*/ 178 h 1055"/>
                <a:gd name="T8" fmla="*/ 523 w 544"/>
                <a:gd name="T9" fmla="*/ 0 h 1055"/>
                <a:gd name="T10" fmla="*/ 513 w 544"/>
                <a:gd name="T11" fmla="*/ 273 h 1055"/>
                <a:gd name="T12" fmla="*/ 528 w 544"/>
                <a:gd name="T13" fmla="*/ 448 h 1055"/>
                <a:gd name="T14" fmla="*/ 440 w 544"/>
                <a:gd name="T15" fmla="*/ 388 h 1055"/>
                <a:gd name="T16" fmla="*/ 387 w 544"/>
                <a:gd name="T17" fmla="*/ 702 h 1055"/>
                <a:gd name="T18" fmla="*/ 241 w 544"/>
                <a:gd name="T19" fmla="*/ 1048 h 1055"/>
                <a:gd name="T20" fmla="*/ 230 w 544"/>
                <a:gd name="T21" fmla="*/ 744 h 1055"/>
                <a:gd name="T22" fmla="*/ 0 w 544"/>
                <a:gd name="T23" fmla="*/ 712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4" h="1055">
                  <a:moveTo>
                    <a:pt x="0" y="712"/>
                  </a:moveTo>
                  <a:cubicBezTo>
                    <a:pt x="59" y="730"/>
                    <a:pt x="297" y="414"/>
                    <a:pt x="335" y="346"/>
                  </a:cubicBezTo>
                  <a:cubicBezTo>
                    <a:pt x="373" y="278"/>
                    <a:pt x="168" y="294"/>
                    <a:pt x="209" y="304"/>
                  </a:cubicBezTo>
                  <a:cubicBezTo>
                    <a:pt x="212" y="281"/>
                    <a:pt x="307" y="229"/>
                    <a:pt x="356" y="178"/>
                  </a:cubicBezTo>
                  <a:cubicBezTo>
                    <a:pt x="405" y="127"/>
                    <a:pt x="471" y="21"/>
                    <a:pt x="523" y="0"/>
                  </a:cubicBezTo>
                  <a:cubicBezTo>
                    <a:pt x="544" y="21"/>
                    <a:pt x="522" y="198"/>
                    <a:pt x="513" y="273"/>
                  </a:cubicBezTo>
                  <a:cubicBezTo>
                    <a:pt x="511" y="378"/>
                    <a:pt x="540" y="429"/>
                    <a:pt x="528" y="448"/>
                  </a:cubicBezTo>
                  <a:cubicBezTo>
                    <a:pt x="516" y="467"/>
                    <a:pt x="463" y="346"/>
                    <a:pt x="440" y="388"/>
                  </a:cubicBezTo>
                  <a:lnTo>
                    <a:pt x="387" y="702"/>
                  </a:lnTo>
                  <a:cubicBezTo>
                    <a:pt x="354" y="812"/>
                    <a:pt x="267" y="1041"/>
                    <a:pt x="241" y="1048"/>
                  </a:cubicBezTo>
                  <a:cubicBezTo>
                    <a:pt x="215" y="1055"/>
                    <a:pt x="270" y="800"/>
                    <a:pt x="230" y="744"/>
                  </a:cubicBezTo>
                  <a:cubicBezTo>
                    <a:pt x="190" y="688"/>
                    <a:pt x="48" y="719"/>
                    <a:pt x="0" y="712"/>
                  </a:cubicBezTo>
                  <a:close/>
                </a:path>
              </a:pathLst>
            </a:custGeom>
            <a:gradFill rotWithShape="0">
              <a:gsLst>
                <a:gs pos="0">
                  <a:schemeClr val="accent1"/>
                </a:gs>
                <a:gs pos="100000">
                  <a:schemeClr val="accent1">
                    <a:gamma/>
                    <a:shade val="46275"/>
                    <a:invGamma/>
                  </a:schemeClr>
                </a:gs>
              </a:gsLst>
              <a:path path="rect">
                <a:fillToRect t="100000" r="100000"/>
              </a:path>
            </a:gradFill>
            <a:ln>
              <a:noFill/>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none" strike="noStrike" kern="1200" cap="none" spc="0" normalizeH="0" baseline="0" noProof="0">
                <a:ln>
                  <a:noFill/>
                </a:ln>
                <a:solidFill>
                  <a:srgbClr val="FFFF00"/>
                </a:solidFill>
                <a:effectLst/>
                <a:uLnTx/>
                <a:uFillTx/>
                <a:latin typeface="黑体" panose="02010609060101010101" pitchFamily="2" charset="-122"/>
                <a:ea typeface="黑体" panose="02010609060101010101" pitchFamily="2" charset="-122"/>
                <a:cs typeface="+mn-cs"/>
              </a:endParaRPr>
            </a:p>
          </p:txBody>
        </p:sp>
        <p:sp>
          <p:nvSpPr>
            <p:cNvPr id="97312" name="Freeform 32"/>
            <p:cNvSpPr/>
            <p:nvPr/>
          </p:nvSpPr>
          <p:spPr bwMode="auto">
            <a:xfrm>
              <a:off x="2880" y="1488"/>
              <a:ext cx="1248" cy="892"/>
            </a:xfrm>
            <a:custGeom>
              <a:avLst/>
              <a:gdLst>
                <a:gd name="T0" fmla="*/ 0 w 1142"/>
                <a:gd name="T1" fmla="*/ 463 h 892"/>
                <a:gd name="T2" fmla="*/ 670 w 1142"/>
                <a:gd name="T3" fmla="*/ 232 h 892"/>
                <a:gd name="T4" fmla="*/ 545 w 1142"/>
                <a:gd name="T5" fmla="*/ 159 h 892"/>
                <a:gd name="T6" fmla="*/ 785 w 1142"/>
                <a:gd name="T7" fmla="*/ 86 h 892"/>
                <a:gd name="T8" fmla="*/ 1142 w 1142"/>
                <a:gd name="T9" fmla="*/ 12 h 892"/>
                <a:gd name="T10" fmla="*/ 984 w 1142"/>
                <a:gd name="T11" fmla="*/ 295 h 892"/>
                <a:gd name="T12" fmla="*/ 838 w 1142"/>
                <a:gd name="T13" fmla="*/ 536 h 892"/>
                <a:gd name="T14" fmla="*/ 744 w 1142"/>
                <a:gd name="T15" fmla="*/ 402 h 892"/>
                <a:gd name="T16" fmla="*/ 358 w 1142"/>
                <a:gd name="T17" fmla="*/ 682 h 892"/>
                <a:gd name="T18" fmla="*/ 73 w 1142"/>
                <a:gd name="T19" fmla="*/ 882 h 892"/>
                <a:gd name="T20" fmla="*/ 220 w 1142"/>
                <a:gd name="T21" fmla="*/ 623 h 892"/>
                <a:gd name="T22" fmla="*/ 0 w 1142"/>
                <a:gd name="T23" fmla="*/ 46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2" h="892">
                  <a:moveTo>
                    <a:pt x="0" y="463"/>
                  </a:moveTo>
                  <a:cubicBezTo>
                    <a:pt x="13" y="519"/>
                    <a:pt x="571" y="276"/>
                    <a:pt x="670" y="232"/>
                  </a:cubicBezTo>
                  <a:cubicBezTo>
                    <a:pt x="769" y="189"/>
                    <a:pt x="533" y="123"/>
                    <a:pt x="545" y="159"/>
                  </a:cubicBezTo>
                  <a:cubicBezTo>
                    <a:pt x="572" y="138"/>
                    <a:pt x="699" y="104"/>
                    <a:pt x="785" y="86"/>
                  </a:cubicBezTo>
                  <a:cubicBezTo>
                    <a:pt x="871" y="65"/>
                    <a:pt x="1089" y="0"/>
                    <a:pt x="1142" y="12"/>
                  </a:cubicBezTo>
                  <a:cubicBezTo>
                    <a:pt x="1130" y="47"/>
                    <a:pt x="1037" y="180"/>
                    <a:pt x="984" y="295"/>
                  </a:cubicBezTo>
                  <a:cubicBezTo>
                    <a:pt x="918" y="439"/>
                    <a:pt x="878" y="518"/>
                    <a:pt x="838" y="536"/>
                  </a:cubicBezTo>
                  <a:cubicBezTo>
                    <a:pt x="798" y="554"/>
                    <a:pt x="824" y="378"/>
                    <a:pt x="744" y="402"/>
                  </a:cubicBezTo>
                  <a:lnTo>
                    <a:pt x="358" y="682"/>
                  </a:lnTo>
                  <a:cubicBezTo>
                    <a:pt x="246" y="762"/>
                    <a:pt x="96" y="892"/>
                    <a:pt x="73" y="882"/>
                  </a:cubicBezTo>
                  <a:cubicBezTo>
                    <a:pt x="50" y="872"/>
                    <a:pt x="232" y="693"/>
                    <a:pt x="220" y="623"/>
                  </a:cubicBezTo>
                  <a:cubicBezTo>
                    <a:pt x="208" y="553"/>
                    <a:pt x="20" y="501"/>
                    <a:pt x="0" y="463"/>
                  </a:cubicBezTo>
                  <a:close/>
                </a:path>
              </a:pathLst>
            </a:custGeom>
            <a:gradFill rotWithShape="0">
              <a:gsLst>
                <a:gs pos="0">
                  <a:schemeClr val="accent1"/>
                </a:gs>
                <a:gs pos="100000">
                  <a:schemeClr val="accent1">
                    <a:gamma/>
                    <a:shade val="46275"/>
                    <a:invGamma/>
                  </a:schemeClr>
                </a:gs>
              </a:gsLst>
              <a:path path="rect">
                <a:fillToRect t="100000" r="100000"/>
              </a:path>
            </a:gradFill>
            <a:ln>
              <a:noFill/>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none" strike="noStrike" kern="1200" cap="none" spc="0" normalizeH="0" baseline="0" noProof="0">
                <a:ln>
                  <a:noFill/>
                </a:ln>
                <a:solidFill>
                  <a:srgbClr val="FFFF00"/>
                </a:solidFill>
                <a:effectLst/>
                <a:uLnTx/>
                <a:uFillTx/>
                <a:latin typeface="黑体" panose="02010609060101010101" pitchFamily="2" charset="-122"/>
                <a:ea typeface="黑体" panose="02010609060101010101" pitchFamily="2" charset="-122"/>
                <a:cs typeface="+mn-cs"/>
              </a:endParaRPr>
            </a:p>
          </p:txBody>
        </p:sp>
        <p:sp>
          <p:nvSpPr>
            <p:cNvPr id="97313" name="Freeform 33"/>
            <p:cNvSpPr/>
            <p:nvPr/>
          </p:nvSpPr>
          <p:spPr bwMode="auto">
            <a:xfrm>
              <a:off x="2736" y="2400"/>
              <a:ext cx="2544" cy="525"/>
            </a:xfrm>
            <a:custGeom>
              <a:avLst/>
              <a:gdLst>
                <a:gd name="T0" fmla="*/ 214 w 2288"/>
                <a:gd name="T1" fmla="*/ 0 h 495"/>
                <a:gd name="T2" fmla="*/ 1565 w 2288"/>
                <a:gd name="T3" fmla="*/ 199 h 495"/>
                <a:gd name="T4" fmla="*/ 1806 w 2288"/>
                <a:gd name="T5" fmla="*/ 167 h 495"/>
                <a:gd name="T6" fmla="*/ 1733 w 2288"/>
                <a:gd name="T7" fmla="*/ 52 h 495"/>
                <a:gd name="T8" fmla="*/ 2005 w 2288"/>
                <a:gd name="T9" fmla="*/ 73 h 495"/>
                <a:gd name="T10" fmla="*/ 2267 w 2288"/>
                <a:gd name="T11" fmla="*/ 83 h 495"/>
                <a:gd name="T12" fmla="*/ 1995 w 2288"/>
                <a:gd name="T13" fmla="*/ 324 h 495"/>
                <a:gd name="T14" fmla="*/ 1848 w 2288"/>
                <a:gd name="T15" fmla="*/ 492 h 495"/>
                <a:gd name="T16" fmla="*/ 1827 w 2288"/>
                <a:gd name="T17" fmla="*/ 335 h 495"/>
                <a:gd name="T18" fmla="*/ 1639 w 2288"/>
                <a:gd name="T19" fmla="*/ 356 h 495"/>
                <a:gd name="T20" fmla="*/ 874 w 2288"/>
                <a:gd name="T21" fmla="*/ 429 h 495"/>
                <a:gd name="T22" fmla="*/ 89 w 2288"/>
                <a:gd name="T23" fmla="*/ 345 h 495"/>
                <a:gd name="T24" fmla="*/ 340 w 2288"/>
                <a:gd name="T25" fmla="*/ 241 h 495"/>
                <a:gd name="T26" fmla="*/ 214 w 2288"/>
                <a:gd name="T27"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88" h="495">
                  <a:moveTo>
                    <a:pt x="214" y="0"/>
                  </a:moveTo>
                  <a:cubicBezTo>
                    <a:pt x="236" y="73"/>
                    <a:pt x="1448" y="242"/>
                    <a:pt x="1565" y="199"/>
                  </a:cubicBezTo>
                  <a:cubicBezTo>
                    <a:pt x="1811" y="227"/>
                    <a:pt x="1778" y="192"/>
                    <a:pt x="1806" y="167"/>
                  </a:cubicBezTo>
                  <a:cubicBezTo>
                    <a:pt x="1834" y="142"/>
                    <a:pt x="1700" y="68"/>
                    <a:pt x="1733" y="52"/>
                  </a:cubicBezTo>
                  <a:cubicBezTo>
                    <a:pt x="1639" y="42"/>
                    <a:pt x="1902" y="87"/>
                    <a:pt x="2005" y="73"/>
                  </a:cubicBezTo>
                  <a:cubicBezTo>
                    <a:pt x="2108" y="59"/>
                    <a:pt x="2199" y="61"/>
                    <a:pt x="2267" y="83"/>
                  </a:cubicBezTo>
                  <a:cubicBezTo>
                    <a:pt x="2288" y="94"/>
                    <a:pt x="2098" y="246"/>
                    <a:pt x="1995" y="324"/>
                  </a:cubicBezTo>
                  <a:cubicBezTo>
                    <a:pt x="1857" y="440"/>
                    <a:pt x="1883" y="495"/>
                    <a:pt x="1848" y="492"/>
                  </a:cubicBezTo>
                  <a:cubicBezTo>
                    <a:pt x="1820" y="494"/>
                    <a:pt x="1862" y="358"/>
                    <a:pt x="1827" y="335"/>
                  </a:cubicBezTo>
                  <a:cubicBezTo>
                    <a:pt x="1792" y="312"/>
                    <a:pt x="1798" y="340"/>
                    <a:pt x="1639" y="356"/>
                  </a:cubicBezTo>
                  <a:lnTo>
                    <a:pt x="874" y="429"/>
                  </a:lnTo>
                  <a:cubicBezTo>
                    <a:pt x="616" y="427"/>
                    <a:pt x="178" y="376"/>
                    <a:pt x="89" y="345"/>
                  </a:cubicBezTo>
                  <a:cubicBezTo>
                    <a:pt x="0" y="314"/>
                    <a:pt x="319" y="298"/>
                    <a:pt x="340" y="241"/>
                  </a:cubicBezTo>
                  <a:cubicBezTo>
                    <a:pt x="361" y="184"/>
                    <a:pt x="240" y="50"/>
                    <a:pt x="214" y="0"/>
                  </a:cubicBezTo>
                  <a:close/>
                </a:path>
              </a:pathLst>
            </a:custGeom>
            <a:gradFill rotWithShape="0">
              <a:gsLst>
                <a:gs pos="0">
                  <a:schemeClr val="accent1"/>
                </a:gs>
                <a:gs pos="100000">
                  <a:schemeClr val="accent1">
                    <a:gamma/>
                    <a:shade val="46275"/>
                    <a:invGamma/>
                  </a:schemeClr>
                </a:gs>
              </a:gsLst>
              <a:path path="rect">
                <a:fillToRect t="100000" r="100000"/>
              </a:path>
            </a:gradFill>
            <a:ln>
              <a:noFill/>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none" strike="noStrike" kern="1200" cap="none" spc="0" normalizeH="0" baseline="0" noProof="0">
                <a:ln>
                  <a:noFill/>
                </a:ln>
                <a:solidFill>
                  <a:srgbClr val="FFFF00"/>
                </a:solidFill>
                <a:effectLst/>
                <a:uLnTx/>
                <a:uFillTx/>
                <a:latin typeface="黑体" panose="02010609060101010101" pitchFamily="2" charset="-122"/>
                <a:ea typeface="黑体" panose="02010609060101010101" pitchFamily="2" charset="-122"/>
                <a:cs typeface="+mn-cs"/>
              </a:endParaRPr>
            </a:p>
          </p:txBody>
        </p:sp>
      </p:grpSp>
      <p:pic>
        <p:nvPicPr>
          <p:cNvPr id="97314" name="Picture 34" descr="斯大林4"/>
          <p:cNvPicPr>
            <a:picLocks noChangeAspect="1"/>
          </p:cNvPicPr>
          <p:nvPr/>
        </p:nvPicPr>
        <p:blipFill>
          <a:blip r:embed="rId2"/>
          <a:stretch>
            <a:fillRect/>
          </a:stretch>
        </p:blipFill>
        <p:spPr>
          <a:xfrm>
            <a:off x="7620000" y="76200"/>
            <a:ext cx="1400175" cy="2057400"/>
          </a:xfrm>
          <a:prstGeom prst="rect">
            <a:avLst/>
          </a:prstGeom>
          <a:noFill/>
          <a:ln w="57150" cap="flat" cmpd="sng">
            <a:solidFill>
              <a:srgbClr val="990000"/>
            </a:solidFill>
            <a:prstDash val="solid"/>
            <a:miter/>
            <a:headEnd type="none" w="med" len="med"/>
            <a:tailEnd type="none" w="med" len="med"/>
          </a:ln>
        </p:spPr>
      </p:pic>
      <p:grpSp>
        <p:nvGrpSpPr>
          <p:cNvPr id="4" name="Group 35"/>
          <p:cNvGrpSpPr/>
          <p:nvPr/>
        </p:nvGrpSpPr>
        <p:grpSpPr>
          <a:xfrm>
            <a:off x="5181600" y="228600"/>
            <a:ext cx="2362200" cy="1676400"/>
            <a:chOff x="3264" y="144"/>
            <a:chExt cx="1488" cy="1056"/>
          </a:xfrm>
        </p:grpSpPr>
        <p:sp>
          <p:nvSpPr>
            <p:cNvPr id="20513" name="Line 36"/>
            <p:cNvSpPr/>
            <p:nvPr/>
          </p:nvSpPr>
          <p:spPr>
            <a:xfrm>
              <a:off x="4128" y="524"/>
              <a:ext cx="0" cy="676"/>
            </a:xfrm>
            <a:prstGeom prst="line">
              <a:avLst/>
            </a:prstGeom>
            <a:ln w="57150" cap="flat" cmpd="sng">
              <a:solidFill>
                <a:srgbClr val="000099"/>
              </a:solidFill>
              <a:prstDash val="solid"/>
              <a:round/>
              <a:headEnd type="none" w="med" len="med"/>
              <a:tailEnd type="stealth" w="med" len="med"/>
            </a:ln>
          </p:spPr>
        </p:sp>
        <p:sp>
          <p:nvSpPr>
            <p:cNvPr id="20514" name="Text Box 37"/>
            <p:cNvSpPr txBox="1"/>
            <p:nvPr/>
          </p:nvSpPr>
          <p:spPr>
            <a:xfrm>
              <a:off x="3264" y="144"/>
              <a:ext cx="1488" cy="523"/>
            </a:xfrm>
            <a:prstGeom prst="rect">
              <a:avLst/>
            </a:prstGeom>
            <a:solidFill>
              <a:schemeClr val="bg1"/>
            </a:solidFill>
            <a:ln w="28575" cap="flat" cmpd="sng">
              <a:solidFill>
                <a:srgbClr val="000099"/>
              </a:solidFill>
              <a:prstDash val="solid"/>
              <a:miter/>
              <a:headEnd type="none" w="med" len="med"/>
              <a:tailEnd type="none" w="med" len="med"/>
            </a:ln>
          </p:spPr>
          <p:txBody>
            <a:bodyPr anchor="t">
              <a:spAutoFit/>
            </a:bodyPr>
            <a:p>
              <a:pPr lvl="0" indent="0" algn="ctr">
                <a:spcBef>
                  <a:spcPct val="50000"/>
                </a:spcBef>
              </a:pPr>
              <a:r>
                <a:rPr lang="en-US" altLang="zh-CN" sz="2400" b="1" dirty="0">
                  <a:solidFill>
                    <a:srgbClr val="990000"/>
                  </a:solidFill>
                  <a:latin typeface="Times New Roman" panose="02020603050405020304" pitchFamily="2" charset="0"/>
                  <a:ea typeface="宋体" panose="02010600030101010101" pitchFamily="2" charset="-122"/>
                </a:rPr>
                <a:t>1941</a:t>
              </a:r>
              <a:r>
                <a:rPr lang="zh-CN" altLang="en-US" sz="2400" b="1" dirty="0">
                  <a:solidFill>
                    <a:srgbClr val="990000"/>
                  </a:solidFill>
                  <a:latin typeface="Times New Roman" panose="02020603050405020304" pitchFamily="2" charset="0"/>
                  <a:ea typeface="宋体" panose="02010600030101010101" pitchFamily="2" charset="-122"/>
                </a:rPr>
                <a:t>年</a:t>
              </a:r>
              <a:r>
                <a:rPr lang="en-US" altLang="zh-CN" sz="2400" b="1" dirty="0">
                  <a:solidFill>
                    <a:srgbClr val="990000"/>
                  </a:solidFill>
                  <a:latin typeface="Times New Roman" panose="02020603050405020304" pitchFamily="2" charset="0"/>
                  <a:ea typeface="宋体" panose="02010600030101010101" pitchFamily="2" charset="-122"/>
                </a:rPr>
                <a:t>10</a:t>
              </a:r>
              <a:r>
                <a:rPr lang="zh-CN" altLang="en-US" sz="2400" b="1" dirty="0">
                  <a:solidFill>
                    <a:srgbClr val="990000"/>
                  </a:solidFill>
                  <a:latin typeface="Times New Roman" panose="02020603050405020304" pitchFamily="2" charset="0"/>
                  <a:ea typeface="宋体" panose="02010600030101010101" pitchFamily="2" charset="-122"/>
                </a:rPr>
                <a:t>月莫斯科保卫战开始</a:t>
              </a:r>
              <a:endParaRPr lang="zh-CN" altLang="en-US" sz="2400" b="1" dirty="0">
                <a:solidFill>
                  <a:srgbClr val="990000"/>
                </a:solidFill>
                <a:latin typeface="Times New Roman" panose="02020603050405020304" pitchFamily="2" charset="0"/>
                <a:ea typeface="宋体" panose="02010600030101010101" pitchFamily="2" charset="-122"/>
              </a:endParaRPr>
            </a:p>
          </p:txBody>
        </p:sp>
      </p:grpSp>
      <p:sp>
        <p:nvSpPr>
          <p:cNvPr id="20515" name="Rectangle 38"/>
          <p:cNvSpPr/>
          <p:nvPr/>
        </p:nvSpPr>
        <p:spPr>
          <a:xfrm>
            <a:off x="0" y="457200"/>
            <a:ext cx="3810000" cy="990600"/>
          </a:xfrm>
          <a:prstGeom prst="rect">
            <a:avLst/>
          </a:prstGeom>
          <a:solidFill>
            <a:srgbClr val="0000FF"/>
          </a:solidFill>
          <a:ln w="9525">
            <a:noFill/>
          </a:ln>
        </p:spPr>
        <p:txBody>
          <a:bodyPr anchor="ctr"/>
          <a:p>
            <a:pPr lvl="0" indent="0" algn="ctr"/>
            <a:r>
              <a:rPr lang="en-US" altLang="zh-CN" sz="2800" b="1" dirty="0">
                <a:latin typeface="黑体" panose="02010609060101010101" pitchFamily="2" charset="-122"/>
                <a:ea typeface="黑体" panose="02010609060101010101" pitchFamily="2" charset="-122"/>
              </a:rPr>
              <a:t>3</a:t>
            </a:r>
            <a:r>
              <a:rPr lang="zh-CN" altLang="en-US" sz="2800" b="1" dirty="0">
                <a:latin typeface="黑体" panose="02010609060101010101" pitchFamily="2" charset="-122"/>
                <a:ea typeface="黑体" panose="02010609060101010101" pitchFamily="2" charset="-122"/>
              </a:rPr>
              <a:t>、战争的扩大：</a:t>
            </a:r>
            <a:endParaRPr lang="zh-CN" altLang="en-US" sz="2800" b="1" dirty="0">
              <a:latin typeface="黑体" panose="02010609060101010101" pitchFamily="2" charset="-122"/>
              <a:ea typeface="黑体" panose="02010609060101010101" pitchFamily="2" charset="-122"/>
            </a:endParaRPr>
          </a:p>
        </p:txBody>
      </p:sp>
      <p:sp>
        <p:nvSpPr>
          <p:cNvPr id="40" name="TextBox 39"/>
          <p:cNvSpPr txBox="1"/>
          <p:nvPr/>
        </p:nvSpPr>
        <p:spPr>
          <a:xfrm>
            <a:off x="0" y="1981200"/>
            <a:ext cx="4343400" cy="95408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dirty="0" smtClean="0">
                <a:ln>
                  <a:noFill/>
                </a:ln>
                <a:solidFill>
                  <a:schemeClr val="tx1"/>
                </a:solidFill>
                <a:effectLst/>
                <a:uLnTx/>
                <a:uFillTx/>
                <a:latin typeface="+mn-ea"/>
                <a:ea typeface="+mn-ea"/>
                <a:cs typeface="+mn-cs"/>
              </a:rPr>
              <a:t>1941</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年</a:t>
            </a:r>
            <a:r>
              <a:rPr kumimoji="0" lang="en-US" altLang="zh-CN" sz="2800" b="0" i="0" u="none" strike="noStrike" kern="1200" cap="none" spc="0" normalizeH="0" baseline="0" noProof="0" dirty="0" smtClean="0">
                <a:ln>
                  <a:noFill/>
                </a:ln>
                <a:solidFill>
                  <a:schemeClr val="tx1"/>
                </a:solidFill>
                <a:effectLst/>
                <a:uLnTx/>
                <a:uFillTx/>
                <a:latin typeface="+mn-ea"/>
                <a:ea typeface="+mn-ea"/>
                <a:cs typeface="+mn-cs"/>
              </a:rPr>
              <a:t>6</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月，德国突袭</a:t>
            </a:r>
            <a:r>
              <a:rPr kumimoji="0" lang="zh-CN" altLang="en-US" sz="2800" b="1" i="0" u="sng" strike="noStrike" kern="1200" cap="none" spc="0" normalizeH="0" baseline="0" noProof="0" dirty="0" smtClean="0">
                <a:ln>
                  <a:noFill/>
                </a:ln>
                <a:solidFill>
                  <a:srgbClr val="FF0000"/>
                </a:solidFill>
                <a:effectLst/>
                <a:uLnTx/>
                <a:uFillTx/>
                <a:latin typeface="+mn-ea"/>
                <a:ea typeface="+mn-ea"/>
                <a:cs typeface="+mn-cs"/>
              </a:rPr>
              <a:t>苏联</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，苏德战争爆发。</a:t>
            </a:r>
            <a:endParaRPr kumimoji="0" lang="zh-CN" altLang="en-US" sz="2800" b="0" i="0" u="none" strike="noStrike" kern="1200" cap="none" spc="0" normalizeH="0" baseline="0" noProof="0" dirty="0" smtClean="0">
              <a:ln>
                <a:noFill/>
              </a:ln>
              <a:solidFill>
                <a:schemeClr val="tx1"/>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499"/>
                                          </p:stCondLst>
                                        </p:cTn>
                                        <p:tgtEl>
                                          <p:spTgt spid="97306"/>
                                        </p:tgtEl>
                                        <p:attrNameLst>
                                          <p:attrName>style.visibility</p:attrName>
                                        </p:attrNameLst>
                                      </p:cBhvr>
                                      <p:to>
                                        <p:strVal val="visible"/>
                                      </p:to>
                                    </p:set>
                                  </p:childTnLst>
                                </p:cTn>
                              </p:par>
                            </p:childTnLst>
                          </p:cTn>
                        </p:par>
                        <p:par>
                          <p:cTn id="11" fill="hold">
                            <p:stCondLst>
                              <p:cond delay="1000"/>
                            </p:stCondLst>
                            <p:childTnLst>
                              <p:par>
                                <p:cTn id="12" presetID="9" presetClass="entr" presetSubtype="0" fill="hold" nodeType="afterEffect">
                                  <p:stCondLst>
                                    <p:cond delay="0"/>
                                  </p:stCondLst>
                                  <p:childTnLst>
                                    <p:set>
                                      <p:cBhvr>
                                        <p:cTn id="13" dur="1" fill="hold">
                                          <p:stCondLst>
                                            <p:cond delay="0"/>
                                          </p:stCondLst>
                                        </p:cTn>
                                        <p:tgtEl>
                                          <p:spTgt spid="97293"/>
                                        </p:tgtEl>
                                        <p:attrNameLst>
                                          <p:attrName>style.visibility</p:attrName>
                                        </p:attrNameLst>
                                      </p:cBhvr>
                                      <p:to>
                                        <p:strVal val="visible"/>
                                      </p:to>
                                    </p:set>
                                    <p:animEffect transition="in" filter="dissolve">
                                      <p:cBhvr>
                                        <p:cTn id="14" dur="500"/>
                                        <p:tgtEl>
                                          <p:spTgt spid="97293"/>
                                        </p:tgtEl>
                                      </p:cBhvr>
                                    </p:animEffect>
                                  </p:childTnLst>
                                </p:cTn>
                              </p:par>
                            </p:childTnLst>
                          </p:cTn>
                        </p:par>
                        <p:par>
                          <p:cTn id="15" fill="hold">
                            <p:stCondLst>
                              <p:cond delay="1500"/>
                            </p:stCondLst>
                            <p:childTnLst>
                              <p:par>
                                <p:cTn id="16" presetID="11" presetClass="entr" presetSubtype="0" fill="hold" nodeType="afterEffect">
                                  <p:stCondLst>
                                    <p:cond delay="1000"/>
                                  </p:stCondLst>
                                  <p:childTnLst>
                                    <p:set>
                                      <p:cBhvr>
                                        <p:cTn id="17" dur="500">
                                          <p:stCondLst>
                                            <p:cond delay="0"/>
                                          </p:stCondLst>
                                        </p:cTn>
                                        <p:tgtEl>
                                          <p:spTgt spid="97296"/>
                                        </p:tgtEl>
                                        <p:attrNameLst>
                                          <p:attrName>style.visibility</p:attrName>
                                        </p:attrNameLst>
                                      </p:cBhvr>
                                      <p:to>
                                        <p:strVal val="visible"/>
                                      </p:to>
                                    </p:set>
                                  </p:childTnLst>
                                </p:cTn>
                              </p:par>
                            </p:childTnLst>
                          </p:cTn>
                        </p:par>
                        <p:par>
                          <p:cTn id="18" fill="hold">
                            <p:stCondLst>
                              <p:cond delay="3000"/>
                            </p:stCondLst>
                            <p:childTnLst>
                              <p:par>
                                <p:cTn id="19" presetID="11" presetClass="entr" presetSubtype="0" fill="hold" nodeType="afterEffect">
                                  <p:stCondLst>
                                    <p:cond delay="1000"/>
                                  </p:stCondLst>
                                  <p:childTnLst>
                                    <p:set>
                                      <p:cBhvr>
                                        <p:cTn id="20" dur="500">
                                          <p:stCondLst>
                                            <p:cond delay="0"/>
                                          </p:stCondLst>
                                        </p:cTn>
                                        <p:tgtEl>
                                          <p:spTgt spid="97307"/>
                                        </p:tgtEl>
                                        <p:attrNameLst>
                                          <p:attrName>style.visibility</p:attrName>
                                        </p:attrNameLst>
                                      </p:cBhvr>
                                      <p:to>
                                        <p:strVal val="visible"/>
                                      </p:to>
                                    </p:set>
                                  </p:childTnLst>
                                </p:cTn>
                              </p:par>
                            </p:childTnLst>
                          </p:cTn>
                        </p:par>
                        <p:par>
                          <p:cTn id="21" fill="hold">
                            <p:stCondLst>
                              <p:cond delay="4500"/>
                            </p:stCondLst>
                            <p:childTnLst>
                              <p:par>
                                <p:cTn id="22" presetID="11" presetClass="entr" presetSubtype="0" fill="hold" nodeType="afterEffect">
                                  <p:stCondLst>
                                    <p:cond delay="1000"/>
                                  </p:stCondLst>
                                  <p:childTnLst>
                                    <p:set>
                                      <p:cBhvr>
                                        <p:cTn id="23" dur="500">
                                          <p:stCondLst>
                                            <p:cond delay="0"/>
                                          </p:stCondLst>
                                        </p:cTn>
                                        <p:tgtEl>
                                          <p:spTgt spid="97308"/>
                                        </p:tgtEl>
                                        <p:attrNameLst>
                                          <p:attrName>style.visibility</p:attrName>
                                        </p:attrNameLst>
                                      </p:cBhvr>
                                      <p:to>
                                        <p:strVal val="visible"/>
                                      </p:to>
                                    </p:set>
                                  </p:childTnLst>
                                </p:cTn>
                              </p:par>
                            </p:childTnLst>
                          </p:cTn>
                        </p:par>
                        <p:par>
                          <p:cTn id="24" fill="hold">
                            <p:stCondLst>
                              <p:cond delay="6000"/>
                            </p:stCondLst>
                            <p:childTnLst>
                              <p:par>
                                <p:cTn id="25" presetID="11" presetClass="entr" presetSubtype="0" fill="hold" nodeType="afterEffect">
                                  <p:stCondLst>
                                    <p:cond delay="1000"/>
                                  </p:stCondLst>
                                  <p:childTnLst>
                                    <p:set>
                                      <p:cBhvr>
                                        <p:cTn id="26" dur="500">
                                          <p:stCondLst>
                                            <p:cond delay="0"/>
                                          </p:stCondLst>
                                        </p:cTn>
                                        <p:tgtEl>
                                          <p:spTgt spid="9730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97314"/>
                                        </p:tgtEl>
                                        <p:attrNameLst>
                                          <p:attrName>style.visibility</p:attrName>
                                        </p:attrNameLst>
                                      </p:cBhvr>
                                      <p:to>
                                        <p:strVal val="visible"/>
                                      </p:to>
                                    </p:set>
                                  </p:childTnLst>
                                </p:cTn>
                              </p:par>
                            </p:childTnLst>
                          </p:cTn>
                        </p:par>
                        <p:par>
                          <p:cTn id="31" fill="hold">
                            <p:stCondLst>
                              <p:cond delay="500"/>
                            </p:stCondLst>
                            <p:childTnLst>
                              <p:par>
                                <p:cTn id="32" presetID="12" presetClass="entr" presetSubtype="1"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slide(fromTop)">
                                      <p:cBhvr>
                                        <p:cTn id="34" dur="500"/>
                                        <p:tgtEl>
                                          <p:spTgt spid="4"/>
                                        </p:tgtEl>
                                      </p:cBhvr>
                                    </p:animEffect>
                                  </p:childTnLst>
                                </p:cTn>
                              </p:par>
                            </p:childTnLst>
                          </p:cTn>
                        </p:par>
                        <p:par>
                          <p:cTn id="35" fill="hold">
                            <p:stCondLst>
                              <p:cond delay="1000"/>
                            </p:stCondLst>
                            <p:childTnLst>
                              <p:par>
                                <p:cTn id="36" presetID="11" presetClass="entr" presetSubtype="0" fill="hold" grpId="0" nodeType="afterEffect">
                                  <p:stCondLst>
                                    <p:cond delay="0"/>
                                  </p:stCondLst>
                                  <p:childTnLst>
                                    <p:set>
                                      <p:cBhvr>
                                        <p:cTn id="37" dur="500">
                                          <p:stCondLst>
                                            <p:cond delay="0"/>
                                          </p:stCondLst>
                                        </p:cTn>
                                        <p:tgtEl>
                                          <p:spTgt spid="97304"/>
                                        </p:tgtEl>
                                        <p:attrNameLst>
                                          <p:attrName>style.visibility</p:attrName>
                                        </p:attrNameLst>
                                      </p:cBhvr>
                                      <p:to>
                                        <p:strVal val="visible"/>
                                      </p:to>
                                    </p:set>
                                  </p:childTnLst>
                                </p:cTn>
                              </p:par>
                            </p:childTnLst>
                          </p:cTn>
                        </p:par>
                        <p:par>
                          <p:cTn id="38" fill="hold">
                            <p:stCondLst>
                              <p:cond delay="1500"/>
                            </p:stCondLst>
                            <p:childTnLst>
                              <p:par>
                                <p:cTn id="39" presetID="11" presetClass="entr" presetSubtype="0" fill="hold" grpId="0" nodeType="afterEffect">
                                  <p:stCondLst>
                                    <p:cond delay="0"/>
                                  </p:stCondLst>
                                  <p:childTnLst>
                                    <p:set>
                                      <p:cBhvr>
                                        <p:cTn id="40" dur="500">
                                          <p:stCondLst>
                                            <p:cond delay="0"/>
                                          </p:stCondLst>
                                        </p:cTn>
                                        <p:tgtEl>
                                          <p:spTgt spid="97305"/>
                                        </p:tgtEl>
                                        <p:attrNameLst>
                                          <p:attrName>style.visibility</p:attrName>
                                        </p:attrNameLst>
                                      </p:cBhvr>
                                      <p:to>
                                        <p:strVal val="visible"/>
                                      </p:to>
                                    </p:set>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97297"/>
                                        </p:tgtEl>
                                        <p:attrNameLst>
                                          <p:attrName>style.visibility</p:attrName>
                                        </p:attrNameLst>
                                      </p:cBhvr>
                                      <p:to>
                                        <p:strVal val="visible"/>
                                      </p:to>
                                    </p:set>
                                    <p:anim calcmode="lin" valueType="num">
                                      <p:cBhvr>
                                        <p:cTn id="44" dur="500" fill="hold"/>
                                        <p:tgtEl>
                                          <p:spTgt spid="97297"/>
                                        </p:tgtEl>
                                        <p:attrNameLst>
                                          <p:attrName>ppt_w</p:attrName>
                                        </p:attrNameLst>
                                      </p:cBhvr>
                                      <p:tavLst>
                                        <p:tav tm="0">
                                          <p:val>
                                            <p:fltVal val="0.000000"/>
                                          </p:val>
                                        </p:tav>
                                        <p:tav tm="100000">
                                          <p:val>
                                            <p:strVal val="#ppt_w"/>
                                          </p:val>
                                        </p:tav>
                                      </p:tavLst>
                                    </p:anim>
                                    <p:anim calcmode="lin" valueType="num">
                                      <p:cBhvr>
                                        <p:cTn id="45" dur="500" fill="hold"/>
                                        <p:tgtEl>
                                          <p:spTgt spid="97297"/>
                                        </p:tgtEl>
                                        <p:attrNameLst>
                                          <p:attrName>ppt_h</p:attrName>
                                        </p:attrNameLst>
                                      </p:cBhvr>
                                      <p:tavLst>
                                        <p:tav tm="0">
                                          <p:val>
                                            <p:fltVal val="0.000000"/>
                                          </p:val>
                                        </p:tav>
                                        <p:tav tm="100000">
                                          <p:val>
                                            <p:strVal val="#ppt_h"/>
                                          </p:val>
                                        </p:tav>
                                      </p:tavLst>
                                    </p:anim>
                                  </p:childTnLst>
                                  <p:subTnLst>
                                    <p:set>
                                      <p:cBhvr override="childStyle">
                                        <p:cTn dur="1" fill="hold" display="0" masterRel="sameClick" afterEffect="1">
                                          <p:stCondLst>
                                            <p:cond evt="end" delay="0">
                                              <p:tn val="42"/>
                                            </p:cond>
                                          </p:stCondLst>
                                        </p:cTn>
                                        <p:tgtEl>
                                          <p:spTgt spid="97297"/>
                                        </p:tgtEl>
                                        <p:attrNameLst>
                                          <p:attrName>style.visibility</p:attrName>
                                        </p:attrNameLst>
                                      </p:cBhvr>
                                      <p:to>
                                        <p:strVal val="hidden"/>
                                      </p:to>
                                    </p:set>
                                  </p:subTnLst>
                                </p:cTn>
                              </p:par>
                            </p:childTnLst>
                          </p:cTn>
                        </p:par>
                        <p:par>
                          <p:cTn id="46" fill="hold">
                            <p:stCondLst>
                              <p:cond delay="2500"/>
                            </p:stCondLst>
                            <p:childTnLst>
                              <p:par>
                                <p:cTn id="47" presetID="23" presetClass="entr" presetSubtype="16" fill="hold" grpId="0" nodeType="afterEffect">
                                  <p:stCondLst>
                                    <p:cond delay="0"/>
                                  </p:stCondLst>
                                  <p:childTnLst>
                                    <p:set>
                                      <p:cBhvr>
                                        <p:cTn id="48" dur="1" fill="hold">
                                          <p:stCondLst>
                                            <p:cond delay="0"/>
                                          </p:stCondLst>
                                        </p:cTn>
                                        <p:tgtEl>
                                          <p:spTgt spid="97298"/>
                                        </p:tgtEl>
                                        <p:attrNameLst>
                                          <p:attrName>style.visibility</p:attrName>
                                        </p:attrNameLst>
                                      </p:cBhvr>
                                      <p:to>
                                        <p:strVal val="visible"/>
                                      </p:to>
                                    </p:set>
                                    <p:anim calcmode="lin" valueType="num">
                                      <p:cBhvr>
                                        <p:cTn id="49" dur="500" fill="hold"/>
                                        <p:tgtEl>
                                          <p:spTgt spid="97298"/>
                                        </p:tgtEl>
                                        <p:attrNameLst>
                                          <p:attrName>ppt_w</p:attrName>
                                        </p:attrNameLst>
                                      </p:cBhvr>
                                      <p:tavLst>
                                        <p:tav tm="0">
                                          <p:val>
                                            <p:fltVal val="0.000000"/>
                                          </p:val>
                                        </p:tav>
                                        <p:tav tm="100000">
                                          <p:val>
                                            <p:strVal val="#ppt_w"/>
                                          </p:val>
                                        </p:tav>
                                      </p:tavLst>
                                    </p:anim>
                                    <p:anim calcmode="lin" valueType="num">
                                      <p:cBhvr>
                                        <p:cTn id="50" dur="500" fill="hold"/>
                                        <p:tgtEl>
                                          <p:spTgt spid="97298"/>
                                        </p:tgtEl>
                                        <p:attrNameLst>
                                          <p:attrName>ppt_h</p:attrName>
                                        </p:attrNameLst>
                                      </p:cBhvr>
                                      <p:tavLst>
                                        <p:tav tm="0">
                                          <p:val>
                                            <p:fltVal val="0.000000"/>
                                          </p:val>
                                        </p:tav>
                                        <p:tav tm="100000">
                                          <p:val>
                                            <p:strVal val="#ppt_h"/>
                                          </p:val>
                                        </p:tav>
                                      </p:tavLst>
                                    </p:anim>
                                  </p:childTnLst>
                                  <p:subTnLst>
                                    <p:set>
                                      <p:cBhvr override="childStyle">
                                        <p:cTn dur="1" fill="hold" display="0" masterRel="sameClick" afterEffect="1">
                                          <p:stCondLst>
                                            <p:cond evt="end" delay="0">
                                              <p:tn val="47"/>
                                            </p:cond>
                                          </p:stCondLst>
                                        </p:cTn>
                                        <p:tgtEl>
                                          <p:spTgt spid="97298"/>
                                        </p:tgtEl>
                                        <p:attrNameLst>
                                          <p:attrName>style.visibility</p:attrName>
                                        </p:attrNameLst>
                                      </p:cBhvr>
                                      <p:to>
                                        <p:strVal val="hidden"/>
                                      </p:to>
                                    </p:set>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97299"/>
                                        </p:tgtEl>
                                        <p:attrNameLst>
                                          <p:attrName>style.visibility</p:attrName>
                                        </p:attrNameLst>
                                      </p:cBhvr>
                                      <p:to>
                                        <p:strVal val="visible"/>
                                      </p:to>
                                    </p:set>
                                    <p:anim calcmode="lin" valueType="num">
                                      <p:cBhvr>
                                        <p:cTn id="54" dur="500" fill="hold"/>
                                        <p:tgtEl>
                                          <p:spTgt spid="97299"/>
                                        </p:tgtEl>
                                        <p:attrNameLst>
                                          <p:attrName>ppt_w</p:attrName>
                                        </p:attrNameLst>
                                      </p:cBhvr>
                                      <p:tavLst>
                                        <p:tav tm="0">
                                          <p:val>
                                            <p:fltVal val="0.000000"/>
                                          </p:val>
                                        </p:tav>
                                        <p:tav tm="100000">
                                          <p:val>
                                            <p:strVal val="#ppt_w"/>
                                          </p:val>
                                        </p:tav>
                                      </p:tavLst>
                                    </p:anim>
                                    <p:anim calcmode="lin" valueType="num">
                                      <p:cBhvr>
                                        <p:cTn id="55" dur="500" fill="hold"/>
                                        <p:tgtEl>
                                          <p:spTgt spid="97299"/>
                                        </p:tgtEl>
                                        <p:attrNameLst>
                                          <p:attrName>ppt_h</p:attrName>
                                        </p:attrNameLst>
                                      </p:cBhvr>
                                      <p:tavLst>
                                        <p:tav tm="0">
                                          <p:val>
                                            <p:fltVal val="0.000000"/>
                                          </p:val>
                                        </p:tav>
                                        <p:tav tm="100000">
                                          <p:val>
                                            <p:strVal val="#ppt_h"/>
                                          </p:val>
                                        </p:tav>
                                      </p:tavLst>
                                    </p:anim>
                                  </p:childTnLst>
                                  <p:subTnLst>
                                    <p:set>
                                      <p:cBhvr override="childStyle">
                                        <p:cTn dur="1" fill="hold" display="0" masterRel="sameClick" afterEffect="1">
                                          <p:stCondLst>
                                            <p:cond evt="end" delay="0">
                                              <p:tn val="52"/>
                                            </p:cond>
                                          </p:stCondLst>
                                        </p:cTn>
                                        <p:tgtEl>
                                          <p:spTgt spid="97299"/>
                                        </p:tgtEl>
                                        <p:attrNameLst>
                                          <p:attrName>style.visibility</p:attrName>
                                        </p:attrNameLst>
                                      </p:cBhvr>
                                      <p:to>
                                        <p:strVal val="hidden"/>
                                      </p:to>
                                    </p:set>
                                  </p:subTnLst>
                                </p:cTn>
                              </p:par>
                            </p:childTnLst>
                          </p:cTn>
                        </p:par>
                        <p:par>
                          <p:cTn id="56" fill="hold">
                            <p:stCondLst>
                              <p:cond delay="3500"/>
                            </p:stCondLst>
                            <p:childTnLst>
                              <p:par>
                                <p:cTn id="57" presetID="11" presetClass="entr" presetSubtype="0" fill="hold" grpId="0" nodeType="afterEffect">
                                  <p:stCondLst>
                                    <p:cond delay="0"/>
                                  </p:stCondLst>
                                  <p:childTnLst>
                                    <p:set>
                                      <p:cBhvr>
                                        <p:cTn id="58" dur="75">
                                          <p:stCondLst>
                                            <p:cond delay="0"/>
                                          </p:stCondLst>
                                        </p:cTn>
                                        <p:tgtEl>
                                          <p:spTgt spid="97300"/>
                                        </p:tgtEl>
                                        <p:attrNameLst>
                                          <p:attrName>style.visibility</p:attrName>
                                        </p:attrNameLst>
                                      </p:cBhvr>
                                      <p:to>
                                        <p:strVal val="visible"/>
                                      </p:to>
                                    </p:set>
                                  </p:childTnLst>
                                </p:cTn>
                              </p:par>
                            </p:childTnLst>
                          </p:cTn>
                        </p:par>
                        <p:par>
                          <p:cTn id="59" fill="hold">
                            <p:stCondLst>
                              <p:cond delay="4000"/>
                            </p:stCondLst>
                            <p:childTnLst>
                              <p:par>
                                <p:cTn id="60" presetID="11" presetClass="entr" presetSubtype="0" fill="hold" grpId="0" nodeType="afterEffect">
                                  <p:stCondLst>
                                    <p:cond delay="0"/>
                                  </p:stCondLst>
                                  <p:childTnLst>
                                    <p:set>
                                      <p:cBhvr>
                                        <p:cTn id="61" dur="75">
                                          <p:stCondLst>
                                            <p:cond delay="0"/>
                                          </p:stCondLst>
                                        </p:cTn>
                                        <p:tgtEl>
                                          <p:spTgt spid="97301"/>
                                        </p:tgtEl>
                                        <p:attrNameLst>
                                          <p:attrName>style.visibility</p:attrName>
                                        </p:attrNameLst>
                                      </p:cBhvr>
                                      <p:to>
                                        <p:strVal val="visible"/>
                                      </p:to>
                                    </p:set>
                                  </p:childTnLst>
                                </p:cTn>
                              </p:par>
                            </p:childTnLst>
                          </p:cTn>
                        </p:par>
                        <p:par>
                          <p:cTn id="62" fill="hold">
                            <p:stCondLst>
                              <p:cond delay="4500"/>
                            </p:stCondLst>
                            <p:childTnLst>
                              <p:par>
                                <p:cTn id="63" presetID="11" presetClass="entr" presetSubtype="0" fill="hold" grpId="0" nodeType="afterEffect">
                                  <p:stCondLst>
                                    <p:cond delay="0"/>
                                  </p:stCondLst>
                                  <p:childTnLst>
                                    <p:set>
                                      <p:cBhvr>
                                        <p:cTn id="64" dur="75">
                                          <p:stCondLst>
                                            <p:cond delay="0"/>
                                          </p:stCondLst>
                                        </p:cTn>
                                        <p:tgtEl>
                                          <p:spTgt spid="97302"/>
                                        </p:tgtEl>
                                        <p:attrNameLst>
                                          <p:attrName>style.visibility</p:attrName>
                                        </p:attrNameLst>
                                      </p:cBhvr>
                                      <p:to>
                                        <p:strVal val="visible"/>
                                      </p:to>
                                    </p:set>
                                  </p:childTnLst>
                                </p:cTn>
                              </p:par>
                            </p:childTnLst>
                          </p:cTn>
                        </p:par>
                        <p:par>
                          <p:cTn id="65" fill="hold">
                            <p:stCondLst>
                              <p:cond delay="5000"/>
                            </p:stCondLst>
                            <p:childTnLst>
                              <p:par>
                                <p:cTn id="66" presetID="23" presetClass="entr" presetSubtype="16" fill="hold" grpId="0" nodeType="afterEffect">
                                  <p:stCondLst>
                                    <p:cond delay="0"/>
                                  </p:stCondLst>
                                  <p:childTnLst>
                                    <p:set>
                                      <p:cBhvr>
                                        <p:cTn id="67" dur="1" fill="hold">
                                          <p:stCondLst>
                                            <p:cond delay="0"/>
                                          </p:stCondLst>
                                        </p:cTn>
                                        <p:tgtEl>
                                          <p:spTgt spid="97303"/>
                                        </p:tgtEl>
                                        <p:attrNameLst>
                                          <p:attrName>style.visibility</p:attrName>
                                        </p:attrNameLst>
                                      </p:cBhvr>
                                      <p:to>
                                        <p:strVal val="visible"/>
                                      </p:to>
                                    </p:set>
                                    <p:anim calcmode="lin" valueType="num">
                                      <p:cBhvr>
                                        <p:cTn id="68" dur="500" fill="hold"/>
                                        <p:tgtEl>
                                          <p:spTgt spid="97303"/>
                                        </p:tgtEl>
                                        <p:attrNameLst>
                                          <p:attrName>ppt_w</p:attrName>
                                        </p:attrNameLst>
                                      </p:cBhvr>
                                      <p:tavLst>
                                        <p:tav tm="0">
                                          <p:val>
                                            <p:fltVal val="0.000000"/>
                                          </p:val>
                                        </p:tav>
                                        <p:tav tm="100000">
                                          <p:val>
                                            <p:strVal val="#ppt_w"/>
                                          </p:val>
                                        </p:tav>
                                      </p:tavLst>
                                    </p:anim>
                                    <p:anim calcmode="lin" valueType="num">
                                      <p:cBhvr>
                                        <p:cTn id="69" dur="500" fill="hold"/>
                                        <p:tgtEl>
                                          <p:spTgt spid="97303"/>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97" grpId="0" bldLvl="0" animBg="1"/>
      <p:bldP spid="97298" grpId="0" bldLvl="0" animBg="1"/>
      <p:bldP spid="97299" grpId="0" bldLvl="0" animBg="1"/>
      <p:bldP spid="97300" grpId="0" bldLvl="0" animBg="1"/>
      <p:bldP spid="97301" grpId="0" bldLvl="0" animBg="1"/>
      <p:bldP spid="97302" grpId="0" bldLvl="0" animBg="1"/>
      <p:bldP spid="97303" grpId="0" bldLvl="0" animBg="1"/>
      <p:bldP spid="97304" grpId="0" bldLvl="0" animBg="1"/>
      <p:bldP spid="97305" grpId="0" bldLvl="0" animBg="1"/>
      <p:bldP spid="973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29" name="Picture 2" descr="8s"/>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2530" name="Rectangle 3" descr="白色大理石"/>
          <p:cNvSpPr/>
          <p:nvPr/>
        </p:nvSpPr>
        <p:spPr>
          <a:xfrm>
            <a:off x="3810000" y="785813"/>
            <a:ext cx="1612900" cy="519112"/>
          </a:xfrm>
          <a:prstGeom prst="rect">
            <a:avLst/>
          </a:prstGeom>
          <a:blipFill rotWithShape="0">
            <a:blip r:embed="rId2"/>
          </a:blipFill>
          <a:ln w="9525">
            <a:noFill/>
          </a:ln>
        </p:spPr>
        <p:txBody>
          <a:bodyPr wrap="none" anchor="t">
            <a:spAutoFit/>
          </a:bodyPr>
          <a:p>
            <a:pPr lvl="0" indent="0"/>
            <a:r>
              <a:rPr lang="zh-CN" altLang="en-US" sz="2800" b="1" dirty="0">
                <a:solidFill>
                  <a:srgbClr val="FF0000"/>
                </a:solidFill>
                <a:latin typeface="Times New Roman" panose="02020603050405020304" pitchFamily="2" charset="0"/>
                <a:ea typeface="隶书" panose="02010509060101010101" pitchFamily="1" charset="-122"/>
              </a:rPr>
              <a:t>列宁格勒</a:t>
            </a:r>
            <a:endParaRPr lang="zh-CN" altLang="en-US" sz="2800" dirty="0">
              <a:latin typeface="Times New Roman" panose="02020603050405020304" pitchFamily="2" charset="0"/>
              <a:ea typeface="宋体" panose="02010600030101010101" pitchFamily="2" charset="-122"/>
            </a:endParaRPr>
          </a:p>
        </p:txBody>
      </p:sp>
      <p:sp>
        <p:nvSpPr>
          <p:cNvPr id="22531" name="Rectangle 4" descr="白色大理石"/>
          <p:cNvSpPr/>
          <p:nvPr/>
        </p:nvSpPr>
        <p:spPr>
          <a:xfrm>
            <a:off x="5076825" y="1989138"/>
            <a:ext cx="1511300" cy="519112"/>
          </a:xfrm>
          <a:prstGeom prst="rect">
            <a:avLst/>
          </a:prstGeom>
          <a:blipFill rotWithShape="0">
            <a:blip r:embed="rId2"/>
          </a:blipFill>
          <a:ln w="9525">
            <a:noFill/>
          </a:ln>
        </p:spPr>
        <p:txBody>
          <a:bodyPr anchor="t">
            <a:spAutoFit/>
          </a:bodyPr>
          <a:p>
            <a:pPr lvl="0" indent="0"/>
            <a:r>
              <a:rPr lang="zh-CN" altLang="en-US" sz="2800" b="1" dirty="0">
                <a:solidFill>
                  <a:srgbClr val="FF0000"/>
                </a:solidFill>
                <a:latin typeface="Times New Roman" panose="02020603050405020304" pitchFamily="2" charset="0"/>
                <a:ea typeface="隶书" panose="02010509060101010101" pitchFamily="1" charset="-122"/>
              </a:rPr>
              <a:t>莫斯科</a:t>
            </a:r>
            <a:endParaRPr lang="zh-CN" altLang="en-US" sz="2800" dirty="0">
              <a:latin typeface="Times New Roman" panose="02020603050405020304" pitchFamily="2" charset="0"/>
              <a:ea typeface="宋体" panose="02010600030101010101" pitchFamily="2" charset="-122"/>
            </a:endParaRPr>
          </a:p>
        </p:txBody>
      </p:sp>
      <p:sp>
        <p:nvSpPr>
          <p:cNvPr id="23557" name="Text Box 5"/>
          <p:cNvSpPr txBox="1"/>
          <p:nvPr/>
        </p:nvSpPr>
        <p:spPr>
          <a:xfrm>
            <a:off x="5334000" y="0"/>
            <a:ext cx="3657600" cy="1939290"/>
          </a:xfrm>
          <a:prstGeom prst="rect">
            <a:avLst/>
          </a:prstGeom>
          <a:solidFill>
            <a:srgbClr val="0000FF"/>
          </a:solidFill>
          <a:ln w="9525">
            <a:noFill/>
          </a:ln>
        </p:spPr>
        <p:txBody>
          <a:bodyPr lIns="90000" tIns="46800" rIns="90000" bIns="46800" anchor="t">
            <a:spAutoFit/>
          </a:bodyPr>
          <a:p>
            <a:pPr lvl="0" indent="0"/>
            <a:r>
              <a:rPr lang="en-US" altLang="x-none" sz="2400" b="1" dirty="0">
                <a:solidFill>
                  <a:schemeClr val="bg1"/>
                </a:solidFill>
                <a:latin typeface="Arial" panose="020B0604020202020204" pitchFamily="34" charset="0"/>
                <a:ea typeface="宋体" panose="02010600030101010101" pitchFamily="2" charset="-122"/>
              </a:rPr>
              <a:t>1941</a:t>
            </a:r>
            <a:r>
              <a:rPr lang="zh-CN" altLang="en-US" sz="2400" b="1" dirty="0">
                <a:solidFill>
                  <a:schemeClr val="bg1"/>
                </a:solidFill>
                <a:latin typeface="Arial" panose="020B0604020202020204" pitchFamily="34" charset="0"/>
                <a:ea typeface="宋体" panose="02010600030101010101" pitchFamily="2" charset="-122"/>
              </a:rPr>
              <a:t>年</a:t>
            </a:r>
            <a:r>
              <a:rPr lang="en-US" altLang="x-none" sz="2400" b="1" dirty="0">
                <a:solidFill>
                  <a:schemeClr val="bg1"/>
                </a:solidFill>
                <a:latin typeface="Arial" panose="020B0604020202020204" pitchFamily="34" charset="0"/>
                <a:ea typeface="宋体" panose="02010600030101010101" pitchFamily="2" charset="-122"/>
              </a:rPr>
              <a:t>6</a:t>
            </a:r>
            <a:r>
              <a:rPr lang="zh-CN" altLang="en-US" sz="2400" b="1" dirty="0">
                <a:solidFill>
                  <a:schemeClr val="bg1"/>
                </a:solidFill>
                <a:latin typeface="Arial" panose="020B0604020202020204" pitchFamily="34" charset="0"/>
                <a:ea typeface="宋体" panose="02010600030101010101" pitchFamily="2" charset="-122"/>
              </a:rPr>
              <a:t>月，德军入侵苏联。几个月内苏联丧失大片国土。但</a:t>
            </a:r>
            <a:r>
              <a:rPr lang="zh-CN" altLang="en-US" sz="2400" b="1" dirty="0">
                <a:solidFill>
                  <a:srgbClr val="FF0000"/>
                </a:solidFill>
                <a:latin typeface="Arial" panose="020B0604020202020204" pitchFamily="34" charset="0"/>
                <a:ea typeface="宋体" panose="02010600030101010101" pitchFamily="2" charset="-122"/>
              </a:rPr>
              <a:t>莫斯科保卫战</a:t>
            </a:r>
            <a:r>
              <a:rPr lang="zh-CN" altLang="en-US" sz="2400" b="1" dirty="0">
                <a:solidFill>
                  <a:schemeClr val="bg1"/>
                </a:solidFill>
                <a:latin typeface="Arial" panose="020B0604020202020204" pitchFamily="34" charset="0"/>
                <a:ea typeface="宋体" panose="02010600030101010101" pitchFamily="2" charset="-122"/>
              </a:rPr>
              <a:t>的胜利，粉碎了德军“不可战胜”的神话。</a:t>
            </a:r>
            <a:endParaRPr lang="zh-CN" altLang="en-US" sz="2400" b="1" dirty="0">
              <a:solidFill>
                <a:schemeClr val="bg1"/>
              </a:solidFill>
              <a:latin typeface="Arial" panose="020B0604020202020204" pitchFamily="34" charset="0"/>
              <a:ea typeface="宋体" panose="02010600030101010101" pitchFamily="2" charset="-122"/>
            </a:endParaRPr>
          </a:p>
        </p:txBody>
      </p:sp>
      <p:sp>
        <p:nvSpPr>
          <p:cNvPr id="22533" name="Text Box 6"/>
          <p:cNvSpPr txBox="1"/>
          <p:nvPr/>
        </p:nvSpPr>
        <p:spPr>
          <a:xfrm>
            <a:off x="0" y="5484813"/>
            <a:ext cx="6553200" cy="1373187"/>
          </a:xfrm>
          <a:prstGeom prst="rect">
            <a:avLst/>
          </a:prstGeom>
          <a:solidFill>
            <a:schemeClr val="bg1"/>
          </a:solidFill>
          <a:ln w="9525">
            <a:noFill/>
          </a:ln>
        </p:spPr>
        <p:txBody>
          <a:bodyPr lIns="90000" tIns="46800" rIns="90000" bIns="46800" anchor="t">
            <a:spAutoFit/>
          </a:bodyPr>
          <a:p>
            <a:pPr lvl="0" indent="0"/>
            <a:r>
              <a:rPr lang="zh-CN" altLang="en-US" sz="2800" b="1" dirty="0">
                <a:latin typeface="Arial" panose="020B0604020202020204" pitchFamily="34" charset="0"/>
                <a:ea typeface="宋体" panose="02010600030101010101" pitchFamily="2" charset="-122"/>
              </a:rPr>
              <a:t>红军、海军和苏联全体公民必须保卫每一寸苏维埃土地，战斗到最后的一滴血，来保卫城镇和乡村。 </a:t>
            </a:r>
            <a:r>
              <a:rPr lang="en-US" altLang="x-none" sz="2800" b="1" dirty="0">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斯大林</a:t>
            </a:r>
            <a:endParaRPr lang="zh-CN" altLang="en-US" sz="2800" b="1" dirty="0">
              <a:latin typeface="Arial" panose="020B0604020202020204" pitchFamily="34" charset="0"/>
              <a:ea typeface="宋体" panose="02010600030101010101" pitchFamily="2" charset="-122"/>
            </a:endParaRPr>
          </a:p>
        </p:txBody>
      </p:sp>
      <p:pic>
        <p:nvPicPr>
          <p:cNvPr id="22534" name="Picture 7" descr="12"/>
          <p:cNvPicPr>
            <a:picLocks noChangeAspect="1"/>
          </p:cNvPicPr>
          <p:nvPr/>
        </p:nvPicPr>
        <p:blipFill>
          <a:blip r:embed="rId3"/>
          <a:srcRect t="10797" r="4225" b="2124"/>
          <a:stretch>
            <a:fillRect/>
          </a:stretch>
        </p:blipFill>
        <p:spPr>
          <a:xfrm>
            <a:off x="533400" y="2362200"/>
            <a:ext cx="5181600" cy="3124200"/>
          </a:xfrm>
          <a:prstGeom prst="rect">
            <a:avLst/>
          </a:prstGeom>
          <a:noFill/>
          <a:ln w="9525">
            <a:noFill/>
          </a:ln>
        </p:spPr>
      </p:pic>
      <p:pic>
        <p:nvPicPr>
          <p:cNvPr id="22535" name="Picture 8" descr="u=920077558,2817478431&amp;fm=0&amp;gp=12"/>
          <p:cNvPicPr>
            <a:picLocks noChangeAspect="1"/>
          </p:cNvPicPr>
          <p:nvPr/>
        </p:nvPicPr>
        <p:blipFill>
          <a:blip r:embed="rId4"/>
          <a:stretch>
            <a:fillRect/>
          </a:stretch>
        </p:blipFill>
        <p:spPr>
          <a:xfrm>
            <a:off x="6096000" y="2362200"/>
            <a:ext cx="3048000" cy="4495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500" fill="hold"/>
                                        <p:tgtEl>
                                          <p:spTgt spid="23557"/>
                                        </p:tgtEl>
                                        <p:attrNameLst>
                                          <p:attrName>ppt_w</p:attrName>
                                        </p:attrNameLst>
                                      </p:cBhvr>
                                      <p:tavLst>
                                        <p:tav tm="0">
                                          <p:val>
                                            <p:fltVal val="0.000000"/>
                                          </p:val>
                                        </p:tav>
                                        <p:tav tm="100000">
                                          <p:val>
                                            <p:strVal val="#ppt_w"/>
                                          </p:val>
                                        </p:tav>
                                      </p:tavLst>
                                    </p:anim>
                                    <p:anim calcmode="lin" valueType="num">
                                      <p:cBhvr>
                                        <p:cTn id="8" dur="500" fill="hold"/>
                                        <p:tgtEl>
                                          <p:spTgt spid="23557"/>
                                        </p:tgtEl>
                                        <p:attrNameLst>
                                          <p:attrName>ppt_h</p:attrName>
                                        </p:attrNameLst>
                                      </p:cBhvr>
                                      <p:tavLst>
                                        <p:tav tm="0">
                                          <p:val>
                                            <p:fltVal val="0.000000"/>
                                          </p:val>
                                        </p:tav>
                                        <p:tav tm="100000">
                                          <p:val>
                                            <p:strVal val="#ppt_h"/>
                                          </p:val>
                                        </p:tav>
                                      </p:tavLst>
                                    </p:anim>
                                    <p:animEffect transition="in" filter="fade">
                                      <p:cBhvr>
                                        <p:cTn id="9" dur="5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4994" name="Text Box 2"/>
          <p:cNvSpPr txBox="1"/>
          <p:nvPr/>
        </p:nvSpPr>
        <p:spPr>
          <a:xfrm>
            <a:off x="0" y="914400"/>
            <a:ext cx="9144000" cy="4586288"/>
          </a:xfrm>
          <a:prstGeom prst="rect">
            <a:avLst/>
          </a:prstGeom>
          <a:solidFill>
            <a:schemeClr val="bg1"/>
          </a:solidFill>
          <a:ln w="9525">
            <a:noFill/>
          </a:ln>
        </p:spPr>
        <p:txBody>
          <a:bodyPr anchor="t">
            <a:spAutoFit/>
          </a:bodyPr>
          <a:p>
            <a:pPr lvl="0" indent="0">
              <a:spcBef>
                <a:spcPct val="50000"/>
              </a:spcBef>
            </a:pPr>
            <a:endParaRPr lang="en-US" altLang="zh-CN" sz="3200" b="1" dirty="0">
              <a:solidFill>
                <a:srgbClr val="FF3300"/>
              </a:solidFill>
              <a:latin typeface="Times New Roman" panose="02020603050405020304" pitchFamily="2" charset="0"/>
              <a:ea typeface="楷体_GB2312" pitchFamily="1" charset="-122"/>
            </a:endParaRPr>
          </a:p>
          <a:p>
            <a:pPr lvl="0" indent="0">
              <a:spcBef>
                <a:spcPct val="50000"/>
              </a:spcBef>
            </a:pPr>
            <a:r>
              <a:rPr lang="en-US" altLang="zh-CN" sz="3200" b="1" dirty="0">
                <a:solidFill>
                  <a:srgbClr val="FF3300"/>
                </a:solidFill>
                <a:latin typeface="Times New Roman" panose="02020603050405020304" pitchFamily="2" charset="0"/>
                <a:ea typeface="楷体_GB2312" pitchFamily="1" charset="-122"/>
              </a:rPr>
              <a:t>▲</a:t>
            </a:r>
            <a:r>
              <a:rPr lang="zh-CN" altLang="en-US" sz="3200" b="1" dirty="0">
                <a:solidFill>
                  <a:srgbClr val="FF3300"/>
                </a:solidFill>
                <a:latin typeface="Times New Roman" panose="02020603050405020304" pitchFamily="2" charset="0"/>
                <a:ea typeface="楷体_GB2312" pitchFamily="1" charset="-122"/>
              </a:rPr>
              <a:t>日美为争夺亚太地区，矛盾升级</a:t>
            </a:r>
            <a:endParaRPr lang="zh-CN" altLang="en-US" sz="3200" b="1" dirty="0">
              <a:solidFill>
                <a:srgbClr val="FF3300"/>
              </a:solidFill>
              <a:latin typeface="Times New Roman" panose="02020603050405020304" pitchFamily="2" charset="0"/>
              <a:ea typeface="楷体_GB2312" pitchFamily="1" charset="-122"/>
            </a:endParaRPr>
          </a:p>
          <a:p>
            <a:pPr lvl="0" indent="0">
              <a:spcBef>
                <a:spcPct val="50000"/>
              </a:spcBef>
            </a:pPr>
            <a:r>
              <a:rPr lang="zh-CN" altLang="en-US" sz="3200" b="1" dirty="0">
                <a:solidFill>
                  <a:schemeClr val="tx1"/>
                </a:solidFill>
                <a:latin typeface="Times New Roman" panose="02020603050405020304" pitchFamily="2" charset="0"/>
                <a:ea typeface="楷体_GB2312" pitchFamily="1" charset="-122"/>
              </a:rPr>
              <a:t>▲地理环境和经济发展的客观制约使日本有一种强烈的“危机感”</a:t>
            </a:r>
            <a:endParaRPr lang="zh-CN" altLang="en-US" sz="3200" b="1" dirty="0">
              <a:solidFill>
                <a:schemeClr val="tx1"/>
              </a:solidFill>
              <a:latin typeface="Times New Roman" panose="02020603050405020304" pitchFamily="2" charset="0"/>
              <a:ea typeface="楷体_GB2312" pitchFamily="1" charset="-122"/>
            </a:endParaRPr>
          </a:p>
          <a:p>
            <a:pPr lvl="0" indent="0">
              <a:spcBef>
                <a:spcPct val="50000"/>
              </a:spcBef>
            </a:pPr>
            <a:r>
              <a:rPr lang="zh-CN" altLang="en-US" sz="3200" b="1" dirty="0">
                <a:solidFill>
                  <a:schemeClr val="tx1"/>
                </a:solidFill>
                <a:latin typeface="Times New Roman" panose="02020603050405020304" pitchFamily="2" charset="0"/>
                <a:ea typeface="楷体_GB2312" pitchFamily="1" charset="-122"/>
              </a:rPr>
              <a:t>▲德国初步胜利的刺激</a:t>
            </a:r>
            <a:endParaRPr lang="zh-CN" altLang="en-US" sz="3200" b="1" dirty="0">
              <a:solidFill>
                <a:schemeClr val="tx1"/>
              </a:solidFill>
              <a:latin typeface="Times New Roman" panose="02020603050405020304" pitchFamily="2" charset="0"/>
              <a:ea typeface="楷体_GB2312" pitchFamily="1" charset="-122"/>
            </a:endParaRPr>
          </a:p>
          <a:p>
            <a:pPr lvl="0" indent="0">
              <a:spcBef>
                <a:spcPct val="50000"/>
              </a:spcBef>
            </a:pPr>
            <a:r>
              <a:rPr lang="zh-CN" altLang="en-US" sz="3200" b="1" dirty="0">
                <a:solidFill>
                  <a:schemeClr val="tx1"/>
                </a:solidFill>
                <a:latin typeface="Times New Roman" panose="02020603050405020304" pitchFamily="2" charset="0"/>
                <a:ea typeface="楷体_GB2312" pitchFamily="1" charset="-122"/>
              </a:rPr>
              <a:t>   </a:t>
            </a:r>
            <a:r>
              <a:rPr lang="en-US" altLang="zh-CN" sz="3200" b="1" dirty="0">
                <a:solidFill>
                  <a:schemeClr val="tx1"/>
                </a:solidFill>
                <a:latin typeface="Times New Roman" panose="02020603050405020304" pitchFamily="2" charset="0"/>
                <a:ea typeface="楷体_GB2312" pitchFamily="1" charset="-122"/>
              </a:rPr>
              <a:t>……</a:t>
            </a:r>
            <a:endParaRPr lang="en-US" altLang="zh-CN" sz="3200" b="1" dirty="0">
              <a:solidFill>
                <a:schemeClr val="tx1"/>
              </a:solidFill>
              <a:latin typeface="Times New Roman" panose="02020603050405020304" pitchFamily="2" charset="0"/>
              <a:ea typeface="楷体_GB2312" pitchFamily="1" charset="-122"/>
            </a:endParaRPr>
          </a:p>
          <a:p>
            <a:pPr lvl="0" indent="0">
              <a:spcBef>
                <a:spcPct val="50000"/>
              </a:spcBef>
            </a:pPr>
            <a:endParaRPr lang="en-US" altLang="zh-CN" sz="2400" dirty="0">
              <a:solidFill>
                <a:schemeClr val="tx1"/>
              </a:solidFill>
              <a:latin typeface="Times New Roman" panose="02020603050405020304" pitchFamily="2" charset="0"/>
              <a:ea typeface="宋体" panose="02010600030101010101" pitchFamily="2" charset="-122"/>
            </a:endParaRPr>
          </a:p>
        </p:txBody>
      </p:sp>
      <p:sp>
        <p:nvSpPr>
          <p:cNvPr id="84996" name="AutoShape 4"/>
          <p:cNvSpPr/>
          <p:nvPr/>
        </p:nvSpPr>
        <p:spPr>
          <a:xfrm>
            <a:off x="6324600" y="3733800"/>
            <a:ext cx="2209800" cy="1828800"/>
          </a:xfrm>
          <a:prstGeom prst="cloudCallout">
            <a:avLst>
              <a:gd name="adj1" fmla="val -75505"/>
              <a:gd name="adj2" fmla="val 68750"/>
            </a:avLst>
          </a:prstGeom>
          <a:solidFill>
            <a:schemeClr val="accent1"/>
          </a:solidFill>
          <a:ln w="9525" cap="flat" cmpd="sng">
            <a:solidFill>
              <a:schemeClr val="tx1"/>
            </a:solidFill>
            <a:prstDash val="solid"/>
            <a:round/>
            <a:headEnd type="none" w="med" len="med"/>
            <a:tailEnd type="none" w="med" len="med"/>
          </a:ln>
        </p:spPr>
        <p:txBody>
          <a:bodyPr anchor="t"/>
          <a:p>
            <a:pPr lvl="0" indent="0" algn="ctr"/>
            <a:endParaRPr lang="zh-CN" altLang="zh-CN" sz="2400" dirty="0">
              <a:solidFill>
                <a:schemeClr val="tx1"/>
              </a:solidFill>
              <a:latin typeface="Times New Roman" panose="02020603050405020304" pitchFamily="2" charset="0"/>
              <a:ea typeface="宋体" panose="02010600030101010101" pitchFamily="2" charset="-122"/>
            </a:endParaRPr>
          </a:p>
        </p:txBody>
      </p:sp>
      <p:sp>
        <p:nvSpPr>
          <p:cNvPr id="23555" name="Text Box 5"/>
          <p:cNvSpPr txBox="1"/>
          <p:nvPr/>
        </p:nvSpPr>
        <p:spPr>
          <a:xfrm>
            <a:off x="6858000" y="2590800"/>
            <a:ext cx="1600200" cy="457200"/>
          </a:xfrm>
          <a:prstGeom prst="rect">
            <a:avLst/>
          </a:prstGeom>
          <a:noFill/>
          <a:ln w="9525">
            <a:noFill/>
          </a:ln>
        </p:spPr>
        <p:txBody>
          <a:bodyPr anchor="t">
            <a:spAutoFit/>
          </a:bodyPr>
          <a:p>
            <a:pPr lvl="0" indent="0">
              <a:spcBef>
                <a:spcPct val="50000"/>
              </a:spcBef>
            </a:pPr>
            <a:endParaRPr lang="zh-CN" altLang="zh-CN" sz="2400" dirty="0">
              <a:solidFill>
                <a:schemeClr val="tx1"/>
              </a:solidFill>
              <a:latin typeface="Times New Roman" panose="02020603050405020304" pitchFamily="2" charset="0"/>
              <a:ea typeface="宋体" panose="02010600030101010101" pitchFamily="2" charset="-122"/>
            </a:endParaRPr>
          </a:p>
        </p:txBody>
      </p:sp>
      <p:sp>
        <p:nvSpPr>
          <p:cNvPr id="84998" name="Text Box 6"/>
          <p:cNvSpPr txBox="1"/>
          <p:nvPr/>
        </p:nvSpPr>
        <p:spPr>
          <a:xfrm>
            <a:off x="6705600" y="4114800"/>
            <a:ext cx="1524000" cy="1160463"/>
          </a:xfrm>
          <a:prstGeom prst="rect">
            <a:avLst/>
          </a:prstGeom>
          <a:noFill/>
          <a:ln w="9525">
            <a:noFill/>
          </a:ln>
        </p:spPr>
        <p:txBody>
          <a:bodyPr anchor="t">
            <a:spAutoFit/>
          </a:bodyPr>
          <a:p>
            <a:pPr lvl="0" indent="0">
              <a:spcBef>
                <a:spcPct val="50000"/>
              </a:spcBef>
            </a:pPr>
            <a:r>
              <a:rPr lang="en-US" altLang="zh-CN" sz="2800" b="1" dirty="0">
                <a:solidFill>
                  <a:schemeClr val="tx1"/>
                </a:solidFill>
                <a:latin typeface="Times New Roman" panose="02020603050405020304" pitchFamily="2" charset="0"/>
                <a:ea typeface="宋体" panose="02010600030101010101" pitchFamily="2" charset="-122"/>
              </a:rPr>
              <a:t>1941</a:t>
            </a:r>
            <a:r>
              <a:rPr lang="zh-CN" altLang="en-US" sz="2800" b="1" dirty="0">
                <a:solidFill>
                  <a:schemeClr val="tx1"/>
                </a:solidFill>
                <a:latin typeface="Times New Roman" panose="02020603050405020304" pitchFamily="2" charset="0"/>
                <a:ea typeface="宋体" panose="02010600030101010101" pitchFamily="2" charset="-122"/>
              </a:rPr>
              <a:t>年</a:t>
            </a:r>
            <a:endParaRPr lang="zh-CN" altLang="en-US" sz="2800" b="1" dirty="0">
              <a:solidFill>
                <a:schemeClr val="tx1"/>
              </a:solidFill>
              <a:latin typeface="Times New Roman" panose="02020603050405020304" pitchFamily="2" charset="0"/>
              <a:ea typeface="宋体" panose="02010600030101010101" pitchFamily="2" charset="-122"/>
            </a:endParaRPr>
          </a:p>
          <a:p>
            <a:pPr lvl="0" indent="0">
              <a:spcBef>
                <a:spcPct val="50000"/>
              </a:spcBef>
            </a:pPr>
            <a:r>
              <a:rPr lang="en-US" altLang="zh-CN" sz="2800" b="1" dirty="0">
                <a:solidFill>
                  <a:schemeClr val="tx1"/>
                </a:solidFill>
                <a:latin typeface="Times New Roman" panose="02020603050405020304" pitchFamily="2" charset="0"/>
                <a:ea typeface="宋体" panose="02010600030101010101" pitchFamily="2" charset="-122"/>
              </a:rPr>
              <a:t>12</a:t>
            </a:r>
            <a:r>
              <a:rPr lang="zh-CN" altLang="en-US" sz="2800" b="1" dirty="0">
                <a:solidFill>
                  <a:schemeClr val="tx1"/>
                </a:solidFill>
                <a:latin typeface="Times New Roman" panose="02020603050405020304" pitchFamily="2" charset="0"/>
                <a:ea typeface="宋体" panose="02010600030101010101" pitchFamily="2" charset="-122"/>
              </a:rPr>
              <a:t>月</a:t>
            </a:r>
            <a:r>
              <a:rPr lang="en-US" altLang="zh-CN" sz="2800" b="1" dirty="0">
                <a:solidFill>
                  <a:schemeClr val="tx1"/>
                </a:solidFill>
                <a:latin typeface="Times New Roman" panose="02020603050405020304" pitchFamily="2" charset="0"/>
                <a:ea typeface="宋体" panose="02010600030101010101" pitchFamily="2" charset="-122"/>
              </a:rPr>
              <a:t>7</a:t>
            </a:r>
            <a:r>
              <a:rPr lang="zh-CN" altLang="en-US" sz="2800" b="1" dirty="0">
                <a:solidFill>
                  <a:schemeClr val="tx1"/>
                </a:solidFill>
                <a:latin typeface="Times New Roman" panose="02020603050405020304" pitchFamily="2" charset="0"/>
                <a:ea typeface="宋体" panose="02010600030101010101" pitchFamily="2" charset="-122"/>
              </a:rPr>
              <a:t>日</a:t>
            </a:r>
            <a:endParaRPr lang="zh-CN" altLang="en-US" sz="2800" b="1" dirty="0">
              <a:solidFill>
                <a:schemeClr val="tx1"/>
              </a:solidFill>
              <a:latin typeface="Times New Roman" panose="02020603050405020304" pitchFamily="2"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dissolve">
                                      <p:cBhvr>
                                        <p:cTn id="7" dur="500"/>
                                        <p:tgtEl>
                                          <p:spTgt spid="8499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4996"/>
                                        </p:tgtEl>
                                        <p:attrNameLst>
                                          <p:attrName>style.visibility</p:attrName>
                                        </p:attrNameLst>
                                      </p:cBhvr>
                                      <p:to>
                                        <p:strVal val="visible"/>
                                      </p:to>
                                    </p:set>
                                    <p:animEffect transition="in" filter="dissolve">
                                      <p:cBhvr>
                                        <p:cTn id="12" dur="500"/>
                                        <p:tgtEl>
                                          <p:spTgt spid="84996"/>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84998"/>
                                        </p:tgtEl>
                                        <p:attrNameLst>
                                          <p:attrName>style.visibility</p:attrName>
                                        </p:attrNameLst>
                                      </p:cBhvr>
                                      <p:to>
                                        <p:strVal val="visible"/>
                                      </p:to>
                                    </p:set>
                                    <p:animEffect transition="in" filter="dissolve">
                                      <p:cBhvr>
                                        <p:cTn id="16" dur="500"/>
                                        <p:tgtEl>
                                          <p:spTgt spid="849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bldLvl="0" animBg="1"/>
      <p:bldP spid="84996" grpId="0" bldLvl="0" animBg="1"/>
      <p:bldP spid="8499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矩形 24577"/>
          <p:cNvSpPr/>
          <p:nvPr/>
        </p:nvSpPr>
        <p:spPr>
          <a:xfrm>
            <a:off x="395288" y="981075"/>
            <a:ext cx="8424863" cy="2286000"/>
          </a:xfrm>
          <a:prstGeom prst="rect">
            <a:avLst/>
          </a:prstGeom>
          <a:noFill/>
          <a:ln w="9525">
            <a:noFill/>
          </a:ln>
        </p:spPr>
        <p:txBody>
          <a:bodyPr>
            <a:spAutoFit/>
          </a:bodyPr>
          <a:p>
            <a:pPr lvl="0" fontAlgn="base"/>
            <a:r>
              <a:rPr lang="en-US" altLang="zh-CN" b="1" strike="noStrike" noProof="1">
                <a:solidFill>
                  <a:srgbClr val="990000"/>
                </a:solidFill>
                <a:effectLst>
                  <a:outerShdw blurRad="38100" dist="38100" dir="2700000">
                    <a:srgbClr val="C0C0C0"/>
                  </a:outerShdw>
                </a:effectLst>
                <a:latin typeface="迷你简水柱" pitchFamily="1" charset="-122"/>
                <a:ea typeface="迷你简水柱" pitchFamily="1" charset="-122"/>
                <a:cs typeface="+mn-ea"/>
              </a:rPr>
              <a:t>    </a:t>
            </a:r>
            <a:r>
              <a:rPr lang="en-US" altLang="zh-CN" sz="2400" b="1" strike="noStrike" noProof="1">
                <a:solidFill>
                  <a:srgbClr val="0000FF"/>
                </a:solidFill>
                <a:latin typeface="迷你简水柱" pitchFamily="1" charset="-122"/>
                <a:ea typeface="迷你简水柱" pitchFamily="1" charset="-122"/>
                <a:cs typeface="+mn-ea"/>
              </a:rPr>
              <a:t>1941</a:t>
            </a:r>
            <a:r>
              <a:rPr lang="zh-CN" altLang="en-US" sz="2400" b="1" strike="noStrike" noProof="1">
                <a:solidFill>
                  <a:srgbClr val="0000FF"/>
                </a:solidFill>
                <a:latin typeface="迷你简水柱" pitchFamily="1" charset="-122"/>
                <a:ea typeface="迷你简水柱" pitchFamily="1" charset="-122"/>
                <a:cs typeface="+mn-ea"/>
              </a:rPr>
              <a:t>年</a:t>
            </a:r>
            <a:r>
              <a:rPr lang="en-US" altLang="zh-CN" sz="2400" b="1" strike="noStrike" noProof="1">
                <a:solidFill>
                  <a:srgbClr val="0000FF"/>
                </a:solidFill>
                <a:latin typeface="迷你简水柱" pitchFamily="1" charset="-122"/>
                <a:ea typeface="迷你简水柱" pitchFamily="1" charset="-122"/>
                <a:cs typeface="+mn-ea"/>
              </a:rPr>
              <a:t>12</a:t>
            </a:r>
            <a:r>
              <a:rPr lang="zh-CN" altLang="en-US" sz="2400" b="1" strike="noStrike" noProof="1">
                <a:solidFill>
                  <a:srgbClr val="0000FF"/>
                </a:solidFill>
                <a:latin typeface="迷你简水柱" pitchFamily="1" charset="-122"/>
                <a:ea typeface="迷你简水柱" pitchFamily="1" charset="-122"/>
                <a:cs typeface="+mn-ea"/>
              </a:rPr>
              <a:t>月</a:t>
            </a:r>
            <a:r>
              <a:rPr lang="en-US" altLang="zh-CN" sz="2400" b="1" strike="noStrike" noProof="1">
                <a:solidFill>
                  <a:srgbClr val="0000FF"/>
                </a:solidFill>
                <a:latin typeface="迷你简水柱" pitchFamily="1" charset="-122"/>
                <a:ea typeface="迷你简水柱" pitchFamily="1" charset="-122"/>
                <a:cs typeface="+mn-ea"/>
              </a:rPr>
              <a:t>7</a:t>
            </a:r>
            <a:r>
              <a:rPr lang="zh-CN" altLang="en-US" sz="2400" b="1" strike="noStrike" noProof="1">
                <a:solidFill>
                  <a:srgbClr val="0000FF"/>
                </a:solidFill>
                <a:latin typeface="迷你简水柱" pitchFamily="1" charset="-122"/>
                <a:ea typeface="迷你简水柱" pitchFamily="1" charset="-122"/>
                <a:cs typeface="+mn-ea"/>
              </a:rPr>
              <a:t>日</a:t>
            </a:r>
            <a:r>
              <a:rPr lang="zh-CN" altLang="en-US" sz="2400" b="1" strike="noStrike" noProof="1">
                <a:latin typeface="迷你简水柱" pitchFamily="1" charset="-122"/>
                <a:ea typeface="迷你简水柱" pitchFamily="1" charset="-122"/>
                <a:cs typeface="+mn-ea"/>
              </a:rPr>
              <a:t>晨（夏威夷时间），日本未经宣战，偷袭美军基地</a:t>
            </a:r>
            <a:r>
              <a:rPr lang="zh-CN" altLang="en-US" sz="2400" b="1" strike="noStrike" noProof="1">
                <a:solidFill>
                  <a:srgbClr val="0000FF"/>
                </a:solidFill>
                <a:latin typeface="迷你简水柱" pitchFamily="1" charset="-122"/>
                <a:ea typeface="迷你简水柱" pitchFamily="1" charset="-122"/>
                <a:cs typeface="+mn-ea"/>
              </a:rPr>
              <a:t>珍珠港</a:t>
            </a:r>
            <a:r>
              <a:rPr lang="zh-CN" altLang="en-US" sz="2400" b="1" strike="noStrike" noProof="1">
                <a:latin typeface="迷你简水柱" pitchFamily="1" charset="-122"/>
                <a:ea typeface="迷你简水柱" pitchFamily="1" charset="-122"/>
                <a:cs typeface="+mn-ea"/>
              </a:rPr>
              <a:t>，太平洋战争爆发。当日，日本在</a:t>
            </a:r>
            <a:r>
              <a:rPr lang="en-US" altLang="zh-CN" sz="2400" b="1" strike="noStrike" noProof="1">
                <a:latin typeface="迷你简水柱" pitchFamily="1" charset="-122"/>
                <a:ea typeface="迷你简水柱" pitchFamily="1" charset="-122"/>
                <a:cs typeface="+mn-ea"/>
              </a:rPr>
              <a:t>2</a:t>
            </a:r>
            <a:r>
              <a:rPr lang="zh-CN" altLang="en-US" sz="2400" b="1" strike="noStrike" noProof="1">
                <a:latin typeface="迷你简水柱" pitchFamily="1" charset="-122"/>
                <a:ea typeface="迷你简水柱" pitchFamily="1" charset="-122"/>
                <a:cs typeface="+mn-ea"/>
              </a:rPr>
              <a:t>个小时内</a:t>
            </a:r>
            <a:endParaRPr lang="zh-CN" altLang="en-US" sz="2400" b="1" strike="noStrike" noProof="1">
              <a:latin typeface="迷你简水柱" pitchFamily="1" charset="-122"/>
              <a:ea typeface="迷你简水柱" pitchFamily="1" charset="-122"/>
            </a:endParaRPr>
          </a:p>
          <a:p>
            <a:pPr lvl="0" fontAlgn="base"/>
            <a:r>
              <a:rPr lang="zh-CN" altLang="en-US" sz="2400" b="1" strike="noStrike" noProof="1">
                <a:latin typeface="迷你简水柱" pitchFamily="1" charset="-122"/>
                <a:ea typeface="迷你简水柱" pitchFamily="1" charset="-122"/>
                <a:cs typeface="+mn-ea"/>
              </a:rPr>
              <a:t>出动</a:t>
            </a:r>
            <a:r>
              <a:rPr lang="en-US" altLang="zh-CN" sz="2400" b="1" strike="noStrike" noProof="1">
                <a:latin typeface="迷你简水柱" pitchFamily="1" charset="-122"/>
                <a:ea typeface="迷你简水柱" pitchFamily="1" charset="-122"/>
                <a:cs typeface="+mn-ea"/>
              </a:rPr>
              <a:t>350</a:t>
            </a:r>
            <a:r>
              <a:rPr lang="zh-CN" altLang="en-US" sz="2400" b="1" strike="noStrike" noProof="1">
                <a:latin typeface="迷你简水柱" pitchFamily="1" charset="-122"/>
                <a:ea typeface="迷你简水柱" pitchFamily="1" charset="-122"/>
                <a:cs typeface="+mn-ea"/>
              </a:rPr>
              <a:t>余架飞机突然袭击夏威夷珍珠港的美军基地，炸沉</a:t>
            </a:r>
            <a:endParaRPr lang="zh-CN" altLang="en-US" sz="2400" b="1" strike="noStrike" noProof="1">
              <a:latin typeface="迷你简水柱" pitchFamily="1" charset="-122"/>
              <a:ea typeface="迷你简水柱" pitchFamily="1" charset="-122"/>
            </a:endParaRPr>
          </a:p>
          <a:p>
            <a:pPr lvl="0" fontAlgn="base"/>
            <a:r>
              <a:rPr lang="zh-CN" altLang="en-US" sz="2400" b="1" strike="noStrike" noProof="1">
                <a:latin typeface="迷你简水柱" pitchFamily="1" charset="-122"/>
                <a:ea typeface="迷你简水柱" pitchFamily="1" charset="-122"/>
                <a:cs typeface="+mn-ea"/>
              </a:rPr>
              <a:t>炸伤美军舰艇</a:t>
            </a:r>
            <a:r>
              <a:rPr lang="en-US" altLang="zh-CN" sz="2400" b="1" strike="noStrike" noProof="1">
                <a:solidFill>
                  <a:srgbClr val="FF0000"/>
                </a:solidFill>
                <a:latin typeface="迷你简水柱" pitchFamily="1" charset="-122"/>
                <a:ea typeface="迷你简水柱" pitchFamily="1" charset="-122"/>
                <a:cs typeface="+mn-ea"/>
              </a:rPr>
              <a:t>40</a:t>
            </a:r>
            <a:r>
              <a:rPr lang="zh-CN" altLang="en-US" sz="2400" b="1" strike="noStrike" noProof="1">
                <a:solidFill>
                  <a:srgbClr val="FF0000"/>
                </a:solidFill>
                <a:latin typeface="迷你简水柱" pitchFamily="1" charset="-122"/>
                <a:ea typeface="迷你简水柱" pitchFamily="1" charset="-122"/>
                <a:cs typeface="+mn-ea"/>
              </a:rPr>
              <a:t>余艘</a:t>
            </a:r>
            <a:r>
              <a:rPr lang="zh-CN" altLang="en-US" sz="2400" b="1" strike="noStrike" noProof="1">
                <a:latin typeface="迷你简水柱" pitchFamily="1" charset="-122"/>
                <a:ea typeface="迷你简水柱" pitchFamily="1" charset="-122"/>
                <a:cs typeface="+mn-ea"/>
              </a:rPr>
              <a:t>，炸毁飞机</a:t>
            </a:r>
            <a:r>
              <a:rPr lang="en-US" altLang="zh-CN" sz="2400" b="1" strike="noStrike" noProof="1">
                <a:solidFill>
                  <a:srgbClr val="FF0000"/>
                </a:solidFill>
                <a:latin typeface="迷你简水柱" pitchFamily="1" charset="-122"/>
                <a:ea typeface="迷你简水柱" pitchFamily="1" charset="-122"/>
                <a:cs typeface="+mn-ea"/>
              </a:rPr>
              <a:t>200</a:t>
            </a:r>
            <a:r>
              <a:rPr lang="zh-CN" altLang="en-US" sz="2400" b="1" strike="noStrike" noProof="1">
                <a:solidFill>
                  <a:srgbClr val="FF0000"/>
                </a:solidFill>
                <a:latin typeface="迷你简水柱" pitchFamily="1" charset="-122"/>
                <a:ea typeface="迷你简水柱" pitchFamily="1" charset="-122"/>
                <a:cs typeface="+mn-ea"/>
              </a:rPr>
              <a:t>多架</a:t>
            </a:r>
            <a:r>
              <a:rPr lang="zh-CN" altLang="en-US" sz="2400" b="1" strike="noStrike" noProof="1">
                <a:latin typeface="迷你简水柱" pitchFamily="1" charset="-122"/>
                <a:ea typeface="迷你简水柱" pitchFamily="1" charset="-122"/>
                <a:cs typeface="+mn-ea"/>
              </a:rPr>
              <a:t>，毙伤美军</a:t>
            </a:r>
            <a:r>
              <a:rPr lang="en-US" altLang="zh-CN" sz="2400" b="1" strike="noStrike" noProof="1">
                <a:solidFill>
                  <a:srgbClr val="FF0000"/>
                </a:solidFill>
                <a:latin typeface="迷你简水柱" pitchFamily="1" charset="-122"/>
                <a:ea typeface="迷你简水柱" pitchFamily="1" charset="-122"/>
                <a:cs typeface="+mn-ea"/>
              </a:rPr>
              <a:t>4000</a:t>
            </a:r>
            <a:r>
              <a:rPr lang="zh-CN" altLang="en-US" sz="2400" b="1" strike="noStrike" noProof="1">
                <a:solidFill>
                  <a:srgbClr val="FF0000"/>
                </a:solidFill>
                <a:latin typeface="迷你简水柱" pitchFamily="1" charset="-122"/>
                <a:ea typeface="迷你简水柱" pitchFamily="1" charset="-122"/>
                <a:cs typeface="+mn-ea"/>
              </a:rPr>
              <a:t>多</a:t>
            </a:r>
            <a:endParaRPr lang="zh-CN" altLang="en-US" sz="2400" b="1" strike="noStrike" noProof="1">
              <a:solidFill>
                <a:srgbClr val="FF0000"/>
              </a:solidFill>
              <a:latin typeface="迷你简水柱" pitchFamily="1" charset="-122"/>
              <a:ea typeface="迷你简水柱" pitchFamily="1" charset="-122"/>
            </a:endParaRPr>
          </a:p>
          <a:p>
            <a:pPr lvl="0" fontAlgn="base"/>
            <a:r>
              <a:rPr lang="zh-CN" altLang="en-US" sz="2400" b="1" strike="noStrike" noProof="1">
                <a:solidFill>
                  <a:srgbClr val="FF0000"/>
                </a:solidFill>
                <a:latin typeface="迷你简水柱" pitchFamily="1" charset="-122"/>
                <a:ea typeface="迷你简水柱" pitchFamily="1" charset="-122"/>
                <a:cs typeface="+mn-ea"/>
              </a:rPr>
              <a:t>人</a:t>
            </a:r>
            <a:r>
              <a:rPr lang="zh-CN" altLang="en-US" sz="2400" b="1" strike="noStrike" noProof="1">
                <a:latin typeface="迷你简水柱" pitchFamily="1" charset="-122"/>
                <a:ea typeface="迷你简水柱" pitchFamily="1" charset="-122"/>
                <a:cs typeface="+mn-ea"/>
              </a:rPr>
              <a:t>，美军主力战舰</a:t>
            </a:r>
            <a:r>
              <a:rPr lang="zh-CN" altLang="en-US" sz="2400" b="1" strike="noStrike" noProof="1">
                <a:solidFill>
                  <a:srgbClr val="FF0000"/>
                </a:solidFill>
                <a:latin typeface="迷你简水柱" pitchFamily="1" charset="-122"/>
                <a:ea typeface="迷你简水柱" pitchFamily="1" charset="-122"/>
                <a:cs typeface="+mn-ea"/>
              </a:rPr>
              <a:t>“亚利桑那”号</a:t>
            </a:r>
            <a:r>
              <a:rPr lang="zh-CN" altLang="en-US" sz="2400" b="1" strike="noStrike" noProof="1">
                <a:latin typeface="迷你简水柱" pitchFamily="1" charset="-122"/>
                <a:ea typeface="迷你简水柱" pitchFamily="1" charset="-122"/>
                <a:cs typeface="+mn-ea"/>
              </a:rPr>
              <a:t>被击沉，舰上</a:t>
            </a:r>
            <a:r>
              <a:rPr lang="en-US" altLang="zh-CN" sz="2400" b="1" strike="noStrike" noProof="1">
                <a:solidFill>
                  <a:srgbClr val="FF0000"/>
                </a:solidFill>
                <a:latin typeface="迷你简水柱" pitchFamily="1" charset="-122"/>
                <a:ea typeface="迷你简水柱" pitchFamily="1" charset="-122"/>
                <a:cs typeface="+mn-ea"/>
              </a:rPr>
              <a:t>1177</a:t>
            </a:r>
            <a:r>
              <a:rPr lang="zh-CN" altLang="en-US" sz="2400" b="1" strike="noStrike" noProof="1">
                <a:solidFill>
                  <a:srgbClr val="FF0000"/>
                </a:solidFill>
                <a:latin typeface="迷你简水柱" pitchFamily="1" charset="-122"/>
                <a:ea typeface="迷你简水柱" pitchFamily="1" charset="-122"/>
                <a:cs typeface="+mn-ea"/>
              </a:rPr>
              <a:t>名将士</a:t>
            </a:r>
            <a:r>
              <a:rPr lang="zh-CN" altLang="en-US" sz="2400" b="1" strike="noStrike" noProof="1">
                <a:latin typeface="迷你简水柱" pitchFamily="1" charset="-122"/>
                <a:ea typeface="迷你简水柱" pitchFamily="1" charset="-122"/>
                <a:cs typeface="+mn-ea"/>
              </a:rPr>
              <a:t>全部殉难。</a:t>
            </a:r>
            <a:endParaRPr lang="zh-CN" altLang="en-US" sz="2400" b="1" strike="noStrike" noProof="1">
              <a:latin typeface="迷你简水柱" pitchFamily="1" charset="-122"/>
              <a:ea typeface="迷你简水柱" pitchFamily="1" charset="-122"/>
            </a:endParaRPr>
          </a:p>
        </p:txBody>
      </p:sp>
      <p:pic>
        <p:nvPicPr>
          <p:cNvPr id="23554" name="图片 24578" descr="日本偷袭珍珠港示意图">
            <a:hlinkClick r:id="rId1" action="ppaction://hlinkfile"/>
          </p:cNvPr>
          <p:cNvPicPr>
            <a:picLocks noChangeAspect="1"/>
          </p:cNvPicPr>
          <p:nvPr/>
        </p:nvPicPr>
        <p:blipFill>
          <a:blip r:embed="rId2"/>
          <a:stretch>
            <a:fillRect/>
          </a:stretch>
        </p:blipFill>
        <p:spPr>
          <a:xfrm>
            <a:off x="34925" y="3213100"/>
            <a:ext cx="4608513" cy="3506788"/>
          </a:xfrm>
          <a:prstGeom prst="rect">
            <a:avLst/>
          </a:prstGeom>
          <a:noFill/>
          <a:ln w="9525">
            <a:noFill/>
          </a:ln>
        </p:spPr>
      </p:pic>
      <p:pic>
        <p:nvPicPr>
          <p:cNvPr id="23555" name="图片 24579" descr="日军正在对美国太平洋舰队发动进攻"/>
          <p:cNvPicPr>
            <a:picLocks noChangeAspect="1"/>
          </p:cNvPicPr>
          <p:nvPr/>
        </p:nvPicPr>
        <p:blipFill>
          <a:blip r:embed="rId3"/>
          <a:stretch>
            <a:fillRect/>
          </a:stretch>
        </p:blipFill>
        <p:spPr>
          <a:xfrm>
            <a:off x="4606925" y="3213100"/>
            <a:ext cx="4537075" cy="3468688"/>
          </a:xfrm>
          <a:prstGeom prst="rect">
            <a:avLst/>
          </a:prstGeom>
          <a:noFill/>
          <a:ln w="9525">
            <a:noFill/>
          </a:ln>
        </p:spPr>
      </p:pic>
      <p:sp>
        <p:nvSpPr>
          <p:cNvPr id="23556" name="文本框 24580"/>
          <p:cNvSpPr txBox="1"/>
          <p:nvPr/>
        </p:nvSpPr>
        <p:spPr>
          <a:xfrm>
            <a:off x="323850" y="188913"/>
            <a:ext cx="8497888" cy="645160"/>
          </a:xfrm>
          <a:prstGeom prst="rect">
            <a:avLst/>
          </a:prstGeom>
          <a:solidFill>
            <a:srgbClr val="0000FF"/>
          </a:solidFill>
          <a:ln w="9525">
            <a:noFill/>
          </a:ln>
        </p:spPr>
        <p:txBody>
          <a:bodyPr anchor="t">
            <a:spAutoFit/>
          </a:bodyPr>
          <a:p>
            <a:pPr lvl="0" indent="0">
              <a:spcBef>
                <a:spcPct val="50000"/>
              </a:spcBef>
              <a:buClr>
                <a:srgbClr val="000000"/>
              </a:buClr>
            </a:pPr>
            <a:r>
              <a:rPr lang="en-US" altLang="zh-CN" sz="3600" b="1">
                <a:solidFill>
                  <a:srgbClr val="FFFF00"/>
                </a:solidFill>
                <a:latin typeface="黑体" panose="02010609060101010101" pitchFamily="2" charset="-122"/>
                <a:ea typeface="黑体" panose="02010609060101010101" pitchFamily="2" charset="-122"/>
              </a:rPr>
              <a:t>4</a:t>
            </a:r>
            <a:r>
              <a:rPr lang="zh-CN" altLang="en-US" sz="3600" b="1">
                <a:solidFill>
                  <a:srgbClr val="FFFF00"/>
                </a:solidFill>
                <a:latin typeface="黑体" panose="02010609060101010101" pitchFamily="2" charset="-122"/>
                <a:ea typeface="黑体" panose="02010609060101010101" pitchFamily="2" charset="-122"/>
              </a:rPr>
              <a:t>、二战的进一步扩大：太平洋战争爆发</a:t>
            </a:r>
            <a:endParaRPr lang="zh-CN" altLang="en-US" sz="3600" b="1">
              <a:solidFill>
                <a:srgbClr val="FFFF00"/>
              </a:solidFill>
              <a:latin typeface="黑体" panose="02010609060101010101" pitchFamily="2" charset="-122"/>
              <a:ea typeface="黑体" panose="02010609060101010101" pitchFamily="2" charset="-122"/>
            </a:endParaRPr>
          </a:p>
        </p:txBody>
      </p:sp>
      <p:sp>
        <p:nvSpPr>
          <p:cNvPr id="2" name="文本框 1"/>
          <p:cNvSpPr txBox="1"/>
          <p:nvPr/>
        </p:nvSpPr>
        <p:spPr>
          <a:xfrm>
            <a:off x="578485" y="3908425"/>
            <a:ext cx="7987030" cy="1568450"/>
          </a:xfrm>
          <a:prstGeom prst="rect">
            <a:avLst/>
          </a:prstGeom>
          <a:solidFill>
            <a:srgbClr val="FFFF00"/>
          </a:solidFill>
        </p:spPr>
        <p:txBody>
          <a:bodyPr wrap="square" rtlCol="0">
            <a:spAutoFit/>
          </a:bodyPr>
          <a:p>
            <a:r>
              <a:rPr lang="zh-CN" altLang="en-US" sz="3200"/>
              <a:t>次日，美、英对日宣战，德、意也对美宣战，日本还向东南亚地区发动了进攻。</a:t>
            </a:r>
            <a:r>
              <a:rPr lang="zh-CN" altLang="en-US" sz="3200" b="1">
                <a:solidFill>
                  <a:srgbClr val="FF0000"/>
                </a:solidFill>
                <a:effectLst>
                  <a:outerShdw blurRad="38100" dist="38100" dir="2700000" algn="tl">
                    <a:srgbClr val="000000">
                      <a:alpha val="43137"/>
                    </a:srgbClr>
                  </a:outerShdw>
                </a:effectLst>
              </a:rPr>
              <a:t>第二次世界大战达到最大规模</a:t>
            </a:r>
            <a:endParaRPr lang="zh-CN" altLang="en-US" sz="3200" b="1">
              <a:solidFill>
                <a:srgbClr val="FF0000"/>
              </a:solidFill>
              <a:effectLst>
                <a:outerShdw blurRad="38100" dist="38100" dir="2700000" algn="tl">
                  <a:srgbClr val="000000">
                    <a:alpha val="43137"/>
                  </a:srgbClr>
                </a:outerShdw>
              </a:effectLst>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2000"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Rectangle 4"/>
          <p:cNvSpPr/>
          <p:nvPr/>
        </p:nvSpPr>
        <p:spPr>
          <a:xfrm>
            <a:off x="0" y="1035050"/>
            <a:ext cx="9067800" cy="946150"/>
          </a:xfrm>
          <a:prstGeom prst="rect">
            <a:avLst/>
          </a:prstGeom>
          <a:solidFill>
            <a:schemeClr val="bg1"/>
          </a:solidFill>
          <a:ln w="9525">
            <a:noFill/>
          </a:ln>
        </p:spPr>
        <p:txBody>
          <a:bodyPr lIns="90000" tIns="46800" rIns="90000" bIns="46800" anchor="t">
            <a:spAutoFit/>
          </a:bodyPr>
          <a:p>
            <a:pPr lvl="0" indent="0"/>
            <a:r>
              <a:rPr lang="en-US" altLang="zh-CN" sz="2400" dirty="0">
                <a:solidFill>
                  <a:schemeClr val="tx1"/>
                </a:solidFill>
                <a:latin typeface="黑体" panose="02010609060101010101" pitchFamily="2" charset="-122"/>
                <a:ea typeface="黑体" panose="02010609060101010101" pitchFamily="2" charset="-122"/>
              </a:rPr>
              <a:t>    </a:t>
            </a:r>
            <a:r>
              <a:rPr lang="zh-CN" altLang="en-US" sz="2800" dirty="0">
                <a:solidFill>
                  <a:schemeClr val="tx1"/>
                </a:solidFill>
                <a:latin typeface="黑体" panose="02010609060101010101" pitchFamily="2" charset="-122"/>
                <a:ea typeface="黑体" panose="02010609060101010101" pitchFamily="2" charset="-122"/>
              </a:rPr>
              <a:t>有人说，日军偷袭珍珠港揭开了第二次世界大战亚洲战场序幕，这种说法对不对</a:t>
            </a:r>
            <a:r>
              <a:rPr lang="en-US" altLang="zh-CN" sz="2800" dirty="0">
                <a:solidFill>
                  <a:schemeClr val="tx1"/>
                </a:solidFill>
                <a:latin typeface="黑体" panose="02010609060101010101" pitchFamily="2" charset="-122"/>
                <a:ea typeface="黑体" panose="02010609060101010101" pitchFamily="2" charset="-122"/>
              </a:rPr>
              <a:t>?</a:t>
            </a:r>
            <a:r>
              <a:rPr lang="zh-CN" altLang="en-US" sz="2800" dirty="0">
                <a:solidFill>
                  <a:schemeClr val="tx1"/>
                </a:solidFill>
                <a:latin typeface="黑体" panose="02010609060101010101" pitchFamily="2" charset="-122"/>
                <a:ea typeface="黑体" panose="02010609060101010101" pitchFamily="2" charset="-122"/>
              </a:rPr>
              <a:t>谈谈你的看法。</a:t>
            </a:r>
            <a:endParaRPr lang="zh-CN" altLang="en-US" sz="2800" dirty="0">
              <a:solidFill>
                <a:schemeClr val="tx1"/>
              </a:solidFill>
              <a:latin typeface="黑体" panose="02010609060101010101" pitchFamily="2" charset="-122"/>
              <a:ea typeface="黑体" panose="02010609060101010101" pitchFamily="2" charset="-122"/>
            </a:endParaRPr>
          </a:p>
        </p:txBody>
      </p:sp>
      <p:sp>
        <p:nvSpPr>
          <p:cNvPr id="25602" name="Rectangle 10"/>
          <p:cNvSpPr/>
          <p:nvPr/>
        </p:nvSpPr>
        <p:spPr>
          <a:xfrm>
            <a:off x="533400" y="2360613"/>
            <a:ext cx="8153400" cy="3049587"/>
          </a:xfrm>
          <a:prstGeom prst="rect">
            <a:avLst/>
          </a:prstGeom>
          <a:noFill/>
          <a:ln w="9525">
            <a:noFill/>
          </a:ln>
        </p:spPr>
        <p:txBody>
          <a:bodyPr lIns="90000" tIns="46800" rIns="90000" bIns="46800" anchor="t">
            <a:spAutoFit/>
          </a:bodyPr>
          <a:p>
            <a:pPr lvl="0" indent="0"/>
            <a:r>
              <a:rPr lang="zh-CN" altLang="en-US" sz="3200" dirty="0">
                <a:solidFill>
                  <a:schemeClr val="tx1"/>
                </a:solidFill>
                <a:latin typeface="黑体" panose="02010609060101010101" pitchFamily="2" charset="-122"/>
                <a:ea typeface="黑体" panose="02010609060101010101" pitchFamily="2" charset="-122"/>
              </a:rPr>
              <a:t>答：这种说法不对。因为早在日军偷袭珍珠港之前，第二次世界大战全面爆发前后，日军已对中国的东北、华北、华东、华中、华南等地区进行了侵略。</a:t>
            </a:r>
            <a:r>
              <a:rPr lang="zh-CN" altLang="en-US" sz="3200" dirty="0">
                <a:solidFill>
                  <a:srgbClr val="660033"/>
                </a:solidFill>
                <a:latin typeface="黑体" panose="02010609060101010101" pitchFamily="2" charset="-122"/>
                <a:ea typeface="黑体" panose="02010609060101010101" pitchFamily="2" charset="-122"/>
              </a:rPr>
              <a:t>日军偷袭珍珠港只是揭开了太平洋战争的序幕，并非第二次世界大战亚洲战场的序幕。</a:t>
            </a:r>
            <a:endParaRPr lang="zh-CN" altLang="en-US" sz="3200" dirty="0">
              <a:solidFill>
                <a:srgbClr val="660033"/>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7" name="图片 25601" descr="图为珍珠港事件发生时，港内一片浓烟滚滚。"/>
          <p:cNvPicPr>
            <a:picLocks noChangeAspect="1"/>
          </p:cNvPicPr>
          <p:nvPr/>
        </p:nvPicPr>
        <p:blipFill>
          <a:blip r:embed="rId1"/>
          <a:stretch>
            <a:fillRect/>
          </a:stretch>
        </p:blipFill>
        <p:spPr>
          <a:xfrm>
            <a:off x="900113" y="0"/>
            <a:ext cx="7416800" cy="5875338"/>
          </a:xfrm>
          <a:prstGeom prst="rect">
            <a:avLst/>
          </a:prstGeom>
          <a:noFill/>
          <a:ln w="9525">
            <a:noFill/>
          </a:ln>
        </p:spPr>
      </p:pic>
      <p:sp>
        <p:nvSpPr>
          <p:cNvPr id="24578" name="矩形 25602"/>
          <p:cNvSpPr/>
          <p:nvPr/>
        </p:nvSpPr>
        <p:spPr>
          <a:xfrm>
            <a:off x="539750" y="5949950"/>
            <a:ext cx="8199438" cy="641350"/>
          </a:xfrm>
          <a:prstGeom prst="rect">
            <a:avLst/>
          </a:prstGeom>
          <a:noFill/>
          <a:ln w="9525">
            <a:noFill/>
          </a:ln>
        </p:spPr>
        <p:txBody>
          <a:bodyPr anchor="t">
            <a:spAutoFit/>
          </a:bodyPr>
          <a:p>
            <a:pPr lvl="0" indent="0" algn="ctr"/>
            <a:r>
              <a:rPr lang="zh-CN" altLang="en-US" sz="3600" b="1">
                <a:solidFill>
                  <a:srgbClr val="990000"/>
                </a:solidFill>
                <a:latin typeface="Arial" panose="020B0604020202020204" pitchFamily="34" charset="0"/>
                <a:ea typeface="黑体" panose="02010609060101010101" pitchFamily="2" charset="-122"/>
              </a:rPr>
              <a:t>珍珠港事件发生时，港内一片浓烟滚滚</a:t>
            </a:r>
            <a:endParaRPr lang="zh-CN" altLang="en-US" sz="3600" b="1">
              <a:solidFill>
                <a:srgbClr val="990000"/>
              </a:solidFill>
              <a:latin typeface="Arial" panose="020B0604020202020204" pitchFamily="34" charset="0"/>
              <a:ea typeface="黑体" panose="0201060906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标题 26625"/>
          <p:cNvSpPr>
            <a:spLocks noGrp="1"/>
          </p:cNvSpPr>
          <p:nvPr>
            <p:ph type="title"/>
          </p:nvPr>
        </p:nvSpPr>
        <p:spPr/>
        <p:txBody>
          <a:bodyPr anchor="ctr"/>
          <a:p>
            <a:endParaRPr lang="zh-CN" altLang="en-US"/>
          </a:p>
        </p:txBody>
      </p:sp>
      <p:sp>
        <p:nvSpPr>
          <p:cNvPr id="25602" name="文本占位符 26626"/>
          <p:cNvSpPr>
            <a:spLocks noGrp="1"/>
          </p:cNvSpPr>
          <p:nvPr>
            <p:ph idx="1"/>
          </p:nvPr>
        </p:nvSpPr>
        <p:spPr/>
        <p:txBody>
          <a:bodyPr anchor="t"/>
          <a:p>
            <a:endParaRPr lang="zh-CN" altLang="en-US"/>
          </a:p>
        </p:txBody>
      </p:sp>
      <p:pic>
        <p:nvPicPr>
          <p:cNvPr id="25603" name="图片 26627" descr="001d0918b573110c3cbd0b"/>
          <p:cNvPicPr>
            <a:picLocks noChangeAspect="1"/>
          </p:cNvPicPr>
          <p:nvPr/>
        </p:nvPicPr>
        <p:blipFill>
          <a:blip r:embed="rId1"/>
          <a:stretch>
            <a:fillRect/>
          </a:stretch>
        </p:blipFill>
        <p:spPr>
          <a:xfrm>
            <a:off x="15875" y="-57150"/>
            <a:ext cx="4600575" cy="4622800"/>
          </a:xfrm>
          <a:prstGeom prst="rect">
            <a:avLst/>
          </a:prstGeom>
          <a:noFill/>
          <a:ln w="9525">
            <a:noFill/>
          </a:ln>
        </p:spPr>
      </p:pic>
      <p:pic>
        <p:nvPicPr>
          <p:cNvPr id="25604" name="图片 26628" descr="20130809-fa65fb605615ff8d"/>
          <p:cNvPicPr>
            <a:picLocks noChangeAspect="1"/>
          </p:cNvPicPr>
          <p:nvPr/>
        </p:nvPicPr>
        <p:blipFill>
          <a:blip r:embed="rId2"/>
          <a:stretch>
            <a:fillRect/>
          </a:stretch>
        </p:blipFill>
        <p:spPr>
          <a:xfrm>
            <a:off x="3937000" y="3451225"/>
            <a:ext cx="5238750" cy="3405188"/>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标题 27649"/>
          <p:cNvSpPr>
            <a:spLocks noGrp="1"/>
          </p:cNvSpPr>
          <p:nvPr>
            <p:ph type="title"/>
          </p:nvPr>
        </p:nvSpPr>
        <p:spPr/>
        <p:txBody>
          <a:bodyPr anchor="ctr"/>
          <a:p>
            <a:endParaRPr lang="zh-CN" altLang="en-US"/>
          </a:p>
        </p:txBody>
      </p:sp>
      <p:sp>
        <p:nvSpPr>
          <p:cNvPr id="26626" name="文本占位符 27650"/>
          <p:cNvSpPr>
            <a:spLocks noGrp="1"/>
          </p:cNvSpPr>
          <p:nvPr>
            <p:ph idx="1"/>
          </p:nvPr>
        </p:nvSpPr>
        <p:spPr/>
        <p:txBody>
          <a:bodyPr anchor="t"/>
          <a:p>
            <a:endParaRPr lang="zh-CN" altLang="en-US"/>
          </a:p>
        </p:txBody>
      </p:sp>
      <p:pic>
        <p:nvPicPr>
          <p:cNvPr id="26627" name="图片 27651" descr="5096d0b7h9493a15a474d&amp;690"/>
          <p:cNvPicPr>
            <a:picLocks noChangeAspect="1"/>
          </p:cNvPicPr>
          <p:nvPr/>
        </p:nvPicPr>
        <p:blipFill>
          <a:blip r:embed="rId1"/>
          <a:stretch>
            <a:fillRect/>
          </a:stretch>
        </p:blipFill>
        <p:spPr>
          <a:xfrm>
            <a:off x="188913" y="171450"/>
            <a:ext cx="8764587" cy="6515100"/>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标题 28673"/>
          <p:cNvSpPr>
            <a:spLocks noGrp="1"/>
          </p:cNvSpPr>
          <p:nvPr>
            <p:ph type="title"/>
          </p:nvPr>
        </p:nvSpPr>
        <p:spPr/>
        <p:txBody>
          <a:bodyPr anchor="ctr"/>
          <a:p>
            <a:endParaRPr lang="zh-CN" altLang="en-US"/>
          </a:p>
        </p:txBody>
      </p:sp>
      <p:sp>
        <p:nvSpPr>
          <p:cNvPr id="27650" name="文本占位符 28674"/>
          <p:cNvSpPr>
            <a:spLocks noGrp="1"/>
          </p:cNvSpPr>
          <p:nvPr>
            <p:ph idx="1"/>
          </p:nvPr>
        </p:nvSpPr>
        <p:spPr/>
        <p:txBody>
          <a:bodyPr anchor="t"/>
          <a:p>
            <a:endParaRPr lang="zh-CN" altLang="en-US"/>
          </a:p>
        </p:txBody>
      </p:sp>
      <p:pic>
        <p:nvPicPr>
          <p:cNvPr id="27651" name="图片 28675" descr="1107604033373293106"/>
          <p:cNvPicPr>
            <a:picLocks noChangeAspect="1"/>
          </p:cNvPicPr>
          <p:nvPr/>
        </p:nvPicPr>
        <p:blipFill>
          <a:blip r:embed="rId1"/>
          <a:stretch>
            <a:fillRect/>
          </a:stretch>
        </p:blipFill>
        <p:spPr>
          <a:xfrm>
            <a:off x="152400" y="0"/>
            <a:ext cx="8839200" cy="6858000"/>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2"/>
          <p:cNvSpPr txBox="1"/>
          <p:nvPr/>
        </p:nvSpPr>
        <p:spPr>
          <a:xfrm>
            <a:off x="679450" y="1640840"/>
            <a:ext cx="7896225" cy="2799715"/>
          </a:xfrm>
          <a:prstGeom prst="rect">
            <a:avLst/>
          </a:prstGeom>
          <a:noFill/>
          <a:ln w="9525">
            <a:noFill/>
          </a:ln>
        </p:spPr>
        <p:txBody>
          <a:bodyPr wrap="square" anchor="ctr">
            <a:spAutoFit/>
          </a:bodyPr>
          <a:p>
            <a:pPr lvl="0" indent="0"/>
            <a:r>
              <a:rPr lang="zh-CN" altLang="en-US" sz="4400" b="1" dirty="0">
                <a:latin typeface="华文行楷" panose="02010800040101010101" pitchFamily="2" charset="-122"/>
                <a:ea typeface="华文行楷" panose="02010800040101010101" pitchFamily="2" charset="-122"/>
              </a:rPr>
              <a:t>       在亚洲，中国</a:t>
            </a:r>
            <a:r>
              <a:rPr lang="zh-CN" altLang="en-US" sz="4400" b="1" dirty="0">
                <a:solidFill>
                  <a:srgbClr val="FF0000"/>
                </a:solidFill>
                <a:latin typeface="华文行楷" panose="02010800040101010101" pitchFamily="2" charset="-122"/>
                <a:ea typeface="华文行楷" panose="02010800040101010101" pitchFamily="2" charset="-122"/>
              </a:rPr>
              <a:t>牵制</a:t>
            </a:r>
            <a:r>
              <a:rPr lang="zh-CN" altLang="en-US" sz="4400" b="1" dirty="0">
                <a:latin typeface="华文行楷" panose="02010800040101010101" pitchFamily="2" charset="-122"/>
                <a:ea typeface="华文行楷" panose="02010800040101010101" pitchFamily="2" charset="-122"/>
              </a:rPr>
              <a:t>着大部分日本陆军，是</a:t>
            </a:r>
            <a:r>
              <a:rPr lang="zh-CN" altLang="en-US" sz="4400" b="1" dirty="0">
                <a:solidFill>
                  <a:srgbClr val="FF0000"/>
                </a:solidFill>
                <a:latin typeface="华文行楷" panose="02010800040101010101" pitchFamily="2" charset="-122"/>
                <a:ea typeface="华文行楷" panose="02010800040101010101" pitchFamily="2" charset="-122"/>
              </a:rPr>
              <a:t>二战的重要组成部分</a:t>
            </a:r>
            <a:r>
              <a:rPr lang="zh-CN" altLang="en-US" sz="4400" b="1" dirty="0">
                <a:latin typeface="华文行楷" panose="02010800040101010101" pitchFamily="2" charset="-122"/>
                <a:ea typeface="华文行楷" panose="02010800040101010101" pitchFamily="2" charset="-122"/>
              </a:rPr>
              <a:t>，中国人民</a:t>
            </a:r>
            <a:r>
              <a:rPr lang="zh-CN" altLang="en-US" sz="4400" b="1" dirty="0">
                <a:solidFill>
                  <a:srgbClr val="FF0000"/>
                </a:solidFill>
                <a:latin typeface="华文行楷" panose="02010800040101010101" pitchFamily="2" charset="-122"/>
                <a:ea typeface="华文行楷" panose="02010800040101010101" pitchFamily="2" charset="-122"/>
              </a:rPr>
              <a:t>为</a:t>
            </a:r>
            <a:r>
              <a:rPr lang="zh-CN" altLang="en-US" sz="4400" b="1" dirty="0">
                <a:latin typeface="华文行楷" panose="02010800040101010101" pitchFamily="2" charset="-122"/>
                <a:ea typeface="华文行楷" panose="02010800040101010101" pitchFamily="2" charset="-122"/>
              </a:rPr>
              <a:t>世界反法西斯战争的</a:t>
            </a:r>
            <a:r>
              <a:rPr lang="zh-CN" altLang="en-US" sz="4400" b="1" dirty="0">
                <a:solidFill>
                  <a:srgbClr val="FF0000"/>
                </a:solidFill>
                <a:latin typeface="华文行楷" panose="02010800040101010101" pitchFamily="2" charset="-122"/>
                <a:ea typeface="华文行楷" panose="02010800040101010101" pitchFamily="2" charset="-122"/>
              </a:rPr>
              <a:t>胜利作出了巨大贡献</a:t>
            </a:r>
            <a:endParaRPr lang="zh-CN" altLang="en-US" sz="4400" b="1" dirty="0">
              <a:solidFill>
                <a:srgbClr val="FF0000"/>
              </a:solidFill>
              <a:latin typeface="华文行楷" panose="02010800040101010101" pitchFamily="2" charset="-122"/>
              <a:ea typeface="华文行楷" panose="02010800040101010101" pitchFamily="2" charset="-122"/>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Rectangle 5"/>
          <p:cNvSpPr/>
          <p:nvPr/>
        </p:nvSpPr>
        <p:spPr>
          <a:xfrm>
            <a:off x="228600" y="333375"/>
            <a:ext cx="8915400" cy="646113"/>
          </a:xfrm>
          <a:prstGeom prst="rect">
            <a:avLst/>
          </a:prstGeom>
          <a:solidFill>
            <a:srgbClr val="FFFF00"/>
          </a:solidFill>
          <a:ln w="9525">
            <a:noFill/>
          </a:ln>
        </p:spPr>
        <p:txBody>
          <a:bodyPr anchor="t">
            <a:spAutoFit/>
          </a:bodyPr>
          <a:p>
            <a:pPr lvl="0" indent="0"/>
            <a:r>
              <a:rPr lang="zh-CN" altLang="en-US" sz="3600" b="1" dirty="0">
                <a:latin typeface="黑体" panose="02010609060101010101" pitchFamily="2" charset="-122"/>
                <a:ea typeface="楷体_GB2312" pitchFamily="1" charset="-122"/>
              </a:rPr>
              <a:t>为什么战争初期法西斯国家总是屡屡得手？</a:t>
            </a:r>
            <a:endParaRPr lang="zh-CN" altLang="en-US" sz="3600" b="1" dirty="0">
              <a:latin typeface="黑体" panose="02010609060101010101" pitchFamily="2" charset="-122"/>
              <a:ea typeface="楷体_GB2312" pitchFamily="1" charset="-122"/>
            </a:endParaRPr>
          </a:p>
        </p:txBody>
      </p:sp>
      <p:sp>
        <p:nvSpPr>
          <p:cNvPr id="11270" name="Rectangle 6"/>
          <p:cNvSpPr>
            <a:spLocks noChangeArrowheads="1"/>
          </p:cNvSpPr>
          <p:nvPr/>
        </p:nvSpPr>
        <p:spPr bwMode="auto">
          <a:xfrm>
            <a:off x="0" y="1447800"/>
            <a:ext cx="9144000" cy="4400550"/>
          </a:xfrm>
          <a:prstGeom prst="rect">
            <a:avLst/>
          </a:prstGeom>
          <a:solidFill>
            <a:schemeClr val="bg1"/>
          </a:solid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0" i="0" u="none" strike="noStrike" kern="1200" cap="none" spc="0" normalizeH="0" baseline="0" noProof="0" dirty="0" smtClean="0">
                <a:ln>
                  <a:noFill/>
                </a:ln>
                <a:solidFill>
                  <a:schemeClr val="tx1"/>
                </a:solidFill>
                <a:effectLst/>
                <a:uLnTx/>
                <a:uFillTx/>
                <a:latin typeface="+mn-ea"/>
                <a:ea typeface="+mn-ea"/>
                <a:cs typeface="+mn-cs"/>
              </a:rPr>
              <a:t>1</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、从二战前的</a:t>
            </a:r>
            <a:r>
              <a:rPr kumimoji="0" lang="en-US" sz="2800" b="0" i="0" u="none" strike="noStrike" kern="1200" cap="none" spc="0" normalizeH="0" baseline="0" noProof="0" dirty="0" smtClean="0">
                <a:ln>
                  <a:noFill/>
                </a:ln>
                <a:solidFill>
                  <a:schemeClr val="tx1"/>
                </a:solidFill>
                <a:effectLst/>
                <a:uLnTx/>
                <a:uFillTx/>
                <a:latin typeface="+mn-ea"/>
                <a:ea typeface="+mn-ea"/>
                <a:cs typeface="+mn-cs"/>
              </a:rPr>
              <a:t>30</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年代开始，英、法、美等国推行纵容法西斯侵略扩张的</a:t>
            </a:r>
            <a:r>
              <a:rPr kumimoji="0" lang="zh-CN" altLang="en-US" sz="2800" b="1" i="0" u="none" strike="noStrike" kern="1200" cap="none" spc="0" normalizeH="0" baseline="0" noProof="0" dirty="0" smtClean="0">
                <a:ln>
                  <a:noFill/>
                </a:ln>
                <a:solidFill>
                  <a:srgbClr val="FF0000"/>
                </a:solidFill>
                <a:effectLst/>
                <a:uLnTx/>
                <a:uFillTx/>
                <a:latin typeface="+mn-ea"/>
                <a:ea typeface="+mn-ea"/>
                <a:cs typeface="+mn-cs"/>
              </a:rPr>
              <a:t>绥靖政策</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，助长了法西斯的侵略气焰。具体表现为英法的“不干涉”政策和美国的中立法等。</a:t>
            </a:r>
            <a:endParaRPr kumimoji="0" lang="en-US" altLang="zh-CN" sz="2800" b="0"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en-US" sz="2800" b="0" i="0" u="none" strike="noStrike" kern="1200" cap="none" spc="0" normalizeH="0" baseline="0" noProof="0" dirty="0" smtClean="0">
                <a:ln>
                  <a:noFill/>
                </a:ln>
                <a:solidFill>
                  <a:schemeClr val="tx1"/>
                </a:solidFill>
                <a:effectLst/>
                <a:uLnTx/>
                <a:uFillTx/>
                <a:latin typeface="+mn-ea"/>
                <a:ea typeface="+mn-ea"/>
                <a:cs typeface="+mn-cs"/>
              </a:rPr>
              <a:t>2</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、战争初期，由于法西斯国家比较成功地采取了</a:t>
            </a:r>
            <a:r>
              <a:rPr kumimoji="0" lang="zh-CN" altLang="en-US" sz="2800" b="1" i="0" u="none" strike="noStrike" kern="1200" cap="none" spc="0" normalizeH="0" baseline="0" noProof="0" dirty="0" smtClean="0">
                <a:ln>
                  <a:noFill/>
                </a:ln>
                <a:solidFill>
                  <a:srgbClr val="FF0000"/>
                </a:solidFill>
                <a:effectLst/>
                <a:uLnTx/>
                <a:uFillTx/>
                <a:latin typeface="+mn-ea"/>
                <a:ea typeface="+mn-ea"/>
                <a:cs typeface="+mn-cs"/>
              </a:rPr>
              <a:t>闪击战术</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，而受侵略的国家战争准备不充分，战术思想落后，许多国家是仓促应战，所以被动挨打。</a:t>
            </a:r>
            <a:endParaRPr kumimoji="0" lang="en-US" altLang="zh-CN" sz="2800" b="0"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en-US" sz="2800" b="0" i="0" u="none" strike="noStrike" kern="1200" cap="none" spc="0" normalizeH="0" baseline="0" noProof="0" dirty="0" smtClean="0">
                <a:ln>
                  <a:noFill/>
                </a:ln>
                <a:solidFill>
                  <a:schemeClr val="tx1"/>
                </a:solidFill>
                <a:effectLst/>
                <a:uLnTx/>
                <a:uFillTx/>
                <a:latin typeface="+mn-ea"/>
                <a:ea typeface="+mn-ea"/>
                <a:cs typeface="+mn-cs"/>
              </a:rPr>
              <a:t>3</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、战争初期，还由于受法西斯侵略的国家</a:t>
            </a:r>
            <a:r>
              <a:rPr kumimoji="0" lang="zh-CN" altLang="en-US" sz="2800" b="1" i="0" u="none" strike="noStrike" kern="1200" cap="none" spc="0" normalizeH="0" baseline="0" noProof="0" dirty="0" smtClean="0">
                <a:ln>
                  <a:noFill/>
                </a:ln>
                <a:solidFill>
                  <a:srgbClr val="FF0000"/>
                </a:solidFill>
                <a:effectLst/>
                <a:uLnTx/>
                <a:uFillTx/>
                <a:latin typeface="+mn-ea"/>
                <a:ea typeface="+mn-ea"/>
                <a:cs typeface="+mn-cs"/>
              </a:rPr>
              <a:t>没有很好地团结起来，协同合作，共同对付法西斯敌人。</a:t>
            </a:r>
            <a:r>
              <a:rPr kumimoji="0" lang="zh-CN" altLang="en-US" sz="2800" b="0" i="0" u="none" strike="noStrike" kern="1200" cap="none" spc="0" normalizeH="0" baseline="0" noProof="0" dirty="0" smtClean="0">
                <a:ln>
                  <a:noFill/>
                </a:ln>
                <a:solidFill>
                  <a:schemeClr val="tx1"/>
                </a:solidFill>
                <a:effectLst/>
                <a:uLnTx/>
                <a:uFillTx/>
                <a:latin typeface="+mn-ea"/>
                <a:ea typeface="+mn-ea"/>
                <a:cs typeface="+mn-cs"/>
              </a:rPr>
              <a:t> </a:t>
            </a:r>
            <a:endParaRPr kumimoji="0" lang="zh-CN" altLang="en-US" sz="2800" b="0" i="0" u="none" strike="noStrike" kern="1200" cap="none" spc="0" normalizeH="0" baseline="0" noProof="0" dirty="0" smtClean="0">
              <a:ln>
                <a:noFill/>
              </a:ln>
              <a:solidFill>
                <a:schemeClr val="tx1"/>
              </a:solidFill>
              <a:effectLst/>
              <a:uLnTx/>
              <a:uFillTx/>
              <a:latin typeface="+mn-ea"/>
              <a:ea typeface="+mn-ea"/>
              <a:cs typeface="+mn-cs"/>
            </a:endParaRPr>
          </a:p>
        </p:txBody>
      </p:sp>
    </p:spTree>
  </p:cSld>
  <p:clrMapOvr>
    <a:masterClrMapping/>
  </p:clrMapOvr>
  <p:transition>
    <p:random/>
    <p:sndAc>
      <p:stSnd>
        <p:snd r:embed="rId1"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270">
                                            <p:txEl>
                                              <p:charRg st="4294967295" end="4294967295"/>
                                            </p:txEl>
                                          </p:spTgt>
                                        </p:tgtEl>
                                        <p:attrNameLst>
                                          <p:attrName>style.visibility</p:attrName>
                                        </p:attrNameLst>
                                      </p:cBhvr>
                                      <p:to>
                                        <p:strVal val="visible"/>
                                      </p:to>
                                    </p:set>
                                    <p:animEffect transition="in" filter="diamond(in)">
                                      <p:cBhvr>
                                        <p:cTn id="7" dur="2000"/>
                                        <p:tgtEl>
                                          <p:spTgt spid="11270">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1270">
                                            <p:txEl>
                                              <p:charRg st="0" end="75"/>
                                            </p:txEl>
                                          </p:spTgt>
                                        </p:tgtEl>
                                        <p:attrNameLst>
                                          <p:attrName>style.visibility</p:attrName>
                                        </p:attrNameLst>
                                      </p:cBhvr>
                                      <p:to>
                                        <p:strVal val="visible"/>
                                      </p:to>
                                    </p:set>
                                    <p:animEffect transition="in" filter="diamond(in)">
                                      <p:cBhvr>
                                        <p:cTn id="12" dur="2000"/>
                                        <p:tgtEl>
                                          <p:spTgt spid="11270">
                                            <p:txEl>
                                              <p:charRg st="0" end="7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1270">
                                            <p:txEl>
                                              <p:charRg st="76" end="143"/>
                                            </p:txEl>
                                          </p:spTgt>
                                        </p:tgtEl>
                                        <p:attrNameLst>
                                          <p:attrName>style.visibility</p:attrName>
                                        </p:attrNameLst>
                                      </p:cBhvr>
                                      <p:to>
                                        <p:strVal val="visible"/>
                                      </p:to>
                                    </p:set>
                                    <p:animEffect transition="in" filter="diamond(in)">
                                      <p:cBhvr>
                                        <p:cTn id="17" dur="2000"/>
                                        <p:tgtEl>
                                          <p:spTgt spid="11270">
                                            <p:txEl>
                                              <p:charRg st="76" end="14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1270">
                                            <p:txEl>
                                              <p:charRg st="144" end="190"/>
                                            </p:txEl>
                                          </p:spTgt>
                                        </p:tgtEl>
                                        <p:attrNameLst>
                                          <p:attrName>style.visibility</p:attrName>
                                        </p:attrNameLst>
                                      </p:cBhvr>
                                      <p:to>
                                        <p:strVal val="visible"/>
                                      </p:to>
                                    </p:set>
                                    <p:animEffect transition="in" filter="diamond(in)">
                                      <p:cBhvr>
                                        <p:cTn id="22" dur="2000"/>
                                        <p:tgtEl>
                                          <p:spTgt spid="11270">
                                            <p:txEl>
                                              <p:charRg st="144" end="19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2"/>
          <p:cNvSpPr txBox="1"/>
          <p:nvPr/>
        </p:nvSpPr>
        <p:spPr>
          <a:xfrm>
            <a:off x="901700" y="517525"/>
            <a:ext cx="7480300" cy="2124075"/>
          </a:xfrm>
          <a:prstGeom prst="rect">
            <a:avLst/>
          </a:prstGeom>
          <a:noFill/>
          <a:ln w="9525">
            <a:noFill/>
          </a:ln>
        </p:spPr>
        <p:txBody>
          <a:bodyPr anchor="ctr">
            <a:spAutoFit/>
          </a:bodyPr>
          <a:p>
            <a:pPr lvl="0" indent="0"/>
            <a:r>
              <a:rPr lang="zh-CN" altLang="en-US" sz="4400" b="1" dirty="0">
                <a:latin typeface="华文行楷" panose="02010800040101010101" pitchFamily="2" charset="-122"/>
                <a:ea typeface="华文行楷" panose="02010800040101010101" pitchFamily="2" charset="-122"/>
              </a:rPr>
              <a:t>    </a:t>
            </a:r>
            <a:r>
              <a:rPr lang="zh-CN" altLang="en-US" sz="4400" b="1" dirty="0">
                <a:solidFill>
                  <a:schemeClr val="tx1"/>
                </a:solidFill>
                <a:latin typeface="华文行楷" panose="02010800040101010101" pitchFamily="2" charset="-122"/>
                <a:ea typeface="华文行楷" panose="02010800040101010101" pitchFamily="2" charset="-122"/>
              </a:rPr>
              <a:t>你认为在这样的态势下，反法西斯国家怎样做才能尽快打败法西斯国家？</a:t>
            </a:r>
            <a:endParaRPr lang="zh-CN" altLang="en-US" sz="4400" b="1" dirty="0">
              <a:solidFill>
                <a:schemeClr val="tx1"/>
              </a:solidFill>
              <a:latin typeface="华文行楷" panose="02010800040101010101" pitchFamily="2" charset="-122"/>
              <a:ea typeface="华文行楷" panose="02010800040101010101" pitchFamily="2" charset="-122"/>
            </a:endParaRPr>
          </a:p>
        </p:txBody>
      </p:sp>
      <p:pic>
        <p:nvPicPr>
          <p:cNvPr id="12291" name="矩形 2"/>
          <p:cNvPicPr/>
          <p:nvPr/>
        </p:nvPicPr>
        <p:blipFill>
          <a:blip r:embed="rId1"/>
          <a:stretch>
            <a:fillRect/>
          </a:stretch>
        </p:blipFill>
        <p:spPr>
          <a:xfrm>
            <a:off x="828675" y="2590800"/>
            <a:ext cx="7096125" cy="386397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1000"/>
                                        <p:tgtEl>
                                          <p:spTgt spid="12291"/>
                                        </p:tgtEl>
                                      </p:cBhvr>
                                    </p:animEffect>
                                    <p:anim calcmode="lin" valueType="num">
                                      <p:cBhvr>
                                        <p:cTn id="8" dur="1000" fill="hold"/>
                                        <p:tgtEl>
                                          <p:spTgt spid="12291"/>
                                        </p:tgtEl>
                                        <p:attrNameLst>
                                          <p:attrName>ppt_x</p:attrName>
                                        </p:attrNameLst>
                                      </p:cBhvr>
                                      <p:tavLst>
                                        <p:tav tm="0">
                                          <p:val>
                                            <p:strVal val="#ppt_x"/>
                                          </p:val>
                                        </p:tav>
                                        <p:tav tm="100000">
                                          <p:val>
                                            <p:strVal val="#ppt_x"/>
                                          </p:val>
                                        </p:tav>
                                      </p:tavLst>
                                    </p:anim>
                                    <p:anim calcmode="lin" valueType="num">
                                      <p:cBhvr>
                                        <p:cTn id="9" dur="1000" fill="hold"/>
                                        <p:tgtEl>
                                          <p:spTgt spid="122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7" name="Text Box 7"/>
          <p:cNvSpPr txBox="1">
            <a:spLocks noChangeArrowheads="1"/>
          </p:cNvSpPr>
          <p:nvPr/>
        </p:nvSpPr>
        <p:spPr bwMode="auto">
          <a:xfrm>
            <a:off x="0" y="1108075"/>
            <a:ext cx="8915400" cy="1568450"/>
          </a:xfrm>
          <a:prstGeom prst="rect">
            <a:avLst/>
          </a:prstGeom>
          <a:solidFill>
            <a:srgbClr val="CCFFCC"/>
          </a:solidFill>
          <a:ln w="9525">
            <a:noFill/>
            <a:miter lim="800000"/>
          </a:ln>
          <a:effectLst/>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sz="2800" b="1" i="0" u="none" strike="noStrike" kern="1200" cap="none" spc="0" normalizeH="0" baseline="0" noProof="0" dirty="0" smtClean="0">
                <a:ln>
                  <a:noFill/>
                </a:ln>
                <a:solidFill>
                  <a:schemeClr val="tx1"/>
                </a:solidFill>
                <a:effectLst/>
                <a:uLnTx/>
                <a:uFillTx/>
                <a:latin typeface="+mn-ea"/>
                <a:ea typeface="+mn-ea"/>
                <a:cs typeface="+mn-cs"/>
              </a:rPr>
              <a:t>1</a:t>
            </a:r>
            <a:r>
              <a:rPr kumimoji="0" lang="zh-CN" altLang="en-US" sz="2800" b="1" i="0" u="none" strike="noStrike" kern="1200" cap="none" spc="0" normalizeH="0" baseline="0" noProof="0" dirty="0" smtClean="0">
                <a:ln>
                  <a:noFill/>
                </a:ln>
                <a:solidFill>
                  <a:schemeClr val="tx1"/>
                </a:solidFill>
                <a:effectLst/>
                <a:uLnTx/>
                <a:uFillTx/>
                <a:latin typeface="+mn-ea"/>
                <a:ea typeface="+mn-ea"/>
                <a:cs typeface="+mn-cs"/>
              </a:rPr>
              <a:t>、联合：</a:t>
            </a:r>
            <a:r>
              <a:rPr kumimoji="0" lang="en-US" sz="3200" b="1" i="0" u="sng" strike="noStrike" kern="1200" cap="none" spc="0" normalizeH="0" baseline="0" noProof="0" dirty="0" smtClean="0">
                <a:ln>
                  <a:noFill/>
                </a:ln>
                <a:solidFill>
                  <a:srgbClr val="FF0000"/>
                </a:solidFill>
                <a:effectLst/>
                <a:uLnTx/>
                <a:uFillTx/>
                <a:latin typeface="+mn-ea"/>
                <a:ea typeface="+mn-ea"/>
                <a:cs typeface="+mn-cs"/>
              </a:rPr>
              <a:t>1942</a:t>
            </a:r>
            <a:r>
              <a:rPr kumimoji="0" lang="zh-CN" altLang="en-US" sz="3200" b="1" i="0" u="sng" strike="noStrike" kern="1200" cap="none" spc="0" normalizeH="0" baseline="0" noProof="0" dirty="0" smtClean="0">
                <a:ln>
                  <a:noFill/>
                </a:ln>
                <a:solidFill>
                  <a:srgbClr val="FF0000"/>
                </a:solidFill>
                <a:effectLst/>
                <a:uLnTx/>
                <a:uFillTx/>
                <a:latin typeface="+mn-ea"/>
                <a:ea typeface="+mn-ea"/>
                <a:cs typeface="+mn-cs"/>
              </a:rPr>
              <a:t>年</a:t>
            </a:r>
            <a:r>
              <a:rPr kumimoji="0" lang="en-US" sz="2800" b="1" i="0" u="none" strike="noStrike" kern="1200" cap="none" spc="0" normalizeH="0" baseline="0" noProof="0" dirty="0" smtClean="0">
                <a:ln>
                  <a:noFill/>
                </a:ln>
                <a:solidFill>
                  <a:schemeClr val="tx1"/>
                </a:solidFill>
                <a:effectLst/>
                <a:uLnTx/>
                <a:uFillTx/>
                <a:latin typeface="+mn-ea"/>
                <a:ea typeface="+mn-ea"/>
                <a:cs typeface="+mn-cs"/>
              </a:rPr>
              <a:t>1</a:t>
            </a:r>
            <a:r>
              <a:rPr kumimoji="0" lang="zh-CN" altLang="en-US" sz="2800" b="1" i="0" u="none" strike="noStrike" kern="1200" cap="none" spc="0" normalizeH="0" baseline="0" noProof="0" dirty="0" smtClean="0">
                <a:ln>
                  <a:noFill/>
                </a:ln>
                <a:solidFill>
                  <a:schemeClr val="tx1"/>
                </a:solidFill>
                <a:effectLst/>
                <a:uLnTx/>
                <a:uFillTx/>
                <a:latin typeface="+mn-ea"/>
                <a:ea typeface="+mn-ea"/>
                <a:cs typeface="+mn-cs"/>
              </a:rPr>
              <a:t>月，中、美、英、苏、法等</a:t>
            </a:r>
            <a:r>
              <a:rPr kumimoji="0" lang="en-US" altLang="zh-CN" sz="2800" b="1" i="0" u="none" strike="noStrike" kern="1200" cap="none" spc="0" normalizeH="0" baseline="0" noProof="0" dirty="0" smtClean="0">
                <a:ln>
                  <a:noFill/>
                </a:ln>
                <a:solidFill>
                  <a:schemeClr val="tx1"/>
                </a:solidFill>
                <a:effectLst/>
                <a:uLnTx/>
                <a:uFillTx/>
                <a:latin typeface="+mn-ea"/>
                <a:ea typeface="+mn-ea"/>
                <a:cs typeface="+mn-cs"/>
              </a:rPr>
              <a:t>26</a:t>
            </a:r>
            <a:r>
              <a:rPr kumimoji="0" lang="zh-CN" altLang="en-US" sz="2800" b="1" i="0" u="none" strike="noStrike" kern="1200" cap="none" spc="0" normalizeH="0" baseline="0" noProof="0" dirty="0" smtClean="0">
                <a:ln>
                  <a:noFill/>
                </a:ln>
                <a:solidFill>
                  <a:schemeClr val="tx1"/>
                </a:solidFill>
                <a:effectLst/>
                <a:uLnTx/>
                <a:uFillTx/>
                <a:latin typeface="+mn-ea"/>
                <a:ea typeface="+mn-ea"/>
                <a:cs typeface="+mn-cs"/>
              </a:rPr>
              <a:t>国签署</a:t>
            </a:r>
            <a:r>
              <a:rPr kumimoji="0" lang="en-US" sz="3200" b="1" i="0" u="sng" strike="noStrike" kern="1200" cap="none" spc="0" normalizeH="0" baseline="0" noProof="0" dirty="0" smtClean="0">
                <a:ln>
                  <a:noFill/>
                </a:ln>
                <a:solidFill>
                  <a:srgbClr val="FF0000"/>
                </a:solidFill>
                <a:effectLst/>
                <a:uLnTx/>
                <a:uFillTx/>
                <a:latin typeface="+mn-ea"/>
                <a:ea typeface="+mn-ea"/>
                <a:cs typeface="+mn-cs"/>
              </a:rPr>
              <a:t>《</a:t>
            </a:r>
            <a:r>
              <a:rPr kumimoji="0" lang="zh-CN" altLang="en-US" sz="3200" b="1" i="0" u="sng" strike="noStrike" kern="1200" cap="none" spc="0" normalizeH="0" baseline="0" noProof="0" dirty="0" smtClean="0">
                <a:ln>
                  <a:noFill/>
                </a:ln>
                <a:solidFill>
                  <a:srgbClr val="FF0000"/>
                </a:solidFill>
                <a:effectLst/>
                <a:uLnTx/>
                <a:uFillTx/>
                <a:latin typeface="+mn-ea"/>
                <a:ea typeface="+mn-ea"/>
                <a:cs typeface="+mn-cs"/>
              </a:rPr>
              <a:t>联合国家宣言</a:t>
            </a:r>
            <a:r>
              <a:rPr kumimoji="0" lang="en-US" sz="3200" b="1" i="0" u="sng" strike="noStrike" kern="1200" cap="none" spc="0" normalizeH="0" baseline="0" noProof="0" dirty="0" smtClean="0">
                <a:ln>
                  <a:noFill/>
                </a:ln>
                <a:solidFill>
                  <a:srgbClr val="FF0000"/>
                </a:solidFill>
                <a:effectLst/>
                <a:uLnTx/>
                <a:uFillTx/>
                <a:latin typeface="+mn-ea"/>
                <a:ea typeface="+mn-ea"/>
                <a:cs typeface="+mn-cs"/>
              </a:rPr>
              <a:t>》</a:t>
            </a:r>
            <a:r>
              <a:rPr kumimoji="0" lang="zh-CN" altLang="en-US" sz="2800" b="1" i="0" u="none" strike="noStrike" kern="1200" cap="none" spc="0" normalizeH="0" baseline="0" noProof="0" dirty="0" smtClean="0">
                <a:ln>
                  <a:noFill/>
                </a:ln>
                <a:solidFill>
                  <a:schemeClr val="tx1"/>
                </a:solidFill>
                <a:effectLst/>
                <a:uLnTx/>
                <a:uFillTx/>
                <a:latin typeface="+mn-ea"/>
                <a:ea typeface="+mn-ea"/>
                <a:cs typeface="+mn-cs"/>
              </a:rPr>
              <a:t>，标志</a:t>
            </a:r>
            <a:r>
              <a:rPr kumimoji="0" lang="zh-CN" altLang="en-US" sz="3200" b="1" i="0" u="sng" strike="noStrike" kern="1200" cap="none" spc="0" normalizeH="0" baseline="0" noProof="0" dirty="0" smtClean="0">
                <a:ln>
                  <a:noFill/>
                </a:ln>
                <a:solidFill>
                  <a:srgbClr val="FF0000"/>
                </a:solidFill>
                <a:effectLst/>
                <a:uLnTx/>
                <a:uFillTx/>
                <a:latin typeface="+mn-ea"/>
                <a:ea typeface="+mn-ea"/>
                <a:cs typeface="+mn-cs"/>
              </a:rPr>
              <a:t>国际反法西斯联盟</a:t>
            </a:r>
            <a:r>
              <a:rPr kumimoji="0" lang="zh-CN" altLang="en-US" sz="3200" b="1" i="0" strike="noStrike" kern="1200" cap="none" spc="0" normalizeH="0" baseline="0" noProof="0" dirty="0" smtClean="0">
                <a:ln>
                  <a:noFill/>
                </a:ln>
                <a:solidFill>
                  <a:schemeClr val="tx1"/>
                </a:solidFill>
                <a:effectLst/>
                <a:uLnTx/>
                <a:uFillTx/>
                <a:latin typeface="+mn-ea"/>
                <a:ea typeface="+mn-ea"/>
                <a:cs typeface="+mn-cs"/>
              </a:rPr>
              <a:t>的正式</a:t>
            </a:r>
            <a:r>
              <a:rPr kumimoji="0" lang="zh-CN" altLang="en-US" sz="2800" b="1" i="0" strike="noStrike" kern="1200" cap="none" spc="0" normalizeH="0" baseline="0" noProof="0" dirty="0" smtClean="0">
                <a:ln>
                  <a:noFill/>
                </a:ln>
                <a:solidFill>
                  <a:schemeClr val="tx1"/>
                </a:solidFill>
                <a:effectLst/>
                <a:uLnTx/>
                <a:uFillTx/>
                <a:latin typeface="+mn-ea"/>
                <a:ea typeface="+mn-ea"/>
                <a:cs typeface="+mn-cs"/>
              </a:rPr>
              <a:t>形成。</a:t>
            </a:r>
            <a:r>
              <a:rPr kumimoji="0" lang="zh-CN" altLang="en-US" sz="2800" b="1" i="0" strike="noStrike" kern="1200" cap="none" spc="0" normalizeH="0" baseline="0" noProof="0" dirty="0" smtClean="0">
                <a:ln>
                  <a:noFill/>
                </a:ln>
                <a:solidFill>
                  <a:schemeClr val="accent1">
                    <a:lumMod val="75000"/>
                  </a:schemeClr>
                </a:solidFill>
                <a:effectLst>
                  <a:outerShdw blurRad="38100" dist="38100" dir="2700000" algn="tl">
                    <a:srgbClr val="000000">
                      <a:alpha val="43137"/>
                    </a:srgbClr>
                  </a:outerShdw>
                </a:effectLst>
                <a:uLnTx/>
                <a:uFillTx/>
                <a:latin typeface="+mn-ea"/>
                <a:ea typeface="+mn-ea"/>
                <a:cs typeface="+mn-cs"/>
              </a:rPr>
              <a:t>逐渐扭转了战争的形势</a:t>
            </a:r>
            <a:endParaRPr kumimoji="0" lang="zh-CN" altLang="en-US" sz="2800" b="1" i="0" strike="noStrike" kern="1200" cap="none" spc="0" normalizeH="0" baseline="0" noProof="0" dirty="0" smtClean="0">
              <a:ln>
                <a:noFill/>
              </a:ln>
              <a:solidFill>
                <a:schemeClr val="accent1">
                  <a:lumMod val="75000"/>
                </a:schemeClr>
              </a:solidFill>
              <a:effectLst>
                <a:outerShdw blurRad="38100" dist="38100" dir="2700000" algn="tl">
                  <a:srgbClr val="000000">
                    <a:alpha val="43137"/>
                  </a:srgbClr>
                </a:outerShdw>
              </a:effectLst>
              <a:uLnTx/>
              <a:uFillTx/>
              <a:latin typeface="+mn-ea"/>
              <a:ea typeface="+mn-ea"/>
              <a:cs typeface="+mn-cs"/>
            </a:endParaRPr>
          </a:p>
        </p:txBody>
      </p:sp>
      <p:pic>
        <p:nvPicPr>
          <p:cNvPr id="12" name="Picture 3" descr="联合国家宣言">
            <a:hlinkClick r:id="rId1" action="ppaction://hlinksldjump"/>
          </p:cNvPr>
          <p:cNvPicPr>
            <a:picLocks noChangeAspect="1"/>
          </p:cNvPicPr>
          <p:nvPr/>
        </p:nvPicPr>
        <p:blipFill>
          <a:blip r:embed="rId2"/>
          <a:stretch>
            <a:fillRect/>
          </a:stretch>
        </p:blipFill>
        <p:spPr>
          <a:xfrm>
            <a:off x="0" y="2895600"/>
            <a:ext cx="4197350" cy="2590800"/>
          </a:xfrm>
          <a:prstGeom prst="rect">
            <a:avLst/>
          </a:prstGeom>
          <a:noFill/>
          <a:ln w="9525">
            <a:noFill/>
          </a:ln>
        </p:spPr>
      </p:pic>
      <p:sp>
        <p:nvSpPr>
          <p:cNvPr id="13" name="Text Box 4"/>
          <p:cNvSpPr txBox="1"/>
          <p:nvPr/>
        </p:nvSpPr>
        <p:spPr>
          <a:xfrm>
            <a:off x="4572000" y="2895600"/>
            <a:ext cx="3995738" cy="3387725"/>
          </a:xfrm>
          <a:prstGeom prst="rect">
            <a:avLst/>
          </a:prstGeom>
          <a:noFill/>
          <a:ln w="9525">
            <a:noFill/>
          </a:ln>
        </p:spPr>
        <p:txBody>
          <a:bodyPr anchor="t">
            <a:spAutoFit/>
          </a:bodyPr>
          <a:p>
            <a:pPr lvl="0" indent="0">
              <a:spcBef>
                <a:spcPct val="50000"/>
              </a:spcBef>
            </a:pPr>
            <a:r>
              <a:rPr lang="zh-CN" altLang="en-US" sz="3600" dirty="0">
                <a:solidFill>
                  <a:schemeClr val="tx1"/>
                </a:solidFill>
                <a:latin typeface="黑体" panose="02010609060101010101" pitchFamily="2" charset="-122"/>
                <a:ea typeface="黑体" panose="02010609060101010101" pitchFamily="2" charset="-122"/>
              </a:rPr>
              <a:t>每一</a:t>
            </a:r>
            <a:r>
              <a:rPr lang="zh-CN" altLang="zh-CN" sz="3600" dirty="0">
                <a:solidFill>
                  <a:schemeClr val="tx1"/>
                </a:solidFill>
                <a:latin typeface="黑体" panose="02010609060101010101" pitchFamily="2" charset="-122"/>
                <a:ea typeface="黑体" panose="02010609060101010101" pitchFamily="2" charset="-122"/>
              </a:rPr>
              <a:t>【</a:t>
            </a:r>
            <a:r>
              <a:rPr lang="zh-CN" altLang="en-US" sz="3600" dirty="0">
                <a:solidFill>
                  <a:schemeClr val="tx1"/>
                </a:solidFill>
                <a:latin typeface="黑体" panose="02010609060101010101" pitchFamily="2" charset="-122"/>
                <a:ea typeface="黑体" panose="02010609060101010101" pitchFamily="2" charset="-122"/>
              </a:rPr>
              <a:t>签字国</a:t>
            </a:r>
            <a:r>
              <a:rPr lang="zh-CN" altLang="zh-CN" sz="3600" dirty="0">
                <a:solidFill>
                  <a:schemeClr val="tx1"/>
                </a:solidFill>
                <a:latin typeface="黑体" panose="02010609060101010101" pitchFamily="2" charset="-122"/>
                <a:ea typeface="黑体" panose="02010609060101010101" pitchFamily="2" charset="-122"/>
              </a:rPr>
              <a:t>】</a:t>
            </a:r>
            <a:r>
              <a:rPr lang="zh-CN" altLang="en-US" sz="3600" dirty="0">
                <a:solidFill>
                  <a:schemeClr val="tx1"/>
                </a:solidFill>
                <a:latin typeface="黑体" panose="02010609060101010101" pitchFamily="2" charset="-122"/>
                <a:ea typeface="黑体" panose="02010609060101010101" pitchFamily="2" charset="-122"/>
              </a:rPr>
              <a:t>政府各自保证对作战的三国同盟成员国及其附从者使用其全部资源，不论军事的或经济的。</a:t>
            </a:r>
            <a:endParaRPr lang="zh-CN" altLang="en-US" sz="3600" dirty="0">
              <a:solidFill>
                <a:schemeClr val="tx1"/>
              </a:solidFill>
              <a:latin typeface="黑体" panose="02010609060101010101" pitchFamily="2" charset="-122"/>
              <a:ea typeface="黑体" panose="02010609060101010101" pitchFamily="2" charset="-122"/>
            </a:endParaRPr>
          </a:p>
        </p:txBody>
      </p:sp>
      <p:sp>
        <p:nvSpPr>
          <p:cNvPr id="2" name="矩形 1"/>
          <p:cNvSpPr/>
          <p:nvPr/>
        </p:nvSpPr>
        <p:spPr>
          <a:xfrm>
            <a:off x="0" y="92710"/>
            <a:ext cx="9067800" cy="645160"/>
          </a:xfrm>
          <a:prstGeom prst="rect">
            <a:avLst/>
          </a:prstGeom>
          <a:solidFill>
            <a:srgbClr val="FFFF00"/>
          </a:solidFill>
          <a:ln>
            <a:noFill/>
          </a:ln>
        </p:spPr>
        <p:txBody>
          <a:bodyPr wrap="square" rtlCol="0" anchor="t">
            <a:spAutoFit/>
          </a:bodyPr>
          <a:p>
            <a:pPr algn="ctr"/>
            <a:r>
              <a:rPr lang="zh-CN" altLang="en-US" sz="3600" b="1">
                <a:ln/>
                <a:solidFill>
                  <a:schemeClr val="tx1"/>
                </a:solidFill>
                <a:effectLst>
                  <a:outerShdw blurRad="38100" dist="19050" dir="2700000" algn="tl" rotWithShape="0">
                    <a:schemeClr val="dk1">
                      <a:alpha val="40000"/>
                    </a:schemeClr>
                  </a:outerShdw>
                </a:effectLst>
              </a:rPr>
              <a:t>二、反法西斯联盟的建立及战争形势的转折</a:t>
            </a:r>
            <a:endParaRPr lang="zh-CN" altLang="en-US" sz="3600" b="1">
              <a:ln/>
              <a:solidFill>
                <a:schemeClr val="tx1"/>
              </a:solidFill>
              <a:effectLst>
                <a:outerShdw blurRad="38100" dist="19050" dir="2700000" algn="tl" rotWithShape="0">
                  <a:schemeClr val="dk1">
                    <a:alpha val="40000"/>
                  </a:scheme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5367"/>
                                        </p:tgtEl>
                                        <p:attrNameLst>
                                          <p:attrName>style.visibility</p:attrName>
                                        </p:attrNameLst>
                                      </p:cBhvr>
                                      <p:to>
                                        <p:strVal val="visible"/>
                                      </p:to>
                                    </p:set>
                                    <p:anim calcmode="lin" valueType="num">
                                      <p:cBhvr additive="base">
                                        <p:cTn id="7" dur="500" fill="hold"/>
                                        <p:tgtEl>
                                          <p:spTgt spid="15367"/>
                                        </p:tgtEl>
                                        <p:attrNameLst>
                                          <p:attrName>ppt_x</p:attrName>
                                        </p:attrNameLst>
                                      </p:cBhvr>
                                      <p:tavLst>
                                        <p:tav tm="0">
                                          <p:val>
                                            <p:strVal val="0-#ppt_w/2"/>
                                          </p:val>
                                        </p:tav>
                                        <p:tav tm="100000">
                                          <p:val>
                                            <p:strVal val="#ppt_x"/>
                                          </p:val>
                                        </p:tav>
                                      </p:tavLst>
                                    </p:anim>
                                    <p:anim calcmode="lin" valueType="num">
                                      <p:cBhvr additive="base">
                                        <p:cTn id="8" dur="500" fill="hold"/>
                                        <p:tgtEl>
                                          <p:spTgt spid="1536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10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linds(horizont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bldLvl="0" animBg="1"/>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9217"/>
          <p:cNvSpPr txBox="1"/>
          <p:nvPr/>
        </p:nvSpPr>
        <p:spPr>
          <a:xfrm>
            <a:off x="685800" y="2286000"/>
            <a:ext cx="5791200" cy="517525"/>
          </a:xfrm>
          <a:prstGeom prst="rect">
            <a:avLst/>
          </a:prstGeom>
          <a:noFill/>
          <a:ln w="9525">
            <a:noFill/>
          </a:ln>
        </p:spPr>
        <p:txBody>
          <a:bodyPr>
            <a:spAutoFit/>
          </a:bodyPr>
          <a:p>
            <a:pPr lvl="0">
              <a:spcBef>
                <a:spcPct val="50000"/>
              </a:spcBef>
            </a:pPr>
            <a:r>
              <a:rPr lang="zh-CN" altLang="en-US" sz="2800" b="1" dirty="0">
                <a:latin typeface="黑体" panose="02010609060101010101" pitchFamily="2" charset="-122"/>
                <a:ea typeface="黑体" panose="02010609060101010101" pitchFamily="2" charset="-122"/>
              </a:rPr>
              <a:t>（</a:t>
            </a:r>
            <a:r>
              <a:rPr lang="en-US" altLang="x-none" sz="2800" b="1">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）文件中的三国指的是哪三国？</a:t>
            </a:r>
            <a:endParaRPr lang="zh-CN" altLang="en-US" sz="2800" b="1" dirty="0">
              <a:latin typeface="黑体" panose="02010609060101010101" pitchFamily="2" charset="-122"/>
              <a:ea typeface="黑体" panose="02010609060101010101" pitchFamily="2" charset="-122"/>
            </a:endParaRPr>
          </a:p>
        </p:txBody>
      </p:sp>
      <p:sp>
        <p:nvSpPr>
          <p:cNvPr id="9219" name="文本框 9218"/>
          <p:cNvSpPr txBox="1"/>
          <p:nvPr/>
        </p:nvSpPr>
        <p:spPr>
          <a:xfrm>
            <a:off x="304800" y="228600"/>
            <a:ext cx="8534400" cy="457200"/>
          </a:xfrm>
          <a:prstGeom prst="rect">
            <a:avLst/>
          </a:prstGeom>
          <a:noFill/>
          <a:ln w="9525">
            <a:noFill/>
          </a:ln>
        </p:spPr>
        <p:txBody>
          <a:bodyPr>
            <a:spAutoFit/>
          </a:bodyPr>
          <a:p>
            <a:pPr lvl="0">
              <a:spcBef>
                <a:spcPct val="50000"/>
              </a:spcBef>
            </a:pPr>
            <a:endParaRPr lang="zh-CN" altLang="en-US" b="1" dirty="0">
              <a:latin typeface="Arial" panose="020B0604020202020204" pitchFamily="34" charset="0"/>
              <a:ea typeface="黑体" panose="02010609060101010101" pitchFamily="2" charset="-122"/>
            </a:endParaRPr>
          </a:p>
        </p:txBody>
      </p:sp>
      <p:sp>
        <p:nvSpPr>
          <p:cNvPr id="9220" name="文本框 9219"/>
          <p:cNvSpPr txBox="1"/>
          <p:nvPr/>
        </p:nvSpPr>
        <p:spPr>
          <a:xfrm>
            <a:off x="1524000" y="2743200"/>
            <a:ext cx="5486400" cy="579438"/>
          </a:xfrm>
          <a:prstGeom prst="rect">
            <a:avLst/>
          </a:prstGeom>
          <a:solidFill>
            <a:schemeClr val="tx1"/>
          </a:solidFill>
          <a:ln w="9525">
            <a:noFill/>
          </a:ln>
        </p:spPr>
        <p:txBody>
          <a:bodyPr>
            <a:spAutoFit/>
          </a:bodyPr>
          <a:p>
            <a:pPr lvl="0">
              <a:spcBef>
                <a:spcPct val="50000"/>
              </a:spcBef>
            </a:pPr>
            <a:r>
              <a:rPr lang="zh-CN" altLang="en-US" sz="3200" b="1" dirty="0">
                <a:solidFill>
                  <a:schemeClr val="bg1"/>
                </a:solidFill>
                <a:latin typeface="黑体" panose="02010609060101010101" pitchFamily="2" charset="-122"/>
                <a:ea typeface="黑体" panose="02010609060101010101" pitchFamily="2" charset="-122"/>
              </a:rPr>
              <a:t>德国、意大利、日本法西斯 </a:t>
            </a:r>
            <a:endParaRPr lang="zh-CN" altLang="en-US" sz="3200" b="1" dirty="0">
              <a:solidFill>
                <a:schemeClr val="bg1"/>
              </a:solidFill>
              <a:latin typeface="黑体" panose="02010609060101010101" pitchFamily="2" charset="-122"/>
              <a:ea typeface="黑体" panose="02010609060101010101" pitchFamily="2" charset="-122"/>
            </a:endParaRPr>
          </a:p>
        </p:txBody>
      </p:sp>
      <p:sp>
        <p:nvSpPr>
          <p:cNvPr id="9221" name="文本框 9220"/>
          <p:cNvSpPr txBox="1"/>
          <p:nvPr/>
        </p:nvSpPr>
        <p:spPr>
          <a:xfrm>
            <a:off x="0" y="3352800"/>
            <a:ext cx="8675688" cy="579438"/>
          </a:xfrm>
          <a:prstGeom prst="rect">
            <a:avLst/>
          </a:prstGeom>
          <a:noFill/>
          <a:ln w="9525">
            <a:noFill/>
          </a:ln>
        </p:spPr>
        <p:txBody>
          <a:bodyPr>
            <a:spAutoFit/>
          </a:bodyPr>
          <a:p>
            <a:pPr lvl="0">
              <a:spcBef>
                <a:spcPct val="50000"/>
              </a:spcBef>
            </a:pPr>
            <a:r>
              <a:rPr lang="zh-CN" altLang="en-US" sz="3200" b="1" dirty="0">
                <a:latin typeface="Arial" panose="020B0604020202020204" pitchFamily="34" charset="0"/>
                <a:ea typeface="黑体" panose="02010609060101010101" pitchFamily="2" charset="-122"/>
              </a:rPr>
              <a:t>（</a:t>
            </a:r>
            <a:r>
              <a:rPr lang="en-US" altLang="x-none" sz="3200" b="1">
                <a:latin typeface="Arial" panose="020B0604020202020204" pitchFamily="34" charset="0"/>
                <a:ea typeface="黑体" panose="02010609060101010101" pitchFamily="2" charset="-122"/>
              </a:rPr>
              <a:t>2</a:t>
            </a:r>
            <a:r>
              <a:rPr lang="zh-CN" altLang="en-US" sz="3200" b="1" dirty="0">
                <a:latin typeface="Arial" panose="020B0604020202020204" pitchFamily="34" charset="0"/>
                <a:ea typeface="黑体" panose="02010609060101010101" pitchFamily="2" charset="-122"/>
              </a:rPr>
              <a:t>）出自哪个文件？标志着哪一组织的形成？</a:t>
            </a:r>
            <a:endParaRPr lang="zh-CN" altLang="en-US" sz="3200" b="1" dirty="0">
              <a:latin typeface="Arial" panose="020B0604020202020204" pitchFamily="34" charset="0"/>
              <a:ea typeface="黑体" panose="02010609060101010101" pitchFamily="2" charset="-122"/>
            </a:endParaRPr>
          </a:p>
        </p:txBody>
      </p:sp>
      <p:sp>
        <p:nvSpPr>
          <p:cNvPr id="9222" name="文本框 9221"/>
          <p:cNvSpPr txBox="1"/>
          <p:nvPr/>
        </p:nvSpPr>
        <p:spPr>
          <a:xfrm>
            <a:off x="0" y="4495800"/>
            <a:ext cx="8915400" cy="946150"/>
          </a:xfrm>
          <a:prstGeom prst="rect">
            <a:avLst/>
          </a:prstGeom>
          <a:noFill/>
          <a:ln w="9525">
            <a:noFill/>
          </a:ln>
        </p:spPr>
        <p:txBody>
          <a:bodyPr>
            <a:spAutoFit/>
          </a:bodyPr>
          <a:p>
            <a:pPr lvl="0">
              <a:spcBef>
                <a:spcPct val="50000"/>
              </a:spcBef>
            </a:pPr>
            <a:r>
              <a:rPr lang="zh-CN" altLang="en-US" sz="2800" b="1" dirty="0">
                <a:latin typeface="黑体" panose="02010609060101010101" pitchFamily="2" charset="-122"/>
                <a:ea typeface="黑体" panose="02010609060101010101" pitchFamily="2" charset="-122"/>
              </a:rPr>
              <a:t>（</a:t>
            </a:r>
            <a:r>
              <a:rPr lang="en-US" altLang="x-none" sz="2800" b="1">
                <a:latin typeface="黑体" panose="02010609060101010101" pitchFamily="2" charset="-122"/>
                <a:ea typeface="黑体" panose="02010609060101010101" pitchFamily="2" charset="-122"/>
              </a:rPr>
              <a:t>3</a:t>
            </a:r>
            <a:r>
              <a:rPr lang="zh-CN" altLang="en-US" sz="2800" b="1" dirty="0">
                <a:latin typeface="黑体" panose="02010609060101010101" pitchFamily="2" charset="-122"/>
                <a:ea typeface="黑体" panose="02010609060101010101" pitchFamily="2" charset="-122"/>
              </a:rPr>
              <a:t>）从文件中看出，调动了哪些有利因素？这个文件签订后增强了哪一方的力量，对最终胜利有何作用？</a:t>
            </a:r>
            <a:endParaRPr lang="zh-CN" altLang="en-US" sz="2800" b="1" dirty="0">
              <a:latin typeface="黑体" panose="02010609060101010101" pitchFamily="2" charset="-122"/>
              <a:ea typeface="黑体" panose="02010609060101010101" pitchFamily="2" charset="-122"/>
            </a:endParaRPr>
          </a:p>
        </p:txBody>
      </p:sp>
      <p:sp>
        <p:nvSpPr>
          <p:cNvPr id="9223" name="文本框 9222"/>
          <p:cNvSpPr txBox="1"/>
          <p:nvPr/>
        </p:nvSpPr>
        <p:spPr>
          <a:xfrm>
            <a:off x="228600" y="3886200"/>
            <a:ext cx="8915400" cy="517525"/>
          </a:xfrm>
          <a:prstGeom prst="rect">
            <a:avLst/>
          </a:prstGeom>
          <a:solidFill>
            <a:schemeClr val="tx1"/>
          </a:solidFill>
          <a:ln w="9525">
            <a:noFill/>
          </a:ln>
        </p:spPr>
        <p:txBody>
          <a:bodyPr>
            <a:spAutoFit/>
          </a:bodyPr>
          <a:p>
            <a:pPr lvl="0">
              <a:spcBef>
                <a:spcPct val="50000"/>
              </a:spcBef>
            </a:pPr>
            <a:r>
              <a:rPr lang="zh-CN" altLang="en-US" sz="2800" b="1" dirty="0">
                <a:solidFill>
                  <a:schemeClr val="bg1"/>
                </a:solidFill>
                <a:latin typeface="Arial" panose="020B0604020202020204" pitchFamily="34" charset="0"/>
                <a:ea typeface="黑体" panose="02010609060101010101" pitchFamily="2" charset="-122"/>
              </a:rPr>
              <a:t>《联合国家宣言》，标志着国际反法西斯联盟的形成。</a:t>
            </a:r>
            <a:endParaRPr lang="zh-CN" altLang="en-US" sz="2800" b="1" dirty="0">
              <a:solidFill>
                <a:schemeClr val="bg1"/>
              </a:solidFill>
              <a:latin typeface="Arial" panose="020B0604020202020204" pitchFamily="34" charset="0"/>
              <a:ea typeface="黑体" panose="02010609060101010101" pitchFamily="2" charset="-122"/>
            </a:endParaRPr>
          </a:p>
        </p:txBody>
      </p:sp>
      <p:sp>
        <p:nvSpPr>
          <p:cNvPr id="9224" name="文本框 9223"/>
          <p:cNvSpPr txBox="1"/>
          <p:nvPr/>
        </p:nvSpPr>
        <p:spPr>
          <a:xfrm>
            <a:off x="228600" y="5486400"/>
            <a:ext cx="8915400" cy="1160463"/>
          </a:xfrm>
          <a:prstGeom prst="rect">
            <a:avLst/>
          </a:prstGeom>
          <a:solidFill>
            <a:srgbClr val="000000"/>
          </a:solidFill>
          <a:ln w="9525">
            <a:noFill/>
          </a:ln>
        </p:spPr>
        <p:txBody>
          <a:bodyPr>
            <a:spAutoFit/>
          </a:bodyPr>
          <a:p>
            <a:pPr lvl="0">
              <a:spcBef>
                <a:spcPct val="50000"/>
              </a:spcBef>
            </a:pPr>
            <a:r>
              <a:rPr lang="zh-CN" altLang="en-US" sz="2800" b="1" dirty="0">
                <a:solidFill>
                  <a:schemeClr val="bg1"/>
                </a:solidFill>
                <a:latin typeface="黑体" panose="02010609060101010101" pitchFamily="2" charset="-122"/>
                <a:ea typeface="黑体" panose="02010609060101010101" pitchFamily="2" charset="-122"/>
              </a:rPr>
              <a:t>联合了一切人力、物力、财力。</a:t>
            </a:r>
            <a:endParaRPr lang="zh-CN" altLang="en-US" sz="2800" b="1" dirty="0">
              <a:solidFill>
                <a:schemeClr val="bg1"/>
              </a:solidFill>
              <a:latin typeface="黑体" panose="02010609060101010101" pitchFamily="2" charset="-122"/>
              <a:ea typeface="黑体" panose="02010609060101010101" pitchFamily="2" charset="-122"/>
            </a:endParaRPr>
          </a:p>
          <a:p>
            <a:pPr lvl="0">
              <a:spcBef>
                <a:spcPct val="50000"/>
              </a:spcBef>
            </a:pPr>
            <a:r>
              <a:rPr lang="zh-CN" altLang="en-US" sz="2800" b="1" dirty="0">
                <a:solidFill>
                  <a:schemeClr val="bg1"/>
                </a:solidFill>
                <a:latin typeface="黑体" panose="02010609060101010101" pitchFamily="2" charset="-122"/>
                <a:ea typeface="黑体" panose="02010609060101010101" pitchFamily="2" charset="-122"/>
              </a:rPr>
              <a:t>增强了反法西斯联盟的力量，为最后胜利打下基础。</a:t>
            </a:r>
            <a:endParaRPr lang="zh-CN" altLang="en-US" sz="2800" b="1" dirty="0">
              <a:solidFill>
                <a:schemeClr val="bg1"/>
              </a:solidFill>
              <a:latin typeface="黑体" panose="02010609060101010101" pitchFamily="2" charset="-122"/>
              <a:ea typeface="黑体" panose="02010609060101010101" pitchFamily="2" charset="-122"/>
            </a:endParaRPr>
          </a:p>
        </p:txBody>
      </p:sp>
      <p:grpSp>
        <p:nvGrpSpPr>
          <p:cNvPr id="9225" name="组合 9224"/>
          <p:cNvGrpSpPr/>
          <p:nvPr/>
        </p:nvGrpSpPr>
        <p:grpSpPr>
          <a:xfrm>
            <a:off x="457200" y="-239712"/>
            <a:ext cx="8075613" cy="2982912"/>
            <a:chOff x="0" y="0"/>
            <a:chExt cx="5171" cy="2069"/>
          </a:xfrm>
        </p:grpSpPr>
        <p:sp>
          <p:nvSpPr>
            <p:cNvPr id="9226" name="横卷形 9225"/>
            <p:cNvSpPr/>
            <p:nvPr/>
          </p:nvSpPr>
          <p:spPr>
            <a:xfrm>
              <a:off x="0" y="0"/>
              <a:ext cx="5171" cy="2069"/>
            </a:xfrm>
            <a:prstGeom prst="horizontalScroll">
              <a:avLst>
                <a:gd name="adj" fmla="val 12500"/>
              </a:avLst>
            </a:prstGeom>
            <a:solidFill>
              <a:srgbClr val="808080"/>
            </a:solidFill>
            <a:ln w="9525" cap="flat" cmpd="sng">
              <a:solidFill>
                <a:schemeClr val="tx1"/>
              </a:solidFill>
              <a:prstDash val="solid"/>
              <a:headEnd type="none" w="med" len="med"/>
              <a:tailEnd type="none" w="med" len="med"/>
            </a:ln>
          </p:spPr>
          <p:txBody>
            <a:bodyPr/>
            <a:p>
              <a:endParaRPr lang="zh-CN" altLang="en-US"/>
            </a:p>
          </p:txBody>
        </p:sp>
        <p:grpSp>
          <p:nvGrpSpPr>
            <p:cNvPr id="9227" name="组合 9226"/>
            <p:cNvGrpSpPr/>
            <p:nvPr/>
          </p:nvGrpSpPr>
          <p:grpSpPr>
            <a:xfrm>
              <a:off x="272" y="255"/>
              <a:ext cx="4717" cy="1595"/>
              <a:chOff x="0" y="0"/>
              <a:chExt cx="3402" cy="2357"/>
            </a:xfrm>
          </p:grpSpPr>
          <p:pic>
            <p:nvPicPr>
              <p:cNvPr id="9228" name="图片 9227" descr="un50-013"/>
              <p:cNvPicPr>
                <a:picLocks noChangeAspect="1"/>
              </p:cNvPicPr>
              <p:nvPr/>
            </p:nvPicPr>
            <p:blipFill>
              <a:blip r:embed="rId1"/>
              <a:srcRect r="1563"/>
              <a:stretch>
                <a:fillRect/>
              </a:stretch>
            </p:blipFill>
            <p:spPr>
              <a:xfrm>
                <a:off x="0" y="0"/>
                <a:ext cx="3402" cy="2305"/>
              </a:xfrm>
              <a:prstGeom prst="rect">
                <a:avLst/>
              </a:prstGeom>
              <a:noFill/>
              <a:ln w="9525">
                <a:noFill/>
              </a:ln>
            </p:spPr>
          </p:pic>
          <p:sp>
            <p:nvSpPr>
              <p:cNvPr id="9229" name="矩形 9228"/>
              <p:cNvSpPr/>
              <p:nvPr/>
            </p:nvSpPr>
            <p:spPr>
              <a:xfrm>
                <a:off x="23" y="1817"/>
                <a:ext cx="2201" cy="540"/>
              </a:xfrm>
              <a:prstGeom prst="rect">
                <a:avLst/>
              </a:prstGeom>
              <a:noFill/>
              <a:ln w="9525">
                <a:noFill/>
              </a:ln>
            </p:spPr>
            <p:txBody>
              <a:bodyPr anchor="ctr">
                <a:spAutoFit/>
              </a:bodyPr>
              <a:p>
                <a:pPr lvl="0"/>
                <a:r>
                  <a:rPr lang="en-US" altLang="x-none" sz="3200" b="1">
                    <a:effectLst>
                      <a:outerShdw blurRad="38100" dist="38100" dir="2700000">
                        <a:srgbClr val="C0C0C0"/>
                      </a:outerShdw>
                    </a:effectLst>
                    <a:latin typeface="黑体" panose="02010609060101010101" pitchFamily="2" charset="-122"/>
                    <a:ea typeface="黑体" panose="02010609060101010101" pitchFamily="2" charset="-122"/>
                  </a:rPr>
                  <a:t> </a:t>
                </a:r>
                <a:endParaRPr lang="en-US" altLang="x-none" sz="3200" b="1">
                  <a:effectLst>
                    <a:outerShdw blurRad="38100" dist="38100" dir="2700000">
                      <a:srgbClr val="C0C0C0"/>
                    </a:outerShdw>
                  </a:effectLst>
                  <a:latin typeface="黑体" panose="02010609060101010101" pitchFamily="2" charset="-122"/>
                  <a:ea typeface="黑体" panose="02010609060101010101" pitchFamily="2" charset="-122"/>
                </a:endParaRPr>
              </a:p>
            </p:txBody>
          </p:sp>
        </p:grpSp>
      </p:grpSp>
      <p:sp>
        <p:nvSpPr>
          <p:cNvPr id="9230" name="文本框 9229"/>
          <p:cNvSpPr txBox="1"/>
          <p:nvPr/>
        </p:nvSpPr>
        <p:spPr>
          <a:xfrm>
            <a:off x="971550" y="76200"/>
            <a:ext cx="7258050" cy="2041525"/>
          </a:xfrm>
          <a:prstGeom prst="rect">
            <a:avLst/>
          </a:prstGeom>
          <a:solidFill>
            <a:schemeClr val="bg1">
              <a:alpha val="89999"/>
            </a:schemeClr>
          </a:solidFill>
          <a:ln w="9525">
            <a:noFill/>
          </a:ln>
        </p:spPr>
        <p:txBody>
          <a:bodyPr>
            <a:spAutoFit/>
          </a:bodyPr>
          <a:p>
            <a:pPr lvl="0">
              <a:spcBef>
                <a:spcPct val="50000"/>
              </a:spcBef>
            </a:pPr>
            <a:r>
              <a:rPr lang="zh-CN" altLang="en-US" sz="3200" b="1" dirty="0">
                <a:latin typeface="楷体_GB2312" pitchFamily="1" charset="-122"/>
                <a:ea typeface="楷体_GB2312" pitchFamily="1" charset="-122"/>
              </a:rPr>
              <a:t>每一个政府各自保证对各该政府作战的三国同盟成员国及其附从者使用全部资源，不论军事的或经济的。                           </a:t>
            </a:r>
            <a:r>
              <a:rPr lang="en-US" altLang="x-none" sz="3200" b="1">
                <a:latin typeface="楷体_GB2312" pitchFamily="1" charset="-122"/>
                <a:ea typeface="楷体_GB2312" pitchFamily="1" charset="-122"/>
              </a:rPr>
              <a:t>-</a:t>
            </a:r>
            <a:r>
              <a:rPr lang="zh-CN" altLang="en-US" sz="3200" b="1" dirty="0">
                <a:latin typeface="楷体_GB2312" pitchFamily="1" charset="-122"/>
                <a:ea typeface="楷体_GB2312" pitchFamily="1" charset="-122"/>
              </a:rPr>
              <a:t>                       —</a:t>
            </a:r>
            <a:r>
              <a:rPr lang="en-US" altLang="x-none" sz="3200" b="1">
                <a:latin typeface="楷体_GB2312" pitchFamily="1" charset="-122"/>
                <a:ea typeface="楷体_GB2312" pitchFamily="1" charset="-122"/>
              </a:rPr>
              <a:t>-1942</a:t>
            </a:r>
            <a:r>
              <a:rPr lang="zh-CN" altLang="en-US" sz="3200" b="1" dirty="0">
                <a:latin typeface="楷体_GB2312" pitchFamily="1" charset="-122"/>
                <a:ea typeface="楷体_GB2312" pitchFamily="1" charset="-122"/>
              </a:rPr>
              <a:t>年  </a:t>
            </a:r>
            <a:endParaRPr lang="zh-CN" altLang="en-US" sz="3200" b="1" dirty="0">
              <a:latin typeface="楷体_GB2312" pitchFamily="1" charset="-122"/>
              <a:ea typeface="楷体_GB2312" pitchFamily="1" charset="-122"/>
            </a:endParaRPr>
          </a:p>
        </p:txBody>
      </p:sp>
      <p:sp>
        <p:nvSpPr>
          <p:cNvPr id="9231" name="直接连接符 9230"/>
          <p:cNvSpPr/>
          <p:nvPr/>
        </p:nvSpPr>
        <p:spPr>
          <a:xfrm>
            <a:off x="5334000" y="609600"/>
            <a:ext cx="2232025" cy="0"/>
          </a:xfrm>
          <a:prstGeom prst="line">
            <a:avLst/>
          </a:prstGeom>
          <a:ln w="76200" cap="flat" cmpd="sng">
            <a:solidFill>
              <a:srgbClr val="FF0000"/>
            </a:solidFill>
            <a:prstDash val="solid"/>
            <a:headEnd type="none" w="med" len="med"/>
            <a:tailEnd type="none" w="med" len="med"/>
          </a:ln>
        </p:spPr>
      </p:sp>
      <p:sp>
        <p:nvSpPr>
          <p:cNvPr id="9232" name="直接连接符 9231"/>
          <p:cNvSpPr/>
          <p:nvPr/>
        </p:nvSpPr>
        <p:spPr>
          <a:xfrm flipV="1">
            <a:off x="914400" y="1066800"/>
            <a:ext cx="3168650" cy="0"/>
          </a:xfrm>
          <a:prstGeom prst="line">
            <a:avLst/>
          </a:prstGeom>
          <a:ln w="76200" cap="flat" cmpd="sng">
            <a:solidFill>
              <a:srgbClr val="FF0000"/>
            </a:solidFill>
            <a:prstDash val="solid"/>
            <a:headEnd type="none" w="med" len="med"/>
            <a:tailEnd type="none" w="med" len="med"/>
          </a:ln>
        </p:spPr>
      </p:sp>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231"/>
                                        </p:tgtEl>
                                        <p:attrNameLst>
                                          <p:attrName>style.visibility</p:attrName>
                                        </p:attrNameLst>
                                      </p:cBhvr>
                                      <p:to>
                                        <p:strVal val="visible"/>
                                      </p:to>
                                    </p:set>
                                    <p:animEffect transition="in" filter="wipe(left)">
                                      <p:cBhvr>
                                        <p:cTn id="7" dur="500"/>
                                        <p:tgtEl>
                                          <p:spTgt spid="92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232"/>
                                        </p:tgtEl>
                                        <p:attrNameLst>
                                          <p:attrName>style.visibility</p:attrName>
                                        </p:attrNameLst>
                                      </p:cBhvr>
                                      <p:to>
                                        <p:strVal val="visible"/>
                                      </p:to>
                                    </p:set>
                                    <p:animEffect transition="in" filter="wipe(left)">
                                      <p:cBhvr>
                                        <p:cTn id="12" dur="500"/>
                                        <p:tgtEl>
                                          <p:spTgt spid="9232"/>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9223"/>
                                        </p:tgtEl>
                                        <p:attrNameLst>
                                          <p:attrName>style.visibility</p:attrName>
                                        </p:attrNameLst>
                                      </p:cBhvr>
                                      <p:to>
                                        <p:strVal val="visible"/>
                                      </p:to>
                                    </p:set>
                                    <p:anim calcmode="lin" valueType="num">
                                      <p:cBhvr>
                                        <p:cTn id="17" dur="500" fill="hold"/>
                                        <p:tgtEl>
                                          <p:spTgt spid="9223"/>
                                        </p:tgtEl>
                                        <p:attrNameLst>
                                          <p:attrName>ppt_w</p:attrName>
                                        </p:attrNameLst>
                                      </p:cBhvr>
                                      <p:tavLst>
                                        <p:tav tm="0">
                                          <p:val>
                                            <p:fltVal val="0.000000"/>
                                          </p:val>
                                        </p:tav>
                                        <p:tav tm="100000">
                                          <p:val>
                                            <p:strVal val="#ppt_w"/>
                                          </p:val>
                                        </p:tav>
                                      </p:tavLst>
                                    </p:anim>
                                    <p:anim calcmode="lin" valueType="num">
                                      <p:cBhvr>
                                        <p:cTn id="18" dur="500" fill="hold"/>
                                        <p:tgtEl>
                                          <p:spTgt spid="9223"/>
                                        </p:tgtEl>
                                        <p:attrNameLst>
                                          <p:attrName>ppt_h</p:attrName>
                                        </p:attrNameLst>
                                      </p:cBhvr>
                                      <p:tavLst>
                                        <p:tav tm="0">
                                          <p:val>
                                            <p:fltVal val="0.00000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grpId="0" nodeType="clickEffect">
                                  <p:stCondLst>
                                    <p:cond delay="0"/>
                                  </p:stCondLst>
                                  <p:childTnLst>
                                    <p:set>
                                      <p:cBhvr>
                                        <p:cTn id="22" dur="1" fill="hold">
                                          <p:stCondLst>
                                            <p:cond delay="0"/>
                                          </p:stCondLst>
                                        </p:cTn>
                                        <p:tgtEl>
                                          <p:spTgt spid="9220"/>
                                        </p:tgtEl>
                                        <p:attrNameLst>
                                          <p:attrName>style.visibility</p:attrName>
                                        </p:attrNameLst>
                                      </p:cBhvr>
                                      <p:to>
                                        <p:strVal val="visible"/>
                                      </p:to>
                                    </p:set>
                                    <p:animEffect transition="in" filter="slide(fromRight)">
                                      <p:cBhvr>
                                        <p:cTn id="23" dur="500"/>
                                        <p:tgtEl>
                                          <p:spTgt spid="922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9224"/>
                                        </p:tgtEl>
                                        <p:attrNameLst>
                                          <p:attrName>style.visibility</p:attrName>
                                        </p:attrNameLst>
                                      </p:cBhvr>
                                      <p:to>
                                        <p:strVal val="visible"/>
                                      </p:to>
                                    </p:set>
                                    <p:animEffect transition="in" filter="blinds(horizontal)">
                                      <p:cBhvr>
                                        <p:cTn id="28" dur="5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ldLvl="0" animBg="1"/>
      <p:bldP spid="9223" grpId="0" bldLvl="0" animBg="1"/>
      <p:bldP spid="9224"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图片 10241" descr="u=4110770220,4085155804&amp;fm=52&amp;gp=0"/>
          <p:cNvPicPr>
            <a:picLocks noChangeAspect="1"/>
          </p:cNvPicPr>
          <p:nvPr/>
        </p:nvPicPr>
        <p:blipFill>
          <a:blip r:embed="rId1"/>
          <a:stretch>
            <a:fillRect/>
          </a:stretch>
        </p:blipFill>
        <p:spPr>
          <a:xfrm>
            <a:off x="304800" y="685800"/>
            <a:ext cx="3457575" cy="4876800"/>
          </a:xfrm>
          <a:prstGeom prst="rect">
            <a:avLst/>
          </a:prstGeom>
          <a:noFill/>
          <a:ln w="9525">
            <a:noFill/>
          </a:ln>
        </p:spPr>
      </p:pic>
      <p:sp>
        <p:nvSpPr>
          <p:cNvPr id="10243" name="文本框 10242"/>
          <p:cNvSpPr txBox="1"/>
          <p:nvPr/>
        </p:nvSpPr>
        <p:spPr>
          <a:xfrm>
            <a:off x="4053205" y="19050"/>
            <a:ext cx="4953000" cy="6277610"/>
          </a:xfrm>
          <a:prstGeom prst="rect">
            <a:avLst/>
          </a:prstGeom>
          <a:noFill/>
          <a:ln w="9525">
            <a:noFill/>
          </a:ln>
        </p:spPr>
        <p:txBody>
          <a:bodyPr>
            <a:spAutoFit/>
          </a:bodyPr>
          <a:p>
            <a:pPr lvl="0">
              <a:spcBef>
                <a:spcPct val="50000"/>
              </a:spcBef>
            </a:pPr>
            <a:r>
              <a:rPr lang="zh-CN" altLang="en-US" sz="3600" dirty="0">
                <a:latin typeface="Arial" panose="020B0604020202020204" pitchFamily="34" charset="0"/>
                <a:ea typeface="宋体" panose="02010600030101010101" pitchFamily="2" charset="-122"/>
              </a:rPr>
              <a:t>     </a:t>
            </a:r>
            <a:r>
              <a:rPr lang="zh-CN" altLang="en-US" sz="3200" b="1" dirty="0">
                <a:latin typeface="Arial" panose="020B0604020202020204" pitchFamily="34" charset="0"/>
                <a:ea typeface="宋体" panose="02010600030101010101" pitchFamily="2" charset="-122"/>
              </a:rPr>
              <a:t>希特勒为了赢得这场战争，命令“</a:t>
            </a:r>
            <a:r>
              <a:rPr lang="zh-CN" altLang="en-US" sz="3200" b="1" dirty="0">
                <a:solidFill>
                  <a:srgbClr val="FF3300"/>
                </a:solidFill>
                <a:latin typeface="Arial" panose="020B0604020202020204" pitchFamily="34" charset="0"/>
                <a:ea typeface="宋体" panose="02010600030101010101" pitchFamily="2" charset="-122"/>
              </a:rPr>
              <a:t>必须使用德国及其盟国一切可用的军队</a:t>
            </a:r>
            <a:r>
              <a:rPr lang="zh-CN" altLang="en-US" sz="3200" b="1" dirty="0">
                <a:latin typeface="Arial" panose="020B0604020202020204" pitchFamily="34" charset="0"/>
                <a:ea typeface="宋体" panose="02010600030101010101" pitchFamily="2" charset="-122"/>
              </a:rPr>
              <a:t>”。</a:t>
            </a:r>
            <a:endParaRPr lang="zh-CN" altLang="en-US" sz="3600" b="1" dirty="0">
              <a:latin typeface="Arial" panose="020B0604020202020204" pitchFamily="34" charset="0"/>
              <a:ea typeface="宋体" panose="02010600030101010101" pitchFamily="2" charset="-122"/>
            </a:endParaRPr>
          </a:p>
          <a:p>
            <a:pPr lvl="0">
              <a:spcBef>
                <a:spcPct val="50000"/>
              </a:spcBef>
            </a:pPr>
            <a:r>
              <a:rPr lang="zh-CN" altLang="en-US" sz="3600" b="1" dirty="0">
                <a:latin typeface="Arial" panose="020B0604020202020204" pitchFamily="34" charset="0"/>
                <a:ea typeface="宋体" panose="02010600030101010101" pitchFamily="2" charset="-122"/>
              </a:rPr>
              <a:t>     </a:t>
            </a:r>
            <a:r>
              <a:rPr lang="en-US" altLang="zh-CN" sz="3600" b="1" dirty="0">
                <a:solidFill>
                  <a:srgbClr val="7030A0"/>
                </a:solidFill>
                <a:latin typeface="Arial" panose="020B0604020202020204" pitchFamily="34" charset="0"/>
                <a:ea typeface="宋体" panose="02010600030101010101" pitchFamily="2" charset="-122"/>
              </a:rPr>
              <a:t>1942</a:t>
            </a:r>
            <a:r>
              <a:rPr lang="zh-CN" altLang="en-US" sz="3600" b="1" dirty="0">
                <a:solidFill>
                  <a:srgbClr val="7030A0"/>
                </a:solidFill>
                <a:latin typeface="Arial" panose="020B0604020202020204" pitchFamily="34" charset="0"/>
                <a:ea typeface="宋体" panose="02010600030101010101" pitchFamily="2" charset="-122"/>
              </a:rPr>
              <a:t>年</a:t>
            </a:r>
            <a:r>
              <a:rPr lang="en-US" altLang="zh-CN" sz="3600" b="1" dirty="0">
                <a:solidFill>
                  <a:srgbClr val="7030A0"/>
                </a:solidFill>
                <a:latin typeface="Arial" panose="020B0604020202020204" pitchFamily="34" charset="0"/>
                <a:ea typeface="宋体" panose="02010600030101010101" pitchFamily="2" charset="-122"/>
              </a:rPr>
              <a:t>7</a:t>
            </a:r>
            <a:r>
              <a:rPr lang="zh-CN" altLang="en-US" sz="3600" b="1" dirty="0">
                <a:solidFill>
                  <a:srgbClr val="7030A0"/>
                </a:solidFill>
                <a:latin typeface="Arial" panose="020B0604020202020204" pitchFamily="34" charset="0"/>
                <a:ea typeface="宋体" panose="02010600030101010101" pitchFamily="2" charset="-122"/>
              </a:rPr>
              <a:t>月，德国集中兵力进攻苏联战略重镇斯大林格勒</a:t>
            </a:r>
            <a:endParaRPr lang="zh-CN" altLang="en-US" sz="3600" b="1" dirty="0">
              <a:solidFill>
                <a:srgbClr val="7030A0"/>
              </a:solidFill>
              <a:latin typeface="Arial" panose="020B0604020202020204" pitchFamily="34" charset="0"/>
              <a:ea typeface="宋体" panose="02010600030101010101" pitchFamily="2" charset="-122"/>
            </a:endParaRPr>
          </a:p>
          <a:p>
            <a:pPr lvl="0">
              <a:spcBef>
                <a:spcPct val="50000"/>
              </a:spcBef>
            </a:pPr>
            <a:r>
              <a:rPr lang="zh-CN" altLang="en-US" sz="3200" b="1" dirty="0">
                <a:latin typeface="Arial" panose="020B0604020202020204" pitchFamily="34" charset="0"/>
                <a:ea typeface="宋体" panose="02010600030101010101" pitchFamily="2" charset="-122"/>
              </a:rPr>
              <a:t>单是空袭斯大林格勒就先后出动了飞机</a:t>
            </a:r>
            <a:r>
              <a:rPr lang="en-US" altLang="x-none" sz="3200" b="1" dirty="0">
                <a:solidFill>
                  <a:srgbClr val="FF3300"/>
                </a:solidFill>
                <a:latin typeface="Arial" panose="020B0604020202020204" pitchFamily="34" charset="0"/>
                <a:ea typeface="宋体" panose="02010600030101010101" pitchFamily="2" charset="-122"/>
              </a:rPr>
              <a:t>10</a:t>
            </a:r>
            <a:r>
              <a:rPr lang="zh-CN" altLang="en-US" sz="3200" b="1" dirty="0">
                <a:solidFill>
                  <a:srgbClr val="FF3300"/>
                </a:solidFill>
                <a:latin typeface="Arial" panose="020B0604020202020204" pitchFamily="34" charset="0"/>
                <a:ea typeface="宋体" panose="02010600030101010101" pitchFamily="2" charset="-122"/>
              </a:rPr>
              <a:t>万架次</a:t>
            </a:r>
            <a:r>
              <a:rPr lang="zh-CN" altLang="en-US" sz="3200" b="1" dirty="0">
                <a:latin typeface="Arial" panose="020B0604020202020204" pitchFamily="34" charset="0"/>
                <a:ea typeface="宋体" panose="02010600030101010101" pitchFamily="2" charset="-122"/>
              </a:rPr>
              <a:t>，投掷炸弹</a:t>
            </a:r>
            <a:r>
              <a:rPr lang="en-US" altLang="x-none" sz="3200" b="1" dirty="0">
                <a:solidFill>
                  <a:srgbClr val="FF3300"/>
                </a:solidFill>
                <a:latin typeface="Arial" panose="020B0604020202020204" pitchFamily="34" charset="0"/>
                <a:ea typeface="宋体" panose="02010600030101010101" pitchFamily="2" charset="-122"/>
              </a:rPr>
              <a:t>100</a:t>
            </a:r>
            <a:r>
              <a:rPr lang="zh-CN" altLang="en-US" sz="3200" b="1" dirty="0">
                <a:solidFill>
                  <a:srgbClr val="FF3300"/>
                </a:solidFill>
                <a:latin typeface="Arial" panose="020B0604020202020204" pitchFamily="34" charset="0"/>
                <a:ea typeface="宋体" panose="02010600030101010101" pitchFamily="2" charset="-122"/>
              </a:rPr>
              <a:t>多万枚</a:t>
            </a:r>
            <a:r>
              <a:rPr lang="zh-CN" altLang="en-US" sz="3200" b="1" dirty="0">
                <a:latin typeface="Arial" panose="020B0604020202020204" pitchFamily="34" charset="0"/>
                <a:ea typeface="宋体" panose="02010600030101010101" pitchFamily="2" charset="-122"/>
              </a:rPr>
              <a:t>，把市中心炸成了废墟。</a:t>
            </a:r>
            <a:endParaRPr lang="zh-CN" altLang="en-US" sz="3200" b="1" dirty="0">
              <a:latin typeface="Arial" panose="020B0604020202020204" pitchFamily="34" charset="0"/>
              <a:ea typeface="宋体" panose="02010600030101010101" pitchFamily="2" charset="-122"/>
            </a:endParaRP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Text Box 2"/>
          <p:cNvSpPr txBox="1"/>
          <p:nvPr/>
        </p:nvSpPr>
        <p:spPr>
          <a:xfrm>
            <a:off x="534035" y="50800"/>
            <a:ext cx="7543165" cy="645160"/>
          </a:xfrm>
          <a:prstGeom prst="rect">
            <a:avLst/>
          </a:prstGeom>
          <a:noFill/>
          <a:ln w="9525">
            <a:noFill/>
          </a:ln>
        </p:spPr>
        <p:txBody>
          <a:bodyPr wrap="square" anchor="t">
            <a:spAutoFit/>
          </a:bodyPr>
          <a:p>
            <a:pPr lvl="0" indent="0">
              <a:spcBef>
                <a:spcPct val="50000"/>
              </a:spcBef>
            </a:pPr>
            <a:r>
              <a:rPr lang="en-US" altLang="zh-CN" sz="3600" b="1" dirty="0">
                <a:solidFill>
                  <a:srgbClr val="CC0000"/>
                </a:solidFill>
                <a:latin typeface="黑体" panose="02010609060101010101" pitchFamily="2" charset="-122"/>
                <a:ea typeface="黑体" panose="02010609060101010101" pitchFamily="2" charset="-122"/>
              </a:rPr>
              <a:t>2</a:t>
            </a:r>
            <a:r>
              <a:rPr lang="zh-CN" altLang="en-US" sz="3600" b="1" dirty="0">
                <a:solidFill>
                  <a:srgbClr val="CC0000"/>
                </a:solidFill>
                <a:latin typeface="黑体" panose="02010609060101010101" pitchFamily="2" charset="-122"/>
                <a:ea typeface="黑体" panose="02010609060101010101" pitchFamily="2" charset="-122"/>
              </a:rPr>
              <a:t>、</a:t>
            </a:r>
            <a:r>
              <a:rPr lang="zh-CN" altLang="en-US" sz="3600" b="1" dirty="0">
                <a:solidFill>
                  <a:srgbClr val="CC0000"/>
                </a:solidFill>
                <a:latin typeface="黑体" panose="02010609060101010101" pitchFamily="2" charset="-122"/>
                <a:ea typeface="黑体" panose="02010609060101010101" pitchFamily="2" charset="-122"/>
              </a:rPr>
              <a:t>二战的转折：斯大林格勒战役</a:t>
            </a:r>
            <a:endParaRPr lang="zh-CN" altLang="en-US" sz="3600" b="1" dirty="0">
              <a:solidFill>
                <a:srgbClr val="CC0000"/>
              </a:solidFill>
              <a:latin typeface="黑体" panose="02010609060101010101" pitchFamily="2" charset="-122"/>
              <a:ea typeface="黑体" panose="02010609060101010101" pitchFamily="2" charset="-122"/>
            </a:endParaRPr>
          </a:p>
        </p:txBody>
      </p:sp>
      <p:grpSp>
        <p:nvGrpSpPr>
          <p:cNvPr id="2" name="Group 3"/>
          <p:cNvGrpSpPr/>
          <p:nvPr/>
        </p:nvGrpSpPr>
        <p:grpSpPr>
          <a:xfrm>
            <a:off x="533400" y="692150"/>
            <a:ext cx="8610600" cy="6165850"/>
            <a:chOff x="0" y="0"/>
            <a:chExt cx="5071" cy="3884"/>
          </a:xfrm>
        </p:grpSpPr>
        <p:pic>
          <p:nvPicPr>
            <p:cNvPr id="32771" name="Picture 4" descr="每一座楼房都是一个碉堡，苏军士兵顽强地打击敌军"/>
            <p:cNvPicPr>
              <a:picLocks noChangeAspect="1"/>
            </p:cNvPicPr>
            <p:nvPr/>
          </p:nvPicPr>
          <p:blipFill>
            <a:blip r:embed="rId1"/>
            <a:stretch>
              <a:fillRect/>
            </a:stretch>
          </p:blipFill>
          <p:spPr>
            <a:xfrm>
              <a:off x="0" y="0"/>
              <a:ext cx="2705" cy="3884"/>
            </a:xfrm>
            <a:prstGeom prst="rect">
              <a:avLst/>
            </a:prstGeom>
            <a:noFill/>
            <a:ln w="9525">
              <a:noFill/>
            </a:ln>
          </p:spPr>
        </p:pic>
        <p:sp>
          <p:nvSpPr>
            <p:cNvPr id="32772" name="Rectangle 5"/>
            <p:cNvSpPr/>
            <p:nvPr/>
          </p:nvSpPr>
          <p:spPr>
            <a:xfrm>
              <a:off x="2736" y="1939"/>
              <a:ext cx="2335" cy="1609"/>
            </a:xfrm>
            <a:prstGeom prst="rect">
              <a:avLst/>
            </a:prstGeom>
            <a:noFill/>
            <a:ln w="9525">
              <a:noFill/>
            </a:ln>
          </p:spPr>
          <p:txBody>
            <a:bodyPr anchor="t">
              <a:spAutoFit/>
            </a:bodyPr>
            <a:p>
              <a:pPr lvl="0" indent="0"/>
              <a:r>
                <a:rPr lang="zh-CN" altLang="en-US" b="1" dirty="0">
                  <a:solidFill>
                    <a:schemeClr val="tx1"/>
                  </a:solidFill>
                  <a:latin typeface="黑体" panose="02010609060101010101" pitchFamily="2" charset="-122"/>
                  <a:ea typeface="黑体" panose="02010609060101010101" pitchFamily="2" charset="-122"/>
                </a:rPr>
                <a:t>每一座楼房都是一个碉堡，苏军士兵顽强地打击敌军</a:t>
              </a:r>
              <a:endParaRPr lang="zh-CN" altLang="en-US" b="1" dirty="0">
                <a:solidFill>
                  <a:schemeClr val="tx1"/>
                </a:solidFill>
                <a:latin typeface="黑体" panose="02010609060101010101" pitchFamily="2" charset="-122"/>
                <a:ea typeface="黑体" panose="02010609060101010101" pitchFamily="2" charset="-122"/>
              </a:endParaRPr>
            </a:p>
          </p:txBody>
        </p:sp>
      </p:grpSp>
      <p:sp>
        <p:nvSpPr>
          <p:cNvPr id="32773" name="Line 6"/>
          <p:cNvSpPr/>
          <p:nvPr/>
        </p:nvSpPr>
        <p:spPr>
          <a:xfrm>
            <a:off x="0" y="692150"/>
            <a:ext cx="9144000" cy="0"/>
          </a:xfrm>
          <a:prstGeom prst="line">
            <a:avLst/>
          </a:prstGeom>
          <a:ln w="28575" cap="flat" cmpd="sng">
            <a:solidFill>
              <a:schemeClr val="tx1"/>
            </a:solidFill>
            <a:prstDash val="solid"/>
            <a:round/>
            <a:headEnd type="none" w="med" len="med"/>
            <a:tailEnd type="none" w="med" len="med"/>
          </a:ln>
        </p:spPr>
      </p:sp>
      <p:grpSp>
        <p:nvGrpSpPr>
          <p:cNvPr id="3" name="Group 7"/>
          <p:cNvGrpSpPr/>
          <p:nvPr/>
        </p:nvGrpSpPr>
        <p:grpSpPr>
          <a:xfrm>
            <a:off x="1619250" y="692150"/>
            <a:ext cx="6321425" cy="6165850"/>
            <a:chOff x="0" y="0"/>
            <a:chExt cx="3982" cy="3884"/>
          </a:xfrm>
        </p:grpSpPr>
        <p:pic>
          <p:nvPicPr>
            <p:cNvPr id="32775" name="Picture 8" descr="斯大林格勒保卫战反攻激战场面"/>
            <p:cNvPicPr>
              <a:picLocks noChangeAspect="1"/>
            </p:cNvPicPr>
            <p:nvPr/>
          </p:nvPicPr>
          <p:blipFill>
            <a:blip r:embed="rId2"/>
            <a:stretch>
              <a:fillRect/>
            </a:stretch>
          </p:blipFill>
          <p:spPr>
            <a:xfrm>
              <a:off x="0" y="0"/>
              <a:ext cx="3302" cy="3884"/>
            </a:xfrm>
            <a:prstGeom prst="rect">
              <a:avLst/>
            </a:prstGeom>
            <a:noFill/>
            <a:ln w="9525">
              <a:noFill/>
            </a:ln>
          </p:spPr>
        </p:pic>
        <p:sp>
          <p:nvSpPr>
            <p:cNvPr id="32776" name="Rectangle 9"/>
            <p:cNvSpPr/>
            <p:nvPr/>
          </p:nvSpPr>
          <p:spPr>
            <a:xfrm>
              <a:off x="3478" y="44"/>
              <a:ext cx="504" cy="2949"/>
            </a:xfrm>
            <a:prstGeom prst="rect">
              <a:avLst/>
            </a:prstGeom>
            <a:noFill/>
            <a:ln w="9525">
              <a:noFill/>
            </a:ln>
          </p:spPr>
          <p:txBody>
            <a:bodyPr vert="eaVert" anchor="t">
              <a:spAutoFit/>
            </a:bodyPr>
            <a:p>
              <a:pPr lvl="0" indent="0"/>
              <a:r>
                <a:rPr lang="zh-CN" altLang="en-US" b="1" dirty="0">
                  <a:solidFill>
                    <a:schemeClr val="tx1"/>
                  </a:solidFill>
                  <a:latin typeface="黑体" panose="02010609060101010101" pitchFamily="2" charset="-122"/>
                  <a:ea typeface="黑体" panose="02010609060101010101" pitchFamily="2" charset="-122"/>
                </a:rPr>
                <a:t>斯大林格勒保卫战</a:t>
              </a:r>
              <a:endParaRPr lang="zh-CN" altLang="en-US" b="1" dirty="0">
                <a:solidFill>
                  <a:schemeClr val="tx1"/>
                </a:solidFill>
                <a:latin typeface="黑体" panose="02010609060101010101" pitchFamily="2" charset="-122"/>
                <a:ea typeface="黑体" panose="02010609060101010101" pitchFamily="2" charset="-122"/>
              </a:endParaRPr>
            </a:p>
          </p:txBody>
        </p:sp>
      </p:grpSp>
      <p:grpSp>
        <p:nvGrpSpPr>
          <p:cNvPr id="4" name="Group 10"/>
          <p:cNvGrpSpPr/>
          <p:nvPr/>
        </p:nvGrpSpPr>
        <p:grpSpPr>
          <a:xfrm>
            <a:off x="0" y="996950"/>
            <a:ext cx="9144000" cy="5861050"/>
            <a:chOff x="0" y="0"/>
            <a:chExt cx="5760" cy="3692"/>
          </a:xfrm>
        </p:grpSpPr>
        <p:pic>
          <p:nvPicPr>
            <p:cNvPr id="32778" name="Picture 11" descr="斯大林格勒的工人们响应政府号召，纷纷拿起武器，保卫自己的工厂"/>
            <p:cNvPicPr>
              <a:picLocks noChangeAspect="1"/>
            </p:cNvPicPr>
            <p:nvPr/>
          </p:nvPicPr>
          <p:blipFill>
            <a:blip r:embed="rId3"/>
            <a:stretch>
              <a:fillRect/>
            </a:stretch>
          </p:blipFill>
          <p:spPr>
            <a:xfrm>
              <a:off x="0" y="0"/>
              <a:ext cx="5760" cy="3692"/>
            </a:xfrm>
            <a:prstGeom prst="rect">
              <a:avLst/>
            </a:prstGeom>
            <a:noFill/>
            <a:ln w="9525">
              <a:noFill/>
            </a:ln>
          </p:spPr>
        </p:pic>
        <p:sp>
          <p:nvSpPr>
            <p:cNvPr id="32779" name="Rectangle 12"/>
            <p:cNvSpPr/>
            <p:nvPr/>
          </p:nvSpPr>
          <p:spPr>
            <a:xfrm>
              <a:off x="288" y="2858"/>
              <a:ext cx="5234" cy="834"/>
            </a:xfrm>
            <a:prstGeom prst="rect">
              <a:avLst/>
            </a:prstGeom>
            <a:solidFill>
              <a:srgbClr val="CCFFFF"/>
            </a:solidFill>
            <a:ln w="9525">
              <a:noFill/>
            </a:ln>
          </p:spPr>
          <p:txBody>
            <a:bodyPr anchor="t">
              <a:spAutoFit/>
            </a:bodyPr>
            <a:p>
              <a:pPr lvl="0" indent="0"/>
              <a:r>
                <a:rPr lang="zh-CN" altLang="en-US" b="1" dirty="0">
                  <a:solidFill>
                    <a:schemeClr val="tx1"/>
                  </a:solidFill>
                  <a:latin typeface="黑体" panose="02010609060101010101" pitchFamily="2" charset="-122"/>
                  <a:ea typeface="黑体" panose="02010609060101010101" pitchFamily="2" charset="-122"/>
                </a:rPr>
                <a:t>斯大林格勒的工人们响应政府号召，纷纷拿起武器，保卫自己的工厂</a:t>
              </a:r>
              <a:endParaRPr lang="zh-CN" altLang="en-US" b="1" dirty="0">
                <a:solidFill>
                  <a:schemeClr val="tx1"/>
                </a:solidFill>
                <a:latin typeface="黑体" panose="02010609060101010101" pitchFamily="2" charset="-122"/>
                <a:ea typeface="黑体" panose="02010609060101010101" pitchFamily="2" charset="-122"/>
              </a:endParaRPr>
            </a:p>
          </p:txBody>
        </p:sp>
      </p:grpSp>
      <p:grpSp>
        <p:nvGrpSpPr>
          <p:cNvPr id="5" name="Group 13"/>
          <p:cNvGrpSpPr/>
          <p:nvPr/>
        </p:nvGrpSpPr>
        <p:grpSpPr>
          <a:xfrm>
            <a:off x="0" y="838200"/>
            <a:ext cx="9144000" cy="5800725"/>
            <a:chOff x="0" y="0"/>
            <a:chExt cx="4565" cy="3894"/>
          </a:xfrm>
        </p:grpSpPr>
        <p:pic>
          <p:nvPicPr>
            <p:cNvPr id="32781" name="Picture 14" descr="妇女们也拿起武器保卫城市"/>
            <p:cNvPicPr>
              <a:picLocks noChangeAspect="1"/>
            </p:cNvPicPr>
            <p:nvPr/>
          </p:nvPicPr>
          <p:blipFill>
            <a:blip r:embed="rId4"/>
            <a:stretch>
              <a:fillRect/>
            </a:stretch>
          </p:blipFill>
          <p:spPr>
            <a:xfrm>
              <a:off x="0" y="0"/>
              <a:ext cx="4173" cy="3857"/>
            </a:xfrm>
            <a:prstGeom prst="rect">
              <a:avLst/>
            </a:prstGeom>
            <a:noFill/>
            <a:ln w="9525">
              <a:noFill/>
            </a:ln>
          </p:spPr>
        </p:pic>
        <p:sp>
          <p:nvSpPr>
            <p:cNvPr id="32782" name="Rectangle 15"/>
            <p:cNvSpPr/>
            <p:nvPr/>
          </p:nvSpPr>
          <p:spPr>
            <a:xfrm>
              <a:off x="4166" y="19"/>
              <a:ext cx="399" cy="3875"/>
            </a:xfrm>
            <a:prstGeom prst="rect">
              <a:avLst/>
            </a:prstGeom>
            <a:noFill/>
            <a:ln w="9525">
              <a:noFill/>
            </a:ln>
          </p:spPr>
          <p:txBody>
            <a:bodyPr vert="eaVert" wrap="none" anchor="t">
              <a:spAutoFit/>
            </a:bodyPr>
            <a:p>
              <a:pPr lvl="0" indent="0"/>
              <a:r>
                <a:rPr lang="zh-CN" altLang="en-US" b="1" dirty="0">
                  <a:solidFill>
                    <a:schemeClr val="tx1"/>
                  </a:solidFill>
                  <a:latin typeface="黑体" panose="02010609060101010101" pitchFamily="2" charset="-122"/>
                  <a:ea typeface="黑体" panose="02010609060101010101" pitchFamily="2" charset="-122"/>
                </a:rPr>
                <a:t>妇女们也拿起武器保卫城市</a:t>
              </a:r>
              <a:endParaRPr lang="zh-CN" altLang="en-US" b="1" dirty="0">
                <a:solidFill>
                  <a:schemeClr val="tx1"/>
                </a:solidFill>
                <a:latin typeface="黑体" panose="02010609060101010101" pitchFamily="2" charset="-122"/>
                <a:ea typeface="黑体" panose="0201060906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 fill="hold"/>
                                        <p:tgtEl>
                                          <p:spTgt spid="2"/>
                                        </p:tgtEl>
                                      </p:cBhvr>
                                    </p:anim>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 fill="hold"/>
                                        <p:tgtEl>
                                          <p:spTgt spid="3"/>
                                        </p:tgtEl>
                                      </p:cBhvr>
                                    </p:anim>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 fill="hold"/>
                                        <p:tgtEl>
                                          <p:spTgt spid="4"/>
                                        </p:tgtEl>
                                      </p:cBhvr>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2"/>
          <p:cNvSpPr txBox="1">
            <a:spLocks noChangeArrowheads="1"/>
          </p:cNvSpPr>
          <p:nvPr/>
        </p:nvSpPr>
        <p:spPr bwMode="auto">
          <a:xfrm>
            <a:off x="1116013" y="1268413"/>
            <a:ext cx="7129463" cy="1066800"/>
          </a:xfrm>
          <a:prstGeom prst="rect">
            <a:avLst/>
          </a:prstGeom>
          <a:noFill/>
          <a:ln w="9525">
            <a:noFill/>
            <a:miter lim="800000"/>
          </a:ln>
          <a:effectLst/>
        </p:spPr>
        <p:txBody>
          <a:bodyPr>
            <a:spAutoFit/>
          </a:bodyPr>
          <a:lstStyle/>
          <a:p>
            <a:pPr marR="0" defTabSz="914400" rtl="0">
              <a:spcBef>
                <a:spcPct val="50000"/>
              </a:spcBef>
              <a:buClrTx/>
              <a:buSzTx/>
              <a:buFontTx/>
              <a:buNone/>
              <a:defRPr/>
            </a:pPr>
            <a:r>
              <a:rPr kumimoji="0" lang="zh-CN" altLang="en-US" sz="3200" kern="1200" cap="none" spc="0" normalizeH="0" baseline="0" noProof="0" smtClean="0">
                <a:solidFill>
                  <a:srgbClr val="000099"/>
                </a:solidFill>
                <a:latin typeface="黑体" panose="02010609060101010101" pitchFamily="2" charset="-122"/>
                <a:ea typeface="黑体" panose="02010609060101010101" pitchFamily="2" charset="-122"/>
                <a:cs typeface="+mn-cs"/>
              </a:rPr>
              <a:t>      </a:t>
            </a:r>
            <a:r>
              <a:rPr kumimoji="0" lang="zh-CN" altLang="en-US" sz="32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rPr>
              <a:t>“俄国人不是人，而是某种钢铁铸成的东西，他们不知疲劳，不怕炮火。”</a:t>
            </a:r>
            <a:endParaRPr kumimoji="0" lang="zh-CN" altLang="en-US" sz="32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endParaRPr>
          </a:p>
        </p:txBody>
      </p:sp>
      <p:sp>
        <p:nvSpPr>
          <p:cNvPr id="26627" name="Text Box 3"/>
          <p:cNvSpPr txBox="1">
            <a:spLocks noChangeArrowheads="1"/>
          </p:cNvSpPr>
          <p:nvPr/>
        </p:nvSpPr>
        <p:spPr bwMode="auto">
          <a:xfrm>
            <a:off x="1187450" y="2636838"/>
            <a:ext cx="7272338" cy="3016250"/>
          </a:xfrm>
          <a:prstGeom prst="rect">
            <a:avLst/>
          </a:prstGeom>
          <a:noFill/>
          <a:ln w="9525">
            <a:noFill/>
            <a:miter lim="800000"/>
          </a:ln>
          <a:effectLst/>
        </p:spPr>
        <p:txBody>
          <a:bodyPr>
            <a:spAutoFit/>
          </a:bodyPr>
          <a:lstStyle/>
          <a:p>
            <a:pPr marR="0" defTabSz="914400" rtl="0">
              <a:spcBef>
                <a:spcPct val="50000"/>
              </a:spcBef>
              <a:buClrTx/>
              <a:buSzTx/>
              <a:buFontTx/>
              <a:buNone/>
              <a:defRPr/>
            </a:pPr>
            <a:r>
              <a:rPr kumimoji="0" lang="zh-CN" altLang="en-US" sz="3200" kern="1200" cap="none" spc="0" normalizeH="0" baseline="0" noProof="0" smtClean="0">
                <a:solidFill>
                  <a:srgbClr val="000099"/>
                </a:solidFill>
                <a:latin typeface="黑体" panose="02010609060101010101" pitchFamily="2" charset="-122"/>
                <a:ea typeface="黑体" panose="02010609060101010101" pitchFamily="2" charset="-122"/>
                <a:cs typeface="+mn-cs"/>
              </a:rPr>
              <a:t>      </a:t>
            </a:r>
            <a:r>
              <a:rPr kumimoji="0" lang="zh-CN" altLang="en-US" sz="32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rPr>
              <a:t>“想想斯大林格勒大战——80个昼夜的肉搏拼杀情景吧！街道不是用公里来计算，而是用尸体作单位来丈量的。斯大林格勒不再像座城市，它淹没在一片漫无边际的浓烟烈火之中，简直像一座炉火映红的巨大熔炉。”</a:t>
            </a:r>
            <a:endParaRPr kumimoji="0" lang="zh-CN" altLang="en-US" sz="32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endParaRPr>
          </a:p>
        </p:txBody>
      </p:sp>
      <p:sp>
        <p:nvSpPr>
          <p:cNvPr id="26628" name="Text Box 4"/>
          <p:cNvSpPr txBox="1">
            <a:spLocks noChangeArrowheads="1"/>
          </p:cNvSpPr>
          <p:nvPr/>
        </p:nvSpPr>
        <p:spPr bwMode="auto">
          <a:xfrm>
            <a:off x="4859338" y="5805488"/>
            <a:ext cx="3527425" cy="519113"/>
          </a:xfrm>
          <a:prstGeom prst="rect">
            <a:avLst/>
          </a:prstGeom>
          <a:noFill/>
          <a:ln w="9525">
            <a:noFill/>
            <a:miter lim="800000"/>
          </a:ln>
          <a:effectLst/>
        </p:spPr>
        <p:txBody>
          <a:bodyPr>
            <a:spAutoFit/>
          </a:bodyPr>
          <a:lstStyle/>
          <a:p>
            <a:pPr marR="0" defTabSz="914400" rtl="0">
              <a:spcBef>
                <a:spcPct val="50000"/>
              </a:spcBef>
              <a:buClrTx/>
              <a:buSzTx/>
              <a:buFontTx/>
              <a:buNone/>
              <a:defRPr/>
            </a:pPr>
            <a:r>
              <a:rPr kumimoji="0" lang="zh-CN" altLang="en-US" sz="28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rPr>
              <a:t>——德国士兵的日记</a:t>
            </a:r>
            <a:endParaRPr kumimoji="0" lang="zh-CN" altLang="en-US" sz="2800" b="1" kern="1200" cap="none" spc="0" normalizeH="0" baseline="0" noProof="0" smtClean="0">
              <a:solidFill>
                <a:srgbClr val="000099"/>
              </a:solidFill>
              <a:effectLst>
                <a:outerShdw blurRad="38100" dist="38100" dir="2700000" algn="tl">
                  <a:srgbClr val="C0C0C0"/>
                </a:outerShdw>
              </a:effectLst>
              <a:latin typeface="黑体" panose="02010609060101010101" pitchFamily="2" charset="-122"/>
              <a:ea typeface="黑体" panose="02010609060101010101" pitchFamily="2" charset="-122"/>
              <a:cs typeface="+mn-cs"/>
            </a:endParaRPr>
          </a:p>
        </p:txBody>
      </p:sp>
      <p:sp>
        <p:nvSpPr>
          <p:cNvPr id="33796" name="Text Box 5"/>
          <p:cNvSpPr txBox="1"/>
          <p:nvPr/>
        </p:nvSpPr>
        <p:spPr>
          <a:xfrm>
            <a:off x="3132138" y="50800"/>
            <a:ext cx="3671887" cy="641350"/>
          </a:xfrm>
          <a:prstGeom prst="rect">
            <a:avLst/>
          </a:prstGeom>
          <a:noFill/>
          <a:ln w="9525">
            <a:noFill/>
          </a:ln>
        </p:spPr>
        <p:txBody>
          <a:bodyPr anchor="t">
            <a:spAutoFit/>
          </a:bodyPr>
          <a:p>
            <a:pPr>
              <a:spcBef>
                <a:spcPct val="50000"/>
              </a:spcBef>
            </a:pPr>
            <a:r>
              <a:rPr lang="zh-CN" altLang="en-US" sz="3600" b="1" dirty="0">
                <a:solidFill>
                  <a:srgbClr val="CC0000"/>
                </a:solidFill>
                <a:latin typeface="黑体" panose="02010609060101010101" pitchFamily="2" charset="-122"/>
                <a:ea typeface="黑体" panose="02010609060101010101" pitchFamily="2" charset="-122"/>
              </a:rPr>
              <a:t>斯大林格勒战役</a:t>
            </a:r>
            <a:endParaRPr lang="zh-CN" altLang="en-US" sz="3600" b="1" dirty="0">
              <a:solidFill>
                <a:srgbClr val="CC0000"/>
              </a:solidFill>
              <a:latin typeface="黑体" panose="02010609060101010101" pitchFamily="2" charset="-122"/>
              <a:ea typeface="黑体" panose="02010609060101010101" pitchFamily="2" charset="-122"/>
            </a:endParaRPr>
          </a:p>
        </p:txBody>
      </p:sp>
      <p:sp>
        <p:nvSpPr>
          <p:cNvPr id="33797" name="Line 6"/>
          <p:cNvSpPr/>
          <p:nvPr/>
        </p:nvSpPr>
        <p:spPr>
          <a:xfrm>
            <a:off x="0" y="692150"/>
            <a:ext cx="9144000" cy="0"/>
          </a:xfrm>
          <a:prstGeom prst="line">
            <a:avLst/>
          </a:prstGeom>
          <a:ln w="28575" cap="flat" cmpd="sng">
            <a:solidFill>
              <a:schemeClr val="tx1"/>
            </a:solidFill>
            <a:prstDash val="solid"/>
            <a:round/>
            <a:headEnd type="none" w="med" len="med"/>
            <a:tailEnd type="none" w="med" len="med"/>
          </a:ln>
        </p:spPr>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矩形 1"/>
          <p:cNvSpPr/>
          <p:nvPr/>
        </p:nvSpPr>
        <p:spPr>
          <a:xfrm>
            <a:off x="304800" y="5105400"/>
            <a:ext cx="8839200" cy="1615440"/>
          </a:xfrm>
          <a:prstGeom prst="rect">
            <a:avLst/>
          </a:prstGeom>
          <a:noFill/>
          <a:ln w="9525">
            <a:noFill/>
          </a:ln>
        </p:spPr>
        <p:txBody>
          <a:bodyPr wrap="square">
            <a:spAutoFit/>
          </a:bodyPr>
          <a:p>
            <a:pPr lvl="0" eaLnBrk="1" hangingPunct="1"/>
            <a:r>
              <a:rPr lang="zh-CN" altLang="en-US" sz="2400" b="1" dirty="0">
                <a:solidFill>
                  <a:srgbClr val="000000"/>
                </a:solidFill>
                <a:latin typeface="Arial" panose="020B0604020202020204" pitchFamily="34" charset="0"/>
                <a:ea typeface="宋体" panose="02010600030101010101" pitchFamily="2" charset="-122"/>
              </a:rPr>
              <a:t>       苏军坚守斯大林格勒苏军防御阶段战役，是整个战役最为艰苦的阶段。苏联人的拼命抵抗让德军束手无策，</a:t>
            </a:r>
            <a:r>
              <a:rPr lang="zh-CN" altLang="en-US" sz="2400" b="1" dirty="0">
                <a:solidFill>
                  <a:srgbClr val="FF0000"/>
                </a:solidFill>
                <a:latin typeface="Arial" panose="020B0604020202020204" pitchFamily="34" charset="0"/>
                <a:ea typeface="宋体" panose="02010600030101010101" pitchFamily="2" charset="-122"/>
              </a:rPr>
              <a:t>德军团长威廉</a:t>
            </a:r>
            <a:r>
              <a:rPr lang="en-US" altLang="x-none" sz="2400" b="1" dirty="0">
                <a:solidFill>
                  <a:srgbClr val="FF0000"/>
                </a:solidFill>
                <a:latin typeface="Arial" panose="020B0604020202020204" pitchFamily="34" charset="0"/>
                <a:ea typeface="宋体" panose="02010600030101010101" pitchFamily="2" charset="-122"/>
              </a:rPr>
              <a:t>•</a:t>
            </a:r>
            <a:r>
              <a:rPr lang="zh-CN" altLang="en-US" sz="2400" b="1" dirty="0">
                <a:solidFill>
                  <a:srgbClr val="FF0000"/>
                </a:solidFill>
                <a:latin typeface="Arial" panose="020B0604020202020204" pitchFamily="34" charset="0"/>
                <a:ea typeface="宋体" panose="02010600030101010101" pitchFamily="2" charset="-122"/>
              </a:rPr>
              <a:t>霍夫曼在日记中写到“他们不是人，而是某种钢铁铸成的东西。”</a:t>
            </a:r>
            <a:endParaRPr lang="zh-CN" altLang="en-US" sz="2400" b="1" dirty="0">
              <a:solidFill>
                <a:srgbClr val="FF0000"/>
              </a:solidFill>
              <a:latin typeface="Arial" panose="020B0604020202020204" pitchFamily="34" charset="0"/>
              <a:ea typeface="宋体" panose="02010600030101010101" pitchFamily="2" charset="-122"/>
            </a:endParaRPr>
          </a:p>
          <a:p>
            <a:pPr lvl="0" eaLnBrk="1" hangingPunct="1"/>
            <a:endParaRPr lang="zh-CN" altLang="en-US" sz="2800" b="1" dirty="0">
              <a:solidFill>
                <a:srgbClr val="FF0000"/>
              </a:solidFill>
              <a:latin typeface="Arial" panose="020B0604020202020204" pitchFamily="34" charset="0"/>
              <a:ea typeface="宋体" panose="02010600030101010101" pitchFamily="2" charset="-122"/>
            </a:endParaRPr>
          </a:p>
        </p:txBody>
      </p:sp>
      <p:pic>
        <p:nvPicPr>
          <p:cNvPr id="14339" name="Picture 3"/>
          <p:cNvPicPr>
            <a:picLocks noChangeAspect="1"/>
          </p:cNvPicPr>
          <p:nvPr/>
        </p:nvPicPr>
        <p:blipFill>
          <a:blip r:embed="rId1"/>
          <a:stretch>
            <a:fillRect/>
          </a:stretch>
        </p:blipFill>
        <p:spPr>
          <a:xfrm>
            <a:off x="0" y="0"/>
            <a:ext cx="9144000" cy="5105400"/>
          </a:xfrm>
          <a:prstGeom prst="rect">
            <a:avLst/>
          </a:prstGeom>
          <a:noFill/>
          <a:ln w="9525">
            <a:noFill/>
          </a:ln>
        </p:spPr>
      </p:pic>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框 15361"/>
          <p:cNvSpPr txBox="1"/>
          <p:nvPr/>
        </p:nvSpPr>
        <p:spPr>
          <a:xfrm>
            <a:off x="539750" y="0"/>
            <a:ext cx="8388350" cy="641350"/>
          </a:xfrm>
          <a:prstGeom prst="rect">
            <a:avLst/>
          </a:prstGeom>
          <a:noFill/>
          <a:ln w="9525">
            <a:noFill/>
          </a:ln>
        </p:spPr>
        <p:txBody>
          <a:bodyPr>
            <a:spAutoFit/>
          </a:bodyPr>
          <a:p>
            <a:pPr lvl="0">
              <a:spcBef>
                <a:spcPct val="50000"/>
              </a:spcBef>
            </a:pPr>
            <a:r>
              <a:rPr lang="zh-CN" altLang="en-US" sz="3600" b="1" dirty="0">
                <a:solidFill>
                  <a:srgbClr val="CC0000"/>
                </a:solidFill>
                <a:latin typeface="Times New Roman" panose="02020603050405020304" pitchFamily="2" charset="0"/>
                <a:ea typeface="华文行楷" panose="02010800040101010101" pitchFamily="2" charset="-122"/>
              </a:rPr>
              <a:t>斯大林格勒战役</a:t>
            </a:r>
            <a:r>
              <a:rPr lang="en-US" altLang="x-none" sz="3600" b="1">
                <a:solidFill>
                  <a:srgbClr val="CC0000"/>
                </a:solidFill>
                <a:latin typeface="Times New Roman" panose="02020603050405020304" pitchFamily="2" charset="0"/>
                <a:ea typeface="华文行楷" panose="02010800040101010101" pitchFamily="2" charset="-122"/>
              </a:rPr>
              <a:t>——</a:t>
            </a:r>
            <a:r>
              <a:rPr lang="zh-CN" altLang="en-US" sz="3600" b="1" dirty="0">
                <a:solidFill>
                  <a:srgbClr val="CC0000"/>
                </a:solidFill>
                <a:latin typeface="Times New Roman" panose="02020603050405020304" pitchFamily="2" charset="0"/>
                <a:ea typeface="华文行楷" panose="02010800040101010101" pitchFamily="2" charset="-122"/>
              </a:rPr>
              <a:t>苏德战场的转折点</a:t>
            </a:r>
            <a:endParaRPr lang="zh-CN" altLang="en-US" sz="3600" b="1" dirty="0">
              <a:solidFill>
                <a:srgbClr val="CC0000"/>
              </a:solidFill>
              <a:latin typeface="Times New Roman" panose="02020603050405020304" pitchFamily="2" charset="0"/>
              <a:ea typeface="华文行楷" panose="02010800040101010101" pitchFamily="2" charset="-122"/>
            </a:endParaRPr>
          </a:p>
        </p:txBody>
      </p:sp>
      <p:sp>
        <p:nvSpPr>
          <p:cNvPr id="15363" name="直接连接符 15362"/>
          <p:cNvSpPr/>
          <p:nvPr/>
        </p:nvSpPr>
        <p:spPr>
          <a:xfrm>
            <a:off x="0" y="692150"/>
            <a:ext cx="9144000" cy="0"/>
          </a:xfrm>
          <a:prstGeom prst="line">
            <a:avLst/>
          </a:prstGeom>
          <a:ln w="28575" cap="flat" cmpd="sng">
            <a:solidFill>
              <a:schemeClr val="tx1"/>
            </a:solidFill>
            <a:prstDash val="solid"/>
            <a:headEnd type="none" w="med" len="med"/>
            <a:tailEnd type="none" w="med" len="med"/>
          </a:ln>
        </p:spPr>
      </p:sp>
      <p:pic>
        <p:nvPicPr>
          <p:cNvPr id="15364" name="图片 15363" descr="logo1"/>
          <p:cNvPicPr>
            <a:picLocks noChangeAspect="1"/>
          </p:cNvPicPr>
          <p:nvPr/>
        </p:nvPicPr>
        <p:blipFill>
          <a:blip r:embed="rId1"/>
          <a:srcRect t="10458" b="18051"/>
          <a:stretch>
            <a:fillRect/>
          </a:stretch>
        </p:blipFill>
        <p:spPr>
          <a:xfrm>
            <a:off x="0" y="0"/>
            <a:ext cx="9144000" cy="792163"/>
          </a:xfrm>
          <a:prstGeom prst="rect">
            <a:avLst/>
          </a:prstGeom>
          <a:noFill/>
          <a:ln w="9525">
            <a:noFill/>
          </a:ln>
        </p:spPr>
      </p:pic>
      <p:sp>
        <p:nvSpPr>
          <p:cNvPr id="15365" name="矩形 15364"/>
          <p:cNvSpPr/>
          <p:nvPr/>
        </p:nvSpPr>
        <p:spPr>
          <a:xfrm>
            <a:off x="4572000" y="188913"/>
            <a:ext cx="4175125" cy="384175"/>
          </a:xfrm>
          <a:prstGeom prst="rect">
            <a:avLst/>
          </a:prstGeom>
        </p:spPr>
        <p:txBody>
          <a:bodyPr wrap="none" fromWordArt="1">
            <a:prstTxWarp prst="textPlain">
              <a:avLst>
                <a:gd name="adj" fmla="val 50000"/>
              </a:avLst>
            </a:prstTxWarp>
            <a:normAutofit fontScale="50000"/>
          </a:bodyPr>
          <a:p>
            <a:pPr algn="ctr"/>
            <a:r>
              <a:rPr lang="zh-CN" altLang="en-US" sz="3600">
                <a:ln w="9525" cap="flat" cmpd="sng">
                  <a:solidFill>
                    <a:srgbClr val="FFCC00"/>
                  </a:solidFill>
                  <a:prstDash val="solid"/>
                  <a:headEnd type="none" w="med" len="med"/>
                  <a:tailEnd type="none" w="med" len="med"/>
                </a:ln>
                <a:solidFill>
                  <a:srgbClr val="FFFFFF"/>
                </a:solidFill>
                <a:latin typeface="迷你简霹雳" charset="0"/>
                <a:ea typeface="迷你简霹雳" charset="0"/>
              </a:rPr>
              <a:t>胜利的转折</a:t>
            </a:r>
            <a:endParaRPr lang="zh-CN" altLang="en-US" sz="3600">
              <a:ln w="9525" cap="flat" cmpd="sng">
                <a:solidFill>
                  <a:srgbClr val="FFCC00"/>
                </a:solidFill>
                <a:prstDash val="solid"/>
                <a:headEnd type="none" w="med" len="med"/>
                <a:tailEnd type="none" w="med" len="med"/>
              </a:ln>
              <a:solidFill>
                <a:srgbClr val="FFFFFF"/>
              </a:solidFill>
              <a:latin typeface="迷你简霹雳" charset="0"/>
              <a:ea typeface="迷你简霹雳" charset="0"/>
            </a:endParaRPr>
          </a:p>
        </p:txBody>
      </p:sp>
      <p:sp>
        <p:nvSpPr>
          <p:cNvPr id="15366" name="矩形 15365"/>
          <p:cNvSpPr/>
          <p:nvPr/>
        </p:nvSpPr>
        <p:spPr>
          <a:xfrm>
            <a:off x="152400" y="838200"/>
            <a:ext cx="8686800" cy="3552825"/>
          </a:xfrm>
          <a:prstGeom prst="rect">
            <a:avLst/>
          </a:prstGeom>
          <a:solidFill>
            <a:schemeClr val="bg1"/>
          </a:solidFill>
          <a:ln w="47625" cap="flat" cmpd="sng">
            <a:solidFill>
              <a:srgbClr val="800000"/>
            </a:solidFill>
            <a:prstDash val="solid"/>
            <a:miter/>
            <a:headEnd type="none" w="med" len="med"/>
            <a:tailEnd type="none" w="med" len="med"/>
          </a:ln>
        </p:spPr>
        <p:txBody>
          <a:bodyPr>
            <a:spAutoFit/>
          </a:bodyPr>
          <a:p>
            <a:pPr lvl="0" eaLnBrk="0" hangingPunct="0"/>
            <a:r>
              <a:rPr lang="zh-CN" altLang="en-US" sz="2800" b="1" dirty="0">
                <a:latin typeface="黑体" panose="02010609060101010101" pitchFamily="2" charset="-122"/>
                <a:ea typeface="黑体" panose="02010609060101010101" pitchFamily="2" charset="-122"/>
              </a:rPr>
              <a:t>　</a:t>
            </a:r>
            <a:r>
              <a:rPr lang="zh-CN" altLang="en-US" sz="3200" b="1" dirty="0">
                <a:solidFill>
                  <a:schemeClr val="accent2"/>
                </a:solidFill>
                <a:latin typeface="黑体" panose="02010609060101010101" pitchFamily="2" charset="-122"/>
                <a:ea typeface="黑体" panose="02010609060101010101" pitchFamily="2" charset="-122"/>
              </a:rPr>
              <a:t>在持续</a:t>
            </a:r>
            <a:r>
              <a:rPr lang="en-US" altLang="x-none" sz="3200" b="1">
                <a:solidFill>
                  <a:schemeClr val="accent2"/>
                </a:solidFill>
                <a:latin typeface="黑体" panose="02010609060101010101" pitchFamily="2" charset="-122"/>
                <a:ea typeface="黑体" panose="02010609060101010101" pitchFamily="2" charset="-122"/>
              </a:rPr>
              <a:t>200</a:t>
            </a:r>
            <a:r>
              <a:rPr lang="zh-CN" altLang="en-US" sz="3200" b="1" dirty="0">
                <a:solidFill>
                  <a:schemeClr val="accent2"/>
                </a:solidFill>
                <a:latin typeface="黑体" panose="02010609060101010101" pitchFamily="2" charset="-122"/>
                <a:ea typeface="黑体" panose="02010609060101010101" pitchFamily="2" charset="-122"/>
              </a:rPr>
              <a:t>天的整个斯大林格勒战役过程中，法西斯共损失</a:t>
            </a:r>
            <a:r>
              <a:rPr lang="en-US" altLang="x-none" sz="3200" b="1">
                <a:solidFill>
                  <a:schemeClr val="accent2"/>
                </a:solidFill>
                <a:latin typeface="黑体" panose="02010609060101010101" pitchFamily="2" charset="-122"/>
                <a:ea typeface="黑体" panose="02010609060101010101" pitchFamily="2" charset="-122"/>
              </a:rPr>
              <a:t>150</a:t>
            </a:r>
            <a:r>
              <a:rPr lang="zh-CN" altLang="en-US" sz="3200" b="1" dirty="0">
                <a:solidFill>
                  <a:schemeClr val="accent2"/>
                </a:solidFill>
                <a:latin typeface="黑体" panose="02010609060101010101" pitchFamily="2" charset="-122"/>
                <a:ea typeface="黑体" panose="02010609060101010101" pitchFamily="2" charset="-122"/>
              </a:rPr>
              <a:t>万人，</a:t>
            </a:r>
            <a:r>
              <a:rPr lang="en-US" altLang="x-none" sz="3200" b="1">
                <a:solidFill>
                  <a:schemeClr val="accent2"/>
                </a:solidFill>
                <a:latin typeface="黑体" panose="02010609060101010101" pitchFamily="2" charset="-122"/>
                <a:ea typeface="黑体" panose="02010609060101010101" pitchFamily="2" charset="-122"/>
              </a:rPr>
              <a:t>3500</a:t>
            </a:r>
            <a:r>
              <a:rPr lang="zh-CN" altLang="en-US" sz="3200" b="1" dirty="0">
                <a:solidFill>
                  <a:schemeClr val="accent2"/>
                </a:solidFill>
                <a:latin typeface="黑体" panose="02010609060101010101" pitchFamily="2" charset="-122"/>
                <a:ea typeface="黑体" panose="02010609060101010101" pitchFamily="2" charset="-122"/>
              </a:rPr>
              <a:t>辆坦克和强击火炮，</a:t>
            </a:r>
            <a:r>
              <a:rPr lang="en-US" altLang="x-none" sz="3200" b="1">
                <a:solidFill>
                  <a:schemeClr val="accent2"/>
                </a:solidFill>
                <a:latin typeface="黑体" panose="02010609060101010101" pitchFamily="2" charset="-122"/>
                <a:ea typeface="黑体" panose="02010609060101010101" pitchFamily="2" charset="-122"/>
              </a:rPr>
              <a:t>1.2</a:t>
            </a:r>
            <a:r>
              <a:rPr lang="zh-CN" altLang="en-US" sz="3200" b="1" dirty="0">
                <a:solidFill>
                  <a:schemeClr val="accent2"/>
                </a:solidFill>
                <a:latin typeface="黑体" panose="02010609060101010101" pitchFamily="2" charset="-122"/>
                <a:ea typeface="黑体" panose="02010609060101010101" pitchFamily="2" charset="-122"/>
              </a:rPr>
              <a:t>万门大炮和迫击炮，</a:t>
            </a:r>
            <a:r>
              <a:rPr lang="en-US" altLang="x-none" sz="3200" b="1">
                <a:solidFill>
                  <a:schemeClr val="accent2"/>
                </a:solidFill>
                <a:latin typeface="黑体" panose="02010609060101010101" pitchFamily="2" charset="-122"/>
                <a:ea typeface="黑体" panose="02010609060101010101" pitchFamily="2" charset="-122"/>
              </a:rPr>
              <a:t>3000</a:t>
            </a:r>
            <a:r>
              <a:rPr lang="zh-CN" altLang="en-US" sz="3200" b="1" dirty="0">
                <a:solidFill>
                  <a:schemeClr val="accent2"/>
                </a:solidFill>
                <a:latin typeface="黑体" panose="02010609060101010101" pitchFamily="2" charset="-122"/>
                <a:ea typeface="黑体" panose="02010609060101010101" pitchFamily="2" charset="-122"/>
              </a:rPr>
              <a:t>架飞机。</a:t>
            </a:r>
            <a:endParaRPr lang="zh-CN" altLang="en-US" sz="3200" b="1" dirty="0">
              <a:solidFill>
                <a:schemeClr val="accent2"/>
              </a:solidFill>
              <a:latin typeface="黑体" panose="02010609060101010101" pitchFamily="2" charset="-122"/>
              <a:ea typeface="黑体" panose="02010609060101010101" pitchFamily="2" charset="-122"/>
            </a:endParaRPr>
          </a:p>
          <a:p>
            <a:pPr lvl="0" eaLnBrk="0" hangingPunct="0"/>
            <a:endParaRPr lang="zh-CN" altLang="en-US" sz="3200" b="1" dirty="0">
              <a:solidFill>
                <a:schemeClr val="accent2"/>
              </a:solidFill>
              <a:latin typeface="黑体" panose="02010609060101010101" pitchFamily="2" charset="-122"/>
              <a:ea typeface="黑体" panose="02010609060101010101" pitchFamily="2" charset="-122"/>
            </a:endParaRPr>
          </a:p>
          <a:p>
            <a:pPr lvl="0"/>
            <a:r>
              <a:rPr lang="en-US" altLang="x-none" sz="3200" b="1">
                <a:latin typeface="Times New Roman" panose="02020603050405020304" pitchFamily="2" charset="0"/>
                <a:ea typeface="宋体" panose="02010600030101010101" pitchFamily="2" charset="-122"/>
              </a:rPr>
              <a:t>1</a:t>
            </a:r>
            <a:r>
              <a:rPr lang="zh-CN" altLang="en-US" sz="3200" b="1" dirty="0">
                <a:latin typeface="Times New Roman" panose="02020603050405020304" pitchFamily="2" charset="0"/>
                <a:ea typeface="宋体" panose="02010600030101010101" pitchFamily="2" charset="-122"/>
              </a:rPr>
              <a:t>、苏军</a:t>
            </a:r>
            <a:r>
              <a:rPr lang="en-US" altLang="x-none" sz="3200" b="1">
                <a:latin typeface="Times New Roman" panose="02020603050405020304" pitchFamily="2" charset="0"/>
                <a:ea typeface="宋体" panose="02010600030101010101" pitchFamily="2" charset="-122"/>
              </a:rPr>
              <a:t>—— </a:t>
            </a:r>
            <a:r>
              <a:rPr lang="zh-CN" altLang="en-US" sz="3200" b="1" dirty="0">
                <a:latin typeface="Times New Roman" panose="02020603050405020304" pitchFamily="2" charset="0"/>
                <a:ea typeface="宋体" panose="02010600030101010101" pitchFamily="2" charset="-122"/>
              </a:rPr>
              <a:t>开始</a:t>
            </a:r>
            <a:r>
              <a:rPr lang="zh-CN" altLang="en-US" sz="3200" b="1" dirty="0">
                <a:solidFill>
                  <a:srgbClr val="FF0000"/>
                </a:solidFill>
                <a:latin typeface="Times New Roman" panose="02020603050405020304" pitchFamily="2" charset="0"/>
                <a:ea typeface="宋体" panose="02010600030101010101" pitchFamily="2" charset="-122"/>
              </a:rPr>
              <a:t>战略进攻</a:t>
            </a:r>
            <a:r>
              <a:rPr lang="zh-CN" altLang="en-US" sz="3200" b="1" dirty="0">
                <a:latin typeface="Times New Roman" panose="02020603050405020304" pitchFamily="2" charset="0"/>
                <a:ea typeface="宋体" panose="02010600030101010101" pitchFamily="2" charset="-122"/>
              </a:rPr>
              <a:t>，并掌握了</a:t>
            </a:r>
            <a:r>
              <a:rPr lang="zh-CN" altLang="en-US" sz="3200" b="1" dirty="0">
                <a:solidFill>
                  <a:srgbClr val="FF0000"/>
                </a:solidFill>
                <a:latin typeface="Times New Roman" panose="02020603050405020304" pitchFamily="2" charset="0"/>
                <a:ea typeface="宋体" panose="02010600030101010101" pitchFamily="2" charset="-122"/>
              </a:rPr>
              <a:t>主动</a:t>
            </a:r>
            <a:r>
              <a:rPr lang="zh-CN" altLang="en-US" sz="3200" b="1" dirty="0">
                <a:latin typeface="Times New Roman" panose="02020603050405020304" pitchFamily="2" charset="0"/>
                <a:ea typeface="宋体" panose="02010600030101010101" pitchFamily="2" charset="-122"/>
              </a:rPr>
              <a:t>权。</a:t>
            </a:r>
            <a:endParaRPr lang="zh-CN" altLang="en-US" sz="3200" b="1" dirty="0">
              <a:latin typeface="Times New Roman" panose="02020603050405020304" pitchFamily="2" charset="0"/>
              <a:ea typeface="宋体" panose="02010600030101010101" pitchFamily="2" charset="-122"/>
            </a:endParaRPr>
          </a:p>
          <a:p>
            <a:pPr lvl="0"/>
            <a:r>
              <a:rPr lang="en-US" altLang="x-none" sz="3200" b="1">
                <a:latin typeface="Times New Roman" panose="02020603050405020304" pitchFamily="2" charset="0"/>
                <a:ea typeface="宋体" panose="02010600030101010101" pitchFamily="2" charset="-122"/>
              </a:rPr>
              <a:t>2</a:t>
            </a:r>
            <a:r>
              <a:rPr lang="zh-CN" altLang="en-US" sz="3200" b="1" dirty="0">
                <a:latin typeface="Times New Roman" panose="02020603050405020304" pitchFamily="2" charset="0"/>
                <a:ea typeface="宋体" panose="02010600030101010101" pitchFamily="2" charset="-122"/>
              </a:rPr>
              <a:t>、德军</a:t>
            </a:r>
            <a:r>
              <a:rPr lang="en-US" altLang="x-none" sz="3200" b="1">
                <a:latin typeface="Times New Roman" panose="02020603050405020304" pitchFamily="2" charset="0"/>
                <a:ea typeface="宋体" panose="02010600030101010101" pitchFamily="2" charset="-122"/>
              </a:rPr>
              <a:t>——</a:t>
            </a:r>
            <a:r>
              <a:rPr lang="zh-CN" altLang="en-US" sz="3200" b="1" dirty="0">
                <a:latin typeface="Times New Roman" panose="02020603050405020304" pitchFamily="2" charset="0"/>
                <a:ea typeface="宋体" panose="02010600030101010101" pitchFamily="2" charset="-122"/>
              </a:rPr>
              <a:t>元气大伤，由战略进攻转为</a:t>
            </a:r>
            <a:r>
              <a:rPr lang="zh-CN" altLang="en-US" sz="3200" b="1" dirty="0">
                <a:solidFill>
                  <a:srgbClr val="FF0000"/>
                </a:solidFill>
                <a:latin typeface="Times New Roman" panose="02020603050405020304" pitchFamily="2" charset="0"/>
                <a:ea typeface="宋体" panose="02010600030101010101" pitchFamily="2" charset="-122"/>
              </a:rPr>
              <a:t>防御</a:t>
            </a:r>
            <a:r>
              <a:rPr lang="zh-CN" altLang="en-US" sz="3200" b="1" dirty="0">
                <a:latin typeface="Times New Roman" panose="02020603050405020304" pitchFamily="2" charset="0"/>
                <a:ea typeface="宋体" panose="02010600030101010101" pitchFamily="2" charset="-122"/>
              </a:rPr>
              <a:t>。</a:t>
            </a:r>
            <a:endParaRPr lang="zh-CN" altLang="en-US" sz="3200" b="1" dirty="0">
              <a:latin typeface="Times New Roman" panose="02020603050405020304" pitchFamily="2" charset="0"/>
              <a:ea typeface="宋体" panose="02010600030101010101" pitchFamily="2" charset="-122"/>
            </a:endParaRPr>
          </a:p>
          <a:p>
            <a:pPr lvl="0"/>
            <a:endParaRPr lang="zh-CN" altLang="en-US" sz="3200" b="1" dirty="0">
              <a:latin typeface="楷体_GB2312" pitchFamily="1" charset="-122"/>
              <a:ea typeface="楷体_GB2312" pitchFamily="1" charset="-122"/>
            </a:endParaRPr>
          </a:p>
        </p:txBody>
      </p:sp>
      <p:sp>
        <p:nvSpPr>
          <p:cNvPr id="17" name="TextBox 16"/>
          <p:cNvSpPr txBox="1"/>
          <p:nvPr/>
        </p:nvSpPr>
        <p:spPr>
          <a:xfrm>
            <a:off x="0" y="4838065"/>
            <a:ext cx="9286240" cy="1920240"/>
          </a:xfrm>
          <a:prstGeom prst="rect">
            <a:avLst/>
          </a:prstGeom>
          <a:solidFill>
            <a:schemeClr val="bg1"/>
          </a:solidFill>
          <a:ln w="9525">
            <a:noFill/>
          </a:ln>
        </p:spPr>
        <p:txBody>
          <a:bodyPr wrap="square" anchor="t">
            <a:spAutoFit/>
          </a:bodyPr>
          <a:p>
            <a:pPr lvl="0" indent="0"/>
            <a:r>
              <a:rPr lang="zh-CN" altLang="en-US" sz="4000" dirty="0">
                <a:solidFill>
                  <a:schemeClr val="tx1"/>
                </a:solidFill>
                <a:latin typeface="黑体" panose="02010609060101010101" pitchFamily="2" charset="-122"/>
                <a:ea typeface="黑体" panose="02010609060101010101" pitchFamily="2" charset="-122"/>
              </a:rPr>
              <a:t>转折：</a:t>
            </a:r>
            <a:r>
              <a:rPr lang="en-US" altLang="zh-CN" sz="4000" dirty="0">
                <a:solidFill>
                  <a:schemeClr val="tx1"/>
                </a:solidFill>
                <a:latin typeface="黑体" panose="02010609060101010101" pitchFamily="2" charset="-122"/>
                <a:ea typeface="黑体" panose="02010609060101010101" pitchFamily="2" charset="-122"/>
              </a:rPr>
              <a:t>1942</a:t>
            </a:r>
            <a:r>
              <a:rPr lang="zh-CN" altLang="en-US" sz="4000" dirty="0">
                <a:solidFill>
                  <a:schemeClr val="tx1"/>
                </a:solidFill>
                <a:latin typeface="黑体" panose="02010609060101010101" pitchFamily="2" charset="-122"/>
                <a:ea typeface="黑体" panose="02010609060101010101" pitchFamily="2" charset="-122"/>
              </a:rPr>
              <a:t>年</a:t>
            </a:r>
            <a:r>
              <a:rPr lang="en-US" altLang="zh-CN" sz="4000" dirty="0">
                <a:solidFill>
                  <a:schemeClr val="tx1"/>
                </a:solidFill>
                <a:latin typeface="黑体" panose="02010609060101010101" pitchFamily="2" charset="-122"/>
                <a:ea typeface="黑体" panose="02010609060101010101" pitchFamily="2" charset="-122"/>
              </a:rPr>
              <a:t>—1943</a:t>
            </a:r>
            <a:r>
              <a:rPr lang="zh-CN" altLang="en-US" sz="4000" dirty="0">
                <a:solidFill>
                  <a:schemeClr val="tx1"/>
                </a:solidFill>
                <a:latin typeface="黑体" panose="02010609060101010101" pitchFamily="2" charset="-122"/>
                <a:ea typeface="黑体" panose="02010609060101010101" pitchFamily="2" charset="-122"/>
              </a:rPr>
              <a:t>年</a:t>
            </a:r>
            <a:r>
              <a:rPr lang="en-US" altLang="zh-CN" sz="4000" dirty="0">
                <a:solidFill>
                  <a:schemeClr val="tx1"/>
                </a:solidFill>
                <a:latin typeface="黑体" panose="02010609060101010101" pitchFamily="2" charset="-122"/>
                <a:ea typeface="黑体" panose="02010609060101010101" pitchFamily="2" charset="-122"/>
              </a:rPr>
              <a:t>2</a:t>
            </a:r>
            <a:r>
              <a:rPr lang="zh-CN" altLang="en-US" sz="4000" dirty="0">
                <a:solidFill>
                  <a:schemeClr val="tx1"/>
                </a:solidFill>
                <a:latin typeface="黑体" panose="02010609060101010101" pitchFamily="2" charset="-122"/>
                <a:ea typeface="黑体" panose="02010609060101010101" pitchFamily="2" charset="-122"/>
              </a:rPr>
              <a:t>月，苏军取得了</a:t>
            </a:r>
            <a:r>
              <a:rPr lang="zh-CN" altLang="en-US" sz="4000" b="1" u="sng" dirty="0">
                <a:solidFill>
                  <a:srgbClr val="FF0000"/>
                </a:solidFill>
                <a:latin typeface="黑体" panose="02010609060101010101" pitchFamily="2" charset="-122"/>
                <a:ea typeface="黑体" panose="02010609060101010101" pitchFamily="2" charset="-122"/>
              </a:rPr>
              <a:t>斯大林格勒战役</a:t>
            </a:r>
            <a:r>
              <a:rPr lang="zh-CN" altLang="en-US" sz="4000" dirty="0">
                <a:solidFill>
                  <a:schemeClr val="tx1"/>
                </a:solidFill>
                <a:latin typeface="黑体" panose="02010609060101010101" pitchFamily="2" charset="-122"/>
                <a:ea typeface="黑体" panose="02010609060101010101" pitchFamily="2" charset="-122"/>
              </a:rPr>
              <a:t>的胜利，成为</a:t>
            </a:r>
            <a:r>
              <a:rPr lang="zh-CN" altLang="en-US" sz="4000" b="1" u="sng" dirty="0">
                <a:solidFill>
                  <a:srgbClr val="FF0000"/>
                </a:solidFill>
                <a:latin typeface="黑体" panose="02010609060101010101" pitchFamily="2" charset="-122"/>
                <a:ea typeface="黑体" panose="02010609060101010101" pitchFamily="2" charset="-122"/>
              </a:rPr>
              <a:t>二战</a:t>
            </a:r>
            <a:r>
              <a:rPr lang="zh-CN" altLang="en-US" sz="4000" dirty="0">
                <a:solidFill>
                  <a:schemeClr val="tx1"/>
                </a:solidFill>
                <a:latin typeface="黑体" panose="02010609060101010101" pitchFamily="2" charset="-122"/>
                <a:ea typeface="黑体" panose="02010609060101010101" pitchFamily="2" charset="-122"/>
              </a:rPr>
              <a:t>的转折点。</a:t>
            </a:r>
            <a:endParaRPr lang="zh-CN" altLang="en-US" sz="4000" dirty="0">
              <a:solidFill>
                <a:schemeClr val="tx1"/>
              </a:solidFill>
              <a:latin typeface="黑体" panose="02010609060101010101" pitchFamily="2" charset="-122"/>
              <a:ea typeface="黑体" panose="02010609060101010101" pitchFamily="2" charset="-122"/>
            </a:endParaRPr>
          </a:p>
        </p:txBody>
      </p:sp>
    </p:spTree>
  </p:cSld>
  <p:clrMapOvr>
    <a:masterClrMapping/>
  </p:clrMapOvr>
  <p:transition>
    <p:random/>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500" fill="hold"/>
                                        <p:tgtEl>
                                          <p:spTgt spid="15366"/>
                                        </p:tgtEl>
                                        <p:attrNameLst>
                                          <p:attrName>ppt_w</p:attrName>
                                        </p:attrNameLst>
                                      </p:cBhvr>
                                      <p:tavLst>
                                        <p:tav tm="0">
                                          <p:val>
                                            <p:fltVal val="0.000000"/>
                                          </p:val>
                                        </p:tav>
                                        <p:tav tm="100000">
                                          <p:val>
                                            <p:strVal val="#ppt_w"/>
                                          </p:val>
                                        </p:tav>
                                      </p:tavLst>
                                    </p:anim>
                                    <p:anim calcmode="lin" valueType="num">
                                      <p:cBhvr>
                                        <p:cTn id="8" dur="500" fill="hold"/>
                                        <p:tgtEl>
                                          <p:spTgt spid="15366"/>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nimBg="1"/>
      <p:bldP spid="17"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矩形 16385"/>
          <p:cNvSpPr/>
          <p:nvPr/>
        </p:nvSpPr>
        <p:spPr>
          <a:xfrm>
            <a:off x="17463" y="15875"/>
            <a:ext cx="8845550" cy="579438"/>
          </a:xfrm>
          <a:prstGeom prst="rect">
            <a:avLst/>
          </a:prstGeom>
          <a:noFill/>
          <a:ln w="9525">
            <a:noFill/>
          </a:ln>
        </p:spPr>
        <p:txBody>
          <a:bodyPr>
            <a:spAutoFit/>
          </a:bodyPr>
          <a:p>
            <a:pPr lvl="0"/>
            <a:r>
              <a:rPr lang="en-US" altLang="x-none" sz="3200" b="1" dirty="0">
                <a:latin typeface="Arial" panose="020B0604020202020204" pitchFamily="34" charset="0"/>
                <a:ea typeface="宋体" panose="02010600030101010101" pitchFamily="2" charset="-122"/>
              </a:rPr>
              <a:t>1942</a:t>
            </a:r>
            <a:r>
              <a:rPr lang="zh-CN" altLang="en-US" sz="3200" b="1" dirty="0">
                <a:latin typeface="Arial" panose="020B0604020202020204" pitchFamily="34" charset="0"/>
                <a:ea typeface="宋体" panose="02010600030101010101" pitchFamily="2" charset="-122"/>
              </a:rPr>
              <a:t>年</a:t>
            </a:r>
            <a:r>
              <a:rPr lang="en-US" altLang="x-none" sz="3200" b="1" dirty="0">
                <a:latin typeface="Arial" panose="020B0604020202020204" pitchFamily="34" charset="0"/>
                <a:ea typeface="宋体" panose="02010600030101010101" pitchFamily="2" charset="-122"/>
              </a:rPr>
              <a:t>6</a:t>
            </a:r>
            <a:r>
              <a:rPr lang="zh-CN" altLang="en-US" sz="3200" b="1" dirty="0">
                <a:latin typeface="Arial" panose="020B0604020202020204" pitchFamily="34" charset="0"/>
                <a:ea typeface="宋体" panose="02010600030101010101" pitchFamily="2" charset="-122"/>
              </a:rPr>
              <a:t>月</a:t>
            </a:r>
            <a:r>
              <a:rPr lang="en-US" altLang="x-none" sz="3200" b="1" dirty="0">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中途岛海战</a:t>
            </a:r>
            <a:r>
              <a:rPr lang="en-US" altLang="x-none" sz="3200" b="1" dirty="0">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太平洋战场的转折点</a:t>
            </a:r>
            <a:endParaRPr lang="zh-CN" altLang="en-US" sz="3200" b="1" dirty="0">
              <a:latin typeface="Arial" panose="020B0604020202020204" pitchFamily="34" charset="0"/>
              <a:ea typeface="宋体" panose="02010600030101010101" pitchFamily="2" charset="-122"/>
            </a:endParaRPr>
          </a:p>
        </p:txBody>
      </p:sp>
      <p:sp>
        <p:nvSpPr>
          <p:cNvPr id="16387" name="矩形 16386"/>
          <p:cNvSpPr>
            <a:spLocks noGrp="1"/>
          </p:cNvSpPr>
          <p:nvPr/>
        </p:nvSpPr>
        <p:spPr>
          <a:xfrm>
            <a:off x="19050" y="4238625"/>
            <a:ext cx="4637088" cy="2609850"/>
          </a:xfrm>
          <a:prstGeom prst="rect">
            <a:avLst/>
          </a:prstGeom>
          <a:solidFill>
            <a:schemeClr val="tx1">
              <a:alpha val="100000"/>
            </a:schemeClr>
          </a:solidFill>
          <a:ln w="9525">
            <a:noFill/>
          </a:ln>
        </p:spPr>
        <p:txBody>
          <a:bodyPr vert="horz" wrap="square" lIns="90170" tIns="46990" rIns="90170" bIns="46990" anchor="t"/>
          <a:lst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stStyle>
          <a:p>
            <a:pPr lvl="0">
              <a:lnSpc>
                <a:spcPct val="80000"/>
              </a:lnSpc>
              <a:buNone/>
            </a:pPr>
            <a:r>
              <a:rPr lang="en-US" altLang="zh-CN" sz="2400" b="1">
                <a:solidFill>
                  <a:srgbClr val="FF0000"/>
                </a:solidFill>
              </a:rPr>
              <a:t>      </a:t>
            </a:r>
            <a:r>
              <a:rPr lang="en-US" altLang="zh-CN" sz="2600" b="1">
                <a:solidFill>
                  <a:schemeClr val="bg1"/>
                </a:solidFill>
              </a:rPr>
              <a:t> 1942</a:t>
            </a:r>
            <a:r>
              <a:rPr lang="zh-CN" altLang="en-US" sz="2600" b="1">
                <a:solidFill>
                  <a:schemeClr val="bg1"/>
                </a:solidFill>
              </a:rPr>
              <a:t>年，美国的情报人员破译了日军的电报密码，预先做好伏击，轰炸日本的飞机。战斗持续了一天，四艘航空舰被击沉，</a:t>
            </a:r>
            <a:r>
              <a:rPr lang="en-US" altLang="zh-CN" sz="2600" b="1">
                <a:solidFill>
                  <a:schemeClr val="bg1"/>
                </a:solidFill>
              </a:rPr>
              <a:t>300</a:t>
            </a:r>
            <a:r>
              <a:rPr lang="zh-CN" altLang="en-US" sz="2600" b="1">
                <a:solidFill>
                  <a:schemeClr val="bg1"/>
                </a:solidFill>
              </a:rPr>
              <a:t>多架飞机被炸，日本也不能发动大规模进攻，</a:t>
            </a:r>
            <a:r>
              <a:rPr lang="zh-CN" altLang="en-US" sz="2600" b="1" u="sng">
                <a:solidFill>
                  <a:schemeClr val="bg1"/>
                </a:solidFill>
              </a:rPr>
              <a:t>太平洋战场也发生转折。</a:t>
            </a:r>
            <a:endParaRPr lang="zh-CN" altLang="en-US" sz="2600" b="1" u="sng">
              <a:solidFill>
                <a:schemeClr val="bg1"/>
              </a:solidFill>
            </a:endParaRPr>
          </a:p>
        </p:txBody>
      </p:sp>
      <p:pic>
        <p:nvPicPr>
          <p:cNvPr id="16388" name="图片 16387" descr="201306191636582637"/>
          <p:cNvPicPr>
            <a:picLocks noChangeAspect="1"/>
          </p:cNvPicPr>
          <p:nvPr/>
        </p:nvPicPr>
        <p:blipFill>
          <a:blip r:embed="rId1"/>
          <a:stretch>
            <a:fillRect/>
          </a:stretch>
        </p:blipFill>
        <p:spPr>
          <a:xfrm>
            <a:off x="19050" y="595313"/>
            <a:ext cx="5743575" cy="3643312"/>
          </a:xfrm>
          <a:prstGeom prst="rect">
            <a:avLst/>
          </a:prstGeom>
          <a:noFill/>
          <a:ln w="9525">
            <a:noFill/>
          </a:ln>
        </p:spPr>
      </p:pic>
      <p:pic>
        <p:nvPicPr>
          <p:cNvPr id="16389" name="图片 16388" descr="20121227142115852"/>
          <p:cNvPicPr>
            <a:picLocks noChangeAspect="1"/>
          </p:cNvPicPr>
          <p:nvPr/>
        </p:nvPicPr>
        <p:blipFill>
          <a:blip r:embed="rId2"/>
          <a:stretch>
            <a:fillRect/>
          </a:stretch>
        </p:blipFill>
        <p:spPr>
          <a:xfrm>
            <a:off x="4833938" y="595313"/>
            <a:ext cx="4284662" cy="2409825"/>
          </a:xfrm>
          <a:prstGeom prst="rect">
            <a:avLst/>
          </a:prstGeom>
          <a:noFill/>
          <a:ln w="9525">
            <a:noFill/>
          </a:ln>
        </p:spPr>
      </p:pic>
      <p:pic>
        <p:nvPicPr>
          <p:cNvPr id="16390" name="图片 16389" descr="246ddc46841357806479"/>
          <p:cNvPicPr>
            <a:picLocks noChangeAspect="1"/>
          </p:cNvPicPr>
          <p:nvPr/>
        </p:nvPicPr>
        <p:blipFill>
          <a:blip r:embed="rId3"/>
          <a:stretch>
            <a:fillRect/>
          </a:stretch>
        </p:blipFill>
        <p:spPr>
          <a:xfrm>
            <a:off x="4656138" y="3932238"/>
            <a:ext cx="4464050" cy="2916237"/>
          </a:xfrm>
          <a:prstGeom prst="rect">
            <a:avLst/>
          </a:prstGeom>
          <a:noFill/>
          <a:ln w="9525">
            <a:noFill/>
          </a:ln>
        </p:spPr>
      </p:pic>
    </p:spTree>
  </p:cSld>
  <p:clrMapOvr>
    <a:masterClrMapping/>
  </p:clrMapOvr>
  <p:transition>
    <p:random/>
    <p:sndAc>
      <p:stSnd>
        <p:snd r:embed="rId4"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linds(horizontal)">
                                      <p:cBhvr>
                                        <p:cTn id="7" dur="500"/>
                                        <p:tgtEl>
                                          <p:spTgt spid="1638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389"/>
                                        </p:tgtEl>
                                        <p:attrNameLst>
                                          <p:attrName>style.visibility</p:attrName>
                                        </p:attrNameLst>
                                      </p:cBhvr>
                                      <p:to>
                                        <p:strVal val="visible"/>
                                      </p:to>
                                    </p:set>
                                    <p:anim calcmode="lin" valueType="num">
                                      <p:cBhvr additive="base">
                                        <p:cTn id="12" dur="500" fill="hold"/>
                                        <p:tgtEl>
                                          <p:spTgt spid="16389"/>
                                        </p:tgtEl>
                                        <p:attrNameLst>
                                          <p:attrName>ppt_x</p:attrName>
                                        </p:attrNameLst>
                                      </p:cBhvr>
                                      <p:tavLst>
                                        <p:tav tm="0">
                                          <p:val>
                                            <p:strVal val="#ppt_x"/>
                                          </p:val>
                                        </p:tav>
                                        <p:tav tm="100000">
                                          <p:val>
                                            <p:strVal val="#ppt_x"/>
                                          </p:val>
                                        </p:tav>
                                      </p:tavLst>
                                    </p:anim>
                                    <p:anim calcmode="lin" valueType="num">
                                      <p:cBhvr additive="base">
                                        <p:cTn id="13" dur="500" fill="hold"/>
                                        <p:tgtEl>
                                          <p:spTgt spid="1638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16390"/>
                                        </p:tgtEl>
                                        <p:attrNameLst>
                                          <p:attrName>style.visibility</p:attrName>
                                        </p:attrNameLst>
                                      </p:cBhvr>
                                      <p:to>
                                        <p:strVal val="visible"/>
                                      </p:to>
                                    </p:set>
                                    <p:animEffect transition="in" filter="checkerboard(across)">
                                      <p:cBhvr>
                                        <p:cTn id="18" dur="500"/>
                                        <p:tgtEl>
                                          <p:spTgt spid="16390"/>
                                        </p:tgtEl>
                                      </p:cBhvr>
                                    </p:animEffect>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16387"/>
                                        </p:tgtEl>
                                        <p:attrNameLst>
                                          <p:attrName>style.visibility</p:attrName>
                                        </p:attrNameLst>
                                      </p:cBhvr>
                                      <p:to>
                                        <p:strVal val="visible"/>
                                      </p:to>
                                    </p:set>
                                    <p:anim calcmode="lin" valueType="num">
                                      <p:cBhvr>
                                        <p:cTn id="23" dur="1" fill="hold"/>
                                        <p:tgtEl>
                                          <p:spTgt spid="1638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Text Box 2"/>
          <p:cNvSpPr txBox="1"/>
          <p:nvPr/>
        </p:nvSpPr>
        <p:spPr>
          <a:xfrm>
            <a:off x="1600200" y="0"/>
            <a:ext cx="184150" cy="457200"/>
          </a:xfrm>
          <a:prstGeom prst="rect">
            <a:avLst/>
          </a:prstGeom>
          <a:noFill/>
          <a:ln w="9525">
            <a:noFill/>
          </a:ln>
        </p:spPr>
        <p:txBody>
          <a:bodyPr wrap="none" anchor="t">
            <a:spAutoFit/>
          </a:bodyPr>
          <a:p>
            <a:pPr algn="ctr">
              <a:spcBef>
                <a:spcPct val="20000"/>
              </a:spcBef>
            </a:pPr>
            <a:endParaRPr lang="zh-CN" altLang="en-US" dirty="0">
              <a:latin typeface="黑体" panose="02010609060101010101" pitchFamily="2" charset="-122"/>
              <a:ea typeface="黑体" panose="02010609060101010101" pitchFamily="2" charset="-122"/>
            </a:endParaRPr>
          </a:p>
        </p:txBody>
      </p:sp>
      <p:sp>
        <p:nvSpPr>
          <p:cNvPr id="34818" name="Text Box 3"/>
          <p:cNvSpPr txBox="1"/>
          <p:nvPr/>
        </p:nvSpPr>
        <p:spPr>
          <a:xfrm>
            <a:off x="1524000" y="1066800"/>
            <a:ext cx="1524000" cy="457200"/>
          </a:xfrm>
          <a:prstGeom prst="rect">
            <a:avLst/>
          </a:prstGeom>
          <a:noFill/>
          <a:ln w="9525">
            <a:noFill/>
          </a:ln>
        </p:spPr>
        <p:txBody>
          <a:bodyPr anchor="t">
            <a:spAutoFit/>
          </a:bodyPr>
          <a:p>
            <a:pPr algn="ctr">
              <a:spcBef>
                <a:spcPct val="50000"/>
              </a:spcBef>
            </a:pPr>
            <a:endParaRPr lang="zh-CN" altLang="en-US" dirty="0">
              <a:latin typeface="黑体" panose="02010609060101010101" pitchFamily="2" charset="-122"/>
              <a:ea typeface="黑体" panose="02010609060101010101" pitchFamily="2" charset="-122"/>
            </a:endParaRPr>
          </a:p>
        </p:txBody>
      </p:sp>
      <p:sp>
        <p:nvSpPr>
          <p:cNvPr id="34819" name="Text Box 4"/>
          <p:cNvSpPr txBox="1"/>
          <p:nvPr/>
        </p:nvSpPr>
        <p:spPr>
          <a:xfrm>
            <a:off x="247015" y="113665"/>
            <a:ext cx="6562090" cy="1198880"/>
          </a:xfrm>
          <a:prstGeom prst="rect">
            <a:avLst/>
          </a:prstGeom>
          <a:solidFill>
            <a:srgbClr val="FFFF00"/>
          </a:solidFill>
          <a:ln w="9525" cap="flat" cmpd="sng">
            <a:solidFill>
              <a:schemeClr val="tx1"/>
            </a:solidFill>
            <a:prstDash val="solid"/>
            <a:miter/>
            <a:headEnd type="none" w="med" len="med"/>
            <a:tailEnd type="none" w="med" len="med"/>
          </a:ln>
        </p:spPr>
        <p:txBody>
          <a:bodyPr wrap="square" anchor="t">
            <a:spAutoFit/>
          </a:bodyPr>
          <a:p>
            <a:pPr algn="l">
              <a:spcBef>
                <a:spcPct val="50000"/>
              </a:spcBef>
            </a:pPr>
            <a:r>
              <a:rPr lang="en-US" altLang="zh-CN" sz="3600" b="1">
                <a:solidFill>
                  <a:schemeClr val="tx1"/>
                </a:solidFill>
                <a:latin typeface="黑体" panose="02010609060101010101" pitchFamily="2" charset="-122"/>
                <a:ea typeface="黑体" panose="02010609060101010101" pitchFamily="2" charset="-122"/>
              </a:rPr>
              <a:t> 3</a:t>
            </a:r>
            <a:r>
              <a:rPr lang="zh-CN" altLang="en-US" sz="3600" b="1">
                <a:solidFill>
                  <a:schemeClr val="tx1"/>
                </a:solidFill>
                <a:latin typeface="黑体" panose="02010609060101010101" pitchFamily="2" charset="-122"/>
                <a:ea typeface="黑体" panose="02010609060101010101" pitchFamily="2" charset="-122"/>
              </a:rPr>
              <a:t>、</a:t>
            </a:r>
            <a:r>
              <a:rPr lang="en-US" altLang="zh-CN" sz="3600" b="1">
                <a:solidFill>
                  <a:schemeClr val="tx1"/>
                </a:solidFill>
                <a:latin typeface="黑体" panose="02010609060101010101" pitchFamily="2" charset="-122"/>
                <a:ea typeface="黑体" panose="02010609060101010101" pitchFamily="2" charset="-122"/>
              </a:rPr>
              <a:t>1943</a:t>
            </a:r>
            <a:r>
              <a:rPr lang="zh-CN" altLang="en-US" sz="3600" b="1">
                <a:solidFill>
                  <a:schemeClr val="tx1"/>
                </a:solidFill>
                <a:latin typeface="黑体" panose="02010609060101010101" pitchFamily="2" charset="-122"/>
                <a:ea typeface="黑体" panose="02010609060101010101" pitchFamily="2" charset="-122"/>
              </a:rPr>
              <a:t>年</a:t>
            </a:r>
            <a:r>
              <a:rPr lang="en-US" altLang="zh-CN" sz="3600" b="1">
                <a:solidFill>
                  <a:schemeClr val="tx1"/>
                </a:solidFill>
                <a:latin typeface="黑体" panose="02010609060101010101" pitchFamily="2" charset="-122"/>
                <a:ea typeface="黑体" panose="02010609060101010101" pitchFamily="2" charset="-122"/>
              </a:rPr>
              <a:t>9</a:t>
            </a:r>
            <a:r>
              <a:rPr lang="zh-CN" altLang="en-US" sz="3600" b="1">
                <a:solidFill>
                  <a:schemeClr val="tx1"/>
                </a:solidFill>
                <a:latin typeface="黑体" panose="02010609060101010101" pitchFamily="2" charset="-122"/>
                <a:ea typeface="黑体" panose="02010609060101010101" pitchFamily="2" charset="-122"/>
              </a:rPr>
              <a:t>月，墨索里尼政府垮台，</a:t>
            </a:r>
            <a:r>
              <a:rPr lang="zh-CN" altLang="en-US" sz="3600" b="1">
                <a:solidFill>
                  <a:srgbClr val="FF0000"/>
                </a:solidFill>
                <a:latin typeface="黑体" panose="02010609060101010101" pitchFamily="2" charset="-122"/>
                <a:ea typeface="黑体" panose="02010609060101010101" pitchFamily="2" charset="-122"/>
              </a:rPr>
              <a:t>意大利宣布无条件</a:t>
            </a:r>
            <a:r>
              <a:rPr lang="zh-CN" altLang="en-US" sz="3600" b="1" dirty="0">
                <a:solidFill>
                  <a:srgbClr val="FF0000"/>
                </a:solidFill>
                <a:latin typeface="黑体" panose="02010609060101010101" pitchFamily="2" charset="-122"/>
                <a:ea typeface="黑体" panose="02010609060101010101" pitchFamily="2" charset="-122"/>
              </a:rPr>
              <a:t>投降</a:t>
            </a:r>
            <a:endParaRPr lang="zh-CN" altLang="en-US" sz="3600" b="1" dirty="0">
              <a:solidFill>
                <a:srgbClr val="FF0000"/>
              </a:solidFill>
              <a:latin typeface="黑体" panose="02010609060101010101" pitchFamily="2" charset="-122"/>
              <a:ea typeface="黑体" panose="02010609060101010101" pitchFamily="2" charset="-122"/>
            </a:endParaRPr>
          </a:p>
        </p:txBody>
      </p:sp>
      <p:grpSp>
        <p:nvGrpSpPr>
          <p:cNvPr id="34820" name="Group 5"/>
          <p:cNvGrpSpPr/>
          <p:nvPr/>
        </p:nvGrpSpPr>
        <p:grpSpPr>
          <a:xfrm>
            <a:off x="760730" y="1614170"/>
            <a:ext cx="4805363" cy="5280025"/>
            <a:chOff x="-405" y="0"/>
            <a:chExt cx="3195" cy="3049"/>
          </a:xfrm>
        </p:grpSpPr>
        <p:pic>
          <p:nvPicPr>
            <p:cNvPr id="34821" name="Picture 6" descr="Pict0023"/>
            <p:cNvPicPr>
              <a:picLocks noChangeAspect="1"/>
            </p:cNvPicPr>
            <p:nvPr/>
          </p:nvPicPr>
          <p:blipFill>
            <a:blip r:embed="rId1">
              <a:lum contrast="41999"/>
            </a:blip>
            <a:stretch>
              <a:fillRect/>
            </a:stretch>
          </p:blipFill>
          <p:spPr>
            <a:xfrm>
              <a:off x="0" y="0"/>
              <a:ext cx="2736" cy="2989"/>
            </a:xfrm>
            <a:prstGeom prst="rect">
              <a:avLst/>
            </a:prstGeom>
            <a:noFill/>
            <a:ln w="9525">
              <a:noFill/>
            </a:ln>
          </p:spPr>
        </p:pic>
        <p:sp>
          <p:nvSpPr>
            <p:cNvPr id="34822" name="Text Box 7"/>
            <p:cNvSpPr txBox="1"/>
            <p:nvPr/>
          </p:nvSpPr>
          <p:spPr>
            <a:xfrm>
              <a:off x="-405" y="2640"/>
              <a:ext cx="3195" cy="409"/>
            </a:xfrm>
            <a:prstGeom prst="rect">
              <a:avLst/>
            </a:prstGeom>
            <a:solidFill>
              <a:schemeClr val="bg1"/>
            </a:solidFill>
            <a:ln w="9525">
              <a:noFill/>
            </a:ln>
          </p:spPr>
          <p:txBody>
            <a:bodyPr anchor="t">
              <a:spAutoFit/>
            </a:bodyPr>
            <a:p>
              <a:r>
                <a:rPr lang="zh-CN" altLang="en-US" b="1" dirty="0">
                  <a:latin typeface="黑体" panose="02010609060101010101" pitchFamily="2" charset="-122"/>
                  <a:ea typeface="黑体" panose="02010609060101010101" pitchFamily="2" charset="-122"/>
                </a:rPr>
                <a:t> </a:t>
              </a:r>
              <a:r>
                <a:rPr lang="zh-CN" altLang="en-US" sz="2800" b="1" dirty="0">
                  <a:solidFill>
                    <a:schemeClr val="tx1"/>
                  </a:solidFill>
                  <a:latin typeface="黑体" panose="02010609060101010101" pitchFamily="2" charset="-122"/>
                  <a:ea typeface="黑体" panose="02010609060101010101" pitchFamily="2" charset="-122"/>
                </a:rPr>
                <a:t>墨索里尼暴尸米兰的广场</a:t>
              </a:r>
              <a:endParaRPr lang="zh-CN" altLang="en-US" sz="2800" b="1" dirty="0">
                <a:solidFill>
                  <a:schemeClr val="tx1"/>
                </a:solidFill>
                <a:latin typeface="黑体" panose="02010609060101010101" pitchFamily="2" charset="-122"/>
                <a:ea typeface="黑体" panose="02010609060101010101" pitchFamily="2" charset="-122"/>
              </a:endParaRPr>
            </a:p>
          </p:txBody>
        </p:sp>
      </p:grpSp>
      <p:sp>
        <p:nvSpPr>
          <p:cNvPr id="34823" name="Text Box 8"/>
          <p:cNvSpPr txBox="1"/>
          <p:nvPr/>
        </p:nvSpPr>
        <p:spPr>
          <a:xfrm>
            <a:off x="7486650" y="333375"/>
            <a:ext cx="738188" cy="6143625"/>
          </a:xfrm>
          <a:prstGeom prst="rect">
            <a:avLst/>
          </a:prstGeom>
          <a:solidFill>
            <a:srgbClr val="FFFF99"/>
          </a:solidFill>
          <a:ln w="9525">
            <a:noFill/>
          </a:ln>
        </p:spPr>
        <p:txBody>
          <a:bodyPr vert="eaVert" anchor="t">
            <a:spAutoFit/>
          </a:bodyPr>
          <a:p>
            <a:r>
              <a:rPr lang="zh-CN" altLang="en-US" sz="3600" dirty="0">
                <a:solidFill>
                  <a:schemeClr val="tx1"/>
                </a:solidFill>
                <a:latin typeface="黑体" panose="02010609060101010101" pitchFamily="2" charset="-122"/>
                <a:ea typeface="黑体" panose="02010609060101010101" pitchFamily="2" charset="-122"/>
              </a:rPr>
              <a:t>法西斯分子：罪有应得！</a:t>
            </a:r>
            <a:endParaRPr lang="zh-CN" altLang="en-US" sz="3600" dirty="0">
              <a:solidFill>
                <a:schemeClr val="tx1"/>
              </a:solidFill>
              <a:latin typeface="黑体" panose="02010609060101010101" pitchFamily="2" charset="-122"/>
              <a:ea typeface="黑体" panose="02010609060101010101" pitchFamily="2" charset="-122"/>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Rectangle 2"/>
          <p:cNvSpPr>
            <a:spLocks noGrp="1" noChangeArrowheads="1"/>
          </p:cNvSpPr>
          <p:nvPr>
            <p:ph type="title"/>
          </p:nvPr>
        </p:nvSpPr>
        <p:spPr>
          <a:xfrm>
            <a:off x="208280" y="381000"/>
            <a:ext cx="8728075" cy="1371600"/>
          </a:xfrm>
          <a:solidFill>
            <a:srgbClr val="FFFF00"/>
          </a:solidFill>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0" i="0" u="none" strike="noStrike" kern="0" cap="none" spc="0" normalizeH="0" baseline="0" noProof="0" dirty="0" smtClean="0">
                <a:ln>
                  <a:noFill/>
                </a:ln>
                <a:solidFill>
                  <a:schemeClr val="tx1"/>
                </a:solidFill>
                <a:effectLst/>
                <a:uLnTx/>
                <a:uFillTx/>
                <a:latin typeface="+mn-ea"/>
                <a:ea typeface="+mn-ea"/>
                <a:cs typeface="+mj-cs"/>
              </a:rPr>
              <a:t>4</a:t>
            </a:r>
            <a:r>
              <a:rPr kumimoji="0" lang="zh-CN" altLang="en-US" sz="3600" b="0" i="0" u="none" strike="noStrike" kern="0" cap="none" spc="0" normalizeH="0" baseline="0" noProof="0" dirty="0" smtClean="0">
                <a:ln>
                  <a:noFill/>
                </a:ln>
                <a:solidFill>
                  <a:schemeClr val="tx1"/>
                </a:solidFill>
                <a:effectLst/>
                <a:uLnTx/>
                <a:uFillTx/>
                <a:latin typeface="+mn-ea"/>
                <a:ea typeface="+mn-ea"/>
                <a:cs typeface="+mj-cs"/>
              </a:rPr>
              <a:t>、反攻：</a:t>
            </a:r>
            <a:r>
              <a:rPr kumimoji="0" lang="en-US" altLang="zh-CN" sz="3600" b="0" i="0" u="none" strike="noStrike" kern="0" cap="none" spc="0" normalizeH="0" baseline="0" noProof="0" dirty="0" smtClean="0">
                <a:ln>
                  <a:noFill/>
                </a:ln>
                <a:solidFill>
                  <a:schemeClr val="tx1"/>
                </a:solidFill>
                <a:effectLst/>
                <a:uLnTx/>
                <a:uFillTx/>
                <a:latin typeface="+mn-ea"/>
                <a:ea typeface="+mn-ea"/>
                <a:cs typeface="+mj-cs"/>
              </a:rPr>
              <a:t>1944</a:t>
            </a:r>
            <a:r>
              <a:rPr kumimoji="0" lang="zh-CN" altLang="en-US" sz="3600" b="0" i="0" u="none" strike="noStrike" kern="0" cap="none" spc="0" normalizeH="0" baseline="0" noProof="0" dirty="0" smtClean="0">
                <a:ln>
                  <a:noFill/>
                </a:ln>
                <a:solidFill>
                  <a:schemeClr val="tx1"/>
                </a:solidFill>
                <a:effectLst/>
                <a:uLnTx/>
                <a:uFillTx/>
                <a:latin typeface="+mn-ea"/>
                <a:ea typeface="+mn-ea"/>
                <a:cs typeface="+mj-cs"/>
              </a:rPr>
              <a:t>年</a:t>
            </a:r>
            <a:r>
              <a:rPr kumimoji="0" lang="en-US" altLang="zh-CN" sz="3600" b="0" i="0" u="none" strike="noStrike" kern="0" cap="none" spc="0" normalizeH="0" baseline="0" noProof="0" dirty="0" smtClean="0">
                <a:ln>
                  <a:noFill/>
                </a:ln>
                <a:solidFill>
                  <a:schemeClr val="tx1"/>
                </a:solidFill>
                <a:effectLst/>
                <a:uLnTx/>
                <a:uFillTx/>
                <a:latin typeface="+mn-ea"/>
                <a:ea typeface="+mn-ea"/>
                <a:cs typeface="+mj-cs"/>
              </a:rPr>
              <a:t>6</a:t>
            </a:r>
            <a:r>
              <a:rPr kumimoji="0" lang="zh-CN" altLang="en-US" sz="3600" b="0" i="0" u="none" strike="noStrike" kern="0" cap="none" spc="0" normalizeH="0" baseline="0" noProof="0" dirty="0" smtClean="0">
                <a:ln>
                  <a:noFill/>
                </a:ln>
                <a:solidFill>
                  <a:schemeClr val="tx1"/>
                </a:solidFill>
                <a:effectLst/>
                <a:uLnTx/>
                <a:uFillTx/>
                <a:latin typeface="+mn-ea"/>
                <a:ea typeface="+mn-ea"/>
                <a:cs typeface="+mj-cs"/>
              </a:rPr>
              <a:t>月，美、英盟军成功实行</a:t>
            </a:r>
            <a:r>
              <a:rPr kumimoji="0" lang="zh-CN" altLang="en-US" sz="3600" b="1" i="0" u="sng" strike="noStrike" kern="0" cap="none" spc="0" normalizeH="0" baseline="0" noProof="0" dirty="0" smtClean="0">
                <a:ln>
                  <a:noFill/>
                </a:ln>
                <a:solidFill>
                  <a:srgbClr val="FF0000"/>
                </a:solidFill>
                <a:effectLst/>
                <a:uLnTx/>
                <a:uFillTx/>
                <a:latin typeface="+mn-ea"/>
                <a:ea typeface="+mn-ea"/>
                <a:cs typeface="+mj-cs"/>
              </a:rPr>
              <a:t>诺</a:t>
            </a:r>
            <a:r>
              <a:rPr kumimoji="0" lang="zh-CN" altLang="en-US" sz="3600" b="1" i="0" u="sng" strike="noStrike" kern="0" cap="none" spc="0" normalizeH="0" baseline="0" noProof="0" dirty="0">
                <a:ln>
                  <a:noFill/>
                </a:ln>
                <a:solidFill>
                  <a:srgbClr val="FF0000"/>
                </a:solidFill>
                <a:effectLst/>
                <a:uLnTx/>
                <a:uFillTx/>
                <a:latin typeface="+mn-ea"/>
                <a:ea typeface="+mn-ea"/>
                <a:cs typeface="+mj-cs"/>
              </a:rPr>
              <a:t>曼底登</a:t>
            </a:r>
            <a:r>
              <a:rPr kumimoji="0" lang="zh-CN" altLang="en-US" sz="3600" b="1" i="0" u="sng" strike="noStrike" kern="0" cap="none" spc="0" normalizeH="0" baseline="0" noProof="0" dirty="0" smtClean="0">
                <a:ln>
                  <a:noFill/>
                </a:ln>
                <a:solidFill>
                  <a:srgbClr val="FF0000"/>
                </a:solidFill>
                <a:effectLst/>
                <a:uLnTx/>
                <a:uFillTx/>
                <a:latin typeface="+mn-ea"/>
                <a:ea typeface="+mn-ea"/>
                <a:cs typeface="+mj-cs"/>
              </a:rPr>
              <a:t>陆</a:t>
            </a:r>
            <a:r>
              <a:rPr kumimoji="0" lang="zh-CN" altLang="en-US" sz="3600" b="0" i="0" u="none" strike="noStrike" kern="0" cap="none" spc="0" normalizeH="0" baseline="0" noProof="0" dirty="0" smtClean="0">
                <a:ln>
                  <a:noFill/>
                </a:ln>
                <a:solidFill>
                  <a:schemeClr val="tx1"/>
                </a:solidFill>
                <a:effectLst/>
                <a:uLnTx/>
                <a:uFillTx/>
                <a:latin typeface="+mn-ea"/>
                <a:ea typeface="+mn-ea"/>
                <a:cs typeface="+mj-cs"/>
              </a:rPr>
              <a:t>，标志欧</a:t>
            </a:r>
            <a:r>
              <a:rPr kumimoji="0" lang="zh-CN" altLang="en-US" sz="3600" b="0" i="0" u="none" strike="noStrike" kern="0" cap="none" spc="0" normalizeH="0" baseline="0" noProof="0" dirty="0">
                <a:ln>
                  <a:noFill/>
                </a:ln>
                <a:solidFill>
                  <a:schemeClr val="tx1"/>
                </a:solidFill>
                <a:effectLst/>
                <a:uLnTx/>
                <a:uFillTx/>
                <a:latin typeface="+mn-ea"/>
                <a:ea typeface="+mn-ea"/>
                <a:cs typeface="+mj-cs"/>
              </a:rPr>
              <a:t>洲第二战场的开辟</a:t>
            </a:r>
            <a:endParaRPr kumimoji="0" lang="zh-CN" altLang="en-US" sz="3600" b="0" i="0" u="none" strike="noStrike" kern="0" cap="none" spc="0" normalizeH="0" baseline="0" noProof="0" dirty="0">
              <a:ln>
                <a:noFill/>
              </a:ln>
              <a:solidFill>
                <a:schemeClr val="tx1"/>
              </a:solidFill>
              <a:effectLst/>
              <a:uLnTx/>
              <a:uFillTx/>
              <a:latin typeface="+mn-ea"/>
              <a:ea typeface="+mn-ea"/>
              <a:cs typeface="+mj-cs"/>
            </a:endParaRPr>
          </a:p>
        </p:txBody>
      </p:sp>
      <p:pic>
        <p:nvPicPr>
          <p:cNvPr id="35842" name="Picture 2" descr="c:\users\administrator.user-20140902nd\appdata\roaming\360se6\User Data\temp\W020100825478943988518.jpg"/>
          <p:cNvPicPr>
            <a:picLocks noChangeAspect="1"/>
          </p:cNvPicPr>
          <p:nvPr/>
        </p:nvPicPr>
        <p:blipFill>
          <a:blip r:embed="rId1"/>
          <a:stretch>
            <a:fillRect/>
          </a:stretch>
        </p:blipFill>
        <p:spPr>
          <a:xfrm>
            <a:off x="928370" y="1752600"/>
            <a:ext cx="6842125" cy="4321810"/>
          </a:xfrm>
          <a:prstGeom prst="rect">
            <a:avLst/>
          </a:prstGeom>
          <a:noFill/>
          <a:ln w="9525">
            <a:noFill/>
          </a:ln>
        </p:spPr>
      </p:pic>
      <p:sp>
        <p:nvSpPr>
          <p:cNvPr id="2" name="文本框 1"/>
          <p:cNvSpPr txBox="1"/>
          <p:nvPr/>
        </p:nvSpPr>
        <p:spPr>
          <a:xfrm>
            <a:off x="208280" y="6245225"/>
            <a:ext cx="8763000" cy="521970"/>
          </a:xfrm>
          <a:prstGeom prst="rect">
            <a:avLst/>
          </a:prstGeom>
          <a:noFill/>
        </p:spPr>
        <p:txBody>
          <a:bodyPr wrap="none" rtlCol="0">
            <a:spAutoFit/>
          </a:bodyPr>
          <a:p>
            <a:r>
              <a:rPr lang="zh-CN" altLang="en-US" sz="2800" b="1">
                <a:solidFill>
                  <a:srgbClr val="FF0000"/>
                </a:solidFill>
              </a:rPr>
              <a:t>德国陷入东西两个战场的夹击之中，攻克柏林指日可待</a:t>
            </a:r>
            <a:endParaRPr lang="zh-CN" altLang="en-US" sz="2800" b="1">
              <a:solidFill>
                <a:srgbClr val="FF0000"/>
              </a:solidFill>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Rectangle 2"/>
          <p:cNvSpPr/>
          <p:nvPr/>
        </p:nvSpPr>
        <p:spPr>
          <a:xfrm>
            <a:off x="2843213" y="2511425"/>
            <a:ext cx="6300787" cy="4305300"/>
          </a:xfrm>
          <a:prstGeom prst="rect">
            <a:avLst/>
          </a:prstGeom>
          <a:solidFill>
            <a:srgbClr val="000066"/>
          </a:solidFill>
          <a:ln w="9525" cap="flat" cmpd="sng">
            <a:solidFill>
              <a:schemeClr val="bg1"/>
            </a:solidFill>
            <a:prstDash val="solid"/>
            <a:miter/>
            <a:headEnd type="none" w="med" len="med"/>
            <a:tailEnd type="none" w="med" len="med"/>
          </a:ln>
        </p:spPr>
        <p:txBody>
          <a:bodyPr anchor="ctr">
            <a:spAutoFit/>
          </a:bodyPr>
          <a:p>
            <a:endParaRPr lang="zh-CN" altLang="en-US" sz="2000" dirty="0">
              <a:solidFill>
                <a:schemeClr val="bg1"/>
              </a:solidFill>
              <a:latin typeface="方正舒体" panose="02010601030101010101" pitchFamily="2" charset="-122"/>
              <a:ea typeface="方正舒体" panose="02010601030101010101" pitchFamily="2" charset="-122"/>
            </a:endParaRPr>
          </a:p>
          <a:p>
            <a:r>
              <a:rPr lang="zh-CN" altLang="en-US" sz="3200" b="1" dirty="0">
                <a:solidFill>
                  <a:schemeClr val="bg1"/>
                </a:solidFill>
                <a:latin typeface="楷体_GB2312" pitchFamily="1" charset="-122"/>
                <a:ea typeface="楷体_GB2312" pitchFamily="1" charset="-122"/>
              </a:rPr>
              <a:t>诺曼底登陆</a:t>
            </a:r>
            <a:r>
              <a:rPr lang="zh-CN" altLang="en-US" sz="3200" b="1" dirty="0">
                <a:solidFill>
                  <a:schemeClr val="bg1"/>
                </a:solidFill>
                <a:latin typeface="Arial" panose="020B0604020202020204" pitchFamily="34" charset="0"/>
                <a:ea typeface="楷体_GB2312" pitchFamily="1" charset="-122"/>
              </a:rPr>
              <a:t> </a:t>
            </a:r>
            <a:r>
              <a:rPr lang="en-US" altLang="zh-CN" sz="3200" b="1" dirty="0">
                <a:solidFill>
                  <a:schemeClr val="bg1"/>
                </a:solidFill>
                <a:latin typeface="楷体_GB2312" pitchFamily="1" charset="-122"/>
                <a:ea typeface="楷体_GB2312" pitchFamily="1" charset="-122"/>
              </a:rPr>
              <a:t>1944</a:t>
            </a:r>
            <a:r>
              <a:rPr lang="zh-CN" altLang="en-US" sz="3200" b="1" dirty="0">
                <a:solidFill>
                  <a:schemeClr val="bg1"/>
                </a:solidFill>
                <a:latin typeface="楷体_GB2312" pitchFamily="1" charset="-122"/>
                <a:ea typeface="楷体_GB2312" pitchFamily="1" charset="-122"/>
              </a:rPr>
              <a:t>年</a:t>
            </a:r>
            <a:r>
              <a:rPr lang="en-US" altLang="zh-CN" sz="3200" b="1" dirty="0">
                <a:solidFill>
                  <a:schemeClr val="bg1"/>
                </a:solidFill>
                <a:latin typeface="楷体_GB2312" pitchFamily="1" charset="-122"/>
                <a:ea typeface="楷体_GB2312" pitchFamily="1" charset="-122"/>
              </a:rPr>
              <a:t>6</a:t>
            </a:r>
            <a:r>
              <a:rPr lang="zh-CN" altLang="en-US" sz="3200" b="1" dirty="0">
                <a:solidFill>
                  <a:schemeClr val="bg1"/>
                </a:solidFill>
                <a:latin typeface="楷体_GB2312" pitchFamily="1" charset="-122"/>
                <a:ea typeface="楷体_GB2312" pitchFamily="1" charset="-122"/>
              </a:rPr>
              <a:t>月</a:t>
            </a:r>
            <a:r>
              <a:rPr lang="en-US" altLang="zh-CN" sz="3200" b="1" dirty="0">
                <a:solidFill>
                  <a:schemeClr val="bg1"/>
                </a:solidFill>
                <a:latin typeface="楷体_GB2312" pitchFamily="1" charset="-122"/>
                <a:ea typeface="楷体_GB2312" pitchFamily="1" charset="-122"/>
              </a:rPr>
              <a:t>6</a:t>
            </a:r>
            <a:r>
              <a:rPr lang="zh-CN" altLang="en-US" sz="3200" b="1" dirty="0">
                <a:solidFill>
                  <a:schemeClr val="bg1"/>
                </a:solidFill>
                <a:latin typeface="楷体_GB2312" pitchFamily="1" charset="-122"/>
                <a:ea typeface="楷体_GB2312" pitchFamily="1" charset="-122"/>
              </a:rPr>
              <a:t>日，美、英和加拿大等国盟军</a:t>
            </a:r>
            <a:r>
              <a:rPr lang="en-US" altLang="zh-CN" sz="3200" b="1" dirty="0">
                <a:solidFill>
                  <a:schemeClr val="bg1"/>
                </a:solidFill>
                <a:latin typeface="楷体_GB2312" pitchFamily="1" charset="-122"/>
                <a:ea typeface="楷体_GB2312" pitchFamily="1" charset="-122"/>
              </a:rPr>
              <a:t>5</a:t>
            </a:r>
            <a:r>
              <a:rPr lang="zh-CN" altLang="en-US" sz="3200" b="1" dirty="0">
                <a:solidFill>
                  <a:schemeClr val="bg1"/>
                </a:solidFill>
                <a:latin typeface="楷体_GB2312" pitchFamily="1" charset="-122"/>
                <a:ea typeface="楷体_GB2312" pitchFamily="1" charset="-122"/>
              </a:rPr>
              <a:t>个步兵师、</a:t>
            </a:r>
            <a:r>
              <a:rPr lang="en-US" altLang="zh-CN" sz="3200" b="1" dirty="0">
                <a:solidFill>
                  <a:schemeClr val="bg1"/>
                </a:solidFill>
                <a:latin typeface="楷体_GB2312" pitchFamily="1" charset="-122"/>
                <a:ea typeface="楷体_GB2312" pitchFamily="1" charset="-122"/>
              </a:rPr>
              <a:t>3</a:t>
            </a:r>
            <a:r>
              <a:rPr lang="zh-CN" altLang="en-US" sz="3200" b="1" dirty="0">
                <a:solidFill>
                  <a:schemeClr val="bg1"/>
                </a:solidFill>
                <a:latin typeface="楷体_GB2312" pitchFamily="1" charset="-122"/>
                <a:ea typeface="楷体_GB2312" pitchFamily="1" charset="-122"/>
              </a:rPr>
              <a:t>个空降师在法国诺曼底沿海登陆。为此次登陆盟军集结兵力达</a:t>
            </a:r>
            <a:r>
              <a:rPr lang="en-US" altLang="zh-CN" sz="3200" b="1" dirty="0">
                <a:solidFill>
                  <a:schemeClr val="bg1"/>
                </a:solidFill>
                <a:latin typeface="楷体_GB2312" pitchFamily="1" charset="-122"/>
                <a:ea typeface="楷体_GB2312" pitchFamily="1" charset="-122"/>
              </a:rPr>
              <a:t>287.6</a:t>
            </a:r>
            <a:r>
              <a:rPr lang="zh-CN" altLang="en-US" sz="3200" b="1" dirty="0">
                <a:solidFill>
                  <a:schemeClr val="bg1"/>
                </a:solidFill>
                <a:latin typeface="楷体_GB2312" pitchFamily="1" charset="-122"/>
                <a:ea typeface="楷体_GB2312" pitchFamily="1" charset="-122"/>
              </a:rPr>
              <a:t>万人，</a:t>
            </a:r>
            <a:r>
              <a:rPr lang="en-US" altLang="zh-CN" sz="3200" b="1" dirty="0">
                <a:solidFill>
                  <a:schemeClr val="bg1"/>
                </a:solidFill>
                <a:latin typeface="楷体_GB2312" pitchFamily="1" charset="-122"/>
                <a:ea typeface="楷体_GB2312" pitchFamily="1" charset="-122"/>
              </a:rPr>
              <a:t>6500</a:t>
            </a:r>
            <a:r>
              <a:rPr lang="zh-CN" altLang="en-US" sz="3200" b="1" dirty="0">
                <a:solidFill>
                  <a:schemeClr val="bg1"/>
                </a:solidFill>
                <a:latin typeface="楷体_GB2312" pitchFamily="1" charset="-122"/>
                <a:ea typeface="楷体_GB2312" pitchFamily="1" charset="-122"/>
              </a:rPr>
              <a:t>艘战斗舰艇和运输船只，</a:t>
            </a:r>
            <a:r>
              <a:rPr lang="en-US" altLang="zh-CN" sz="3200" b="1" dirty="0">
                <a:solidFill>
                  <a:schemeClr val="bg1"/>
                </a:solidFill>
                <a:latin typeface="楷体_GB2312" pitchFamily="1" charset="-122"/>
                <a:ea typeface="楷体_GB2312" pitchFamily="1" charset="-122"/>
              </a:rPr>
              <a:t>11000</a:t>
            </a:r>
            <a:r>
              <a:rPr lang="zh-CN" altLang="en-US" sz="3200" b="1" dirty="0">
                <a:solidFill>
                  <a:schemeClr val="bg1"/>
                </a:solidFill>
                <a:latin typeface="楷体_GB2312" pitchFamily="1" charset="-122"/>
                <a:ea typeface="楷体_GB2312" pitchFamily="1" charset="-122"/>
              </a:rPr>
              <a:t>架作战飞机及</a:t>
            </a:r>
            <a:r>
              <a:rPr lang="en-US" altLang="zh-CN" sz="3200" b="1" dirty="0">
                <a:solidFill>
                  <a:schemeClr val="bg1"/>
                </a:solidFill>
                <a:latin typeface="楷体_GB2312" pitchFamily="1" charset="-122"/>
                <a:ea typeface="楷体_GB2312" pitchFamily="1" charset="-122"/>
              </a:rPr>
              <a:t>2700</a:t>
            </a:r>
            <a:r>
              <a:rPr lang="zh-CN" altLang="en-US" sz="3200" b="1" dirty="0">
                <a:solidFill>
                  <a:schemeClr val="bg1"/>
                </a:solidFill>
                <a:latin typeface="楷体_GB2312" pitchFamily="1" charset="-122"/>
                <a:ea typeface="楷体_GB2312" pitchFamily="1" charset="-122"/>
              </a:rPr>
              <a:t>架运输机。这是世界战争史上规模最大的两栖登陆战。</a:t>
            </a:r>
            <a:endParaRPr lang="zh-CN" altLang="en-US" sz="2000" b="1" dirty="0">
              <a:solidFill>
                <a:schemeClr val="bg1"/>
              </a:solidFill>
              <a:latin typeface="楷体_GB2312" pitchFamily="1" charset="-122"/>
              <a:ea typeface="楷体_GB2312" pitchFamily="1" charset="-122"/>
            </a:endParaRPr>
          </a:p>
        </p:txBody>
      </p:sp>
      <p:pic>
        <p:nvPicPr>
          <p:cNvPr id="36866" name="Picture 3" descr="0989-t01"/>
          <p:cNvPicPr>
            <a:picLocks noChangeAspect="1"/>
          </p:cNvPicPr>
          <p:nvPr/>
        </p:nvPicPr>
        <p:blipFill>
          <a:blip r:embed="rId1"/>
          <a:stretch>
            <a:fillRect/>
          </a:stretch>
        </p:blipFill>
        <p:spPr>
          <a:xfrm>
            <a:off x="0" y="0"/>
            <a:ext cx="2808288" cy="2187575"/>
          </a:xfrm>
          <a:prstGeom prst="rect">
            <a:avLst/>
          </a:prstGeom>
          <a:noFill/>
          <a:ln w="9525">
            <a:noFill/>
          </a:ln>
        </p:spPr>
      </p:pic>
      <p:pic>
        <p:nvPicPr>
          <p:cNvPr id="36867" name="Picture 4" descr="1637778-ynn1014-b-embed"/>
          <p:cNvPicPr>
            <a:picLocks noChangeAspect="1"/>
          </p:cNvPicPr>
          <p:nvPr/>
        </p:nvPicPr>
        <p:blipFill>
          <a:blip r:embed="rId2"/>
          <a:stretch>
            <a:fillRect/>
          </a:stretch>
        </p:blipFill>
        <p:spPr>
          <a:xfrm>
            <a:off x="6084888" y="38100"/>
            <a:ext cx="2844800" cy="2247900"/>
          </a:xfrm>
          <a:prstGeom prst="rect">
            <a:avLst/>
          </a:prstGeom>
          <a:noFill/>
          <a:ln w="9525">
            <a:noFill/>
          </a:ln>
        </p:spPr>
      </p:pic>
      <p:pic>
        <p:nvPicPr>
          <p:cNvPr id="36868" name="Picture 5" descr="s1-l-d1z1"/>
          <p:cNvPicPr>
            <a:picLocks noChangeAspect="1"/>
          </p:cNvPicPr>
          <p:nvPr/>
        </p:nvPicPr>
        <p:blipFill>
          <a:blip r:embed="rId3"/>
          <a:stretch>
            <a:fillRect/>
          </a:stretch>
        </p:blipFill>
        <p:spPr>
          <a:xfrm>
            <a:off x="2916238" y="0"/>
            <a:ext cx="3132137" cy="2492375"/>
          </a:xfrm>
          <a:prstGeom prst="rect">
            <a:avLst/>
          </a:prstGeom>
          <a:noFill/>
          <a:ln w="9525">
            <a:noFill/>
          </a:ln>
        </p:spPr>
      </p:pic>
      <p:pic>
        <p:nvPicPr>
          <p:cNvPr id="36869" name="Picture 6" descr="艾森豪威尔"/>
          <p:cNvPicPr>
            <a:picLocks noChangeAspect="1"/>
          </p:cNvPicPr>
          <p:nvPr/>
        </p:nvPicPr>
        <p:blipFill>
          <a:blip r:embed="rId4"/>
          <a:stretch>
            <a:fillRect/>
          </a:stretch>
        </p:blipFill>
        <p:spPr>
          <a:xfrm>
            <a:off x="128588" y="2133600"/>
            <a:ext cx="2714625" cy="4581525"/>
          </a:xfrm>
          <a:prstGeom prst="rect">
            <a:avLst/>
          </a:prstGeom>
          <a:noFill/>
          <a:ln w="9525">
            <a:noFill/>
          </a:ln>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ext Box 2"/>
          <p:cNvSpPr txBox="1"/>
          <p:nvPr/>
        </p:nvSpPr>
        <p:spPr>
          <a:xfrm>
            <a:off x="179705" y="736600"/>
            <a:ext cx="8785225" cy="1235075"/>
          </a:xfrm>
          <a:prstGeom prst="rect">
            <a:avLst/>
          </a:prstGeom>
          <a:noFill/>
          <a:ln w="9525">
            <a:noFill/>
          </a:ln>
        </p:spPr>
        <p:txBody>
          <a:bodyPr>
            <a:spAutoFit/>
          </a:bodyPr>
          <a:p>
            <a:pPr lvl="0" algn="just" eaLnBrk="1" hangingPunct="1">
              <a:lnSpc>
                <a:spcPct val="125000"/>
              </a:lnSpc>
              <a:spcBef>
                <a:spcPct val="50000"/>
              </a:spcBef>
            </a:pPr>
            <a:r>
              <a:rPr lang="en-US" altLang="x-none" sz="3000" b="1" dirty="0">
                <a:effectLst>
                  <a:outerShdw blurRad="38100" dist="38100" dir="2700000">
                    <a:srgbClr val="C0C0C0"/>
                  </a:outerShdw>
                </a:effectLst>
                <a:latin typeface="Garamond" panose="02020404030301010803" pitchFamily="18" charset="0"/>
                <a:ea typeface="楷体_GB2312" pitchFamily="1" charset="-122"/>
              </a:rPr>
              <a:t>        </a:t>
            </a:r>
            <a:r>
              <a:rPr lang="zh-CN" altLang="en-US" sz="3000" b="1" dirty="0">
                <a:effectLst>
                  <a:outerShdw blurRad="38100" dist="38100" dir="2700000">
                    <a:srgbClr val="C0C0C0"/>
                  </a:outerShdw>
                </a:effectLst>
                <a:latin typeface="Garamond" panose="02020404030301010803" pitchFamily="18" charset="0"/>
                <a:ea typeface="楷体_GB2312" pitchFamily="1" charset="-122"/>
              </a:rPr>
              <a:t>国际反法西斯联盟成立后，为协调各国行动，打败法西斯国家，反法西斯国家召开了多次会议。</a:t>
            </a:r>
            <a:r>
              <a:rPr lang="zh-CN" altLang="en-US" dirty="0">
                <a:latin typeface="Garamond" panose="02020404030301010803" pitchFamily="18" charset="0"/>
                <a:ea typeface="宋体" panose="02010600030101010101" pitchFamily="2" charset="-122"/>
              </a:rPr>
              <a:t> </a:t>
            </a:r>
            <a:endParaRPr lang="zh-CN" altLang="en-US" dirty="0">
              <a:latin typeface="Garamond" panose="02020404030301010803" pitchFamily="18" charset="0"/>
              <a:ea typeface="宋体" panose="02010600030101010101" pitchFamily="2" charset="-122"/>
            </a:endParaRPr>
          </a:p>
        </p:txBody>
      </p:sp>
      <p:pic>
        <p:nvPicPr>
          <p:cNvPr id="21507" name="Picture 3" descr="雅尔塔会议"/>
          <p:cNvPicPr>
            <a:picLocks noChangeAspect="1"/>
          </p:cNvPicPr>
          <p:nvPr/>
        </p:nvPicPr>
        <p:blipFill>
          <a:blip r:embed="rId1"/>
          <a:stretch>
            <a:fillRect/>
          </a:stretch>
        </p:blipFill>
        <p:spPr>
          <a:xfrm>
            <a:off x="685800" y="1447800"/>
            <a:ext cx="7772400" cy="4665663"/>
          </a:xfrm>
          <a:prstGeom prst="rect">
            <a:avLst/>
          </a:prstGeom>
          <a:noFill/>
          <a:ln w="9525">
            <a:noFill/>
          </a:ln>
        </p:spPr>
      </p:pic>
      <p:sp>
        <p:nvSpPr>
          <p:cNvPr id="21508" name="Text Box 4"/>
          <p:cNvSpPr txBox="1"/>
          <p:nvPr/>
        </p:nvSpPr>
        <p:spPr>
          <a:xfrm>
            <a:off x="807720" y="3014345"/>
            <a:ext cx="7650480" cy="829945"/>
          </a:xfrm>
          <a:prstGeom prst="rect">
            <a:avLst/>
          </a:prstGeom>
          <a:solidFill>
            <a:srgbClr val="FFFF00"/>
          </a:solidFill>
          <a:ln w="9525">
            <a:noFill/>
          </a:ln>
        </p:spPr>
        <p:txBody>
          <a:bodyPr wrap="square">
            <a:spAutoFit/>
          </a:bodyPr>
          <a:p>
            <a:pPr lvl="0" eaLnBrk="1" hangingPunct="1">
              <a:spcBef>
                <a:spcPct val="50000"/>
              </a:spcBef>
            </a:pPr>
            <a:r>
              <a:rPr lang="zh-CN" altLang="en-US" sz="4800" b="1" dirty="0">
                <a:solidFill>
                  <a:srgbClr val="CC0000"/>
                </a:solidFill>
                <a:latin typeface="Times New Roman" panose="02020603050405020304" pitchFamily="2" charset="0"/>
                <a:ea typeface="宋体" panose="02010600030101010101" pitchFamily="2" charset="-122"/>
              </a:rPr>
              <a:t>三、雅尔塔会议及战争结束</a:t>
            </a:r>
            <a:endParaRPr lang="zh-CN" altLang="en-US" sz="4800" b="1" dirty="0">
              <a:solidFill>
                <a:srgbClr val="CC0000"/>
              </a:solidFill>
              <a:latin typeface="Times New Roman" panose="02020603050405020304" pitchFamily="2" charset="0"/>
              <a:ea typeface="宋体" panose="02010600030101010101" pitchFamily="2" charset="-122"/>
            </a:endParaRPr>
          </a:p>
        </p:txBody>
      </p:sp>
      <p:pic>
        <p:nvPicPr>
          <p:cNvPr id="21510" name="Picture 6" descr="032">
            <a:hlinkClick r:id="rId2" action="ppaction://hlinkfile"/>
          </p:cNvPr>
          <p:cNvPicPr>
            <a:picLocks noChangeAspect="1"/>
          </p:cNvPicPr>
          <p:nvPr/>
        </p:nvPicPr>
        <p:blipFill>
          <a:blip r:embed="rId1"/>
          <a:stretch>
            <a:fillRect/>
          </a:stretch>
        </p:blipFill>
        <p:spPr>
          <a:xfrm>
            <a:off x="8229600" y="5867400"/>
            <a:ext cx="609600" cy="7334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linds(horizontal)">
                                      <p:cBhvr>
                                        <p:cTn id="7" dur="5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TextBox 2"/>
          <p:cNvSpPr txBox="1"/>
          <p:nvPr/>
        </p:nvSpPr>
        <p:spPr>
          <a:xfrm>
            <a:off x="67310" y="1536700"/>
            <a:ext cx="8855710" cy="3169285"/>
          </a:xfrm>
          <a:prstGeom prst="rect">
            <a:avLst/>
          </a:prstGeom>
          <a:noFill/>
          <a:ln w="9525">
            <a:noFill/>
          </a:ln>
        </p:spPr>
        <p:txBody>
          <a:bodyPr wrap="square" anchor="t">
            <a:spAutoFit/>
          </a:bodyPr>
          <a:p>
            <a:r>
              <a:rPr lang="zh-CN" altLang="en-US" sz="4000" dirty="0">
                <a:solidFill>
                  <a:schemeClr val="tx1"/>
                </a:solidFill>
                <a:latin typeface="黑体" panose="02010609060101010101" pitchFamily="2" charset="-122"/>
                <a:ea typeface="黑体" panose="02010609060101010101" pitchFamily="2" charset="-122"/>
              </a:rPr>
              <a:t>雅尔塔会议：</a:t>
            </a:r>
            <a:endParaRPr lang="zh-CN" altLang="en-US" sz="4000" dirty="0">
              <a:solidFill>
                <a:schemeClr val="tx1"/>
              </a:solidFill>
              <a:latin typeface="黑体" panose="02010609060101010101" pitchFamily="2" charset="-122"/>
              <a:ea typeface="黑体" panose="02010609060101010101" pitchFamily="2" charset="-122"/>
            </a:endParaRPr>
          </a:p>
          <a:p>
            <a:r>
              <a:rPr lang="en-US" altLang="zh-CN" sz="4000" dirty="0">
                <a:solidFill>
                  <a:schemeClr val="tx1"/>
                </a:solidFill>
                <a:latin typeface="黑体" panose="02010609060101010101" pitchFamily="2" charset="-122"/>
                <a:ea typeface="黑体" panose="02010609060101010101" pitchFamily="2" charset="-122"/>
              </a:rPr>
              <a:t>1945</a:t>
            </a:r>
            <a:r>
              <a:rPr lang="zh-CN" altLang="en-US" sz="4000" dirty="0">
                <a:solidFill>
                  <a:schemeClr val="tx1"/>
                </a:solidFill>
                <a:latin typeface="黑体" panose="02010609060101010101" pitchFamily="2" charset="-122"/>
                <a:ea typeface="黑体" panose="02010609060101010101" pitchFamily="2" charset="-122"/>
              </a:rPr>
              <a:t>年，</a:t>
            </a:r>
            <a:r>
              <a:rPr lang="zh-CN" altLang="en-US" sz="4000" b="1" u="sng" dirty="0">
                <a:solidFill>
                  <a:srgbClr val="FF0000"/>
                </a:solidFill>
                <a:latin typeface="黑体" panose="02010609060101010101" pitchFamily="2" charset="-122"/>
                <a:ea typeface="黑体" panose="02010609060101010101" pitchFamily="2" charset="-122"/>
              </a:rPr>
              <a:t>丘吉尔</a:t>
            </a:r>
            <a:r>
              <a:rPr lang="zh-CN" altLang="en-US" sz="4000" dirty="0">
                <a:solidFill>
                  <a:schemeClr val="tx1"/>
                </a:solidFill>
                <a:latin typeface="黑体" panose="02010609060101010101" pitchFamily="2" charset="-122"/>
                <a:ea typeface="黑体" panose="02010609060101010101" pitchFamily="2" charset="-122"/>
              </a:rPr>
              <a:t>、罗斯福、</a:t>
            </a:r>
            <a:r>
              <a:rPr lang="zh-CN" altLang="en-US" sz="4000" b="1" u="sng" dirty="0">
                <a:solidFill>
                  <a:srgbClr val="FF0000"/>
                </a:solidFill>
                <a:latin typeface="黑体" panose="02010609060101010101" pitchFamily="2" charset="-122"/>
                <a:ea typeface="黑体" panose="02010609060101010101" pitchFamily="2" charset="-122"/>
              </a:rPr>
              <a:t>斯大林</a:t>
            </a:r>
            <a:r>
              <a:rPr lang="zh-CN" altLang="en-US" sz="4000" dirty="0">
                <a:solidFill>
                  <a:schemeClr val="tx1"/>
                </a:solidFill>
                <a:latin typeface="黑体" panose="02010609060101010101" pitchFamily="2" charset="-122"/>
                <a:ea typeface="黑体" panose="02010609060101010101" pitchFamily="2" charset="-122"/>
              </a:rPr>
              <a:t>三国首脑召开</a:t>
            </a:r>
            <a:r>
              <a:rPr lang="zh-CN" altLang="en-US" sz="4000" b="1" u="sng" dirty="0">
                <a:solidFill>
                  <a:srgbClr val="FF0000"/>
                </a:solidFill>
                <a:latin typeface="黑体" panose="02010609060101010101" pitchFamily="2" charset="-122"/>
                <a:ea typeface="黑体" panose="02010609060101010101" pitchFamily="2" charset="-122"/>
              </a:rPr>
              <a:t>雅尔塔会议</a:t>
            </a:r>
            <a:r>
              <a:rPr lang="zh-CN" altLang="en-US" sz="4000" dirty="0">
                <a:solidFill>
                  <a:schemeClr val="tx1"/>
                </a:solidFill>
                <a:latin typeface="黑体" panose="02010609060101010101" pitchFamily="2" charset="-122"/>
                <a:ea typeface="黑体" panose="02010609060101010101" pitchFamily="2" charset="-122"/>
              </a:rPr>
              <a:t>，制定彻底击败</a:t>
            </a:r>
            <a:r>
              <a:rPr lang="zh-CN" altLang="en-US" sz="4000" b="1" u="sng" dirty="0">
                <a:solidFill>
                  <a:srgbClr val="FF0000"/>
                </a:solidFill>
                <a:latin typeface="黑体" panose="02010609060101010101" pitchFamily="2" charset="-122"/>
                <a:ea typeface="黑体" panose="02010609060101010101" pitchFamily="2" charset="-122"/>
              </a:rPr>
              <a:t>德国</a:t>
            </a:r>
            <a:r>
              <a:rPr lang="zh-CN" altLang="en-US" sz="4000" dirty="0">
                <a:solidFill>
                  <a:schemeClr val="tx1"/>
                </a:solidFill>
                <a:latin typeface="黑体" panose="02010609060101010101" pitchFamily="2" charset="-122"/>
                <a:ea typeface="黑体" panose="02010609060101010101" pitchFamily="2" charset="-122"/>
              </a:rPr>
              <a:t>的军事计划，确定战后成立</a:t>
            </a:r>
            <a:r>
              <a:rPr lang="zh-CN" altLang="en-US" sz="4000" b="1" u="sng" dirty="0">
                <a:solidFill>
                  <a:srgbClr val="FF0000"/>
                </a:solidFill>
                <a:latin typeface="黑体" panose="02010609060101010101" pitchFamily="2" charset="-122"/>
                <a:ea typeface="黑体" panose="02010609060101010101" pitchFamily="2" charset="-122"/>
              </a:rPr>
              <a:t>联合国</a:t>
            </a:r>
            <a:r>
              <a:rPr lang="zh-CN" altLang="en-US" sz="4000" dirty="0">
                <a:solidFill>
                  <a:schemeClr val="tx1"/>
                </a:solidFill>
                <a:latin typeface="黑体" panose="02010609060101010101" pitchFamily="2" charset="-122"/>
                <a:ea typeface="黑体" panose="02010609060101010101" pitchFamily="2" charset="-122"/>
              </a:rPr>
              <a:t>。（美、苏、中、英、法）</a:t>
            </a:r>
            <a:endParaRPr lang="zh-CN" altLang="en-US" sz="4000" dirty="0">
              <a:solidFill>
                <a:schemeClr val="tx1"/>
              </a:solidFill>
              <a:latin typeface="黑体" panose="02010609060101010101" pitchFamily="2" charset="-122"/>
              <a:ea typeface="黑体" panose="0201060906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Text Box 2"/>
          <p:cNvSpPr txBox="1"/>
          <p:nvPr/>
        </p:nvSpPr>
        <p:spPr>
          <a:xfrm>
            <a:off x="838200" y="50800"/>
            <a:ext cx="8305800" cy="1477963"/>
          </a:xfrm>
          <a:prstGeom prst="rect">
            <a:avLst/>
          </a:prstGeom>
          <a:noFill/>
          <a:ln w="9525">
            <a:noFill/>
          </a:ln>
        </p:spPr>
        <p:txBody>
          <a:bodyPr anchor="t">
            <a:spAutoFit/>
          </a:bodyPr>
          <a:p>
            <a:pPr>
              <a:spcBef>
                <a:spcPct val="50000"/>
              </a:spcBef>
            </a:pPr>
            <a:r>
              <a:rPr lang="zh-CN" altLang="en-US" sz="3600" b="1" dirty="0">
                <a:solidFill>
                  <a:srgbClr val="CC0000"/>
                </a:solidFill>
                <a:latin typeface="黑体" panose="02010609060101010101" pitchFamily="2" charset="-122"/>
                <a:ea typeface="黑体" panose="02010609060101010101" pitchFamily="2" charset="-122"/>
              </a:rPr>
              <a:t>雅尔塔会议上</a:t>
            </a:r>
            <a:r>
              <a:rPr lang="zh-CN" altLang="en-US" sz="3600" b="1" dirty="0">
                <a:solidFill>
                  <a:srgbClr val="FF0000"/>
                </a:solidFill>
                <a:latin typeface="黑体" panose="02010609060101010101" pitchFamily="2" charset="-122"/>
                <a:ea typeface="黑体" panose="02010609060101010101" pitchFamily="2" charset="-122"/>
              </a:rPr>
              <a:t>英、美、苏  三巨头</a:t>
            </a:r>
            <a:endParaRPr lang="zh-CN" altLang="en-US" sz="3600" b="1" dirty="0">
              <a:solidFill>
                <a:srgbClr val="FF0000"/>
              </a:solidFill>
              <a:latin typeface="黑体" panose="02010609060101010101" pitchFamily="2" charset="-122"/>
              <a:ea typeface="黑体" panose="02010609060101010101" pitchFamily="2" charset="-122"/>
            </a:endParaRPr>
          </a:p>
          <a:p>
            <a:pPr>
              <a:spcBef>
                <a:spcPct val="50000"/>
              </a:spcBef>
            </a:pPr>
            <a:endParaRPr lang="zh-CN" altLang="en-US" sz="3600" b="1" dirty="0">
              <a:solidFill>
                <a:srgbClr val="CC0000"/>
              </a:solidFill>
              <a:latin typeface="黑体" panose="02010609060101010101" pitchFamily="2" charset="-122"/>
              <a:ea typeface="黑体" panose="02010609060101010101" pitchFamily="2" charset="-122"/>
            </a:endParaRPr>
          </a:p>
        </p:txBody>
      </p:sp>
      <p:sp>
        <p:nvSpPr>
          <p:cNvPr id="38914" name="Line 3"/>
          <p:cNvSpPr/>
          <p:nvPr/>
        </p:nvSpPr>
        <p:spPr>
          <a:xfrm>
            <a:off x="0" y="692150"/>
            <a:ext cx="9144000" cy="0"/>
          </a:xfrm>
          <a:prstGeom prst="line">
            <a:avLst/>
          </a:prstGeom>
          <a:ln w="28575" cap="flat" cmpd="sng">
            <a:solidFill>
              <a:schemeClr val="tx1"/>
            </a:solidFill>
            <a:prstDash val="solid"/>
            <a:round/>
            <a:headEnd type="none" w="med" len="med"/>
            <a:tailEnd type="none" w="med" len="med"/>
          </a:ln>
        </p:spPr>
      </p:sp>
      <p:pic>
        <p:nvPicPr>
          <p:cNvPr id="38915" name="Picture 4" descr="雅尔塔会议“三巨头”（左丘吉尔，中罗斯福，右斯大林）"/>
          <p:cNvPicPr>
            <a:picLocks noChangeAspect="1"/>
          </p:cNvPicPr>
          <p:nvPr/>
        </p:nvPicPr>
        <p:blipFill>
          <a:blip r:embed="rId1"/>
          <a:stretch>
            <a:fillRect/>
          </a:stretch>
        </p:blipFill>
        <p:spPr>
          <a:xfrm>
            <a:off x="374650" y="765175"/>
            <a:ext cx="8388350" cy="6062663"/>
          </a:xfrm>
          <a:prstGeom prst="rect">
            <a:avLst/>
          </a:prstGeom>
          <a:noFill/>
          <a:ln w="9525">
            <a:noFill/>
          </a:ln>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Rectangle 2"/>
          <p:cNvSpPr/>
          <p:nvPr/>
        </p:nvSpPr>
        <p:spPr>
          <a:xfrm>
            <a:off x="990600" y="762000"/>
            <a:ext cx="5080000" cy="609600"/>
          </a:xfrm>
          <a:prstGeom prst="rect">
            <a:avLst/>
          </a:prstGeom>
          <a:solidFill>
            <a:schemeClr val="tx1"/>
          </a:solidFill>
          <a:ln w="9525">
            <a:noFill/>
          </a:ln>
        </p:spPr>
        <p:txBody>
          <a:bodyPr wrap="none" lIns="0" tIns="0" rIns="0" bIns="0" anchor="t" anchorCtr="1">
            <a:spAutoFit/>
          </a:bodyPr>
          <a:p>
            <a:pPr algn="ctr"/>
            <a:r>
              <a:rPr lang="zh-CN" altLang="en-US" sz="4000" dirty="0">
                <a:solidFill>
                  <a:schemeClr val="bg1"/>
                </a:solidFill>
                <a:latin typeface="黑体" panose="02010609060101010101" pitchFamily="2" charset="-122"/>
                <a:ea typeface="华文隶书" panose="02010800040101010101" charset="-122"/>
              </a:rPr>
              <a:t>雅尔塔会议的主要内容</a:t>
            </a:r>
            <a:endParaRPr lang="zh-CN" altLang="en-US" sz="4000" dirty="0">
              <a:solidFill>
                <a:schemeClr val="bg1"/>
              </a:solidFill>
              <a:latin typeface="黑体" panose="02010609060101010101" pitchFamily="2" charset="-122"/>
              <a:ea typeface="华文隶书" panose="02010800040101010101" charset="-122"/>
            </a:endParaRPr>
          </a:p>
        </p:txBody>
      </p:sp>
      <p:grpSp>
        <p:nvGrpSpPr>
          <p:cNvPr id="2" name="Group 3"/>
          <p:cNvGrpSpPr/>
          <p:nvPr/>
        </p:nvGrpSpPr>
        <p:grpSpPr>
          <a:xfrm>
            <a:off x="503238" y="1654175"/>
            <a:ext cx="8188325" cy="846138"/>
            <a:chOff x="0" y="0"/>
            <a:chExt cx="5158" cy="533"/>
          </a:xfrm>
        </p:grpSpPr>
        <p:pic>
          <p:nvPicPr>
            <p:cNvPr id="39939" name="Picture 4" descr="1"/>
            <p:cNvPicPr>
              <a:picLocks noChangeAspect="1"/>
            </p:cNvPicPr>
            <p:nvPr/>
          </p:nvPicPr>
          <p:blipFill>
            <a:blip r:embed="rId1"/>
            <a:stretch>
              <a:fillRect/>
            </a:stretch>
          </p:blipFill>
          <p:spPr>
            <a:xfrm>
              <a:off x="0" y="0"/>
              <a:ext cx="346" cy="346"/>
            </a:xfrm>
            <a:prstGeom prst="rect">
              <a:avLst/>
            </a:prstGeom>
            <a:noFill/>
            <a:ln w="9525">
              <a:noFill/>
            </a:ln>
          </p:spPr>
        </p:pic>
        <p:sp>
          <p:nvSpPr>
            <p:cNvPr id="39940" name="Rectangle 5"/>
            <p:cNvSpPr/>
            <p:nvPr/>
          </p:nvSpPr>
          <p:spPr>
            <a:xfrm>
              <a:off x="408" y="23"/>
              <a:ext cx="4750" cy="510"/>
            </a:xfrm>
            <a:prstGeom prst="rect">
              <a:avLst/>
            </a:prstGeom>
            <a:noFill/>
            <a:ln w="9525">
              <a:noFill/>
            </a:ln>
          </p:spPr>
          <p:txBody>
            <a:bodyPr wrap="square" lIns="0" tIns="36000" rIns="0" bIns="36000" anchor="t">
              <a:spAutoFit/>
            </a:bodyPr>
            <a:p>
              <a:r>
                <a:rPr lang="zh-CN" altLang="en-US" sz="2400" b="1" dirty="0">
                  <a:solidFill>
                    <a:schemeClr val="accent2"/>
                  </a:solidFill>
                  <a:latin typeface="黑体" panose="02010609060101010101" pitchFamily="2" charset="-122"/>
                  <a:ea typeface="黑体" panose="02010609060101010101" pitchFamily="2" charset="-122"/>
                  <a:sym typeface="+mn-ea"/>
                </a:rPr>
                <a:t>处置德国（</a:t>
              </a:r>
              <a:r>
                <a:rPr lang="zh-CN" altLang="en-US" sz="2400" b="1" dirty="0">
                  <a:solidFill>
                    <a:srgbClr val="FF0066"/>
                  </a:solidFill>
                  <a:latin typeface="黑体" panose="02010609060101010101" pitchFamily="2" charset="-122"/>
                  <a:ea typeface="黑体" panose="02010609060101010101" pitchFamily="2" charset="-122"/>
                </a:rPr>
                <a:t>彻底消灭德国法西斯主义，战后德国由美、英、苏等国分区占领）</a:t>
              </a:r>
              <a:endParaRPr lang="zh-CN" altLang="en-US" sz="2400" b="1" dirty="0">
                <a:solidFill>
                  <a:srgbClr val="FF0066"/>
                </a:solidFill>
                <a:latin typeface="黑体" panose="02010609060101010101" pitchFamily="2" charset="-122"/>
                <a:ea typeface="黑体" panose="02010609060101010101" pitchFamily="2" charset="-122"/>
              </a:endParaRPr>
            </a:p>
          </p:txBody>
        </p:sp>
      </p:grpSp>
      <p:grpSp>
        <p:nvGrpSpPr>
          <p:cNvPr id="3" name="Group 6"/>
          <p:cNvGrpSpPr/>
          <p:nvPr/>
        </p:nvGrpSpPr>
        <p:grpSpPr>
          <a:xfrm>
            <a:off x="503238" y="2597150"/>
            <a:ext cx="8382000" cy="549275"/>
            <a:chOff x="0" y="0"/>
            <a:chExt cx="5280" cy="346"/>
          </a:xfrm>
        </p:grpSpPr>
        <p:pic>
          <p:nvPicPr>
            <p:cNvPr id="39942" name="Picture 7" descr="2"/>
            <p:cNvPicPr>
              <a:picLocks noChangeAspect="1"/>
            </p:cNvPicPr>
            <p:nvPr/>
          </p:nvPicPr>
          <p:blipFill>
            <a:blip r:embed="rId2"/>
            <a:stretch>
              <a:fillRect/>
            </a:stretch>
          </p:blipFill>
          <p:spPr>
            <a:xfrm>
              <a:off x="0" y="0"/>
              <a:ext cx="346" cy="346"/>
            </a:xfrm>
            <a:prstGeom prst="rect">
              <a:avLst/>
            </a:prstGeom>
            <a:noFill/>
            <a:ln w="9525">
              <a:noFill/>
            </a:ln>
          </p:spPr>
        </p:pic>
        <p:sp>
          <p:nvSpPr>
            <p:cNvPr id="39943" name="Rectangle 8"/>
            <p:cNvSpPr/>
            <p:nvPr/>
          </p:nvSpPr>
          <p:spPr>
            <a:xfrm>
              <a:off x="408" y="22"/>
              <a:ext cx="4872" cy="278"/>
            </a:xfrm>
            <a:prstGeom prst="rect">
              <a:avLst/>
            </a:prstGeom>
            <a:noFill/>
            <a:ln w="9525">
              <a:noFill/>
            </a:ln>
          </p:spPr>
          <p:txBody>
            <a:bodyPr wrap="none" lIns="0" tIns="36000" rIns="0" bIns="36000" anchor="t">
              <a:spAutoFit/>
            </a:bodyPr>
            <a:p>
              <a:r>
                <a:rPr lang="zh-CN" altLang="en-US" sz="2400" b="1" dirty="0">
                  <a:solidFill>
                    <a:schemeClr val="accent2"/>
                  </a:solidFill>
                  <a:latin typeface="黑体" panose="02010609060101010101" pitchFamily="2" charset="-122"/>
                  <a:ea typeface="黑体" panose="02010609060101010101" pitchFamily="2" charset="-122"/>
                </a:rPr>
                <a:t>战后成立联合国</a:t>
              </a:r>
              <a:r>
                <a:rPr lang="zh-CN" altLang="en-US" sz="2400" b="1" dirty="0">
                  <a:solidFill>
                    <a:srgbClr val="996600"/>
                  </a:solidFill>
                  <a:latin typeface="黑体" panose="02010609060101010101" pitchFamily="2" charset="-122"/>
                  <a:ea typeface="黑体" panose="02010609060101010101" pitchFamily="2" charset="-122"/>
                </a:rPr>
                <a:t>（</a:t>
              </a:r>
              <a:r>
                <a:rPr lang="zh-CN" altLang="en-US" sz="2400" b="1" dirty="0">
                  <a:solidFill>
                    <a:srgbClr val="FF0066"/>
                  </a:solidFill>
                  <a:latin typeface="黑体" panose="02010609060101010101" pitchFamily="2" charset="-122"/>
                  <a:ea typeface="黑体" panose="02010609060101010101" pitchFamily="2" charset="-122"/>
                </a:rPr>
                <a:t>协调国际争端，维持战后世界和平）；</a:t>
              </a:r>
              <a:endParaRPr lang="zh-CN" altLang="en-US" sz="2400" b="1" dirty="0">
                <a:solidFill>
                  <a:srgbClr val="FF0066"/>
                </a:solidFill>
                <a:latin typeface="黑体" panose="02010609060101010101" pitchFamily="2" charset="-122"/>
                <a:ea typeface="黑体" panose="02010609060101010101" pitchFamily="2" charset="-122"/>
              </a:endParaRPr>
            </a:p>
          </p:txBody>
        </p:sp>
      </p:grpSp>
      <p:grpSp>
        <p:nvGrpSpPr>
          <p:cNvPr id="4" name="Group 9"/>
          <p:cNvGrpSpPr/>
          <p:nvPr/>
        </p:nvGrpSpPr>
        <p:grpSpPr>
          <a:xfrm>
            <a:off x="503238" y="3182938"/>
            <a:ext cx="8943975" cy="549275"/>
            <a:chOff x="0" y="0"/>
            <a:chExt cx="5634" cy="346"/>
          </a:xfrm>
        </p:grpSpPr>
        <p:pic>
          <p:nvPicPr>
            <p:cNvPr id="39945" name="Picture 10" descr="3"/>
            <p:cNvPicPr>
              <a:picLocks noChangeAspect="1"/>
            </p:cNvPicPr>
            <p:nvPr/>
          </p:nvPicPr>
          <p:blipFill>
            <a:blip r:embed="rId3"/>
            <a:stretch>
              <a:fillRect/>
            </a:stretch>
          </p:blipFill>
          <p:spPr>
            <a:xfrm>
              <a:off x="0" y="0"/>
              <a:ext cx="346" cy="346"/>
            </a:xfrm>
            <a:prstGeom prst="rect">
              <a:avLst/>
            </a:prstGeom>
            <a:noFill/>
            <a:ln w="9525">
              <a:noFill/>
            </a:ln>
          </p:spPr>
        </p:pic>
        <p:sp>
          <p:nvSpPr>
            <p:cNvPr id="39946" name="Rectangle 11"/>
            <p:cNvSpPr/>
            <p:nvPr/>
          </p:nvSpPr>
          <p:spPr>
            <a:xfrm>
              <a:off x="408" y="23"/>
              <a:ext cx="5226" cy="317"/>
            </a:xfrm>
            <a:prstGeom prst="rect">
              <a:avLst/>
            </a:prstGeom>
            <a:noFill/>
            <a:ln w="9525">
              <a:noFill/>
            </a:ln>
          </p:spPr>
          <p:txBody>
            <a:bodyPr wrap="none" lIns="0" tIns="36000" rIns="0" bIns="36000" anchor="t">
              <a:spAutoFit/>
            </a:bodyPr>
            <a:p>
              <a:r>
                <a:rPr lang="zh-CN" altLang="en-US" sz="2800" b="1" dirty="0">
                  <a:solidFill>
                    <a:schemeClr val="accent2"/>
                  </a:solidFill>
                  <a:latin typeface="黑体" panose="02010609060101010101" pitchFamily="2" charset="-122"/>
                  <a:ea typeface="黑体" panose="02010609060101010101" pitchFamily="2" charset="-122"/>
                </a:rPr>
                <a:t>苏联有条件对日作战</a:t>
              </a:r>
              <a:r>
                <a:rPr lang="zh-CN" altLang="en-US" sz="2800" b="1" dirty="0">
                  <a:solidFill>
                    <a:srgbClr val="996600"/>
                  </a:solidFill>
                  <a:latin typeface="黑体" panose="02010609060101010101" pitchFamily="2" charset="-122"/>
                  <a:ea typeface="黑体" panose="02010609060101010101" pitchFamily="2" charset="-122"/>
                </a:rPr>
                <a:t>（</a:t>
              </a:r>
              <a:r>
                <a:rPr lang="zh-CN" altLang="en-US" sz="2800" b="1" dirty="0">
                  <a:solidFill>
                    <a:srgbClr val="FF0066"/>
                  </a:solidFill>
                  <a:latin typeface="黑体" panose="02010609060101010101" pitchFamily="2" charset="-122"/>
                  <a:ea typeface="黑体" panose="02010609060101010101" pitchFamily="2" charset="-122"/>
                </a:rPr>
                <a:t>大国强权政治的丑恶表现）。</a:t>
              </a:r>
              <a:endParaRPr lang="zh-CN" altLang="en-US" sz="2800" b="1" dirty="0">
                <a:solidFill>
                  <a:srgbClr val="FF0066"/>
                </a:solidFill>
                <a:latin typeface="黑体" panose="02010609060101010101" pitchFamily="2" charset="-122"/>
                <a:ea typeface="黑体" panose="02010609060101010101" pitchFamily="2" charset="-122"/>
              </a:endParaRPr>
            </a:p>
          </p:txBody>
        </p:sp>
      </p:grpSp>
      <p:sp>
        <p:nvSpPr>
          <p:cNvPr id="19475" name="Rectangle 19"/>
          <p:cNvSpPr/>
          <p:nvPr/>
        </p:nvSpPr>
        <p:spPr>
          <a:xfrm>
            <a:off x="1122363" y="4191000"/>
            <a:ext cx="4105275" cy="615950"/>
          </a:xfrm>
          <a:prstGeom prst="rect">
            <a:avLst/>
          </a:prstGeom>
          <a:solidFill>
            <a:schemeClr val="tx1"/>
          </a:solidFill>
          <a:ln w="9525">
            <a:noFill/>
          </a:ln>
        </p:spPr>
        <p:txBody>
          <a:bodyPr wrap="none" lIns="0" tIns="0" rIns="0" bIns="0" anchor="t" anchorCtr="1">
            <a:spAutoFit/>
          </a:bodyPr>
          <a:p>
            <a:pPr algn="ctr"/>
            <a:r>
              <a:rPr lang="zh-CN" altLang="en-US" sz="4000" dirty="0">
                <a:solidFill>
                  <a:schemeClr val="bg1"/>
                </a:solidFill>
                <a:latin typeface="黑体" panose="02010609060101010101" pitchFamily="2" charset="-122"/>
                <a:ea typeface="华文隶书" panose="02010800040101010101" charset="-122"/>
              </a:rPr>
              <a:t>雅尔塔会议的影响</a:t>
            </a:r>
            <a:endParaRPr lang="zh-CN" altLang="en-US" sz="4000" dirty="0">
              <a:solidFill>
                <a:schemeClr val="bg1"/>
              </a:solidFill>
              <a:latin typeface="黑体" panose="02010609060101010101" pitchFamily="2" charset="-122"/>
              <a:ea typeface="华文隶书" panose="02010800040101010101" charset="-122"/>
            </a:endParaRPr>
          </a:p>
        </p:txBody>
      </p:sp>
      <p:grpSp>
        <p:nvGrpSpPr>
          <p:cNvPr id="5" name="Group 20"/>
          <p:cNvGrpSpPr/>
          <p:nvPr/>
        </p:nvGrpSpPr>
        <p:grpSpPr>
          <a:xfrm>
            <a:off x="496888" y="5105400"/>
            <a:ext cx="5548312" cy="549275"/>
            <a:chOff x="0" y="0"/>
            <a:chExt cx="3495" cy="346"/>
          </a:xfrm>
        </p:grpSpPr>
        <p:pic>
          <p:nvPicPr>
            <p:cNvPr id="39949" name="Picture 21" descr="1"/>
            <p:cNvPicPr>
              <a:picLocks noChangeAspect="1"/>
            </p:cNvPicPr>
            <p:nvPr/>
          </p:nvPicPr>
          <p:blipFill>
            <a:blip r:embed="rId1"/>
            <a:stretch>
              <a:fillRect/>
            </a:stretch>
          </p:blipFill>
          <p:spPr>
            <a:xfrm>
              <a:off x="0" y="0"/>
              <a:ext cx="346" cy="346"/>
            </a:xfrm>
            <a:prstGeom prst="rect">
              <a:avLst/>
            </a:prstGeom>
            <a:noFill/>
            <a:ln w="9525">
              <a:noFill/>
            </a:ln>
          </p:spPr>
        </p:pic>
        <p:sp>
          <p:nvSpPr>
            <p:cNvPr id="39950" name="Rectangle 22"/>
            <p:cNvSpPr/>
            <p:nvPr/>
          </p:nvSpPr>
          <p:spPr>
            <a:xfrm>
              <a:off x="408" y="23"/>
              <a:ext cx="3087" cy="276"/>
            </a:xfrm>
            <a:prstGeom prst="rect">
              <a:avLst/>
            </a:prstGeom>
            <a:noFill/>
            <a:ln w="9525">
              <a:noFill/>
            </a:ln>
          </p:spPr>
          <p:txBody>
            <a:bodyPr wrap="none" lIns="0" tIns="36000" rIns="0" bIns="36000" anchor="t">
              <a:spAutoFit/>
            </a:bodyPr>
            <a:p>
              <a:r>
                <a:rPr lang="zh-CN" altLang="en-US" sz="4000" b="1" dirty="0">
                  <a:solidFill>
                    <a:schemeClr val="accent2"/>
                  </a:solidFill>
                  <a:latin typeface="黑体" panose="02010609060101010101" pitchFamily="2" charset="-122"/>
                  <a:ea typeface="黑体" panose="02010609060101010101" pitchFamily="2" charset="-122"/>
                </a:rPr>
                <a:t>实际上划分了战后世界的势力范围</a:t>
              </a:r>
              <a:r>
                <a:rPr lang="zh-CN" altLang="en-US" sz="4000" dirty="0">
                  <a:solidFill>
                    <a:schemeClr val="accent2"/>
                  </a:solidFill>
                  <a:latin typeface="黑体" panose="02010609060101010101" pitchFamily="2" charset="-122"/>
                  <a:ea typeface="黑体" panose="02010609060101010101" pitchFamily="2" charset="-122"/>
                </a:rPr>
                <a:t>；</a:t>
              </a:r>
              <a:endParaRPr lang="zh-CN" altLang="en-US" sz="4000" dirty="0">
                <a:solidFill>
                  <a:schemeClr val="accent2"/>
                </a:solidFill>
                <a:latin typeface="黑体" panose="02010609060101010101" pitchFamily="2" charset="-122"/>
                <a:ea typeface="黑体" panose="02010609060101010101" pitchFamily="2" charset="-122"/>
              </a:endParaRPr>
            </a:p>
          </p:txBody>
        </p:sp>
      </p:grpSp>
      <p:grpSp>
        <p:nvGrpSpPr>
          <p:cNvPr id="6" name="Group 23"/>
          <p:cNvGrpSpPr/>
          <p:nvPr/>
        </p:nvGrpSpPr>
        <p:grpSpPr>
          <a:xfrm>
            <a:off x="496888" y="5867400"/>
            <a:ext cx="4630737" cy="549275"/>
            <a:chOff x="0" y="0"/>
            <a:chExt cx="2917" cy="346"/>
          </a:xfrm>
        </p:grpSpPr>
        <p:pic>
          <p:nvPicPr>
            <p:cNvPr id="39952" name="Picture 24" descr="2"/>
            <p:cNvPicPr>
              <a:picLocks noChangeAspect="1"/>
            </p:cNvPicPr>
            <p:nvPr/>
          </p:nvPicPr>
          <p:blipFill>
            <a:blip r:embed="rId2"/>
            <a:stretch>
              <a:fillRect/>
            </a:stretch>
          </p:blipFill>
          <p:spPr>
            <a:xfrm>
              <a:off x="0" y="0"/>
              <a:ext cx="346" cy="346"/>
            </a:xfrm>
            <a:prstGeom prst="rect">
              <a:avLst/>
            </a:prstGeom>
            <a:noFill/>
            <a:ln w="9525">
              <a:noFill/>
            </a:ln>
          </p:spPr>
        </p:pic>
        <p:sp>
          <p:nvSpPr>
            <p:cNvPr id="39953" name="Rectangle 25"/>
            <p:cNvSpPr/>
            <p:nvPr/>
          </p:nvSpPr>
          <p:spPr>
            <a:xfrm>
              <a:off x="408" y="22"/>
              <a:ext cx="2509" cy="276"/>
            </a:xfrm>
            <a:prstGeom prst="rect">
              <a:avLst/>
            </a:prstGeom>
            <a:noFill/>
            <a:ln w="9525">
              <a:noFill/>
            </a:ln>
          </p:spPr>
          <p:txBody>
            <a:bodyPr wrap="none" lIns="0" tIns="36000" rIns="0" bIns="36000" anchor="t">
              <a:spAutoFit/>
            </a:bodyPr>
            <a:p>
              <a:r>
                <a:rPr lang="zh-CN" altLang="en-US" sz="4000" b="1" dirty="0">
                  <a:solidFill>
                    <a:schemeClr val="accent2"/>
                  </a:solidFill>
                  <a:latin typeface="黑体" panose="02010609060101010101" pitchFamily="2" charset="-122"/>
                  <a:ea typeface="黑体" panose="02010609060101010101" pitchFamily="2" charset="-122"/>
                </a:rPr>
                <a:t>确立了战后的世界两极格局。</a:t>
              </a:r>
              <a:endParaRPr lang="zh-CN" altLang="en-US" sz="4000" b="1" dirty="0">
                <a:solidFill>
                  <a:schemeClr val="accent2"/>
                </a:solidFill>
                <a:latin typeface="黑体" panose="02010609060101010101" pitchFamily="2" charset="-122"/>
                <a:ea typeface="黑体" panose="0201060906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4" name="type.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subTnLst>
                                    <p:audio>
                                      <p:cMediaNode>
                                        <p:cTn display="0" masterRel="sameClick">
                                          <p:stCondLst>
                                            <p:cond evt="begin" delay="0">
                                              <p:tn val="10"/>
                                            </p:cond>
                                          </p:stCondLst>
                                          <p:endCondLst>
                                            <p:cond evt="onStopAudio" delay="0">
                                              <p:tgtEl>
                                                <p:sldTgt/>
                                              </p:tgtEl>
                                            </p:cond>
                                          </p:endCondLst>
                                        </p:cTn>
                                        <p:tgtEl>
                                          <p:sndTgt r:embed="rId4" name="type.wav"/>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subTnLst>
                                    <p:audio>
                                      <p:cMediaNode>
                                        <p:cTn display="0" masterRel="sameClick">
                                          <p:stCondLst>
                                            <p:cond evt="begin" delay="0">
                                              <p:tn val="15"/>
                                            </p:cond>
                                          </p:stCondLst>
                                          <p:endCondLst>
                                            <p:cond evt="onStopAudio" delay="0">
                                              <p:tgtEl>
                                                <p:sldTgt/>
                                              </p:tgtEl>
                                            </p:cond>
                                          </p:endCondLst>
                                        </p:cTn>
                                        <p:tgtEl>
                                          <p:sndTgt r:embed="rId4" name="type.wav"/>
                                        </p:tgtEl>
                                      </p:cMediaNode>
                                    </p:audio>
                                  </p:sub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19475"/>
                                        </p:tgtEl>
                                        <p:attrNameLst>
                                          <p:attrName>style.visibility</p:attrName>
                                        </p:attrNameLst>
                                      </p:cBhvr>
                                      <p:to>
                                        <p:strVal val="visible"/>
                                      </p:to>
                                    </p:set>
                                    <p:anim calcmode="lin" valueType="num">
                                      <p:cBhvr>
                                        <p:cTn id="22" dur="500" fill="hold"/>
                                        <p:tgtEl>
                                          <p:spTgt spid="19475"/>
                                        </p:tgtEl>
                                        <p:attrNameLst>
                                          <p:attrName>ppt_w</p:attrName>
                                        </p:attrNameLst>
                                      </p:cBhvr>
                                      <p:tavLst>
                                        <p:tav tm="0">
                                          <p:val>
                                            <p:strVal val="4*#ppt_w"/>
                                          </p:val>
                                        </p:tav>
                                        <p:tav tm="100000">
                                          <p:val>
                                            <p:strVal val="#ppt_w"/>
                                          </p:val>
                                        </p:tav>
                                      </p:tavLst>
                                    </p:anim>
                                    <p:anim calcmode="lin" valueType="num">
                                      <p:cBhvr>
                                        <p:cTn id="23" dur="500" fill="hold"/>
                                        <p:tgtEl>
                                          <p:spTgt spid="19475"/>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5" name="camera.wav"/>
                                        </p:tgtEl>
                                      </p:cMediaNode>
                                    </p:audio>
                                  </p:sub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subTnLst>
                                    <p:audio>
                                      <p:cMediaNode>
                                        <p:cTn display="0" masterRel="sameClick">
                                          <p:stCondLst>
                                            <p:cond evt="begin" delay="0">
                                              <p:tn val="26"/>
                                            </p:cond>
                                          </p:stCondLst>
                                          <p:endCondLst>
                                            <p:cond evt="onStopAudio" delay="0">
                                              <p:tgtEl>
                                                <p:sldTgt/>
                                              </p:tgtEl>
                                            </p:cond>
                                          </p:endCondLst>
                                        </p:cTn>
                                        <p:tgtEl>
                                          <p:sndTgt r:embed="rId4" name="type.wav"/>
                                        </p:tgtEl>
                                      </p:cMediaNode>
                                    </p:audio>
                                  </p:sub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subTnLst>
                                    <p:audio>
                                      <p:cMediaNode>
                                        <p:cTn display="0" masterRel="sameClick">
                                          <p:stCondLst>
                                            <p:cond evt="begin" delay="0">
                                              <p:tn val="31"/>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5" grpId="0" bldLvl="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TextBox 2"/>
          <p:cNvSpPr txBox="1"/>
          <p:nvPr/>
        </p:nvSpPr>
        <p:spPr>
          <a:xfrm>
            <a:off x="144145" y="646430"/>
            <a:ext cx="8855710" cy="4769485"/>
          </a:xfrm>
          <a:prstGeom prst="rect">
            <a:avLst/>
          </a:prstGeom>
          <a:noFill/>
          <a:ln w="9525">
            <a:noFill/>
          </a:ln>
        </p:spPr>
        <p:txBody>
          <a:bodyPr wrap="square" anchor="t">
            <a:spAutoFit/>
          </a:bodyPr>
          <a:p>
            <a:r>
              <a:rPr lang="zh-CN" altLang="en-US" sz="4000" dirty="0">
                <a:solidFill>
                  <a:schemeClr val="tx1"/>
                </a:solidFill>
                <a:latin typeface="黑体" panose="02010609060101010101" pitchFamily="2" charset="-122"/>
                <a:ea typeface="黑体" panose="02010609060101010101" pitchFamily="2" charset="-122"/>
              </a:rPr>
              <a:t>波茨坦会晤：</a:t>
            </a:r>
            <a:endParaRPr lang="zh-CN" altLang="en-US" sz="4000" dirty="0">
              <a:solidFill>
                <a:schemeClr val="tx1"/>
              </a:solidFill>
              <a:latin typeface="黑体" panose="02010609060101010101" pitchFamily="2" charset="-122"/>
              <a:ea typeface="黑体" panose="02010609060101010101" pitchFamily="2" charset="-122"/>
            </a:endParaRPr>
          </a:p>
          <a:p>
            <a:r>
              <a:rPr lang="en-US" sz="4000" dirty="0">
                <a:solidFill>
                  <a:schemeClr val="tx1"/>
                </a:solidFill>
                <a:latin typeface="黑体" panose="02010609060101010101" pitchFamily="2" charset="-122"/>
                <a:ea typeface="黑体" panose="02010609060101010101" pitchFamily="2" charset="-122"/>
              </a:rPr>
              <a:t>1945</a:t>
            </a:r>
            <a:r>
              <a:rPr lang="zh-CN" altLang="en-US" sz="4000" dirty="0">
                <a:solidFill>
                  <a:schemeClr val="tx1"/>
                </a:solidFill>
                <a:latin typeface="黑体" panose="02010609060101010101" pitchFamily="2" charset="-122"/>
                <a:ea typeface="黑体" panose="02010609060101010101" pitchFamily="2" charset="-122"/>
              </a:rPr>
              <a:t>年</a:t>
            </a:r>
            <a:r>
              <a:rPr lang="en-US" altLang="zh-CN" sz="4000" dirty="0">
                <a:solidFill>
                  <a:schemeClr val="tx1"/>
                </a:solidFill>
                <a:latin typeface="黑体" panose="02010609060101010101" pitchFamily="2" charset="-122"/>
                <a:ea typeface="黑体" panose="02010609060101010101" pitchFamily="2" charset="-122"/>
              </a:rPr>
              <a:t>7</a:t>
            </a:r>
            <a:r>
              <a:rPr lang="zh-CN" altLang="en-US" sz="4000" dirty="0">
                <a:solidFill>
                  <a:schemeClr val="tx1"/>
                </a:solidFill>
                <a:latin typeface="黑体" panose="02010609060101010101" pitchFamily="2" charset="-122"/>
                <a:ea typeface="黑体" panose="02010609060101010101" pitchFamily="2" charset="-122"/>
              </a:rPr>
              <a:t>月，美、英、苏三国在</a:t>
            </a:r>
            <a:r>
              <a:rPr lang="zh-CN" altLang="en-US" sz="4000" dirty="0">
                <a:solidFill>
                  <a:srgbClr val="FF0000"/>
                </a:solidFill>
                <a:latin typeface="黑体" panose="02010609060101010101" pitchFamily="2" charset="-122"/>
                <a:ea typeface="黑体" panose="02010609060101010101" pitchFamily="2" charset="-122"/>
              </a:rPr>
              <a:t>波茨坦会晤</a:t>
            </a:r>
            <a:r>
              <a:rPr lang="zh-CN" altLang="en-US" sz="4000" dirty="0">
                <a:solidFill>
                  <a:schemeClr val="tx1"/>
                </a:solidFill>
                <a:latin typeface="黑体" panose="02010609060101010101" pitchFamily="2" charset="-122"/>
                <a:ea typeface="黑体" panose="02010609060101010101" pitchFamily="2" charset="-122"/>
              </a:rPr>
              <a:t>。会议重申雅尔塔会议关于处理德国的精神，并以中、美、英三国的名义发表了</a:t>
            </a:r>
            <a:r>
              <a:rPr lang="zh-CN" altLang="en-US" sz="4000" dirty="0">
                <a:solidFill>
                  <a:srgbClr val="FF0000"/>
                </a:solidFill>
                <a:latin typeface="黑体" panose="02010609060101010101" pitchFamily="2" charset="-122"/>
                <a:ea typeface="黑体" panose="02010609060101010101" pitchFamily="2" charset="-122"/>
              </a:rPr>
              <a:t>敦促日本投降的《波茨坦公告》</a:t>
            </a:r>
            <a:r>
              <a:rPr lang="zh-CN" altLang="en-US" sz="4000" dirty="0">
                <a:solidFill>
                  <a:schemeClr val="tx1"/>
                </a:solidFill>
                <a:latin typeface="黑体" panose="02010609060101010101" pitchFamily="2" charset="-122"/>
                <a:ea typeface="黑体" panose="02010609060101010101" pitchFamily="2" charset="-122"/>
              </a:rPr>
              <a:t>，公告重申</a:t>
            </a:r>
            <a:r>
              <a:rPr lang="zh-CN" altLang="en-US" sz="4000" dirty="0">
                <a:solidFill>
                  <a:srgbClr val="FF0000"/>
                </a:solidFill>
                <a:latin typeface="黑体" panose="02010609060101010101" pitchFamily="2" charset="-122"/>
                <a:ea typeface="黑体" panose="02010609060101010101" pitchFamily="2" charset="-122"/>
              </a:rPr>
              <a:t>《开罗宣言》的条件必须实施</a:t>
            </a:r>
            <a:r>
              <a:rPr lang="zh-CN" altLang="en-US" sz="3200" dirty="0">
                <a:solidFill>
                  <a:srgbClr val="00B0F0"/>
                </a:solidFill>
                <a:latin typeface="黑体" panose="02010609060101010101" pitchFamily="2" charset="-122"/>
                <a:ea typeface="黑体" panose="02010609060101010101" pitchFamily="2" charset="-122"/>
              </a:rPr>
              <a:t>（日本所窃据的中国领土，例如中国东北、台湾和澎湖列岛等，必须归还中国）</a:t>
            </a:r>
            <a:endParaRPr lang="zh-CN" altLang="en-US" sz="3200" dirty="0">
              <a:solidFill>
                <a:srgbClr val="00B0F0"/>
              </a:solidFill>
              <a:latin typeface="黑体" panose="02010609060101010101" pitchFamily="2" charset="-122"/>
              <a:ea typeface="黑体" panose="0201060906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5" name="Picture 2"/>
          <p:cNvPicPr>
            <a:picLocks noChangeAspect="1"/>
          </p:cNvPicPr>
          <p:nvPr/>
        </p:nvPicPr>
        <p:blipFill>
          <a:blip r:embed="rId1"/>
          <a:srcRect l="6604" t="20441" r="6908" b="3705"/>
          <a:stretch>
            <a:fillRect/>
          </a:stretch>
        </p:blipFill>
        <p:spPr>
          <a:xfrm>
            <a:off x="0" y="0"/>
            <a:ext cx="9144000" cy="6858000"/>
          </a:xfrm>
          <a:prstGeom prst="rect">
            <a:avLst/>
          </a:prstGeom>
          <a:noFill/>
          <a:ln w="57150" cap="flat" cmpd="thickThin">
            <a:solidFill>
              <a:srgbClr val="FFFF99"/>
            </a:solidFill>
            <a:prstDash val="solid"/>
            <a:miter/>
            <a:headEnd type="none" w="med" len="med"/>
            <a:tailEnd type="none" w="med" len="med"/>
          </a:ln>
        </p:spPr>
      </p:pic>
      <p:sp>
        <p:nvSpPr>
          <p:cNvPr id="33795" name="AutoShape 7"/>
          <p:cNvSpPr>
            <a:spLocks noChangeArrowheads="1"/>
          </p:cNvSpPr>
          <p:nvPr/>
        </p:nvSpPr>
        <p:spPr bwMode="auto">
          <a:xfrm>
            <a:off x="2286000" y="-147637"/>
            <a:ext cx="3725863" cy="2205038"/>
          </a:xfrm>
          <a:prstGeom prst="irregularSeal1">
            <a:avLst/>
          </a:prstGeom>
          <a:solidFill>
            <a:srgbClr val="FFFF00"/>
          </a:solidFill>
          <a:ln w="9525" cmpd="sng">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000" b="1" i="0" u="none" strike="noStrike" kern="1200" cap="none" spc="0" normalizeH="0" baseline="0" noProof="0" dirty="0" smtClean="0">
              <a:ln>
                <a:noFill/>
              </a:ln>
              <a:solidFill>
                <a:srgbClr val="0000FF"/>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smtClean="0">
                <a:ln>
                  <a:noFill/>
                </a:ln>
                <a:solidFill>
                  <a:schemeClr val="tx1"/>
                </a:solidFill>
                <a:effectLst/>
                <a:uLnTx/>
                <a:uFillTx/>
                <a:latin typeface="+mn-ea"/>
                <a:ea typeface="+mn-ea"/>
                <a:cs typeface="+mn-cs"/>
              </a:rPr>
              <a:t>苏军攻克柏林德国投降</a:t>
            </a:r>
            <a:endParaRPr kumimoji="0" lang="zh-CN" altLang="en-US" sz="2000" b="1"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en-US" sz="2000" b="1" i="0" u="none" strike="noStrike" kern="1200" cap="none" spc="0" normalizeH="0" baseline="0" noProof="0" dirty="0" smtClean="0">
                <a:ln>
                  <a:noFill/>
                </a:ln>
                <a:solidFill>
                  <a:schemeClr val="tx1"/>
                </a:solidFill>
                <a:effectLst/>
                <a:uLnTx/>
                <a:uFillTx/>
                <a:latin typeface="+mn-ea"/>
                <a:ea typeface="+mn-ea"/>
                <a:cs typeface="+mn-cs"/>
              </a:rPr>
              <a:t>1945</a:t>
            </a:r>
            <a:r>
              <a:rPr kumimoji="0" lang="zh-CN" altLang="en-US" sz="2000" b="1" i="0" u="none" strike="noStrike" kern="1200" cap="none" spc="0" normalizeH="0" baseline="0" noProof="0" dirty="0" smtClean="0">
                <a:ln>
                  <a:noFill/>
                </a:ln>
                <a:solidFill>
                  <a:schemeClr val="tx1"/>
                </a:solidFill>
                <a:effectLst/>
                <a:uLnTx/>
                <a:uFillTx/>
                <a:latin typeface="+mn-ea"/>
                <a:ea typeface="+mn-ea"/>
                <a:cs typeface="+mn-cs"/>
              </a:rPr>
              <a:t>年</a:t>
            </a:r>
            <a:r>
              <a:rPr kumimoji="0" lang="en-US" sz="2000" b="1" i="0" u="none" strike="noStrike" kern="1200" cap="none" spc="0" normalizeH="0" baseline="0" noProof="0" dirty="0" smtClean="0">
                <a:ln>
                  <a:noFill/>
                </a:ln>
                <a:solidFill>
                  <a:schemeClr val="tx1"/>
                </a:solidFill>
                <a:effectLst/>
                <a:uLnTx/>
                <a:uFillTx/>
                <a:latin typeface="+mn-ea"/>
                <a:ea typeface="+mn-ea"/>
                <a:cs typeface="+mn-cs"/>
              </a:rPr>
              <a:t>5</a:t>
            </a:r>
            <a:r>
              <a:rPr kumimoji="0" lang="zh-CN" altLang="en-US" sz="2000" b="1" i="0" u="none" strike="noStrike" kern="1200" cap="none" spc="0" normalizeH="0" baseline="0" noProof="0" dirty="0" smtClean="0">
                <a:ln>
                  <a:noFill/>
                </a:ln>
                <a:solidFill>
                  <a:schemeClr val="tx1"/>
                </a:solidFill>
                <a:effectLst/>
                <a:uLnTx/>
                <a:uFillTx/>
                <a:latin typeface="+mn-ea"/>
                <a:ea typeface="+mn-ea"/>
                <a:cs typeface="+mn-cs"/>
              </a:rPr>
              <a:t>月</a:t>
            </a:r>
            <a:r>
              <a:rPr kumimoji="0" lang="en-US" sz="2000" b="1" i="0" u="none" strike="noStrike" kern="1200" cap="none" spc="0" normalizeH="0" baseline="0" noProof="0" dirty="0" smtClean="0">
                <a:ln>
                  <a:noFill/>
                </a:ln>
                <a:solidFill>
                  <a:schemeClr val="tx1"/>
                </a:solidFill>
                <a:effectLst/>
                <a:uLnTx/>
                <a:uFillTx/>
                <a:latin typeface="+mn-ea"/>
                <a:ea typeface="+mn-ea"/>
                <a:cs typeface="+mn-cs"/>
              </a:rPr>
              <a:t>8</a:t>
            </a:r>
            <a:r>
              <a:rPr kumimoji="0" lang="zh-CN" altLang="en-US" sz="2000" b="1" i="0" u="none" strike="noStrike" kern="1200" cap="none" spc="0" normalizeH="0" baseline="0" noProof="0" dirty="0" smtClean="0">
                <a:ln>
                  <a:noFill/>
                </a:ln>
                <a:solidFill>
                  <a:schemeClr val="tx1"/>
                </a:solidFill>
                <a:effectLst/>
                <a:uLnTx/>
                <a:uFillTx/>
                <a:latin typeface="+mn-ea"/>
                <a:ea typeface="+mn-ea"/>
                <a:cs typeface="+mn-cs"/>
              </a:rPr>
              <a:t>日</a:t>
            </a:r>
            <a:endParaRPr kumimoji="0" lang="zh-CN" altLang="en-US" sz="2000" b="1" i="0" u="none" strike="noStrike" kern="1200" cap="none" spc="0" normalizeH="0" baseline="0" noProof="0" dirty="0" smtClean="0">
              <a:ln>
                <a:noFill/>
              </a:ln>
              <a:solidFill>
                <a:schemeClr val="tx1"/>
              </a:solidFill>
              <a:effectLst/>
              <a:uLnTx/>
              <a:uFillTx/>
              <a:latin typeface="+mn-ea"/>
              <a:ea typeface="+mn-ea"/>
              <a:cs typeface="+mn-cs"/>
            </a:endParaRPr>
          </a:p>
        </p:txBody>
      </p:sp>
      <p:pic>
        <p:nvPicPr>
          <p:cNvPr id="33796" name="Picture 9" descr="140757"/>
          <p:cNvPicPr>
            <a:picLocks noChangeAspect="1"/>
          </p:cNvPicPr>
          <p:nvPr/>
        </p:nvPicPr>
        <p:blipFill>
          <a:blip r:embed="rId2"/>
          <a:stretch>
            <a:fillRect/>
          </a:stretch>
        </p:blipFill>
        <p:spPr>
          <a:xfrm>
            <a:off x="6011863" y="66675"/>
            <a:ext cx="3022600" cy="4479925"/>
          </a:xfrm>
          <a:prstGeom prst="rect">
            <a:avLst/>
          </a:prstGeom>
          <a:noFill/>
          <a:ln w="9525">
            <a:noFill/>
          </a:ln>
        </p:spPr>
      </p:pic>
      <p:sp>
        <p:nvSpPr>
          <p:cNvPr id="33797" name="Text Box 10"/>
          <p:cNvSpPr txBox="1"/>
          <p:nvPr/>
        </p:nvSpPr>
        <p:spPr>
          <a:xfrm>
            <a:off x="2971800" y="1981200"/>
            <a:ext cx="2819400" cy="830263"/>
          </a:xfrm>
          <a:prstGeom prst="rect">
            <a:avLst/>
          </a:prstGeom>
          <a:solidFill>
            <a:srgbClr val="0066FF"/>
          </a:solidFill>
          <a:ln w="9525">
            <a:noFill/>
          </a:ln>
        </p:spPr>
        <p:txBody>
          <a:bodyPr anchor="t">
            <a:spAutoFit/>
          </a:bodyPr>
          <a:p>
            <a:pPr>
              <a:spcBef>
                <a:spcPct val="50000"/>
              </a:spcBef>
            </a:pPr>
            <a:r>
              <a:rPr lang="zh-CN" altLang="en-US" sz="2400" b="1" dirty="0">
                <a:solidFill>
                  <a:srgbClr val="FFFFFF"/>
                </a:solidFill>
                <a:latin typeface="黑体" panose="02010609060101010101" pitchFamily="2" charset="-122"/>
                <a:ea typeface="黑体" panose="02010609060101010101" pitchFamily="2" charset="-122"/>
              </a:rPr>
              <a:t>第二次世界大战的欧洲战争结束。</a:t>
            </a:r>
            <a:endParaRPr lang="zh-CN" altLang="en-US" sz="2400" b="1" dirty="0">
              <a:solidFill>
                <a:srgbClr val="FFFFFF"/>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79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childTnLst>
                                </p:cTn>
                              </p:par>
                            </p:childTnLst>
                          </p:cTn>
                        </p:par>
                        <p:par>
                          <p:cTn id="15" fill="hold">
                            <p:stCondLst>
                              <p:cond delay="0"/>
                            </p:stCondLst>
                            <p:childTnLst>
                              <p:par>
                                <p:cTn id="16" presetID="1" presetClass="exit" presetSubtype="0" fill="hold" nodeType="afterEffect">
                                  <p:stCondLst>
                                    <p:cond delay="0"/>
                                  </p:stCondLst>
                                  <p:childTnLst>
                                    <p:set>
                                      <p:cBhvr>
                                        <p:cTn id="17" dur="1" fill="hold">
                                          <p:stCondLst>
                                            <p:cond delay="0"/>
                                          </p:stCondLst>
                                        </p:cTn>
                                        <p:tgtEl>
                                          <p:spTgt spid="337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ldLvl="0" animBg="1"/>
      <p:bldP spid="33797" grpId="0" bldLvl="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09" name="Picture 2" descr="3"/>
          <p:cNvPicPr>
            <a:picLocks noChangeAspect="1"/>
          </p:cNvPicPr>
          <p:nvPr/>
        </p:nvPicPr>
        <p:blipFill>
          <a:blip r:embed="rId1"/>
          <a:stretch>
            <a:fillRect/>
          </a:stretch>
        </p:blipFill>
        <p:spPr>
          <a:xfrm>
            <a:off x="0" y="1125538"/>
            <a:ext cx="9144000" cy="4608512"/>
          </a:xfrm>
          <a:prstGeom prst="rect">
            <a:avLst/>
          </a:prstGeom>
          <a:noFill/>
          <a:ln w="9525">
            <a:noFill/>
          </a:ln>
        </p:spPr>
      </p:pic>
      <p:sp>
        <p:nvSpPr>
          <p:cNvPr id="43010" name="Rectangle 3"/>
          <p:cNvSpPr/>
          <p:nvPr/>
        </p:nvSpPr>
        <p:spPr>
          <a:xfrm>
            <a:off x="2079625" y="623888"/>
            <a:ext cx="4156075" cy="523875"/>
          </a:xfrm>
          <a:prstGeom prst="rect">
            <a:avLst/>
          </a:prstGeom>
          <a:noFill/>
          <a:ln w="9525">
            <a:noFill/>
          </a:ln>
        </p:spPr>
        <p:txBody>
          <a:bodyPr wrap="none" anchor="t">
            <a:spAutoFit/>
          </a:bodyPr>
          <a:p>
            <a:pPr algn="ctr">
              <a:spcBef>
                <a:spcPct val="20000"/>
              </a:spcBef>
            </a:pPr>
            <a:r>
              <a:rPr lang="en-US" altLang="zh-CN" sz="2800" b="1" dirty="0">
                <a:solidFill>
                  <a:schemeClr val="tx1"/>
                </a:solidFill>
                <a:latin typeface="黑体" panose="02010609060101010101" pitchFamily="2" charset="-122"/>
                <a:ea typeface="黑体" panose="02010609060101010101" pitchFamily="2" charset="-122"/>
              </a:rPr>
              <a:t>8.1945</a:t>
            </a:r>
            <a:r>
              <a:rPr lang="zh-CN" altLang="en-US" sz="2800" b="1" dirty="0">
                <a:solidFill>
                  <a:schemeClr val="tx1"/>
                </a:solidFill>
                <a:latin typeface="黑体" panose="02010609060101010101" pitchFamily="2" charset="-122"/>
                <a:ea typeface="黑体" panose="02010609060101010101" pitchFamily="2" charset="-122"/>
              </a:rPr>
              <a:t>年德国无条件投降</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43011" name="Text Box 4"/>
          <p:cNvSpPr txBox="1"/>
          <p:nvPr/>
        </p:nvSpPr>
        <p:spPr>
          <a:xfrm>
            <a:off x="2438400" y="5729288"/>
            <a:ext cx="5105400" cy="519112"/>
          </a:xfrm>
          <a:prstGeom prst="rect">
            <a:avLst/>
          </a:prstGeom>
          <a:solidFill>
            <a:srgbClr val="FFFF99"/>
          </a:solidFill>
          <a:ln w="9525">
            <a:noFill/>
          </a:ln>
        </p:spPr>
        <p:txBody>
          <a:bodyPr anchor="t">
            <a:spAutoFit/>
          </a:bodyPr>
          <a:p>
            <a:pPr algn="ctr">
              <a:spcBef>
                <a:spcPct val="50000"/>
              </a:spcBef>
            </a:pPr>
            <a:r>
              <a:rPr lang="zh-CN" altLang="en-US" sz="2800" b="1" dirty="0">
                <a:solidFill>
                  <a:srgbClr val="FF00FF"/>
                </a:solidFill>
                <a:latin typeface="黑体" panose="02010609060101010101" pitchFamily="2" charset="-122"/>
                <a:ea typeface="黑体" panose="02010609060101010101" pitchFamily="2" charset="-122"/>
              </a:rPr>
              <a:t>德国代表签署投降书</a:t>
            </a:r>
            <a:endParaRPr lang="zh-CN" altLang="en-US" sz="2800" b="1" dirty="0">
              <a:solidFill>
                <a:srgbClr val="FF00FF"/>
              </a:solidFill>
              <a:latin typeface="黑体" panose="02010609060101010101" pitchFamily="2" charset="-122"/>
              <a:ea typeface="黑体" panose="02010609060101010101" pitchFamily="2" charset="-122"/>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3" name="Picture 2" descr="亚太战场"/>
          <p:cNvPicPr>
            <a:picLocks noChangeAspect="1"/>
          </p:cNvPicPr>
          <p:nvPr/>
        </p:nvPicPr>
        <p:blipFill>
          <a:blip r:embed="rId1"/>
          <a:srcRect l="1111"/>
          <a:stretch>
            <a:fillRect/>
          </a:stretch>
        </p:blipFill>
        <p:spPr>
          <a:xfrm>
            <a:off x="39688" y="15875"/>
            <a:ext cx="8991600" cy="6858000"/>
          </a:xfrm>
          <a:prstGeom prst="rect">
            <a:avLst/>
          </a:prstGeom>
          <a:noFill/>
          <a:ln w="9525">
            <a:noFill/>
          </a:ln>
        </p:spPr>
      </p:pic>
      <p:grpSp>
        <p:nvGrpSpPr>
          <p:cNvPr id="2" name="Group 3"/>
          <p:cNvGrpSpPr/>
          <p:nvPr/>
        </p:nvGrpSpPr>
        <p:grpSpPr>
          <a:xfrm>
            <a:off x="3157538" y="1516063"/>
            <a:ext cx="936625" cy="1077912"/>
            <a:chOff x="0" y="0"/>
            <a:chExt cx="590" cy="543"/>
          </a:xfrm>
        </p:grpSpPr>
        <p:sp>
          <p:nvSpPr>
            <p:cNvPr id="35844" name="AutoShape 4"/>
            <p:cNvSpPr>
              <a:spLocks noChangeArrowheads="1"/>
            </p:cNvSpPr>
            <p:nvPr/>
          </p:nvSpPr>
          <p:spPr bwMode="auto">
            <a:xfrm>
              <a:off x="0" y="0"/>
              <a:ext cx="590" cy="271"/>
            </a:xfrm>
            <a:prstGeom prst="wedgeRectCallout">
              <a:avLst>
                <a:gd name="adj1" fmla="val -24917"/>
                <a:gd name="adj2" fmla="val 117898"/>
              </a:avLst>
            </a:prstGeom>
            <a:solidFill>
              <a:schemeClr val="tx1"/>
            </a:solidFill>
            <a:ln w="9525">
              <a:no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smtClean="0">
                  <a:ln>
                    <a:noFill/>
                  </a:ln>
                  <a:solidFill>
                    <a:schemeClr val="bg1"/>
                  </a:solidFill>
                  <a:effectLst>
                    <a:outerShdw blurRad="38100" dist="38100" dir="2700000" algn="tl">
                      <a:srgbClr val="DDDDDD"/>
                    </a:outerShdw>
                  </a:effectLst>
                  <a:uLnTx/>
                  <a:uFillTx/>
                  <a:latin typeface="黑体" panose="02010609060101010101" pitchFamily="2" charset="-122"/>
                  <a:ea typeface="隶书" panose="02010509060101010101" pitchFamily="1" charset="-122"/>
                  <a:cs typeface="+mn-cs"/>
                </a:rPr>
                <a:t>广岛</a:t>
              </a:r>
              <a:endParaRPr kumimoji="0" lang="zh-CN" altLang="en-US" sz="2400" b="1" i="0" u="none" strike="noStrike" kern="1200" cap="none" spc="0" normalizeH="0" baseline="0" noProof="0" smtClean="0">
                <a:ln>
                  <a:noFill/>
                </a:ln>
                <a:solidFill>
                  <a:schemeClr val="bg1"/>
                </a:solidFill>
                <a:effectLst>
                  <a:outerShdw blurRad="38100" dist="38100" dir="2700000" algn="tl">
                    <a:srgbClr val="DDDDDD"/>
                  </a:outerShdw>
                </a:effectLst>
                <a:uLnTx/>
                <a:uFillTx/>
                <a:latin typeface="黑体" panose="02010609060101010101" pitchFamily="2" charset="-122"/>
                <a:ea typeface="隶书" panose="02010509060101010101" pitchFamily="1" charset="-122"/>
                <a:cs typeface="+mn-cs"/>
              </a:endParaRPr>
            </a:p>
          </p:txBody>
        </p:sp>
        <p:pic>
          <p:nvPicPr>
            <p:cNvPr id="44036" name="Picture 5" descr="huo4"/>
            <p:cNvPicPr>
              <a:picLocks noChangeAspect="1"/>
            </p:cNvPicPr>
            <p:nvPr/>
          </p:nvPicPr>
          <p:blipFill>
            <a:blip r:embed="rId2"/>
            <a:stretch>
              <a:fillRect/>
            </a:stretch>
          </p:blipFill>
          <p:spPr>
            <a:xfrm>
              <a:off x="46" y="362"/>
              <a:ext cx="181" cy="181"/>
            </a:xfrm>
            <a:prstGeom prst="rect">
              <a:avLst/>
            </a:prstGeom>
            <a:noFill/>
            <a:ln w="9525">
              <a:noFill/>
            </a:ln>
          </p:spPr>
        </p:pic>
      </p:grpSp>
      <p:grpSp>
        <p:nvGrpSpPr>
          <p:cNvPr id="3" name="Group 6"/>
          <p:cNvGrpSpPr/>
          <p:nvPr/>
        </p:nvGrpSpPr>
        <p:grpSpPr>
          <a:xfrm>
            <a:off x="2646363" y="2397125"/>
            <a:ext cx="914400" cy="1081088"/>
            <a:chOff x="0" y="0"/>
            <a:chExt cx="576" cy="499"/>
          </a:xfrm>
        </p:grpSpPr>
        <p:sp>
          <p:nvSpPr>
            <p:cNvPr id="35847" name="AutoShape 7"/>
            <p:cNvSpPr>
              <a:spLocks noChangeArrowheads="1"/>
            </p:cNvSpPr>
            <p:nvPr/>
          </p:nvSpPr>
          <p:spPr bwMode="auto">
            <a:xfrm>
              <a:off x="0" y="227"/>
              <a:ext cx="576" cy="272"/>
            </a:xfrm>
            <a:prstGeom prst="wedgeRectCallout">
              <a:avLst>
                <a:gd name="adj1" fmla="val 2778"/>
                <a:gd name="adj2" fmla="val -131250"/>
              </a:avLst>
            </a:prstGeom>
            <a:solidFill>
              <a:schemeClr val="tx1"/>
            </a:solidFill>
            <a:ln w="9525">
              <a:no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smtClean="0">
                  <a:ln>
                    <a:noFill/>
                  </a:ln>
                  <a:solidFill>
                    <a:schemeClr val="bg1"/>
                  </a:solidFill>
                  <a:effectLst>
                    <a:outerShdw blurRad="38100" dist="38100" dir="2700000" algn="tl">
                      <a:srgbClr val="DDDDDD"/>
                    </a:outerShdw>
                  </a:effectLst>
                  <a:uLnTx/>
                  <a:uFillTx/>
                  <a:latin typeface="黑体" panose="02010609060101010101" pitchFamily="2" charset="-122"/>
                  <a:ea typeface="隶书" panose="02010509060101010101" pitchFamily="1" charset="-122"/>
                  <a:cs typeface="+mn-cs"/>
                </a:rPr>
                <a:t>长崎</a:t>
              </a:r>
              <a:endParaRPr kumimoji="0" lang="zh-CN" altLang="en-US" sz="2400" b="1" i="0" u="none" strike="noStrike" kern="1200" cap="none" spc="0" normalizeH="0" baseline="0" noProof="0" smtClean="0">
                <a:ln>
                  <a:noFill/>
                </a:ln>
                <a:solidFill>
                  <a:schemeClr val="bg1"/>
                </a:solidFill>
                <a:effectLst>
                  <a:outerShdw blurRad="38100" dist="38100" dir="2700000" algn="tl">
                    <a:srgbClr val="DDDDDD"/>
                  </a:outerShdw>
                </a:effectLst>
                <a:uLnTx/>
                <a:uFillTx/>
                <a:latin typeface="黑体" panose="02010609060101010101" pitchFamily="2" charset="-122"/>
                <a:ea typeface="隶书" panose="02010509060101010101" pitchFamily="1" charset="-122"/>
                <a:cs typeface="+mn-cs"/>
              </a:endParaRPr>
            </a:p>
          </p:txBody>
        </p:sp>
        <p:pic>
          <p:nvPicPr>
            <p:cNvPr id="44039" name="Picture 8" descr="huo4"/>
            <p:cNvPicPr>
              <a:picLocks noChangeAspect="1"/>
            </p:cNvPicPr>
            <p:nvPr/>
          </p:nvPicPr>
          <p:blipFill>
            <a:blip r:embed="rId2"/>
            <a:stretch>
              <a:fillRect/>
            </a:stretch>
          </p:blipFill>
          <p:spPr>
            <a:xfrm>
              <a:off x="226" y="0"/>
              <a:ext cx="181" cy="181"/>
            </a:xfrm>
            <a:prstGeom prst="rect">
              <a:avLst/>
            </a:prstGeom>
            <a:noFill/>
            <a:ln w="9525">
              <a:noFill/>
            </a:ln>
          </p:spPr>
        </p:pic>
      </p:grpSp>
      <p:sp>
        <p:nvSpPr>
          <p:cNvPr id="35849" name="AutoShape 9"/>
          <p:cNvSpPr>
            <a:spLocks noChangeArrowheads="1"/>
          </p:cNvSpPr>
          <p:nvPr/>
        </p:nvSpPr>
        <p:spPr bwMode="auto">
          <a:xfrm>
            <a:off x="4114800" y="1676400"/>
            <a:ext cx="2667000" cy="1541463"/>
          </a:xfrm>
          <a:prstGeom prst="irregularSeal1">
            <a:avLst/>
          </a:prstGeom>
          <a:solidFill>
            <a:srgbClr val="0066FF"/>
          </a:solidFill>
          <a:ln w="9525" cmpd="sng">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000" b="1" i="0" u="none" strike="noStrike" kern="1200" cap="none" spc="0" normalizeH="0" baseline="0" noProof="0" smtClean="0">
              <a:ln>
                <a:noFill/>
              </a:ln>
              <a:solidFill>
                <a:srgbClr val="FFFF00"/>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smtClean="0">
                <a:ln>
                  <a:noFill/>
                </a:ln>
                <a:solidFill>
                  <a:srgbClr val="FFFF00"/>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rPr>
              <a:t>日本投降</a:t>
            </a:r>
            <a:endParaRPr kumimoji="0" lang="zh-CN" altLang="en-US" sz="2000" b="1" i="0" u="none" strike="noStrike" kern="1200" cap="none" spc="0" normalizeH="0" baseline="0" noProof="0" smtClean="0">
              <a:ln>
                <a:noFill/>
              </a:ln>
              <a:solidFill>
                <a:srgbClr val="FFFF00"/>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smtClean="0">
                <a:ln>
                  <a:noFill/>
                </a:ln>
                <a:solidFill>
                  <a:srgbClr val="FFFF00"/>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rPr>
              <a:t> </a:t>
            </a:r>
            <a:endParaRPr kumimoji="0" lang="zh-CN" altLang="en-US" sz="2000" b="1" i="0" u="none" strike="noStrike" kern="1200" cap="none" spc="0" normalizeH="0" baseline="0" noProof="0" smtClean="0">
              <a:ln>
                <a:noFill/>
              </a:ln>
              <a:solidFill>
                <a:srgbClr val="FFFF00"/>
              </a:solidFill>
              <a:effectLst>
                <a:outerShdw blurRad="38100" dist="38100" dir="2700000" algn="tl">
                  <a:srgbClr val="000000"/>
                </a:outerShdw>
              </a:effectLst>
              <a:uLnTx/>
              <a:uFillTx/>
              <a:latin typeface="黑体" panose="02010609060101010101" pitchFamily="2" charset="-122"/>
              <a:ea typeface="黑体" panose="02010609060101010101" pitchFamily="2" charset="-122"/>
              <a:cs typeface="+mn-cs"/>
            </a:endParaRPr>
          </a:p>
        </p:txBody>
      </p:sp>
      <p:sp>
        <p:nvSpPr>
          <p:cNvPr id="35850" name="Text Box 10"/>
          <p:cNvSpPr txBox="1">
            <a:spLocks noChangeArrowheads="1"/>
          </p:cNvSpPr>
          <p:nvPr/>
        </p:nvSpPr>
        <p:spPr bwMode="auto">
          <a:xfrm>
            <a:off x="2173605" y="2789555"/>
            <a:ext cx="6858000" cy="1856740"/>
          </a:xfrm>
          <a:prstGeom prst="rect">
            <a:avLst/>
          </a:prstGeom>
          <a:solidFill>
            <a:schemeClr val="bg1"/>
          </a:solidFill>
          <a:ln w="9525">
            <a:noFill/>
            <a:miter lim="800000"/>
          </a:ln>
          <a:effectLst/>
        </p:spPr>
        <p:txBody>
          <a:bodyPr wrap="square">
            <a:spAutoFit/>
          </a:bodyPr>
          <a:lstStyle/>
          <a:p>
            <a:pPr marR="0" defTabSz="914400" rtl="0">
              <a:lnSpc>
                <a:spcPct val="120000"/>
              </a:lnSpc>
              <a:spcBef>
                <a:spcPct val="50000"/>
              </a:spcBef>
              <a:buClrTx/>
              <a:buSzTx/>
              <a:buFontTx/>
              <a:buNone/>
              <a:defRPr/>
            </a:pPr>
            <a:r>
              <a:rPr kumimoji="0" lang="en-US" sz="2800" b="1" u="sng" kern="1200" cap="none" spc="0" normalizeH="0" baseline="0" noProof="0" dirty="0" smtClean="0">
                <a:solidFill>
                  <a:srgbClr val="FF0000"/>
                </a:solidFill>
                <a:latin typeface="+mn-ea"/>
                <a:ea typeface="+mn-ea"/>
                <a:cs typeface="+mn-cs"/>
              </a:rPr>
              <a:t>1945</a:t>
            </a:r>
            <a:r>
              <a:rPr kumimoji="0" lang="zh-CN" altLang="en-US" sz="2800" b="1" u="sng" kern="1200" cap="none" spc="0" normalizeH="0" baseline="0" noProof="0" dirty="0" smtClean="0">
                <a:solidFill>
                  <a:srgbClr val="FF0000"/>
                </a:solidFill>
                <a:latin typeface="+mn-ea"/>
                <a:ea typeface="+mn-ea"/>
                <a:cs typeface="+mn-cs"/>
              </a:rPr>
              <a:t>年</a:t>
            </a:r>
            <a:r>
              <a:rPr kumimoji="0" lang="en-US" altLang="zh-CN" sz="2800" b="1" u="sng" kern="1200" cap="none" spc="0" normalizeH="0" baseline="0" noProof="0" dirty="0" smtClean="0">
                <a:solidFill>
                  <a:srgbClr val="FF0000"/>
                </a:solidFill>
                <a:latin typeface="+mn-ea"/>
                <a:ea typeface="+mn-ea"/>
                <a:cs typeface="+mn-cs"/>
              </a:rPr>
              <a:t>8</a:t>
            </a:r>
            <a:r>
              <a:rPr kumimoji="0" lang="zh-CN" altLang="en-US" sz="2800" b="1" u="sng" kern="1200" cap="none" spc="0" normalizeH="0" baseline="0" noProof="0" dirty="0" smtClean="0">
                <a:solidFill>
                  <a:srgbClr val="FF0000"/>
                </a:solidFill>
                <a:latin typeface="+mn-ea"/>
                <a:ea typeface="+mn-ea"/>
                <a:cs typeface="+mn-cs"/>
              </a:rPr>
              <a:t>月</a:t>
            </a:r>
            <a:r>
              <a:rPr kumimoji="0" lang="en-US" altLang="zh-CN" sz="2800" b="1" u="sng" kern="1200" cap="none" spc="0" normalizeH="0" baseline="0" noProof="0" dirty="0" smtClean="0">
                <a:solidFill>
                  <a:srgbClr val="FF0000"/>
                </a:solidFill>
                <a:latin typeface="+mn-ea"/>
                <a:ea typeface="+mn-ea"/>
                <a:cs typeface="+mn-cs"/>
              </a:rPr>
              <a:t>15</a:t>
            </a:r>
            <a:r>
              <a:rPr kumimoji="0" lang="zh-CN" altLang="en-US" sz="2800" b="1" u="sng" kern="1200" cap="none" spc="0" normalizeH="0" baseline="0" noProof="0" dirty="0" smtClean="0">
                <a:solidFill>
                  <a:srgbClr val="FF0000"/>
                </a:solidFill>
                <a:latin typeface="+mn-ea"/>
                <a:ea typeface="+mn-ea"/>
                <a:cs typeface="+mn-cs"/>
              </a:rPr>
              <a:t>日，日本宣布无条件投降。</a:t>
            </a:r>
            <a:endParaRPr kumimoji="0" lang="zh-CN" altLang="en-US" sz="2800" b="1" u="sng" kern="1200" cap="none" spc="0" normalizeH="0" baseline="0" noProof="0" dirty="0" smtClean="0">
              <a:solidFill>
                <a:srgbClr val="FF0000"/>
              </a:solidFill>
              <a:latin typeface="+mn-ea"/>
              <a:ea typeface="+mn-ea"/>
              <a:cs typeface="+mn-cs"/>
            </a:endParaRPr>
          </a:p>
          <a:p>
            <a:pPr marR="0" defTabSz="914400" rtl="0">
              <a:lnSpc>
                <a:spcPct val="120000"/>
              </a:lnSpc>
              <a:spcBef>
                <a:spcPct val="50000"/>
              </a:spcBef>
              <a:buClrTx/>
              <a:buSzTx/>
              <a:buFontTx/>
              <a:buNone/>
              <a:defRPr/>
            </a:pPr>
            <a:r>
              <a:rPr kumimoji="0" lang="en-US" sz="2800" b="1" kern="1200" cap="none" spc="0" normalizeH="0" baseline="0" noProof="0" dirty="0" smtClean="0">
                <a:solidFill>
                  <a:schemeClr val="tx1"/>
                </a:solidFill>
                <a:latin typeface="+mn-ea"/>
                <a:ea typeface="+mn-ea"/>
                <a:cs typeface="+mn-cs"/>
              </a:rPr>
              <a:t>1945</a:t>
            </a:r>
            <a:r>
              <a:rPr kumimoji="0" lang="zh-CN" altLang="en-US" sz="2800" b="1" kern="1200" cap="none" spc="0" normalizeH="0" baseline="0" noProof="0" dirty="0" smtClean="0">
                <a:solidFill>
                  <a:schemeClr val="tx1"/>
                </a:solidFill>
                <a:latin typeface="+mn-ea"/>
                <a:ea typeface="+mn-ea"/>
                <a:cs typeface="+mn-cs"/>
              </a:rPr>
              <a:t>年</a:t>
            </a:r>
            <a:r>
              <a:rPr kumimoji="0" lang="en-US" sz="2800" b="1" kern="1200" cap="none" spc="0" normalizeH="0" baseline="0" noProof="0" dirty="0" smtClean="0">
                <a:solidFill>
                  <a:schemeClr val="tx1"/>
                </a:solidFill>
                <a:latin typeface="+mn-ea"/>
                <a:ea typeface="+mn-ea"/>
                <a:cs typeface="+mn-cs"/>
              </a:rPr>
              <a:t>9</a:t>
            </a:r>
            <a:r>
              <a:rPr kumimoji="0" lang="zh-CN" altLang="en-US" sz="2800" b="1" kern="1200" cap="none" spc="0" normalizeH="0" baseline="0" noProof="0" dirty="0" smtClean="0">
                <a:solidFill>
                  <a:schemeClr val="tx1"/>
                </a:solidFill>
                <a:latin typeface="+mn-ea"/>
                <a:ea typeface="+mn-ea"/>
                <a:cs typeface="+mn-cs"/>
              </a:rPr>
              <a:t>月</a:t>
            </a:r>
            <a:r>
              <a:rPr kumimoji="0" lang="en-US" sz="2800" b="1" kern="1200" cap="none" spc="0" normalizeH="0" baseline="0" noProof="0" dirty="0" smtClean="0">
                <a:solidFill>
                  <a:schemeClr val="tx1"/>
                </a:solidFill>
                <a:latin typeface="+mn-ea"/>
                <a:ea typeface="+mn-ea"/>
                <a:cs typeface="+mn-cs"/>
              </a:rPr>
              <a:t>2</a:t>
            </a:r>
            <a:r>
              <a:rPr kumimoji="0" lang="zh-CN" altLang="en-US" sz="2800" b="1" kern="1200" cap="none" spc="0" normalizeH="0" baseline="0" noProof="0" dirty="0" smtClean="0">
                <a:solidFill>
                  <a:schemeClr val="tx1"/>
                </a:solidFill>
                <a:latin typeface="+mn-ea"/>
                <a:ea typeface="+mn-ea"/>
                <a:cs typeface="+mn-cs"/>
              </a:rPr>
              <a:t>日，</a:t>
            </a:r>
            <a:r>
              <a:rPr kumimoji="0" lang="zh-CN" altLang="en-US" sz="2800" b="1" u="sng" kern="1200" cap="none" spc="0" normalizeH="0" baseline="0" noProof="0" dirty="0" smtClean="0">
                <a:solidFill>
                  <a:srgbClr val="FF0000"/>
                </a:solidFill>
                <a:latin typeface="+mn-ea"/>
                <a:ea typeface="+mn-ea"/>
                <a:cs typeface="+mn-cs"/>
              </a:rPr>
              <a:t>日本正式签订投降书</a:t>
            </a:r>
            <a:r>
              <a:rPr kumimoji="0" lang="zh-CN" altLang="en-US" sz="2800" b="1" kern="1200" cap="none" spc="0" normalizeH="0" baseline="0" noProof="0" dirty="0" smtClean="0">
                <a:solidFill>
                  <a:schemeClr val="tx1"/>
                </a:solidFill>
                <a:latin typeface="+mn-ea"/>
                <a:ea typeface="+mn-ea"/>
                <a:cs typeface="+mn-cs"/>
              </a:rPr>
              <a:t>，标志</a:t>
            </a:r>
            <a:r>
              <a:rPr kumimoji="0" lang="zh-CN" altLang="en-US" sz="2800" b="1" u="sng" kern="1200" cap="none" spc="0" normalizeH="0" baseline="0" noProof="0" dirty="0" smtClean="0">
                <a:solidFill>
                  <a:srgbClr val="FF0000"/>
                </a:solidFill>
                <a:latin typeface="+mn-ea"/>
                <a:ea typeface="+mn-ea"/>
                <a:cs typeface="+mn-cs"/>
              </a:rPr>
              <a:t>二战</a:t>
            </a:r>
            <a:r>
              <a:rPr kumimoji="0" lang="zh-CN" altLang="en-US" sz="2800" b="1" kern="1200" cap="none" spc="0" normalizeH="0" baseline="0" noProof="0" dirty="0" smtClean="0">
                <a:solidFill>
                  <a:schemeClr val="tx1"/>
                </a:solidFill>
                <a:latin typeface="+mn-ea"/>
                <a:ea typeface="+mn-ea"/>
                <a:cs typeface="+mn-cs"/>
              </a:rPr>
              <a:t>结束，世界反法西斯战争胜利。</a:t>
            </a:r>
            <a:endParaRPr kumimoji="0" lang="zh-CN" altLang="en-US" sz="2800" b="1" kern="1200" cap="none" spc="0" normalizeH="0" baseline="0" noProof="0" dirty="0" smtClean="0">
              <a:solidFill>
                <a:schemeClr val="tx1"/>
              </a:solidFill>
              <a:latin typeface="+mn-ea"/>
              <a:ea typeface="+mn-ea"/>
              <a:cs typeface="+mn-cs"/>
            </a:endParaRPr>
          </a:p>
        </p:txBody>
      </p:sp>
      <p:sp>
        <p:nvSpPr>
          <p:cNvPr id="35851" name="Rectangle 12"/>
          <p:cNvSpPr/>
          <p:nvPr/>
        </p:nvSpPr>
        <p:spPr>
          <a:xfrm>
            <a:off x="533400" y="5029200"/>
            <a:ext cx="8207375" cy="1570038"/>
          </a:xfrm>
          <a:prstGeom prst="rect">
            <a:avLst/>
          </a:prstGeom>
          <a:solidFill>
            <a:schemeClr val="tx1"/>
          </a:solidFill>
          <a:ln w="9525">
            <a:noFill/>
          </a:ln>
        </p:spPr>
        <p:txBody>
          <a:bodyPr anchor="t">
            <a:spAutoFit/>
          </a:bodyPr>
          <a:p>
            <a:pPr>
              <a:spcBef>
                <a:spcPct val="50000"/>
              </a:spcBef>
            </a:pPr>
            <a:r>
              <a:rPr lang="zh-CN" altLang="en-US" sz="2400" b="1" dirty="0">
                <a:solidFill>
                  <a:srgbClr val="FF3300"/>
                </a:solidFill>
                <a:latin typeface="宋体" panose="02010600030101010101" pitchFamily="2" charset="-122"/>
                <a:ea typeface="黑体" panose="02010609060101010101" pitchFamily="2" charset="-122"/>
              </a:rPr>
              <a:t>▲</a:t>
            </a:r>
            <a:r>
              <a:rPr lang="en-US" altLang="zh-CN" sz="2400" b="1" dirty="0">
                <a:solidFill>
                  <a:srgbClr val="FF3300"/>
                </a:solidFill>
                <a:latin typeface="宋体" panose="02010600030101010101" pitchFamily="2" charset="-122"/>
                <a:ea typeface="黑体" panose="02010609060101010101" pitchFamily="2" charset="-122"/>
              </a:rPr>
              <a:t>1945</a:t>
            </a:r>
            <a:r>
              <a:rPr lang="zh-CN" altLang="en-US" sz="2400" b="1" dirty="0">
                <a:solidFill>
                  <a:srgbClr val="FF3300"/>
                </a:solidFill>
                <a:latin typeface="宋体" panose="02010600030101010101" pitchFamily="2" charset="-122"/>
                <a:ea typeface="黑体" panose="02010609060101010101" pitchFamily="2" charset="-122"/>
              </a:rPr>
              <a:t>年</a:t>
            </a:r>
            <a:r>
              <a:rPr lang="en-US" altLang="zh-CN" sz="2400" b="1" dirty="0">
                <a:solidFill>
                  <a:srgbClr val="FF3300"/>
                </a:solidFill>
                <a:latin typeface="宋体" panose="02010600030101010101" pitchFamily="2" charset="-122"/>
                <a:ea typeface="黑体" panose="02010609060101010101" pitchFamily="2" charset="-122"/>
              </a:rPr>
              <a:t>8</a:t>
            </a:r>
            <a:r>
              <a:rPr lang="zh-CN" altLang="en-US" sz="2400" b="1" dirty="0">
                <a:solidFill>
                  <a:srgbClr val="FF3300"/>
                </a:solidFill>
                <a:latin typeface="宋体" panose="02010600030101010101" pitchFamily="2" charset="-122"/>
                <a:ea typeface="黑体" panose="02010609060101010101" pitchFamily="2" charset="-122"/>
              </a:rPr>
              <a:t>月美国在日本广岛和长崎投下两颗原子弹</a:t>
            </a:r>
            <a:endParaRPr lang="zh-CN" altLang="en-US" sz="2400" b="1" dirty="0">
              <a:solidFill>
                <a:srgbClr val="FF3300"/>
              </a:solidFill>
              <a:latin typeface="宋体" panose="02010600030101010101" pitchFamily="2" charset="-122"/>
              <a:ea typeface="黑体" panose="02010609060101010101" pitchFamily="2" charset="-122"/>
            </a:endParaRPr>
          </a:p>
          <a:p>
            <a:pPr>
              <a:spcBef>
                <a:spcPct val="50000"/>
              </a:spcBef>
            </a:pPr>
            <a:r>
              <a:rPr lang="zh-CN" altLang="en-US" sz="2400" b="1" dirty="0">
                <a:solidFill>
                  <a:srgbClr val="FF3300"/>
                </a:solidFill>
                <a:latin typeface="宋体" panose="02010600030101010101" pitchFamily="2" charset="-122"/>
                <a:ea typeface="黑体" panose="02010609060101010101" pitchFamily="2" charset="-122"/>
              </a:rPr>
              <a:t>▲苏联出兵中国东北</a:t>
            </a:r>
            <a:endParaRPr lang="zh-CN" altLang="en-US" sz="2400" b="1" dirty="0">
              <a:solidFill>
                <a:srgbClr val="FF3300"/>
              </a:solidFill>
              <a:latin typeface="宋体" panose="02010600030101010101" pitchFamily="2" charset="-122"/>
              <a:ea typeface="黑体" panose="02010609060101010101" pitchFamily="2" charset="-122"/>
            </a:endParaRPr>
          </a:p>
          <a:p>
            <a:pPr>
              <a:spcBef>
                <a:spcPct val="50000"/>
              </a:spcBef>
            </a:pPr>
            <a:r>
              <a:rPr lang="zh-CN" altLang="en-US" sz="2400" b="1" dirty="0">
                <a:solidFill>
                  <a:srgbClr val="FF3300"/>
                </a:solidFill>
                <a:latin typeface="宋体" panose="02010600030101010101" pitchFamily="2" charset="-122"/>
                <a:ea typeface="黑体" panose="02010609060101010101" pitchFamily="2" charset="-122"/>
              </a:rPr>
              <a:t>▲中国在毛泽东号召下，发起对日的最后一战。</a:t>
            </a:r>
            <a:endParaRPr lang="zh-CN" altLang="en-US" sz="2400" b="1" dirty="0">
              <a:solidFill>
                <a:srgbClr val="FF3300"/>
              </a:solidFill>
              <a:latin typeface="宋体" panose="02010600030101010101" pitchFamily="2" charset="-122"/>
              <a:ea typeface="黑体" panose="02010609060101010101" pitchFamily="2"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5851"/>
                                        </p:tgtEl>
                                        <p:attrNameLst>
                                          <p:attrName>style.visibility</p:attrName>
                                        </p:attrNameLst>
                                      </p:cBhvr>
                                      <p:to>
                                        <p:strVal val="visible"/>
                                      </p:to>
                                    </p:set>
                                    <p:anim calcmode="lin" valueType="num">
                                      <p:cBhvr additive="base">
                                        <p:cTn id="15" dur="500" fill="hold"/>
                                        <p:tgtEl>
                                          <p:spTgt spid="35851"/>
                                        </p:tgtEl>
                                        <p:attrNameLst>
                                          <p:attrName>ppt_x</p:attrName>
                                        </p:attrNameLst>
                                      </p:cBhvr>
                                      <p:tavLst>
                                        <p:tav tm="0">
                                          <p:val>
                                            <p:strVal val="#ppt_x"/>
                                          </p:val>
                                        </p:tav>
                                        <p:tav tm="100000">
                                          <p:val>
                                            <p:strVal val="#ppt_x"/>
                                          </p:val>
                                        </p:tav>
                                      </p:tavLst>
                                    </p:anim>
                                    <p:anim calcmode="lin" valueType="num">
                                      <p:cBhvr additive="base">
                                        <p:cTn id="16" dur="500" fill="hold"/>
                                        <p:tgtEl>
                                          <p:spTgt spid="3585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1" nodeType="clickEffect">
                                  <p:stCondLst>
                                    <p:cond delay="0"/>
                                  </p:stCondLst>
                                  <p:childTnLst>
                                    <p:anim calcmode="lin" valueType="num">
                                      <p:cBhvr additive="base">
                                        <p:cTn id="20" dur="500"/>
                                        <p:tgtEl>
                                          <p:spTgt spid="35851"/>
                                        </p:tgtEl>
                                        <p:attrNameLst>
                                          <p:attrName>ppt_x</p:attrName>
                                        </p:attrNameLst>
                                      </p:cBhvr>
                                      <p:tavLst>
                                        <p:tav tm="0">
                                          <p:val>
                                            <p:strVal val="ppt_x"/>
                                          </p:val>
                                        </p:tav>
                                        <p:tav tm="100000">
                                          <p:val>
                                            <p:strVal val="ppt_x"/>
                                          </p:val>
                                        </p:tav>
                                      </p:tavLst>
                                    </p:anim>
                                    <p:anim calcmode="lin" valueType="num">
                                      <p:cBhvr additive="base">
                                        <p:cTn id="21" dur="500"/>
                                        <p:tgtEl>
                                          <p:spTgt spid="35851"/>
                                        </p:tgtEl>
                                        <p:attrNameLst>
                                          <p:attrName>ppt_y</p:attrName>
                                        </p:attrNameLst>
                                      </p:cBhvr>
                                      <p:tavLst>
                                        <p:tav tm="0">
                                          <p:val>
                                            <p:strVal val="ppt_y"/>
                                          </p:val>
                                        </p:tav>
                                        <p:tav tm="100000">
                                          <p:val>
                                            <p:strVal val="1+ppt_h/2"/>
                                          </p:val>
                                        </p:tav>
                                      </p:tavLst>
                                    </p:anim>
                                    <p:set>
                                      <p:cBhvr>
                                        <p:cTn id="22" dur="1" fill="hold">
                                          <p:stCondLst>
                                            <p:cond delay="499"/>
                                          </p:stCondLst>
                                        </p:cTn>
                                        <p:tgtEl>
                                          <p:spTgt spid="3585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84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9" grpId="0" bldLvl="0" animBg="1"/>
      <p:bldP spid="35850" grpId="0" bldLvl="0" animBg="1"/>
      <p:bldP spid="35851" grpId="0" bldLvl="0" animBg="1"/>
      <p:bldP spid="35851" grpId="1" bldLvl="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6081" name="Picture 2" descr="图片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46082" name="Text Box 3"/>
          <p:cNvSpPr txBox="1"/>
          <p:nvPr/>
        </p:nvSpPr>
        <p:spPr>
          <a:xfrm>
            <a:off x="762000" y="304800"/>
            <a:ext cx="3124200" cy="1006475"/>
          </a:xfrm>
          <a:prstGeom prst="rect">
            <a:avLst/>
          </a:prstGeom>
          <a:noFill/>
          <a:ln w="9525">
            <a:noFill/>
          </a:ln>
        </p:spPr>
        <p:txBody>
          <a:bodyPr anchor="t">
            <a:spAutoFit/>
          </a:bodyPr>
          <a:p>
            <a:pPr>
              <a:spcBef>
                <a:spcPct val="50000"/>
              </a:spcBef>
            </a:pPr>
            <a:r>
              <a:rPr lang="zh-CN" altLang="en-US" sz="6000" b="1" dirty="0">
                <a:solidFill>
                  <a:srgbClr val="000000"/>
                </a:solidFill>
                <a:latin typeface="黑体" panose="02010609060101010101" pitchFamily="2" charset="-122"/>
                <a:ea typeface="黑体" panose="02010609060101010101" pitchFamily="2" charset="-122"/>
              </a:rPr>
              <a:t>影 响 篇</a:t>
            </a:r>
            <a:endParaRPr lang="zh-CN" altLang="en-US" sz="6000" b="1" dirty="0">
              <a:solidFill>
                <a:srgbClr val="000000"/>
              </a:solidFill>
              <a:latin typeface="黑体" panose="02010609060101010101" pitchFamily="2" charset="-122"/>
              <a:ea typeface="黑体" panose="02010609060101010101" pitchFamily="2" charset="-122"/>
            </a:endParaRPr>
          </a:p>
        </p:txBody>
      </p:sp>
      <p:pic>
        <p:nvPicPr>
          <p:cNvPr id="38916" name="Picture 20" descr="attachment"/>
          <p:cNvPicPr>
            <a:picLocks noChangeAspect="1"/>
          </p:cNvPicPr>
          <p:nvPr/>
        </p:nvPicPr>
        <p:blipFill>
          <a:blip r:embed="rId2"/>
          <a:stretch>
            <a:fillRect/>
          </a:stretch>
        </p:blipFill>
        <p:spPr>
          <a:xfrm>
            <a:off x="330200" y="2011363"/>
            <a:ext cx="4267200" cy="4160837"/>
          </a:xfrm>
          <a:prstGeom prst="rect">
            <a:avLst/>
          </a:prstGeom>
          <a:noFill/>
          <a:ln w="9525">
            <a:noFill/>
          </a:ln>
        </p:spPr>
      </p:pic>
      <p:pic>
        <p:nvPicPr>
          <p:cNvPr id="38917" name="Picture 25"/>
          <p:cNvPicPr>
            <a:picLocks noChangeAspect="1"/>
          </p:cNvPicPr>
          <p:nvPr/>
        </p:nvPicPr>
        <p:blipFill>
          <a:blip r:embed="rId3"/>
          <a:stretch>
            <a:fillRect/>
          </a:stretch>
        </p:blipFill>
        <p:spPr>
          <a:xfrm>
            <a:off x="106363" y="1974850"/>
            <a:ext cx="4435475" cy="4176713"/>
          </a:xfrm>
          <a:prstGeom prst="rect">
            <a:avLst/>
          </a:prstGeom>
          <a:noFill/>
          <a:ln w="9525">
            <a:noFill/>
          </a:ln>
        </p:spPr>
      </p:pic>
      <p:pic>
        <p:nvPicPr>
          <p:cNvPr id="38918" name="Picture 26"/>
          <p:cNvPicPr>
            <a:picLocks noChangeAspect="1"/>
          </p:cNvPicPr>
          <p:nvPr/>
        </p:nvPicPr>
        <p:blipFill>
          <a:blip r:embed="rId4"/>
          <a:stretch>
            <a:fillRect/>
          </a:stretch>
        </p:blipFill>
        <p:spPr>
          <a:xfrm>
            <a:off x="168275" y="2000250"/>
            <a:ext cx="4322763" cy="4056063"/>
          </a:xfrm>
          <a:prstGeom prst="rect">
            <a:avLst/>
          </a:prstGeom>
          <a:noFill/>
          <a:ln w="9525">
            <a:noFill/>
          </a:ln>
        </p:spPr>
      </p:pic>
      <p:pic>
        <p:nvPicPr>
          <p:cNvPr id="38919" name="Picture 27"/>
          <p:cNvPicPr>
            <a:picLocks noChangeAspect="1"/>
          </p:cNvPicPr>
          <p:nvPr/>
        </p:nvPicPr>
        <p:blipFill>
          <a:blip r:embed="rId5"/>
          <a:stretch>
            <a:fillRect/>
          </a:stretch>
        </p:blipFill>
        <p:spPr>
          <a:xfrm>
            <a:off x="192088" y="1982788"/>
            <a:ext cx="4298950" cy="4160837"/>
          </a:xfrm>
          <a:prstGeom prst="rect">
            <a:avLst/>
          </a:prstGeom>
          <a:noFill/>
          <a:ln w="9525">
            <a:noFill/>
          </a:ln>
        </p:spPr>
      </p:pic>
      <p:pic>
        <p:nvPicPr>
          <p:cNvPr id="38920" name="Picture 28"/>
          <p:cNvPicPr>
            <a:picLocks noChangeAspect="1"/>
          </p:cNvPicPr>
          <p:nvPr/>
        </p:nvPicPr>
        <p:blipFill>
          <a:blip r:embed="rId6"/>
          <a:stretch>
            <a:fillRect/>
          </a:stretch>
        </p:blipFill>
        <p:spPr>
          <a:xfrm>
            <a:off x="119063" y="1989138"/>
            <a:ext cx="4273550" cy="4078287"/>
          </a:xfrm>
          <a:prstGeom prst="rect">
            <a:avLst/>
          </a:prstGeom>
          <a:noFill/>
          <a:ln w="9525">
            <a:noFill/>
          </a:ln>
        </p:spPr>
      </p:pic>
      <p:pic>
        <p:nvPicPr>
          <p:cNvPr id="38921" name="Picture 29"/>
          <p:cNvPicPr>
            <a:picLocks noChangeAspect="1"/>
          </p:cNvPicPr>
          <p:nvPr/>
        </p:nvPicPr>
        <p:blipFill>
          <a:blip r:embed="rId7"/>
          <a:stretch>
            <a:fillRect/>
          </a:stretch>
        </p:blipFill>
        <p:spPr>
          <a:xfrm>
            <a:off x="60325" y="1982788"/>
            <a:ext cx="4308475" cy="4189412"/>
          </a:xfrm>
          <a:prstGeom prst="rect">
            <a:avLst/>
          </a:prstGeom>
          <a:noFill/>
          <a:ln w="9525">
            <a:noFill/>
          </a:ln>
        </p:spPr>
      </p:pic>
      <p:pic>
        <p:nvPicPr>
          <p:cNvPr id="38922" name="Picture 30"/>
          <p:cNvPicPr>
            <a:picLocks noChangeAspect="1"/>
          </p:cNvPicPr>
          <p:nvPr/>
        </p:nvPicPr>
        <p:blipFill>
          <a:blip r:embed="rId8"/>
          <a:stretch>
            <a:fillRect/>
          </a:stretch>
        </p:blipFill>
        <p:spPr>
          <a:xfrm>
            <a:off x="215900" y="1982788"/>
            <a:ext cx="4216400" cy="4176712"/>
          </a:xfrm>
          <a:prstGeom prst="rect">
            <a:avLst/>
          </a:prstGeom>
          <a:noFill/>
          <a:ln w="9525">
            <a:noFill/>
          </a:ln>
        </p:spPr>
      </p:pic>
      <p:pic>
        <p:nvPicPr>
          <p:cNvPr id="46090" name="矩形 4"/>
          <p:cNvPicPr/>
          <p:nvPr/>
        </p:nvPicPr>
        <p:blipFill>
          <a:blip r:embed="rId9"/>
          <a:stretch>
            <a:fillRect/>
          </a:stretch>
        </p:blipFill>
        <p:spPr>
          <a:xfrm>
            <a:off x="4151313" y="-52387"/>
            <a:ext cx="5694362" cy="1589087"/>
          </a:xfrm>
          <a:prstGeom prst="rect">
            <a:avLst/>
          </a:prstGeom>
          <a:noFill/>
          <a:ln w="9525">
            <a:noFill/>
          </a:ln>
        </p:spPr>
      </p:pic>
      <p:sp>
        <p:nvSpPr>
          <p:cNvPr id="46091" name="矩形 2"/>
          <p:cNvSpPr/>
          <p:nvPr/>
        </p:nvSpPr>
        <p:spPr>
          <a:xfrm>
            <a:off x="4652963" y="965200"/>
            <a:ext cx="4381500" cy="6124575"/>
          </a:xfrm>
          <a:prstGeom prst="rect">
            <a:avLst/>
          </a:prstGeom>
          <a:noFill/>
          <a:ln w="9525">
            <a:noFill/>
          </a:ln>
        </p:spPr>
        <p:txBody>
          <a:bodyPr anchor="t">
            <a:spAutoFit/>
          </a:bodyPr>
          <a:p>
            <a:r>
              <a:rPr lang="zh-CN" altLang="en-US" sz="2800" b="1" dirty="0">
                <a:solidFill>
                  <a:schemeClr val="tx1"/>
                </a:solidFill>
                <a:latin typeface="华文琥珀" panose="02010800040101010101" charset="-122"/>
                <a:ea typeface="华文琥珀" panose="02010800040101010101" charset="-122"/>
              </a:rPr>
              <a:t>中国死伤人数达</a:t>
            </a:r>
            <a:r>
              <a:rPr lang="en-US" altLang="zh-CN" sz="2800" b="1" dirty="0">
                <a:solidFill>
                  <a:schemeClr val="tx1"/>
                </a:solidFill>
                <a:latin typeface="华文琥珀" panose="02010800040101010101" charset="-122"/>
                <a:ea typeface="华文琥珀" panose="02010800040101010101" charset="-122"/>
              </a:rPr>
              <a:t>3500</a:t>
            </a:r>
            <a:r>
              <a:rPr lang="zh-CN" altLang="en-US" sz="2800" b="1" dirty="0">
                <a:solidFill>
                  <a:schemeClr val="tx1"/>
                </a:solidFill>
                <a:latin typeface="华文琥珀" panose="02010800040101010101" charset="-122"/>
                <a:ea typeface="华文琥珀" panose="02010800040101010101" charset="-122"/>
              </a:rPr>
              <a:t>万，占二次大战参战国死亡总人数的</a:t>
            </a:r>
            <a:r>
              <a:rPr lang="en-US" altLang="zh-CN" sz="2800" b="1" dirty="0">
                <a:solidFill>
                  <a:schemeClr val="tx1"/>
                </a:solidFill>
                <a:latin typeface="华文琥珀" panose="02010800040101010101" charset="-122"/>
                <a:ea typeface="华文琥珀" panose="02010800040101010101" charset="-122"/>
              </a:rPr>
              <a:t>42%</a:t>
            </a:r>
            <a:r>
              <a:rPr lang="zh-CN" altLang="en-US" sz="2800" b="1" dirty="0">
                <a:solidFill>
                  <a:schemeClr val="tx1"/>
                </a:solidFill>
                <a:latin typeface="华文琥珀" panose="02010800040101010101" charset="-122"/>
                <a:ea typeface="华文琥珀" panose="02010800040101010101" charset="-122"/>
              </a:rPr>
              <a:t>。其中，死亡人数达</a:t>
            </a:r>
            <a:r>
              <a:rPr lang="en-US" altLang="zh-CN" sz="2800" b="1" dirty="0">
                <a:solidFill>
                  <a:schemeClr val="tx1"/>
                </a:solidFill>
                <a:latin typeface="华文琥珀" panose="02010800040101010101" charset="-122"/>
                <a:ea typeface="华文琥珀" panose="02010800040101010101" charset="-122"/>
              </a:rPr>
              <a:t>2100</a:t>
            </a:r>
            <a:r>
              <a:rPr lang="zh-CN" altLang="en-US" sz="2800" b="1" dirty="0">
                <a:solidFill>
                  <a:schemeClr val="tx1"/>
                </a:solidFill>
                <a:latin typeface="华文琥珀" panose="02010800040101010101" charset="-122"/>
                <a:ea typeface="华文琥珀" panose="02010800040101010101" charset="-122"/>
              </a:rPr>
              <a:t>万，仅南京大屠杀就死亡</a:t>
            </a:r>
            <a:r>
              <a:rPr lang="en-US" altLang="zh-CN" sz="2800" b="1" dirty="0">
                <a:solidFill>
                  <a:schemeClr val="tx1"/>
                </a:solidFill>
                <a:latin typeface="华文琥珀" panose="02010800040101010101" charset="-122"/>
                <a:ea typeface="华文琥珀" panose="02010800040101010101" charset="-122"/>
              </a:rPr>
              <a:t>30</a:t>
            </a:r>
            <a:r>
              <a:rPr lang="zh-CN" altLang="en-US" sz="2800" b="1" dirty="0">
                <a:solidFill>
                  <a:schemeClr val="tx1"/>
                </a:solidFill>
                <a:latin typeface="华文琥珀" panose="02010800040101010101" charset="-122"/>
                <a:ea typeface="华文琥珀" panose="02010800040101010101" charset="-122"/>
              </a:rPr>
              <a:t>万人以上。</a:t>
            </a:r>
            <a:endParaRPr lang="zh-CN" altLang="en-US" sz="2800" b="1" dirty="0">
              <a:solidFill>
                <a:schemeClr val="tx1"/>
              </a:solidFill>
              <a:latin typeface="华文琥珀" panose="02010800040101010101" charset="-122"/>
              <a:ea typeface="华文琥珀" panose="02010800040101010101" charset="-122"/>
            </a:endParaRPr>
          </a:p>
          <a:p>
            <a:r>
              <a:rPr lang="zh-CN" altLang="en-US" sz="2800" b="1" dirty="0">
                <a:solidFill>
                  <a:schemeClr val="tx1"/>
                </a:solidFill>
                <a:latin typeface="华文琥珀" panose="02010800040101010101" charset="-122"/>
                <a:ea typeface="华文琥珀" panose="02010800040101010101" charset="-122"/>
              </a:rPr>
              <a:t>苏联共死伤</a:t>
            </a:r>
            <a:r>
              <a:rPr lang="en-US" altLang="zh-CN" sz="2800" b="1" dirty="0">
                <a:solidFill>
                  <a:schemeClr val="tx1"/>
                </a:solidFill>
                <a:latin typeface="华文琥珀" panose="02010800040101010101" charset="-122"/>
                <a:ea typeface="华文琥珀" panose="02010800040101010101" charset="-122"/>
              </a:rPr>
              <a:t>2700</a:t>
            </a:r>
            <a:r>
              <a:rPr lang="zh-CN" altLang="en-US" sz="2800" b="1" dirty="0">
                <a:solidFill>
                  <a:schemeClr val="tx1"/>
                </a:solidFill>
                <a:latin typeface="华文琥珀" panose="02010800040101010101" charset="-122"/>
                <a:ea typeface="华文琥珀" panose="02010800040101010101" charset="-122"/>
              </a:rPr>
              <a:t>万，</a:t>
            </a:r>
            <a:endParaRPr lang="en-US" altLang="zh-CN" sz="2800" b="1" dirty="0">
              <a:solidFill>
                <a:schemeClr val="tx1"/>
              </a:solidFill>
              <a:latin typeface="华文琥珀" panose="02010800040101010101" charset="-122"/>
              <a:ea typeface="华文琥珀" panose="02010800040101010101" charset="-122"/>
            </a:endParaRPr>
          </a:p>
          <a:p>
            <a:r>
              <a:rPr lang="zh-CN" altLang="en-US" sz="2800" b="1" dirty="0">
                <a:solidFill>
                  <a:schemeClr val="tx1"/>
                </a:solidFill>
                <a:latin typeface="华文琥珀" panose="02010800040101010101" charset="-122"/>
                <a:ea typeface="华文琥珀" panose="02010800040101010101" charset="-122"/>
              </a:rPr>
              <a:t>波兰死亡</a:t>
            </a:r>
            <a:r>
              <a:rPr lang="en-US" altLang="zh-CN" sz="2800" b="1" dirty="0">
                <a:solidFill>
                  <a:schemeClr val="tx1"/>
                </a:solidFill>
                <a:latin typeface="华文琥珀" panose="02010800040101010101" charset="-122"/>
                <a:ea typeface="华文琥珀" panose="02010800040101010101" charset="-122"/>
              </a:rPr>
              <a:t>600</a:t>
            </a:r>
            <a:r>
              <a:rPr lang="zh-CN" altLang="en-US" sz="2800" b="1" dirty="0">
                <a:solidFill>
                  <a:schemeClr val="tx1"/>
                </a:solidFill>
                <a:latin typeface="华文琥珀" panose="02010800040101010101" charset="-122"/>
                <a:ea typeface="华文琥珀" panose="02010800040101010101" charset="-122"/>
              </a:rPr>
              <a:t>万，</a:t>
            </a:r>
            <a:endParaRPr lang="en-US" altLang="zh-CN" sz="2800" b="1" dirty="0">
              <a:solidFill>
                <a:schemeClr val="tx1"/>
              </a:solidFill>
              <a:latin typeface="华文琥珀" panose="02010800040101010101" charset="-122"/>
              <a:ea typeface="华文琥珀" panose="02010800040101010101" charset="-122"/>
            </a:endParaRPr>
          </a:p>
          <a:p>
            <a:r>
              <a:rPr lang="zh-CN" altLang="en-US" sz="2800" b="1" dirty="0">
                <a:solidFill>
                  <a:schemeClr val="tx1"/>
                </a:solidFill>
                <a:latin typeface="华文琥珀" panose="02010800040101010101" charset="-122"/>
                <a:ea typeface="华文琥珀" panose="02010800040101010101" charset="-122"/>
              </a:rPr>
              <a:t>德国死亡</a:t>
            </a:r>
            <a:r>
              <a:rPr lang="en-US" altLang="zh-CN" sz="2800" b="1" dirty="0">
                <a:solidFill>
                  <a:schemeClr val="tx1"/>
                </a:solidFill>
                <a:latin typeface="华文琥珀" panose="02010800040101010101" charset="-122"/>
                <a:ea typeface="华文琥珀" panose="02010800040101010101" charset="-122"/>
              </a:rPr>
              <a:t>650</a:t>
            </a:r>
            <a:r>
              <a:rPr lang="zh-CN" altLang="en-US" sz="2800" b="1" dirty="0">
                <a:solidFill>
                  <a:schemeClr val="tx1"/>
                </a:solidFill>
                <a:latin typeface="华文琥珀" panose="02010800040101010101" charset="-122"/>
                <a:ea typeface="华文琥珀" panose="02010800040101010101" charset="-122"/>
              </a:rPr>
              <a:t>万，德国在欧洲的仆从国死亡</a:t>
            </a:r>
            <a:r>
              <a:rPr lang="en-US" altLang="zh-CN" sz="2800" b="1" dirty="0">
                <a:solidFill>
                  <a:schemeClr val="tx1"/>
                </a:solidFill>
                <a:latin typeface="华文琥珀" panose="02010800040101010101" charset="-122"/>
                <a:ea typeface="华文琥珀" panose="02010800040101010101" charset="-122"/>
              </a:rPr>
              <a:t>160</a:t>
            </a:r>
            <a:r>
              <a:rPr lang="zh-CN" altLang="en-US" sz="2800" b="1" dirty="0">
                <a:solidFill>
                  <a:schemeClr val="tx1"/>
                </a:solidFill>
                <a:latin typeface="华文琥珀" panose="02010800040101010101" charset="-122"/>
                <a:ea typeface="华文琥珀" panose="02010800040101010101" charset="-122"/>
              </a:rPr>
              <a:t>万，日本</a:t>
            </a:r>
            <a:r>
              <a:rPr lang="en-US" altLang="zh-CN" sz="2800" b="1" dirty="0">
                <a:solidFill>
                  <a:schemeClr val="tx1"/>
                </a:solidFill>
                <a:latin typeface="华文琥珀" panose="02010800040101010101" charset="-122"/>
                <a:ea typeface="华文琥珀" panose="02010800040101010101" charset="-122"/>
              </a:rPr>
              <a:t>250</a:t>
            </a:r>
            <a:r>
              <a:rPr lang="zh-CN" altLang="en-US" sz="2800" b="1" dirty="0">
                <a:solidFill>
                  <a:schemeClr val="tx1"/>
                </a:solidFill>
                <a:latin typeface="华文琥珀" panose="02010800040101010101" charset="-122"/>
                <a:ea typeface="华文琥珀" panose="02010800040101010101" charset="-122"/>
              </a:rPr>
              <a:t>万丧生。</a:t>
            </a:r>
            <a:endParaRPr lang="zh-CN" altLang="en-US" sz="2800" b="1" dirty="0">
              <a:solidFill>
                <a:schemeClr val="tx1"/>
              </a:solidFill>
              <a:latin typeface="华文琥珀" panose="02010800040101010101" charset="-122"/>
              <a:ea typeface="华文琥珀" panose="02010800040101010101" charset="-122"/>
            </a:endParaRPr>
          </a:p>
          <a:p>
            <a:endParaRPr lang="zh-CN" altLang="en-US" sz="2800" b="1" dirty="0">
              <a:solidFill>
                <a:schemeClr val="tx1"/>
              </a:solidFill>
              <a:latin typeface="华文琥珀" panose="02010800040101010101" charset="-122"/>
              <a:ea typeface="华文琥珀" panose="02010800040101010101" charset="-122"/>
            </a:endParaRPr>
          </a:p>
          <a:p>
            <a:r>
              <a:rPr lang="zh-CN" altLang="en-US" sz="2800" b="1" dirty="0">
                <a:solidFill>
                  <a:schemeClr val="tx1"/>
                </a:solidFill>
                <a:latin typeface="华文琥珀" panose="02010800040101010101" charset="-122"/>
                <a:ea typeface="华文琥珀" panose="02010800040101010101" charset="-122"/>
              </a:rPr>
              <a:t>人类在</a:t>
            </a:r>
            <a:r>
              <a:rPr lang="en-US" altLang="zh-CN" sz="2800" b="1" dirty="0">
                <a:solidFill>
                  <a:schemeClr val="tx1"/>
                </a:solidFill>
                <a:latin typeface="华文琥珀" panose="02010800040101010101" charset="-122"/>
                <a:ea typeface="华文琥珀" panose="02010800040101010101" charset="-122"/>
              </a:rPr>
              <a:t>6</a:t>
            </a:r>
            <a:r>
              <a:rPr lang="zh-CN" altLang="en-US" sz="2800" b="1" dirty="0">
                <a:solidFill>
                  <a:schemeClr val="tx1"/>
                </a:solidFill>
                <a:latin typeface="华文琥珀" panose="02010800040101010101" charset="-122"/>
                <a:ea typeface="华文琥珀" panose="02010800040101010101" charset="-122"/>
              </a:rPr>
              <a:t>年中蒙受了多么大的牺牲！</a:t>
            </a:r>
            <a:br>
              <a:rPr lang="zh-CN" altLang="en-US" sz="2800" b="1" dirty="0">
                <a:solidFill>
                  <a:schemeClr val="tx1"/>
                </a:solidFill>
                <a:latin typeface="华文琥珀" panose="02010800040101010101" charset="-122"/>
                <a:ea typeface="华文琥珀" panose="02010800040101010101" charset="-122"/>
              </a:rPr>
            </a:br>
            <a:endParaRPr lang="zh-CN" altLang="en-US" sz="2800" b="1" dirty="0">
              <a:solidFill>
                <a:schemeClr val="tx1"/>
              </a:solidFill>
              <a:latin typeface="华文琥珀" panose="02010800040101010101" charset="-122"/>
              <a:ea typeface="华文琥珀"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childTnLst>
                                </p:cTn>
                              </p:par>
                            </p:childTnLst>
                          </p:cTn>
                        </p:par>
                        <p:par>
                          <p:cTn id="8" fill="hold">
                            <p:stCondLst>
                              <p:cond delay="1000"/>
                            </p:stCondLst>
                            <p:childTnLst>
                              <p:par>
                                <p:cTn id="9" presetID="31" presetClass="entr" presetSubtype="0" fill="hold" nodeType="afterEffect">
                                  <p:stCondLst>
                                    <p:cond delay="0"/>
                                  </p:stCondLst>
                                  <p:childTnLst>
                                    <p:set>
                                      <p:cBhvr>
                                        <p:cTn id="10" dur="1" fill="hold">
                                          <p:stCondLst>
                                            <p:cond delay="0"/>
                                          </p:stCondLst>
                                        </p:cTn>
                                        <p:tgtEl>
                                          <p:spTgt spid="38917"/>
                                        </p:tgtEl>
                                        <p:attrNameLst>
                                          <p:attrName>style.visibility</p:attrName>
                                        </p:attrNameLst>
                                      </p:cBhvr>
                                      <p:to>
                                        <p:strVal val="visible"/>
                                      </p:to>
                                    </p:set>
                                    <p:anim calcmode="lin" valueType="num">
                                      <p:cBhvr>
                                        <p:cTn id="11" dur="2000" fill="hold"/>
                                        <p:tgtEl>
                                          <p:spTgt spid="38917"/>
                                        </p:tgtEl>
                                        <p:attrNameLst>
                                          <p:attrName>ppt_w</p:attrName>
                                        </p:attrNameLst>
                                      </p:cBhvr>
                                      <p:tavLst>
                                        <p:tav tm="0">
                                          <p:val>
                                            <p:fltVal val="0.000000"/>
                                          </p:val>
                                        </p:tav>
                                        <p:tav tm="100000">
                                          <p:val>
                                            <p:strVal val="#ppt_w"/>
                                          </p:val>
                                        </p:tav>
                                      </p:tavLst>
                                    </p:anim>
                                    <p:anim calcmode="lin" valueType="num">
                                      <p:cBhvr>
                                        <p:cTn id="12" dur="2000" fill="hold"/>
                                        <p:tgtEl>
                                          <p:spTgt spid="38917"/>
                                        </p:tgtEl>
                                        <p:attrNameLst>
                                          <p:attrName>ppt_h</p:attrName>
                                        </p:attrNameLst>
                                      </p:cBhvr>
                                      <p:tavLst>
                                        <p:tav tm="0">
                                          <p:val>
                                            <p:fltVal val="0.000000"/>
                                          </p:val>
                                        </p:tav>
                                        <p:tav tm="100000">
                                          <p:val>
                                            <p:strVal val="#ppt_h"/>
                                          </p:val>
                                        </p:tav>
                                      </p:tavLst>
                                    </p:anim>
                                    <p:anim calcmode="lin" valueType="num">
                                      <p:cBhvr>
                                        <p:cTn id="13" dur="2000" fill="hold"/>
                                        <p:tgtEl>
                                          <p:spTgt spid="38917"/>
                                        </p:tgtEl>
                                        <p:attrNameLst>
                                          <p:attrName>style.rotation</p:attrName>
                                        </p:attrNameLst>
                                      </p:cBhvr>
                                      <p:tavLst>
                                        <p:tav tm="0">
                                          <p:val>
                                            <p:fltVal val="90.000000"/>
                                          </p:val>
                                        </p:tav>
                                        <p:tav tm="100000">
                                          <p:val>
                                            <p:fltVal val="0.000000"/>
                                          </p:val>
                                        </p:tav>
                                      </p:tavLst>
                                    </p:anim>
                                    <p:animEffect transition="in" filter="fade">
                                      <p:cBhvr>
                                        <p:cTn id="14" dur="2000"/>
                                        <p:tgtEl>
                                          <p:spTgt spid="38917"/>
                                        </p:tgtEl>
                                      </p:cBhvr>
                                    </p:animEffect>
                                  </p:childTnLst>
                                </p:cTn>
                              </p:par>
                            </p:childTnLst>
                          </p:cTn>
                        </p:par>
                        <p:par>
                          <p:cTn id="15" fill="hold">
                            <p:stCondLst>
                              <p:cond delay="3000"/>
                            </p:stCondLst>
                            <p:childTnLst>
                              <p:par>
                                <p:cTn id="16" presetID="10" presetClass="entr" presetSubtype="0" fill="hold" nodeType="afterEffect">
                                  <p:stCondLst>
                                    <p:cond delay="250"/>
                                  </p:stCondLst>
                                  <p:childTnLst>
                                    <p:set>
                                      <p:cBhvr>
                                        <p:cTn id="17" dur="1" fill="hold">
                                          <p:stCondLst>
                                            <p:cond delay="0"/>
                                          </p:stCondLst>
                                        </p:cTn>
                                        <p:tgtEl>
                                          <p:spTgt spid="38918"/>
                                        </p:tgtEl>
                                        <p:attrNameLst>
                                          <p:attrName>style.visibility</p:attrName>
                                        </p:attrNameLst>
                                      </p:cBhvr>
                                      <p:to>
                                        <p:strVal val="visible"/>
                                      </p:to>
                                    </p:set>
                                    <p:animEffect transition="in" filter="fade">
                                      <p:cBhvr>
                                        <p:cTn id="18" dur="2000"/>
                                        <p:tgtEl>
                                          <p:spTgt spid="38918"/>
                                        </p:tgtEl>
                                      </p:cBhvr>
                                    </p:animEffect>
                                  </p:childTnLst>
                                </p:cTn>
                              </p:par>
                            </p:childTnLst>
                          </p:cTn>
                        </p:par>
                        <p:par>
                          <p:cTn id="19" fill="hold">
                            <p:stCondLst>
                              <p:cond delay="5250"/>
                            </p:stCondLst>
                            <p:childTnLst>
                              <p:par>
                                <p:cTn id="20" presetID="10" presetClass="entr" presetSubtype="0" fill="hold" nodeType="afterEffect">
                                  <p:stCondLst>
                                    <p:cond delay="250"/>
                                  </p:stCondLst>
                                  <p:childTnLst>
                                    <p:set>
                                      <p:cBhvr>
                                        <p:cTn id="21" dur="1" fill="hold">
                                          <p:stCondLst>
                                            <p:cond delay="0"/>
                                          </p:stCondLst>
                                        </p:cTn>
                                        <p:tgtEl>
                                          <p:spTgt spid="38919"/>
                                        </p:tgtEl>
                                        <p:attrNameLst>
                                          <p:attrName>style.visibility</p:attrName>
                                        </p:attrNameLst>
                                      </p:cBhvr>
                                      <p:to>
                                        <p:strVal val="visible"/>
                                      </p:to>
                                    </p:set>
                                    <p:animEffect transition="in" filter="fade">
                                      <p:cBhvr>
                                        <p:cTn id="22" dur="2000"/>
                                        <p:tgtEl>
                                          <p:spTgt spid="38919"/>
                                        </p:tgtEl>
                                      </p:cBhvr>
                                    </p:animEffect>
                                  </p:childTnLst>
                                </p:cTn>
                              </p:par>
                            </p:childTnLst>
                          </p:cTn>
                        </p:par>
                        <p:par>
                          <p:cTn id="23" fill="hold">
                            <p:stCondLst>
                              <p:cond delay="7500"/>
                            </p:stCondLst>
                            <p:childTnLst>
                              <p:par>
                                <p:cTn id="24" presetID="10" presetClass="entr" presetSubtype="0" fill="hold" nodeType="afterEffect">
                                  <p:stCondLst>
                                    <p:cond delay="0"/>
                                  </p:stCondLst>
                                  <p:childTnLst>
                                    <p:set>
                                      <p:cBhvr>
                                        <p:cTn id="25" dur="1" fill="hold">
                                          <p:stCondLst>
                                            <p:cond delay="0"/>
                                          </p:stCondLst>
                                        </p:cTn>
                                        <p:tgtEl>
                                          <p:spTgt spid="38920"/>
                                        </p:tgtEl>
                                        <p:attrNameLst>
                                          <p:attrName>style.visibility</p:attrName>
                                        </p:attrNameLst>
                                      </p:cBhvr>
                                      <p:to>
                                        <p:strVal val="visible"/>
                                      </p:to>
                                    </p:set>
                                    <p:animEffect transition="in" filter="fade">
                                      <p:cBhvr>
                                        <p:cTn id="26" dur="2000"/>
                                        <p:tgtEl>
                                          <p:spTgt spid="38920"/>
                                        </p:tgtEl>
                                      </p:cBhvr>
                                    </p:animEffect>
                                  </p:childTnLst>
                                </p:cTn>
                              </p:par>
                            </p:childTnLst>
                          </p:cTn>
                        </p:par>
                        <p:par>
                          <p:cTn id="27" fill="hold">
                            <p:stCondLst>
                              <p:cond delay="9500"/>
                            </p:stCondLst>
                            <p:childTnLst>
                              <p:par>
                                <p:cTn id="28" presetID="10" presetClass="entr" presetSubtype="0" fill="hold" nodeType="afterEffect">
                                  <p:stCondLst>
                                    <p:cond delay="0"/>
                                  </p:stCondLst>
                                  <p:childTnLst>
                                    <p:set>
                                      <p:cBhvr>
                                        <p:cTn id="29" dur="1" fill="hold">
                                          <p:stCondLst>
                                            <p:cond delay="0"/>
                                          </p:stCondLst>
                                        </p:cTn>
                                        <p:tgtEl>
                                          <p:spTgt spid="38921"/>
                                        </p:tgtEl>
                                        <p:attrNameLst>
                                          <p:attrName>style.visibility</p:attrName>
                                        </p:attrNameLst>
                                      </p:cBhvr>
                                      <p:to>
                                        <p:strVal val="visible"/>
                                      </p:to>
                                    </p:set>
                                    <p:animEffect transition="in" filter="fade">
                                      <p:cBhvr>
                                        <p:cTn id="30" dur="2000"/>
                                        <p:tgtEl>
                                          <p:spTgt spid="38921"/>
                                        </p:tgtEl>
                                      </p:cBhvr>
                                    </p:animEffect>
                                  </p:childTnLst>
                                </p:cTn>
                              </p:par>
                            </p:childTnLst>
                          </p:cTn>
                        </p:par>
                        <p:par>
                          <p:cTn id="31" fill="hold">
                            <p:stCondLst>
                              <p:cond delay="11500"/>
                            </p:stCondLst>
                            <p:childTnLst>
                              <p:par>
                                <p:cTn id="32" presetID="10" presetClass="entr" presetSubtype="0" fill="hold" nodeType="afterEffect">
                                  <p:stCondLst>
                                    <p:cond delay="0"/>
                                  </p:stCondLst>
                                  <p:childTnLst>
                                    <p:set>
                                      <p:cBhvr>
                                        <p:cTn id="33" dur="1" fill="hold">
                                          <p:stCondLst>
                                            <p:cond delay="0"/>
                                          </p:stCondLst>
                                        </p:cTn>
                                        <p:tgtEl>
                                          <p:spTgt spid="38922"/>
                                        </p:tgtEl>
                                        <p:attrNameLst>
                                          <p:attrName>style.visibility</p:attrName>
                                        </p:attrNameLst>
                                      </p:cBhvr>
                                      <p:to>
                                        <p:strVal val="visible"/>
                                      </p:to>
                                    </p:set>
                                    <p:animEffect transition="in" filter="fade">
                                      <p:cBhvr>
                                        <p:cTn id="34" dur="2000"/>
                                        <p:tgtEl>
                                          <p:spTgt spid="38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Rectangle 2"/>
          <p:cNvSpPr>
            <a:spLocks noGrp="1"/>
          </p:cNvSpPr>
          <p:nvPr>
            <p:ph type="title"/>
          </p:nvPr>
        </p:nvSpPr>
        <p:spPr>
          <a:xfrm>
            <a:off x="685800" y="113030"/>
            <a:ext cx="8458200" cy="1143000"/>
          </a:xfrm>
        </p:spPr>
        <p:txBody>
          <a:bodyPr wrap="square" lIns="91440" tIns="45720" rIns="91440" bIns="45720" anchor="ctr"/>
          <a:p>
            <a:r>
              <a:rPr lang="zh-CN" altLang="zh-CN" b="1" dirty="0">
                <a:solidFill>
                  <a:srgbClr val="FF0000"/>
                </a:solidFill>
              </a:rPr>
              <a:t>           </a:t>
            </a:r>
            <a:r>
              <a:rPr lang="zh-CN" altLang="en-US" b="1" dirty="0">
                <a:solidFill>
                  <a:srgbClr val="FF0000"/>
                </a:solidFill>
              </a:rPr>
              <a:t>二战的结果、性质和影响</a:t>
            </a:r>
            <a:endParaRPr lang="zh-CN" altLang="en-US" b="1" dirty="0">
              <a:solidFill>
                <a:srgbClr val="FF0000"/>
              </a:solidFill>
            </a:endParaRPr>
          </a:p>
        </p:txBody>
      </p:sp>
      <p:sp>
        <p:nvSpPr>
          <p:cNvPr id="39939" name="Rectangle 3"/>
          <p:cNvSpPr>
            <a:spLocks noGrp="1"/>
          </p:cNvSpPr>
          <p:nvPr>
            <p:ph idx="1"/>
          </p:nvPr>
        </p:nvSpPr>
        <p:spPr>
          <a:xfrm>
            <a:off x="0" y="1256030"/>
            <a:ext cx="9144000" cy="4876800"/>
          </a:xfrm>
        </p:spPr>
        <p:txBody>
          <a:bodyPr wrap="square" lIns="91440" tIns="45720" rIns="91440" bIns="45720" anchor="t"/>
          <a:p>
            <a:pPr>
              <a:buFont typeface="Wingdings" panose="05000000000000000000" pitchFamily="2" charset="2"/>
              <a:buNone/>
            </a:pPr>
            <a:r>
              <a:rPr lang="zh-CN" altLang="en-US" sz="3600" b="1" dirty="0"/>
              <a:t>结果</a:t>
            </a:r>
            <a:r>
              <a:rPr lang="zh-CN" altLang="en-US" sz="3600" dirty="0"/>
              <a:t>：</a:t>
            </a:r>
            <a:r>
              <a:rPr lang="zh-CN" altLang="en-US" sz="3600" b="1" dirty="0"/>
              <a:t>以法西斯国家的失败而告终，世界人</a:t>
            </a:r>
            <a:endParaRPr lang="zh-CN" altLang="en-US" sz="3600" b="1" dirty="0"/>
          </a:p>
          <a:p>
            <a:pPr>
              <a:buFont typeface="Wingdings" panose="05000000000000000000" pitchFamily="2" charset="2"/>
              <a:buNone/>
            </a:pPr>
            <a:r>
              <a:rPr lang="zh-CN" altLang="en-US" sz="3600" b="1" dirty="0"/>
              <a:t>             民取得了反法西斯战争的胜利。</a:t>
            </a:r>
            <a:endParaRPr lang="zh-CN" altLang="en-US" sz="3600" b="1" dirty="0"/>
          </a:p>
          <a:p>
            <a:pPr>
              <a:buFont typeface="Wingdings" panose="05000000000000000000" pitchFamily="2" charset="2"/>
              <a:buNone/>
            </a:pPr>
            <a:endParaRPr lang="zh-CN" altLang="en-US" sz="3600" b="1" dirty="0"/>
          </a:p>
          <a:p>
            <a:pPr>
              <a:buFont typeface="Wingdings" panose="05000000000000000000" pitchFamily="2" charset="2"/>
              <a:buNone/>
            </a:pPr>
            <a:r>
              <a:rPr lang="zh-CN" altLang="en-US" sz="3600" b="1" dirty="0"/>
              <a:t>性质：是一场世界人民反法西斯的战争。</a:t>
            </a:r>
            <a:endParaRPr lang="zh-CN" altLang="en-US" sz="3600" b="1" dirty="0"/>
          </a:p>
          <a:p>
            <a:pPr>
              <a:buFont typeface="Wingdings" panose="05000000000000000000" pitchFamily="2" charset="2"/>
              <a:buNone/>
            </a:pPr>
            <a:endParaRPr lang="zh-CN" altLang="en-US" sz="3600" b="1" dirty="0"/>
          </a:p>
          <a:p>
            <a:pPr>
              <a:buFont typeface="Wingdings" panose="05000000000000000000" pitchFamily="2" charset="2"/>
              <a:buNone/>
            </a:pPr>
            <a:r>
              <a:rPr lang="zh-CN" altLang="en-US" sz="3600" b="1" dirty="0"/>
              <a:t>影响：</a:t>
            </a:r>
            <a:r>
              <a:rPr lang="zh-CN" altLang="en-US" b="1" dirty="0">
                <a:solidFill>
                  <a:srgbClr val="FF0000"/>
                </a:solidFill>
              </a:rPr>
              <a:t>给人类社会和世界文明带来了巨大灾难；</a:t>
            </a:r>
            <a:endParaRPr lang="zh-CN" altLang="en-US" b="1" dirty="0">
              <a:solidFill>
                <a:srgbClr val="FF0000"/>
              </a:solidFill>
            </a:endParaRPr>
          </a:p>
          <a:p>
            <a:pPr>
              <a:buFont typeface="Wingdings" panose="05000000000000000000" pitchFamily="2" charset="2"/>
              <a:buNone/>
            </a:pPr>
            <a:r>
              <a:rPr lang="zh-CN" altLang="en-US" sz="3600" b="1" dirty="0">
                <a:solidFill>
                  <a:srgbClr val="FF0000"/>
                </a:solidFill>
              </a:rPr>
              <a:t>          </a:t>
            </a:r>
            <a:r>
              <a:rPr lang="zh-CN" altLang="en-US" b="1" dirty="0">
                <a:solidFill>
                  <a:srgbClr val="FF0000"/>
                </a:solidFill>
              </a:rPr>
              <a:t>但，以反法西斯力量胜利而宣告结束的第二次世界大战，拯救了世界文明，恢复了世界和平，推动了人类社会的进步。</a:t>
            </a:r>
            <a:endParaRPr lang="zh-CN" altLang="en-US" b="1" dirty="0">
              <a:solidFill>
                <a:srgbClr val="FF0000"/>
              </a:solidFill>
            </a:endParaRPr>
          </a:p>
        </p:txBody>
      </p:sp>
      <p:sp>
        <p:nvSpPr>
          <p:cNvPr id="45059" name="Text Box 4"/>
          <p:cNvSpPr txBox="1"/>
          <p:nvPr/>
        </p:nvSpPr>
        <p:spPr>
          <a:xfrm>
            <a:off x="971550" y="476250"/>
            <a:ext cx="1152525" cy="274638"/>
          </a:xfrm>
          <a:prstGeom prst="rect">
            <a:avLst/>
          </a:prstGeom>
          <a:noFill/>
          <a:ln w="9525">
            <a:noFill/>
          </a:ln>
        </p:spPr>
        <p:txBody>
          <a:bodyPr anchor="t">
            <a:spAutoFit/>
          </a:bodyPr>
          <a:p>
            <a:pPr>
              <a:spcBef>
                <a:spcPct val="50000"/>
              </a:spcBef>
            </a:pPr>
            <a:endParaRPr lang="zh-CN" altLang="en-US" sz="1200" dirty="0">
              <a:latin typeface="黑体" panose="02010609060101010101" pitchFamily="2" charset="-122"/>
              <a:ea typeface="黑体" panose="02010609060101010101" pitchFamily="2" charset="-122"/>
            </a:endParaRPr>
          </a:p>
        </p:txBody>
      </p:sp>
      <p:sp>
        <p:nvSpPr>
          <p:cNvPr id="45060" name="Text Box 5"/>
          <p:cNvSpPr txBox="1"/>
          <p:nvPr/>
        </p:nvSpPr>
        <p:spPr>
          <a:xfrm>
            <a:off x="755650" y="981075"/>
            <a:ext cx="1584325" cy="274638"/>
          </a:xfrm>
          <a:prstGeom prst="rect">
            <a:avLst/>
          </a:prstGeom>
          <a:noFill/>
          <a:ln w="9525">
            <a:noFill/>
          </a:ln>
        </p:spPr>
        <p:txBody>
          <a:bodyPr anchor="t">
            <a:spAutoFit/>
          </a:bodyPr>
          <a:p>
            <a:pPr>
              <a:spcBef>
                <a:spcPct val="50000"/>
              </a:spcBef>
            </a:pPr>
            <a:endParaRPr lang="en-US" altLang="zh-CN" sz="1200" dirty="0">
              <a:latin typeface="黑体" panose="02010609060101010101" pitchFamily="2" charset="-122"/>
              <a:ea typeface="黑体" panose="02010609060101010101" pitchFamily="2" charset="-122"/>
            </a:endParaRPr>
          </a:p>
        </p:txBody>
      </p:sp>
      <p:sp>
        <p:nvSpPr>
          <p:cNvPr id="45061" name="Text Box 6"/>
          <p:cNvSpPr txBox="1"/>
          <p:nvPr/>
        </p:nvSpPr>
        <p:spPr>
          <a:xfrm>
            <a:off x="827088" y="692150"/>
            <a:ext cx="1152525" cy="274638"/>
          </a:xfrm>
          <a:prstGeom prst="rect">
            <a:avLst/>
          </a:prstGeom>
          <a:noFill/>
          <a:ln w="9525">
            <a:noFill/>
          </a:ln>
        </p:spPr>
        <p:txBody>
          <a:bodyPr anchor="t">
            <a:spAutoFit/>
          </a:bodyPr>
          <a:p>
            <a:pPr>
              <a:spcBef>
                <a:spcPct val="50000"/>
              </a:spcBef>
            </a:pPr>
            <a:endParaRPr lang="zh-CN" altLang="en-US" sz="1200" dirty="0">
              <a:latin typeface="黑体" panose="02010609060101010101" pitchFamily="2" charset="-122"/>
              <a:ea typeface="黑体" panose="02010609060101010101" pitchFamily="2" charset="-122"/>
            </a:endParaRPr>
          </a:p>
        </p:txBody>
      </p:sp>
      <p:grpSp>
        <p:nvGrpSpPr>
          <p:cNvPr id="2" name="Group 7"/>
          <p:cNvGrpSpPr/>
          <p:nvPr/>
        </p:nvGrpSpPr>
        <p:grpSpPr>
          <a:xfrm>
            <a:off x="-243840" y="-273050"/>
            <a:ext cx="3059113" cy="2205038"/>
            <a:chOff x="0" y="0"/>
            <a:chExt cx="1927" cy="1389"/>
          </a:xfrm>
        </p:grpSpPr>
        <p:sp>
          <p:nvSpPr>
            <p:cNvPr id="45063" name="AutoShape 8"/>
            <p:cNvSpPr/>
            <p:nvPr/>
          </p:nvSpPr>
          <p:spPr>
            <a:xfrm>
              <a:off x="0" y="0"/>
              <a:ext cx="1927" cy="1389"/>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p>
              <a:endParaRPr lang="zh-CN" altLang="en-US" dirty="0">
                <a:latin typeface="黑体" panose="02010609060101010101" pitchFamily="2" charset="-122"/>
                <a:ea typeface="黑体" panose="02010609060101010101" pitchFamily="2" charset="-122"/>
              </a:endParaRPr>
            </a:p>
          </p:txBody>
        </p:sp>
        <p:sp>
          <p:nvSpPr>
            <p:cNvPr id="45064" name="Text Box 9"/>
            <p:cNvSpPr txBox="1"/>
            <p:nvPr/>
          </p:nvSpPr>
          <p:spPr>
            <a:xfrm>
              <a:off x="476" y="572"/>
              <a:ext cx="907" cy="365"/>
            </a:xfrm>
            <a:prstGeom prst="rect">
              <a:avLst/>
            </a:prstGeom>
            <a:noFill/>
            <a:ln w="9525">
              <a:noFill/>
            </a:ln>
          </p:spPr>
          <p:txBody>
            <a:bodyPr anchor="t">
              <a:spAutoFit/>
            </a:bodyPr>
            <a:p>
              <a:pPr>
                <a:spcBef>
                  <a:spcPct val="50000"/>
                </a:spcBef>
              </a:pPr>
              <a:r>
                <a:rPr lang="zh-CN" altLang="en-US" sz="3200" b="1" dirty="0">
                  <a:latin typeface="黑体" panose="02010609060101010101" pitchFamily="2" charset="-122"/>
                  <a:ea typeface="黑体" panose="02010609060101010101" pitchFamily="2" charset="-122"/>
                </a:rPr>
                <a:t>想一想</a:t>
              </a:r>
              <a:endParaRPr lang="zh-CN" altLang="en-US" sz="3200" b="1" dirty="0">
                <a:latin typeface="黑体" panose="02010609060101010101" pitchFamily="2" charset="-122"/>
                <a:ea typeface="黑体" panose="0201060906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938"/>
                                        </p:tgtEl>
                                        <p:attrNameLst>
                                          <p:attrName>style.visibility</p:attrName>
                                        </p:attrNameLst>
                                      </p:cBhvr>
                                      <p:to>
                                        <p:strVal val="visible"/>
                                      </p:to>
                                    </p:set>
                                    <p:anim calcmode="lin" valueType="num">
                                      <p:cBhvr additive="base">
                                        <p:cTn id="13" dur="500" fill="hold"/>
                                        <p:tgtEl>
                                          <p:spTgt spid="39938"/>
                                        </p:tgtEl>
                                        <p:attrNameLst>
                                          <p:attrName>ppt_x</p:attrName>
                                        </p:attrNameLst>
                                      </p:cBhvr>
                                      <p:tavLst>
                                        <p:tav tm="0">
                                          <p:val>
                                            <p:strVal val="#ppt_x"/>
                                          </p:val>
                                        </p:tav>
                                        <p:tav tm="100000">
                                          <p:val>
                                            <p:strVal val="#ppt_x"/>
                                          </p:val>
                                        </p:tav>
                                      </p:tavLst>
                                    </p:anim>
                                    <p:anim calcmode="lin" valueType="num">
                                      <p:cBhvr additive="base">
                                        <p:cTn id="14" dur="500" fill="hold"/>
                                        <p:tgtEl>
                                          <p:spTgt spid="3993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Par">
                                  <p:stCondLst>
                                    <p:cond delay="0"/>
                                  </p:stCondLst>
                                  <p:childTnLst>
                                    <p:set>
                                      <p:cBhvr>
                                        <p:cTn id="18" dur="500" fill="hold">
                                          <p:stCondLst>
                                            <p:cond delay="0"/>
                                          </p:stCondLst>
                                        </p:cTn>
                                        <p:tgtEl>
                                          <p:spTgt spid="39939">
                                            <p:txEl>
                                              <p:charRg st="0" end="20"/>
                                            </p:txEl>
                                          </p:spTgt>
                                        </p:tgtEl>
                                        <p:attrNameLst>
                                          <p:attrName>style.visibility</p:attrName>
                                        </p:attrNameLst>
                                      </p:cBhvr>
                                      <p:to>
                                        <p:strVal val="visible"/>
                                      </p:to>
                                    </p:set>
                                    <p:anim calcmode="lin" valueType="num">
                                      <p:cBhvr additive="base">
                                        <p:cTn id="19" dur="500" fill="hold"/>
                                        <p:tgtEl>
                                          <p:spTgt spid="39939">
                                            <p:txEl>
                                              <p:charRg st="0" end="2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939">
                                            <p:txEl>
                                              <p:charRg st="0" end="2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Par">
                                  <p:stCondLst>
                                    <p:cond delay="0"/>
                                  </p:stCondLst>
                                  <p:childTnLst>
                                    <p:set>
                                      <p:cBhvr>
                                        <p:cTn id="24" dur="500" fill="hold">
                                          <p:stCondLst>
                                            <p:cond delay="0"/>
                                          </p:stCondLst>
                                        </p:cTn>
                                        <p:tgtEl>
                                          <p:spTgt spid="39939">
                                            <p:txEl>
                                              <p:charRg st="20" end="48"/>
                                            </p:txEl>
                                          </p:spTgt>
                                        </p:tgtEl>
                                        <p:attrNameLst>
                                          <p:attrName>style.visibility</p:attrName>
                                        </p:attrNameLst>
                                      </p:cBhvr>
                                      <p:to>
                                        <p:strVal val="visible"/>
                                      </p:to>
                                    </p:set>
                                    <p:anim calcmode="lin" valueType="num">
                                      <p:cBhvr additive="base">
                                        <p:cTn id="25" dur="500" fill="hold"/>
                                        <p:tgtEl>
                                          <p:spTgt spid="39939">
                                            <p:txEl>
                                              <p:charRg st="20" end="4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39">
                                            <p:txEl>
                                              <p:charRg st="20" end="4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Par">
                                  <p:stCondLst>
                                    <p:cond delay="0"/>
                                  </p:stCondLst>
                                  <p:childTnLst>
                                    <p:set>
                                      <p:cBhvr>
                                        <p:cTn id="30" dur="500" fill="hold">
                                          <p:stCondLst>
                                            <p:cond delay="0"/>
                                          </p:stCondLst>
                                        </p:cTn>
                                        <p:tgtEl>
                                          <p:spTgt spid="39939">
                                            <p:txEl>
                                              <p:charRg st="48" end="67"/>
                                            </p:txEl>
                                          </p:spTgt>
                                        </p:tgtEl>
                                        <p:attrNameLst>
                                          <p:attrName>style.visibility</p:attrName>
                                        </p:attrNameLst>
                                      </p:cBhvr>
                                      <p:to>
                                        <p:strVal val="visible"/>
                                      </p:to>
                                    </p:set>
                                    <p:anim calcmode="lin" valueType="num">
                                      <p:cBhvr additive="base">
                                        <p:cTn id="31" dur="500" fill="hold"/>
                                        <p:tgtEl>
                                          <p:spTgt spid="39939">
                                            <p:txEl>
                                              <p:charRg st="48" end="6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939">
                                            <p:txEl>
                                              <p:charRg st="48" end="6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Par">
                                  <p:stCondLst>
                                    <p:cond delay="0"/>
                                  </p:stCondLst>
                                  <p:childTnLst>
                                    <p:set>
                                      <p:cBhvr>
                                        <p:cTn id="36" dur="500" fill="hold">
                                          <p:stCondLst>
                                            <p:cond delay="0"/>
                                          </p:stCondLst>
                                        </p:cTn>
                                        <p:tgtEl>
                                          <p:spTgt spid="39939">
                                            <p:txEl>
                                              <p:charRg st="67" end="91"/>
                                            </p:txEl>
                                          </p:spTgt>
                                        </p:tgtEl>
                                        <p:attrNameLst>
                                          <p:attrName>style.visibility</p:attrName>
                                        </p:attrNameLst>
                                      </p:cBhvr>
                                      <p:to>
                                        <p:strVal val="visible"/>
                                      </p:to>
                                    </p:set>
                                    <p:anim calcmode="lin" valueType="num">
                                      <p:cBhvr additive="base">
                                        <p:cTn id="37" dur="500" fill="hold"/>
                                        <p:tgtEl>
                                          <p:spTgt spid="39939">
                                            <p:txEl>
                                              <p:charRg st="67" end="9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939">
                                            <p:txEl>
                                              <p:charRg st="67" end="9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Par">
                                  <p:stCondLst>
                                    <p:cond delay="0"/>
                                  </p:stCondLst>
                                  <p:childTnLst>
                                    <p:set>
                                      <p:cBhvr>
                                        <p:cTn id="42" dur="500" fill="hold">
                                          <p:stCondLst>
                                            <p:cond delay="0"/>
                                          </p:stCondLst>
                                        </p:cTn>
                                        <p:tgtEl>
                                          <p:spTgt spid="39939">
                                            <p:txEl>
                                              <p:charRg st="4" end="4"/>
                                            </p:txEl>
                                          </p:spTgt>
                                        </p:tgtEl>
                                        <p:attrNameLst>
                                          <p:attrName>style.visibility</p:attrName>
                                        </p:attrNameLst>
                                      </p:cBhvr>
                                      <p:to>
                                        <p:strVal val="visible"/>
                                      </p:to>
                                    </p:set>
                                    <p:anim calcmode="lin" valueType="num">
                                      <p:cBhvr additive="base">
                                        <p:cTn id="43" dur="500" fill="hold"/>
                                        <p:tgtEl>
                                          <p:spTgt spid="39939">
                                            <p:txEl>
                                              <p:char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9939">
                                            <p:txEl>
                                              <p:char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5122" name="内容占位符 45121"/>
          <p:cNvGraphicFramePr/>
          <p:nvPr>
            <p:ph/>
          </p:nvPr>
        </p:nvGraphicFramePr>
        <p:xfrm>
          <a:off x="684213" y="1125538"/>
          <a:ext cx="7704138" cy="5586413"/>
        </p:xfrm>
        <a:graphic>
          <a:graphicData uri="http://schemas.openxmlformats.org/drawingml/2006/table">
            <a:tbl>
              <a:tblPr/>
              <a:tblGrid>
                <a:gridCol w="2376488"/>
                <a:gridCol w="1800225"/>
                <a:gridCol w="3527425"/>
              </a:tblGrid>
              <a:tr h="517525">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时间</a:t>
                      </a:r>
                      <a:endParaRPr lang="zh-CN" altLang="en-US" b="1"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           事件</a:t>
                      </a:r>
                      <a:endParaRPr lang="zh-CN" altLang="en-US" b="1"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9113">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全面爆发</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9112">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扩大</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sz="2400"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57213">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进一步扩大</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46150">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国际反法西斯联盟建立</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44512">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转折</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44563">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欧洲第二战场开辟（反攻）</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7525">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欧洲战争结束</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9112">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r>
                        <a:rPr lang="zh-CN" altLang="en-US" b="1" dirty="0"/>
                        <a:t>二战结束</a:t>
                      </a:r>
                      <a:endParaRPr lang="zh-CN" altLang="en-US" b="1"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400" kern="1200">
                          <a:solidFill>
                            <a:schemeClr val="tx1"/>
                          </a:solidFill>
                          <a:latin typeface="+mn-lt"/>
                          <a:ea typeface="+mn-ea"/>
                        </a:defRPr>
                      </a:lvl2pPr>
                      <a:lvl3pPr marL="1143000" lvl="2" indent="-228600" algn="l" rtl="0" eaLnBrk="0" fontAlgn="base" hangingPunct="0">
                        <a:spcBef>
                          <a:spcPct val="20000"/>
                        </a:spcBef>
                        <a:spcAft>
                          <a:spcPct val="0"/>
                        </a:spcAft>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har char="–"/>
                        <a:defRPr sz="1800" kern="1200">
                          <a:solidFill>
                            <a:schemeClr val="tx1"/>
                          </a:solidFill>
                          <a:latin typeface="+mn-lt"/>
                          <a:ea typeface="+mn-ea"/>
                        </a:defRPr>
                      </a:lvl4pPr>
                      <a:lvl5pPr marL="2057400" lvl="4" indent="-228600" algn="l" rtl="0" eaLnBrk="0" fontAlgn="base" hangingPunct="0">
                        <a:spcBef>
                          <a:spcPct val="20000"/>
                        </a:spcBef>
                        <a:spcAft>
                          <a:spcPct val="0"/>
                        </a:spcAft>
                        <a:buChar char="»"/>
                        <a:defRPr sz="1800" kern="1200">
                          <a:solidFill>
                            <a:schemeClr val="tx1"/>
                          </a:solidFill>
                          <a:latin typeface="+mn-lt"/>
                          <a:ea typeface="+mn-ea"/>
                        </a:defRPr>
                      </a:lvl5pPr>
                    </a:lstStyle>
                    <a:p>
                      <a:pPr marL="0" lvl="0" indent="0" eaLnBrk="1" hangingPunct="1">
                        <a:buClr>
                          <a:schemeClr val="hlink"/>
                        </a:buClr>
                        <a:buSzPct val="70000"/>
                        <a:buFont typeface="Wingdings" panose="05000000000000000000" pitchFamily="2" charset="2"/>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48171" name="Text Box 44"/>
          <p:cNvSpPr txBox="1"/>
          <p:nvPr/>
        </p:nvSpPr>
        <p:spPr>
          <a:xfrm>
            <a:off x="2051050" y="6308725"/>
            <a:ext cx="1512888" cy="579438"/>
          </a:xfrm>
          <a:prstGeom prst="rect">
            <a:avLst/>
          </a:prstGeom>
          <a:noFill/>
          <a:ln w="9525">
            <a:noFill/>
          </a:ln>
        </p:spPr>
        <p:txBody>
          <a:bodyPr anchor="t">
            <a:spAutoFit/>
          </a:bodyPr>
          <a:p>
            <a:pPr lvl="0" indent="0">
              <a:spcBef>
                <a:spcPct val="50000"/>
              </a:spcBef>
            </a:pPr>
            <a:endParaRPr lang="zh-CN" altLang="zh-CN" sz="3200" b="1" dirty="0">
              <a:latin typeface="黑体" panose="02010609060101010101" pitchFamily="2" charset="-122"/>
              <a:ea typeface="黑体" panose="02010609060101010101" pitchFamily="2" charset="-122"/>
            </a:endParaRPr>
          </a:p>
        </p:txBody>
      </p:sp>
      <p:sp>
        <p:nvSpPr>
          <p:cNvPr id="48172" name="WordArt 45"/>
          <p:cNvSpPr/>
          <p:nvPr/>
        </p:nvSpPr>
        <p:spPr>
          <a:xfrm>
            <a:off x="323850" y="188913"/>
            <a:ext cx="3743325" cy="765175"/>
          </a:xfrm>
          <a:prstGeom prst="rect">
            <a:avLst/>
          </a:prstGeom>
        </p:spPr>
        <p:txBody>
          <a:bodyPr wrap="none" fromWordArt="1">
            <a:prstTxWarp prst="textPlain">
              <a:avLst>
                <a:gd name="adj" fmla="val 52861"/>
              </a:avLst>
            </a:prstTxWarp>
            <a:normAutofit/>
          </a:bodyPr>
          <a:p>
            <a:pPr algn="ctr"/>
            <a:r>
              <a:rPr lang="zh-CN" altLang="en-US" sz="3600" b="1">
                <a:solidFill>
                  <a:schemeClr val="tx1"/>
                </a:solidFill>
                <a:latin typeface="黑体" panose="02010609060101010101" pitchFamily="2" charset="-122"/>
                <a:ea typeface="黑体" panose="02010609060101010101" pitchFamily="2" charset="-122"/>
              </a:rPr>
              <a:t>二战重大事件：</a:t>
            </a:r>
            <a:endParaRPr lang="zh-CN" altLang="en-US" sz="3600" b="1">
              <a:solidFill>
                <a:schemeClr val="tx1"/>
              </a:solidFill>
              <a:latin typeface="黑体" panose="02010609060101010101" pitchFamily="2" charset="-122"/>
              <a:ea typeface="黑体" panose="02010609060101010101" pitchFamily="2" charset="-122"/>
            </a:endParaRPr>
          </a:p>
        </p:txBody>
      </p:sp>
      <p:sp>
        <p:nvSpPr>
          <p:cNvPr id="49198" name="Text Box 46"/>
          <p:cNvSpPr txBox="1"/>
          <p:nvPr/>
        </p:nvSpPr>
        <p:spPr>
          <a:xfrm>
            <a:off x="3132138" y="4221163"/>
            <a:ext cx="1728787" cy="579437"/>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1943.2</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199" name="Text Box 47"/>
          <p:cNvSpPr txBox="1"/>
          <p:nvPr/>
        </p:nvSpPr>
        <p:spPr>
          <a:xfrm>
            <a:off x="3132138" y="1628775"/>
            <a:ext cx="1584325" cy="579438"/>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1939.9</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0" name="Text Box 48"/>
          <p:cNvSpPr txBox="1"/>
          <p:nvPr/>
        </p:nvSpPr>
        <p:spPr>
          <a:xfrm>
            <a:off x="3132138" y="2205038"/>
            <a:ext cx="2089150" cy="579437"/>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1941.6</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1" name="Text Box 49"/>
          <p:cNvSpPr txBox="1"/>
          <p:nvPr/>
        </p:nvSpPr>
        <p:spPr>
          <a:xfrm>
            <a:off x="3132138" y="2708275"/>
            <a:ext cx="1944687" cy="579438"/>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1941.12</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2" name="Text Box 50"/>
          <p:cNvSpPr txBox="1"/>
          <p:nvPr/>
        </p:nvSpPr>
        <p:spPr>
          <a:xfrm>
            <a:off x="3132138" y="3500438"/>
            <a:ext cx="2447925" cy="579437"/>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1942.1</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3" name="Text Box 51"/>
          <p:cNvSpPr txBox="1"/>
          <p:nvPr/>
        </p:nvSpPr>
        <p:spPr>
          <a:xfrm>
            <a:off x="3132138" y="4941888"/>
            <a:ext cx="1584325" cy="579437"/>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1944.6</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8179" name="Text Box 52"/>
          <p:cNvSpPr txBox="1"/>
          <p:nvPr/>
        </p:nvSpPr>
        <p:spPr>
          <a:xfrm>
            <a:off x="6877050" y="3933825"/>
            <a:ext cx="1335088" cy="579438"/>
          </a:xfrm>
          <a:prstGeom prst="rect">
            <a:avLst/>
          </a:prstGeom>
          <a:noFill/>
          <a:ln w="9525">
            <a:noFill/>
          </a:ln>
        </p:spPr>
        <p:txBody>
          <a:bodyPr anchor="t">
            <a:spAutoFit/>
          </a:bodyPr>
          <a:p>
            <a:pPr lvl="0" indent="0"/>
            <a:endParaRPr lang="zh-CN" altLang="zh-CN" sz="3200" b="1" dirty="0">
              <a:latin typeface="黑体" panose="02010609060101010101" pitchFamily="2" charset="-122"/>
              <a:ea typeface="黑体" panose="02010609060101010101" pitchFamily="2" charset="-122"/>
            </a:endParaRPr>
          </a:p>
        </p:txBody>
      </p:sp>
      <p:sp>
        <p:nvSpPr>
          <p:cNvPr id="49205" name="Text Box 53"/>
          <p:cNvSpPr txBox="1"/>
          <p:nvPr/>
        </p:nvSpPr>
        <p:spPr>
          <a:xfrm>
            <a:off x="3048000" y="5657850"/>
            <a:ext cx="2663825" cy="579438"/>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1945.5.8</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6" name="Text Box 54"/>
          <p:cNvSpPr txBox="1"/>
          <p:nvPr/>
        </p:nvSpPr>
        <p:spPr>
          <a:xfrm>
            <a:off x="3048000" y="6162675"/>
            <a:ext cx="2376488" cy="579438"/>
          </a:xfrm>
          <a:prstGeom prst="rect">
            <a:avLst/>
          </a:prstGeom>
          <a:noFill/>
          <a:ln w="9525">
            <a:noFill/>
          </a:ln>
        </p:spPr>
        <p:txBody>
          <a:bodyPr anchor="t">
            <a:spAutoFit/>
          </a:bodyPr>
          <a:p>
            <a:pPr lvl="0" indent="0">
              <a:spcBef>
                <a:spcPct val="50000"/>
              </a:spcBef>
            </a:pPr>
            <a:r>
              <a:rPr lang="zh-CN" altLang="zh-CN" sz="3200" b="1" dirty="0">
                <a:solidFill>
                  <a:schemeClr val="tx1"/>
                </a:solidFill>
                <a:latin typeface="黑体" panose="02010609060101010101" pitchFamily="2" charset="-122"/>
                <a:ea typeface="黑体" panose="02010609060101010101" pitchFamily="2" charset="-122"/>
              </a:rPr>
              <a:t>1945.9.2</a:t>
            </a:r>
            <a:endParaRPr lang="zh-CN" altLang="zh-CN" sz="3200" b="1" dirty="0">
              <a:solidFill>
                <a:schemeClr val="tx1"/>
              </a:solidFill>
              <a:latin typeface="黑体" panose="02010609060101010101" pitchFamily="2" charset="-122"/>
              <a:ea typeface="黑体" panose="02010609060101010101" pitchFamily="2" charset="-122"/>
            </a:endParaRPr>
          </a:p>
        </p:txBody>
      </p:sp>
      <p:sp>
        <p:nvSpPr>
          <p:cNvPr id="49207" name="Text Box 55"/>
          <p:cNvSpPr txBox="1"/>
          <p:nvPr/>
        </p:nvSpPr>
        <p:spPr>
          <a:xfrm>
            <a:off x="5148263" y="1628775"/>
            <a:ext cx="2952750" cy="579438"/>
          </a:xfrm>
          <a:prstGeom prst="rect">
            <a:avLst/>
          </a:prstGeom>
          <a:noFill/>
          <a:ln w="9525">
            <a:noFill/>
          </a:ln>
        </p:spPr>
        <p:txBody>
          <a:bodyPr anchor="t">
            <a:spAutoFit/>
          </a:bodyPr>
          <a:p>
            <a:pPr lvl="0" indent="0">
              <a:spcBef>
                <a:spcPct val="50000"/>
              </a:spcBef>
            </a:pPr>
            <a:r>
              <a:rPr lang="zh-CN" altLang="en-US" sz="3200" b="1" dirty="0">
                <a:solidFill>
                  <a:schemeClr val="tx1"/>
                </a:solidFill>
                <a:latin typeface="黑体" panose="02010609060101010101" pitchFamily="2" charset="-122"/>
                <a:ea typeface="黑体" panose="02010609060101010101" pitchFamily="2" charset="-122"/>
              </a:rPr>
              <a:t>德国突袭波兰</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49208" name="Text Box 56"/>
          <p:cNvSpPr txBox="1"/>
          <p:nvPr/>
        </p:nvSpPr>
        <p:spPr>
          <a:xfrm>
            <a:off x="5148263" y="2128838"/>
            <a:ext cx="2808287" cy="579437"/>
          </a:xfrm>
          <a:prstGeom prst="rect">
            <a:avLst/>
          </a:prstGeom>
          <a:noFill/>
          <a:ln w="9525">
            <a:noFill/>
          </a:ln>
        </p:spPr>
        <p:txBody>
          <a:bodyPr anchor="t">
            <a:spAutoFit/>
          </a:bodyPr>
          <a:p>
            <a:pPr lvl="0" indent="0">
              <a:spcBef>
                <a:spcPct val="50000"/>
              </a:spcBef>
            </a:pPr>
            <a:r>
              <a:rPr lang="zh-CN" altLang="en-US" sz="3200" b="1" dirty="0">
                <a:solidFill>
                  <a:schemeClr val="tx1"/>
                </a:solidFill>
                <a:latin typeface="黑体" panose="02010609060101010101" pitchFamily="2" charset="-122"/>
                <a:ea typeface="黑体" panose="02010609060101010101" pitchFamily="2" charset="-122"/>
              </a:rPr>
              <a:t>德国突袭苏联</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49209" name="Text Box 57"/>
          <p:cNvSpPr txBox="1"/>
          <p:nvPr/>
        </p:nvSpPr>
        <p:spPr>
          <a:xfrm>
            <a:off x="5149850" y="2633663"/>
            <a:ext cx="3311525" cy="579437"/>
          </a:xfrm>
          <a:prstGeom prst="rect">
            <a:avLst/>
          </a:prstGeom>
          <a:noFill/>
          <a:ln w="9525">
            <a:noFill/>
          </a:ln>
        </p:spPr>
        <p:txBody>
          <a:bodyPr anchor="t">
            <a:spAutoFit/>
          </a:bodyPr>
          <a:p>
            <a:pPr lvl="0" indent="0">
              <a:spcBef>
                <a:spcPct val="50000"/>
              </a:spcBef>
            </a:pPr>
            <a:r>
              <a:rPr lang="zh-CN" altLang="en-US" sz="3200" b="1" dirty="0">
                <a:solidFill>
                  <a:schemeClr val="tx1"/>
                </a:solidFill>
                <a:latin typeface="黑体" panose="02010609060101010101" pitchFamily="2" charset="-122"/>
                <a:ea typeface="黑体" panose="02010609060101010101" pitchFamily="2" charset="-122"/>
              </a:rPr>
              <a:t>日军偷袭珍珠港</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49210" name="Text Box 58"/>
          <p:cNvSpPr txBox="1"/>
          <p:nvPr/>
        </p:nvSpPr>
        <p:spPr>
          <a:xfrm>
            <a:off x="4932363" y="3429000"/>
            <a:ext cx="3384550" cy="457200"/>
          </a:xfrm>
          <a:prstGeom prst="rect">
            <a:avLst/>
          </a:prstGeom>
          <a:noFill/>
          <a:ln w="9525">
            <a:noFill/>
          </a:ln>
        </p:spPr>
        <p:txBody>
          <a:bodyPr anchor="t">
            <a:spAutoFit/>
          </a:bodyPr>
          <a:p>
            <a:pPr lvl="0" indent="0">
              <a:spcBef>
                <a:spcPct val="50000"/>
              </a:spcBef>
            </a:pPr>
            <a:r>
              <a:rPr lang="zh-CN" altLang="zh-CN" sz="2400" b="1" dirty="0">
                <a:solidFill>
                  <a:schemeClr val="tx1"/>
                </a:solidFill>
                <a:latin typeface="黑体" panose="02010609060101010101" pitchFamily="2" charset="-122"/>
                <a:ea typeface="黑体" panose="02010609060101010101" pitchFamily="2" charset="-122"/>
              </a:rPr>
              <a:t>《</a:t>
            </a:r>
            <a:r>
              <a:rPr lang="zh-CN" altLang="en-US" sz="2400" b="1" dirty="0">
                <a:solidFill>
                  <a:schemeClr val="tx1"/>
                </a:solidFill>
                <a:latin typeface="黑体" panose="02010609060101010101" pitchFamily="2" charset="-122"/>
                <a:ea typeface="黑体" panose="02010609060101010101" pitchFamily="2" charset="-122"/>
              </a:rPr>
              <a:t>联合国家宣言</a:t>
            </a:r>
            <a:r>
              <a:rPr lang="zh-CN" altLang="zh-CN" sz="2400" b="1" dirty="0">
                <a:solidFill>
                  <a:schemeClr val="tx1"/>
                </a:solidFill>
                <a:latin typeface="黑体" panose="02010609060101010101" pitchFamily="2" charset="-122"/>
                <a:ea typeface="黑体" panose="02010609060101010101" pitchFamily="2" charset="-122"/>
              </a:rPr>
              <a:t>》</a:t>
            </a:r>
            <a:r>
              <a:rPr lang="zh-CN" altLang="en-US" sz="2400" b="1" dirty="0">
                <a:solidFill>
                  <a:schemeClr val="tx1"/>
                </a:solidFill>
                <a:latin typeface="黑体" panose="02010609060101010101" pitchFamily="2" charset="-122"/>
                <a:ea typeface="黑体" panose="02010609060101010101" pitchFamily="2" charset="-122"/>
              </a:rPr>
              <a:t>签署</a:t>
            </a:r>
            <a:endParaRPr lang="zh-CN" altLang="zh-CN" sz="2400" b="1" dirty="0">
              <a:solidFill>
                <a:schemeClr val="tx1"/>
              </a:solidFill>
              <a:latin typeface="黑体" panose="02010609060101010101" pitchFamily="2" charset="-122"/>
              <a:ea typeface="黑体" panose="02010609060101010101" pitchFamily="2" charset="-122"/>
            </a:endParaRPr>
          </a:p>
        </p:txBody>
      </p:sp>
      <p:sp>
        <p:nvSpPr>
          <p:cNvPr id="49211" name="Text Box 59"/>
          <p:cNvSpPr txBox="1"/>
          <p:nvPr/>
        </p:nvSpPr>
        <p:spPr>
          <a:xfrm>
            <a:off x="5148263" y="4149725"/>
            <a:ext cx="3384550" cy="579438"/>
          </a:xfrm>
          <a:prstGeom prst="rect">
            <a:avLst/>
          </a:prstGeom>
          <a:noFill/>
          <a:ln w="9525">
            <a:noFill/>
          </a:ln>
        </p:spPr>
        <p:txBody>
          <a:bodyPr anchor="t">
            <a:spAutoFit/>
          </a:bodyPr>
          <a:p>
            <a:pPr lvl="0" indent="0">
              <a:spcBef>
                <a:spcPct val="50000"/>
              </a:spcBef>
            </a:pPr>
            <a:r>
              <a:rPr lang="zh-CN" altLang="en-US" sz="3200" b="1" dirty="0">
                <a:solidFill>
                  <a:schemeClr val="tx1"/>
                </a:solidFill>
                <a:latin typeface="黑体" panose="02010609060101010101" pitchFamily="2" charset="-122"/>
                <a:ea typeface="黑体" panose="02010609060101010101" pitchFamily="2" charset="-122"/>
              </a:rPr>
              <a:t>斯大林格勒战役</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48187" name="Text Box 60"/>
          <p:cNvSpPr txBox="1"/>
          <p:nvPr/>
        </p:nvSpPr>
        <p:spPr>
          <a:xfrm>
            <a:off x="5003800" y="5229225"/>
            <a:ext cx="2519363" cy="579438"/>
          </a:xfrm>
          <a:prstGeom prst="rect">
            <a:avLst/>
          </a:prstGeom>
          <a:noFill/>
          <a:ln w="9525">
            <a:noFill/>
          </a:ln>
        </p:spPr>
        <p:txBody>
          <a:bodyPr anchor="t">
            <a:spAutoFit/>
          </a:bodyPr>
          <a:p>
            <a:pPr lvl="0" indent="0">
              <a:spcBef>
                <a:spcPct val="50000"/>
              </a:spcBef>
            </a:pPr>
            <a:endParaRPr lang="zh-CN" altLang="zh-CN" sz="3200" b="1" dirty="0">
              <a:latin typeface="黑体" panose="02010609060101010101" pitchFamily="2" charset="-122"/>
              <a:ea typeface="黑体" panose="02010609060101010101" pitchFamily="2" charset="-122"/>
            </a:endParaRPr>
          </a:p>
        </p:txBody>
      </p:sp>
      <p:sp>
        <p:nvSpPr>
          <p:cNvPr id="48188" name="Text Box 61"/>
          <p:cNvSpPr txBox="1"/>
          <p:nvPr/>
        </p:nvSpPr>
        <p:spPr>
          <a:xfrm>
            <a:off x="4932363" y="5300663"/>
            <a:ext cx="1655762" cy="579437"/>
          </a:xfrm>
          <a:prstGeom prst="rect">
            <a:avLst/>
          </a:prstGeom>
          <a:noFill/>
          <a:ln w="9525">
            <a:noFill/>
          </a:ln>
        </p:spPr>
        <p:txBody>
          <a:bodyPr anchor="t">
            <a:spAutoFit/>
          </a:bodyPr>
          <a:p>
            <a:pPr lvl="0" indent="0">
              <a:spcBef>
                <a:spcPct val="50000"/>
              </a:spcBef>
            </a:pPr>
            <a:endParaRPr lang="zh-CN" altLang="zh-CN" sz="3200" b="1" dirty="0">
              <a:latin typeface="黑体" panose="02010609060101010101" pitchFamily="2" charset="-122"/>
              <a:ea typeface="黑体" panose="02010609060101010101" pitchFamily="2" charset="-122"/>
            </a:endParaRPr>
          </a:p>
        </p:txBody>
      </p:sp>
      <p:sp>
        <p:nvSpPr>
          <p:cNvPr id="49214" name="Text Box 62"/>
          <p:cNvSpPr txBox="1"/>
          <p:nvPr/>
        </p:nvSpPr>
        <p:spPr>
          <a:xfrm>
            <a:off x="5221288" y="4941888"/>
            <a:ext cx="2881312" cy="579437"/>
          </a:xfrm>
          <a:prstGeom prst="rect">
            <a:avLst/>
          </a:prstGeom>
          <a:noFill/>
          <a:ln w="9525">
            <a:noFill/>
          </a:ln>
        </p:spPr>
        <p:txBody>
          <a:bodyPr anchor="t">
            <a:spAutoFit/>
          </a:bodyPr>
          <a:p>
            <a:pPr lvl="0" indent="0">
              <a:spcBef>
                <a:spcPct val="50000"/>
              </a:spcBef>
            </a:pPr>
            <a:r>
              <a:rPr lang="zh-CN" altLang="en-US" sz="3200" b="1" dirty="0">
                <a:solidFill>
                  <a:schemeClr val="tx1"/>
                </a:solidFill>
                <a:latin typeface="黑体" panose="02010609060101010101" pitchFamily="2" charset="-122"/>
                <a:ea typeface="黑体" panose="02010609060101010101" pitchFamily="2" charset="-122"/>
              </a:rPr>
              <a:t>诺曼底登陆</a:t>
            </a:r>
            <a:endParaRPr lang="zh-CN" altLang="en-US" sz="3200" b="1" dirty="0">
              <a:solidFill>
                <a:schemeClr val="tx1"/>
              </a:solidFill>
              <a:latin typeface="黑体" panose="02010609060101010101" pitchFamily="2" charset="-122"/>
              <a:ea typeface="黑体" panose="02010609060101010101" pitchFamily="2" charset="-122"/>
            </a:endParaRPr>
          </a:p>
        </p:txBody>
      </p:sp>
      <p:sp>
        <p:nvSpPr>
          <p:cNvPr id="49215" name="Text Box 63"/>
          <p:cNvSpPr txBox="1"/>
          <p:nvPr/>
        </p:nvSpPr>
        <p:spPr>
          <a:xfrm>
            <a:off x="4859338" y="5589588"/>
            <a:ext cx="3457575" cy="519112"/>
          </a:xfrm>
          <a:prstGeom prst="rect">
            <a:avLst/>
          </a:prstGeom>
          <a:noFill/>
          <a:ln w="9525">
            <a:noFill/>
          </a:ln>
        </p:spPr>
        <p:txBody>
          <a:bodyPr anchor="t">
            <a:spAutoFit/>
          </a:bodyPr>
          <a:p>
            <a:pPr lvl="0" indent="0">
              <a:spcBef>
                <a:spcPct val="50000"/>
              </a:spcBef>
            </a:pPr>
            <a:r>
              <a:rPr lang="zh-CN" altLang="en-US" sz="2800" b="1" dirty="0">
                <a:solidFill>
                  <a:schemeClr val="tx1"/>
                </a:solidFill>
                <a:latin typeface="黑体" panose="02010609060101010101" pitchFamily="2" charset="-122"/>
                <a:ea typeface="黑体" panose="02010609060101010101" pitchFamily="2" charset="-122"/>
              </a:rPr>
              <a:t>德国正式签署投降书</a:t>
            </a:r>
            <a:endParaRPr lang="zh-CN" altLang="en-US" sz="2800" b="1" dirty="0">
              <a:solidFill>
                <a:schemeClr val="tx1"/>
              </a:solidFill>
              <a:latin typeface="黑体" panose="02010609060101010101" pitchFamily="2" charset="-122"/>
              <a:ea typeface="黑体" panose="02010609060101010101" pitchFamily="2" charset="-122"/>
            </a:endParaRPr>
          </a:p>
        </p:txBody>
      </p:sp>
      <p:sp>
        <p:nvSpPr>
          <p:cNvPr id="49216" name="Text Box 64"/>
          <p:cNvSpPr txBox="1"/>
          <p:nvPr/>
        </p:nvSpPr>
        <p:spPr>
          <a:xfrm>
            <a:off x="4932363" y="6170613"/>
            <a:ext cx="3671887" cy="1160462"/>
          </a:xfrm>
          <a:prstGeom prst="rect">
            <a:avLst/>
          </a:prstGeom>
          <a:noFill/>
          <a:ln w="9525">
            <a:noFill/>
          </a:ln>
        </p:spPr>
        <p:txBody>
          <a:bodyPr anchor="t">
            <a:spAutoFit/>
          </a:bodyPr>
          <a:p>
            <a:pPr lvl="0" indent="0">
              <a:spcBef>
                <a:spcPct val="50000"/>
              </a:spcBef>
            </a:pPr>
            <a:r>
              <a:rPr lang="zh-CN" altLang="en-US" sz="2800" b="1" dirty="0">
                <a:solidFill>
                  <a:schemeClr val="tx1"/>
                </a:solidFill>
                <a:latin typeface="黑体" panose="02010609060101010101" pitchFamily="2" charset="-122"/>
                <a:ea typeface="黑体" panose="02010609060101010101" pitchFamily="2" charset="-122"/>
              </a:rPr>
              <a:t>日本正式签署投降书</a:t>
            </a:r>
            <a:endParaRPr lang="zh-CN" altLang="en-US" sz="2800" b="1" dirty="0">
              <a:solidFill>
                <a:schemeClr val="tx1"/>
              </a:solidFill>
              <a:latin typeface="黑体" panose="02010609060101010101" pitchFamily="2" charset="-122"/>
              <a:ea typeface="黑体" panose="02010609060101010101" pitchFamily="2" charset="-122"/>
            </a:endParaRPr>
          </a:p>
          <a:p>
            <a:pPr lvl="0" indent="0">
              <a:spcBef>
                <a:spcPct val="50000"/>
              </a:spcBef>
            </a:pPr>
            <a:endParaRPr lang="zh-CN" altLang="zh-CN" sz="2800" b="1" dirty="0">
              <a:latin typeface="黑体" panose="02010609060101010101" pitchFamily="2" charset="-122"/>
              <a:ea typeface="黑体" panose="02010609060101010101" pitchFamily="2" charset="-122"/>
            </a:endParaRPr>
          </a:p>
        </p:txBody>
      </p:sp>
    </p:spTree>
    <p:custDataLst>
      <p:tags r:id="rId1"/>
    </p:custDataLst>
  </p:cSld>
  <p:clrMapOvr>
    <a:masterClrMapping/>
  </p:clrMapOvr>
  <p:transition>
    <p:random/>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99"/>
                                        </p:tgtEl>
                                        <p:attrNameLst>
                                          <p:attrName>style.visibility</p:attrName>
                                        </p:attrNameLst>
                                      </p:cBhvr>
                                      <p:to>
                                        <p:strVal val="visible"/>
                                      </p:to>
                                    </p:set>
                                    <p:anim calcmode="lin" valueType="num">
                                      <p:cBhvr additive="base">
                                        <p:cTn id="7" dur="500" fill="hold"/>
                                        <p:tgtEl>
                                          <p:spTgt spid="49199"/>
                                        </p:tgtEl>
                                        <p:attrNameLst>
                                          <p:attrName>ppt_x</p:attrName>
                                        </p:attrNameLst>
                                      </p:cBhvr>
                                      <p:tavLst>
                                        <p:tav tm="0">
                                          <p:val>
                                            <p:strVal val="#ppt_x"/>
                                          </p:val>
                                        </p:tav>
                                        <p:tav tm="100000">
                                          <p:val>
                                            <p:strVal val="#ppt_x"/>
                                          </p:val>
                                        </p:tav>
                                      </p:tavLst>
                                    </p:anim>
                                    <p:anim calcmode="lin" valueType="num">
                                      <p:cBhvr additive="base">
                                        <p:cTn id="8" dur="500" fill="hold"/>
                                        <p:tgtEl>
                                          <p:spTgt spid="4919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207"/>
                                        </p:tgtEl>
                                        <p:attrNameLst>
                                          <p:attrName>style.visibility</p:attrName>
                                        </p:attrNameLst>
                                      </p:cBhvr>
                                      <p:to>
                                        <p:strVal val="visible"/>
                                      </p:to>
                                    </p:set>
                                    <p:anim calcmode="lin" valueType="num">
                                      <p:cBhvr additive="base">
                                        <p:cTn id="11" dur="500" fill="hold"/>
                                        <p:tgtEl>
                                          <p:spTgt spid="49207"/>
                                        </p:tgtEl>
                                        <p:attrNameLst>
                                          <p:attrName>ppt_x</p:attrName>
                                        </p:attrNameLst>
                                      </p:cBhvr>
                                      <p:tavLst>
                                        <p:tav tm="0">
                                          <p:val>
                                            <p:strVal val="#ppt_x"/>
                                          </p:val>
                                        </p:tav>
                                        <p:tav tm="100000">
                                          <p:val>
                                            <p:strVal val="#ppt_x"/>
                                          </p:val>
                                        </p:tav>
                                      </p:tavLst>
                                    </p:anim>
                                    <p:anim calcmode="lin" valueType="num">
                                      <p:cBhvr additive="base">
                                        <p:cTn id="12" dur="500" fill="hold"/>
                                        <p:tgtEl>
                                          <p:spTgt spid="4920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9200"/>
                                        </p:tgtEl>
                                        <p:attrNameLst>
                                          <p:attrName>style.visibility</p:attrName>
                                        </p:attrNameLst>
                                      </p:cBhvr>
                                      <p:to>
                                        <p:strVal val="visible"/>
                                      </p:to>
                                    </p:set>
                                    <p:anim calcmode="lin" valueType="num">
                                      <p:cBhvr additive="base">
                                        <p:cTn id="17" dur="500" fill="hold"/>
                                        <p:tgtEl>
                                          <p:spTgt spid="49200"/>
                                        </p:tgtEl>
                                        <p:attrNameLst>
                                          <p:attrName>ppt_x</p:attrName>
                                        </p:attrNameLst>
                                      </p:cBhvr>
                                      <p:tavLst>
                                        <p:tav tm="0">
                                          <p:val>
                                            <p:strVal val="#ppt_x"/>
                                          </p:val>
                                        </p:tav>
                                        <p:tav tm="100000">
                                          <p:val>
                                            <p:strVal val="#ppt_x"/>
                                          </p:val>
                                        </p:tav>
                                      </p:tavLst>
                                    </p:anim>
                                    <p:anim calcmode="lin" valueType="num">
                                      <p:cBhvr additive="base">
                                        <p:cTn id="18" dur="500" fill="hold"/>
                                        <p:tgtEl>
                                          <p:spTgt spid="4920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9208"/>
                                        </p:tgtEl>
                                        <p:attrNameLst>
                                          <p:attrName>style.visibility</p:attrName>
                                        </p:attrNameLst>
                                      </p:cBhvr>
                                      <p:to>
                                        <p:strVal val="visible"/>
                                      </p:to>
                                    </p:set>
                                    <p:anim calcmode="lin" valueType="num">
                                      <p:cBhvr additive="base">
                                        <p:cTn id="21" dur="500" fill="hold"/>
                                        <p:tgtEl>
                                          <p:spTgt spid="49208"/>
                                        </p:tgtEl>
                                        <p:attrNameLst>
                                          <p:attrName>ppt_x</p:attrName>
                                        </p:attrNameLst>
                                      </p:cBhvr>
                                      <p:tavLst>
                                        <p:tav tm="0">
                                          <p:val>
                                            <p:strVal val="#ppt_x"/>
                                          </p:val>
                                        </p:tav>
                                        <p:tav tm="100000">
                                          <p:val>
                                            <p:strVal val="#ppt_x"/>
                                          </p:val>
                                        </p:tav>
                                      </p:tavLst>
                                    </p:anim>
                                    <p:anim calcmode="lin" valueType="num">
                                      <p:cBhvr additive="base">
                                        <p:cTn id="22" dur="500" fill="hold"/>
                                        <p:tgtEl>
                                          <p:spTgt spid="4920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9201"/>
                                        </p:tgtEl>
                                        <p:attrNameLst>
                                          <p:attrName>style.visibility</p:attrName>
                                        </p:attrNameLst>
                                      </p:cBhvr>
                                      <p:to>
                                        <p:strVal val="visible"/>
                                      </p:to>
                                    </p:set>
                                    <p:anim calcmode="lin" valueType="num">
                                      <p:cBhvr additive="base">
                                        <p:cTn id="27" dur="500" fill="hold"/>
                                        <p:tgtEl>
                                          <p:spTgt spid="49201"/>
                                        </p:tgtEl>
                                        <p:attrNameLst>
                                          <p:attrName>ppt_x</p:attrName>
                                        </p:attrNameLst>
                                      </p:cBhvr>
                                      <p:tavLst>
                                        <p:tav tm="0">
                                          <p:val>
                                            <p:strVal val="#ppt_x"/>
                                          </p:val>
                                        </p:tav>
                                        <p:tav tm="100000">
                                          <p:val>
                                            <p:strVal val="#ppt_x"/>
                                          </p:val>
                                        </p:tav>
                                      </p:tavLst>
                                    </p:anim>
                                    <p:anim calcmode="lin" valueType="num">
                                      <p:cBhvr additive="base">
                                        <p:cTn id="28" dur="500" fill="hold"/>
                                        <p:tgtEl>
                                          <p:spTgt spid="4920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9209"/>
                                        </p:tgtEl>
                                        <p:attrNameLst>
                                          <p:attrName>style.visibility</p:attrName>
                                        </p:attrNameLst>
                                      </p:cBhvr>
                                      <p:to>
                                        <p:strVal val="visible"/>
                                      </p:to>
                                    </p:set>
                                    <p:anim calcmode="lin" valueType="num">
                                      <p:cBhvr additive="base">
                                        <p:cTn id="31" dur="500" fill="hold"/>
                                        <p:tgtEl>
                                          <p:spTgt spid="49209"/>
                                        </p:tgtEl>
                                        <p:attrNameLst>
                                          <p:attrName>ppt_x</p:attrName>
                                        </p:attrNameLst>
                                      </p:cBhvr>
                                      <p:tavLst>
                                        <p:tav tm="0">
                                          <p:val>
                                            <p:strVal val="#ppt_x"/>
                                          </p:val>
                                        </p:tav>
                                        <p:tav tm="100000">
                                          <p:val>
                                            <p:strVal val="#ppt_x"/>
                                          </p:val>
                                        </p:tav>
                                      </p:tavLst>
                                    </p:anim>
                                    <p:anim calcmode="lin" valueType="num">
                                      <p:cBhvr additive="base">
                                        <p:cTn id="32" dur="500" fill="hold"/>
                                        <p:tgtEl>
                                          <p:spTgt spid="4920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9202"/>
                                        </p:tgtEl>
                                        <p:attrNameLst>
                                          <p:attrName>style.visibility</p:attrName>
                                        </p:attrNameLst>
                                      </p:cBhvr>
                                      <p:to>
                                        <p:strVal val="visible"/>
                                      </p:to>
                                    </p:set>
                                    <p:anim calcmode="lin" valueType="num">
                                      <p:cBhvr additive="base">
                                        <p:cTn id="37" dur="500" fill="hold"/>
                                        <p:tgtEl>
                                          <p:spTgt spid="49202"/>
                                        </p:tgtEl>
                                        <p:attrNameLst>
                                          <p:attrName>ppt_x</p:attrName>
                                        </p:attrNameLst>
                                      </p:cBhvr>
                                      <p:tavLst>
                                        <p:tav tm="0">
                                          <p:val>
                                            <p:strVal val="#ppt_x"/>
                                          </p:val>
                                        </p:tav>
                                        <p:tav tm="100000">
                                          <p:val>
                                            <p:strVal val="#ppt_x"/>
                                          </p:val>
                                        </p:tav>
                                      </p:tavLst>
                                    </p:anim>
                                    <p:anim calcmode="lin" valueType="num">
                                      <p:cBhvr additive="base">
                                        <p:cTn id="38" dur="500" fill="hold"/>
                                        <p:tgtEl>
                                          <p:spTgt spid="4920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9210"/>
                                        </p:tgtEl>
                                        <p:attrNameLst>
                                          <p:attrName>style.visibility</p:attrName>
                                        </p:attrNameLst>
                                      </p:cBhvr>
                                      <p:to>
                                        <p:strVal val="visible"/>
                                      </p:to>
                                    </p:set>
                                    <p:anim calcmode="lin" valueType="num">
                                      <p:cBhvr additive="base">
                                        <p:cTn id="41" dur="500" fill="hold"/>
                                        <p:tgtEl>
                                          <p:spTgt spid="49210"/>
                                        </p:tgtEl>
                                        <p:attrNameLst>
                                          <p:attrName>ppt_x</p:attrName>
                                        </p:attrNameLst>
                                      </p:cBhvr>
                                      <p:tavLst>
                                        <p:tav tm="0">
                                          <p:val>
                                            <p:strVal val="#ppt_x"/>
                                          </p:val>
                                        </p:tav>
                                        <p:tav tm="100000">
                                          <p:val>
                                            <p:strVal val="#ppt_x"/>
                                          </p:val>
                                        </p:tav>
                                      </p:tavLst>
                                    </p:anim>
                                    <p:anim calcmode="lin" valueType="num">
                                      <p:cBhvr additive="base">
                                        <p:cTn id="42" dur="500" fill="hold"/>
                                        <p:tgtEl>
                                          <p:spTgt spid="492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9198"/>
                                        </p:tgtEl>
                                        <p:attrNameLst>
                                          <p:attrName>style.visibility</p:attrName>
                                        </p:attrNameLst>
                                      </p:cBhvr>
                                      <p:to>
                                        <p:strVal val="visible"/>
                                      </p:to>
                                    </p:set>
                                    <p:anim calcmode="lin" valueType="num">
                                      <p:cBhvr additive="base">
                                        <p:cTn id="47" dur="500" fill="hold"/>
                                        <p:tgtEl>
                                          <p:spTgt spid="49198"/>
                                        </p:tgtEl>
                                        <p:attrNameLst>
                                          <p:attrName>ppt_x</p:attrName>
                                        </p:attrNameLst>
                                      </p:cBhvr>
                                      <p:tavLst>
                                        <p:tav tm="0">
                                          <p:val>
                                            <p:strVal val="#ppt_x"/>
                                          </p:val>
                                        </p:tav>
                                        <p:tav tm="100000">
                                          <p:val>
                                            <p:strVal val="#ppt_x"/>
                                          </p:val>
                                        </p:tav>
                                      </p:tavLst>
                                    </p:anim>
                                    <p:anim calcmode="lin" valueType="num">
                                      <p:cBhvr additive="base">
                                        <p:cTn id="48" dur="500" fill="hold"/>
                                        <p:tgtEl>
                                          <p:spTgt spid="4919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9211"/>
                                        </p:tgtEl>
                                        <p:attrNameLst>
                                          <p:attrName>style.visibility</p:attrName>
                                        </p:attrNameLst>
                                      </p:cBhvr>
                                      <p:to>
                                        <p:strVal val="visible"/>
                                      </p:to>
                                    </p:set>
                                    <p:anim calcmode="lin" valueType="num">
                                      <p:cBhvr additive="base">
                                        <p:cTn id="51" dur="500" fill="hold"/>
                                        <p:tgtEl>
                                          <p:spTgt spid="49211"/>
                                        </p:tgtEl>
                                        <p:attrNameLst>
                                          <p:attrName>ppt_x</p:attrName>
                                        </p:attrNameLst>
                                      </p:cBhvr>
                                      <p:tavLst>
                                        <p:tav tm="0">
                                          <p:val>
                                            <p:strVal val="#ppt_x"/>
                                          </p:val>
                                        </p:tav>
                                        <p:tav tm="100000">
                                          <p:val>
                                            <p:strVal val="#ppt_x"/>
                                          </p:val>
                                        </p:tav>
                                      </p:tavLst>
                                    </p:anim>
                                    <p:anim calcmode="lin" valueType="num">
                                      <p:cBhvr additive="base">
                                        <p:cTn id="52" dur="500" fill="hold"/>
                                        <p:tgtEl>
                                          <p:spTgt spid="49211"/>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49203"/>
                                        </p:tgtEl>
                                        <p:attrNameLst>
                                          <p:attrName>style.visibility</p:attrName>
                                        </p:attrNameLst>
                                      </p:cBhvr>
                                      <p:to>
                                        <p:strVal val="visible"/>
                                      </p:to>
                                    </p:set>
                                    <p:anim calcmode="lin" valueType="num">
                                      <p:cBhvr additive="base">
                                        <p:cTn id="57" dur="500" fill="hold"/>
                                        <p:tgtEl>
                                          <p:spTgt spid="49203"/>
                                        </p:tgtEl>
                                        <p:attrNameLst>
                                          <p:attrName>ppt_x</p:attrName>
                                        </p:attrNameLst>
                                      </p:cBhvr>
                                      <p:tavLst>
                                        <p:tav tm="0">
                                          <p:val>
                                            <p:strVal val="#ppt_x"/>
                                          </p:val>
                                        </p:tav>
                                        <p:tav tm="100000">
                                          <p:val>
                                            <p:strVal val="#ppt_x"/>
                                          </p:val>
                                        </p:tav>
                                      </p:tavLst>
                                    </p:anim>
                                    <p:anim calcmode="lin" valueType="num">
                                      <p:cBhvr additive="base">
                                        <p:cTn id="58" dur="500" fill="hold"/>
                                        <p:tgtEl>
                                          <p:spTgt spid="4920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9214"/>
                                        </p:tgtEl>
                                        <p:attrNameLst>
                                          <p:attrName>style.visibility</p:attrName>
                                        </p:attrNameLst>
                                      </p:cBhvr>
                                      <p:to>
                                        <p:strVal val="visible"/>
                                      </p:to>
                                    </p:set>
                                    <p:anim calcmode="lin" valueType="num">
                                      <p:cBhvr additive="base">
                                        <p:cTn id="61" dur="500" fill="hold"/>
                                        <p:tgtEl>
                                          <p:spTgt spid="49214"/>
                                        </p:tgtEl>
                                        <p:attrNameLst>
                                          <p:attrName>ppt_x</p:attrName>
                                        </p:attrNameLst>
                                      </p:cBhvr>
                                      <p:tavLst>
                                        <p:tav tm="0">
                                          <p:val>
                                            <p:strVal val="#ppt_x"/>
                                          </p:val>
                                        </p:tav>
                                        <p:tav tm="100000">
                                          <p:val>
                                            <p:strVal val="#ppt_x"/>
                                          </p:val>
                                        </p:tav>
                                      </p:tavLst>
                                    </p:anim>
                                    <p:anim calcmode="lin" valueType="num">
                                      <p:cBhvr additive="base">
                                        <p:cTn id="62" dur="500" fill="hold"/>
                                        <p:tgtEl>
                                          <p:spTgt spid="492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9215"/>
                                        </p:tgtEl>
                                        <p:attrNameLst>
                                          <p:attrName>style.visibility</p:attrName>
                                        </p:attrNameLst>
                                      </p:cBhvr>
                                      <p:to>
                                        <p:strVal val="visible"/>
                                      </p:to>
                                    </p:set>
                                    <p:anim calcmode="lin" valueType="num">
                                      <p:cBhvr additive="base">
                                        <p:cTn id="67" dur="500" fill="hold"/>
                                        <p:tgtEl>
                                          <p:spTgt spid="49215"/>
                                        </p:tgtEl>
                                        <p:attrNameLst>
                                          <p:attrName>ppt_x</p:attrName>
                                        </p:attrNameLst>
                                      </p:cBhvr>
                                      <p:tavLst>
                                        <p:tav tm="0">
                                          <p:val>
                                            <p:strVal val="#ppt_x"/>
                                          </p:val>
                                        </p:tav>
                                        <p:tav tm="100000">
                                          <p:val>
                                            <p:strVal val="#ppt_x"/>
                                          </p:val>
                                        </p:tav>
                                      </p:tavLst>
                                    </p:anim>
                                    <p:anim calcmode="lin" valueType="num">
                                      <p:cBhvr additive="base">
                                        <p:cTn id="68" dur="500" fill="hold"/>
                                        <p:tgtEl>
                                          <p:spTgt spid="4921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9205"/>
                                        </p:tgtEl>
                                        <p:attrNameLst>
                                          <p:attrName>style.visibility</p:attrName>
                                        </p:attrNameLst>
                                      </p:cBhvr>
                                      <p:to>
                                        <p:strVal val="visible"/>
                                      </p:to>
                                    </p:set>
                                    <p:anim calcmode="lin" valueType="num">
                                      <p:cBhvr additive="base">
                                        <p:cTn id="71" dur="500" fill="hold"/>
                                        <p:tgtEl>
                                          <p:spTgt spid="49205"/>
                                        </p:tgtEl>
                                        <p:attrNameLst>
                                          <p:attrName>ppt_x</p:attrName>
                                        </p:attrNameLst>
                                      </p:cBhvr>
                                      <p:tavLst>
                                        <p:tav tm="0">
                                          <p:val>
                                            <p:strVal val="#ppt_x"/>
                                          </p:val>
                                        </p:tav>
                                        <p:tav tm="100000">
                                          <p:val>
                                            <p:strVal val="#ppt_x"/>
                                          </p:val>
                                        </p:tav>
                                      </p:tavLst>
                                    </p:anim>
                                    <p:anim calcmode="lin" valueType="num">
                                      <p:cBhvr additive="base">
                                        <p:cTn id="72" dur="500" fill="hold"/>
                                        <p:tgtEl>
                                          <p:spTgt spid="4920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9206"/>
                                        </p:tgtEl>
                                        <p:attrNameLst>
                                          <p:attrName>style.visibility</p:attrName>
                                        </p:attrNameLst>
                                      </p:cBhvr>
                                      <p:to>
                                        <p:strVal val="visible"/>
                                      </p:to>
                                    </p:set>
                                    <p:anim calcmode="lin" valueType="num">
                                      <p:cBhvr additive="base">
                                        <p:cTn id="77" dur="500" fill="hold"/>
                                        <p:tgtEl>
                                          <p:spTgt spid="49206"/>
                                        </p:tgtEl>
                                        <p:attrNameLst>
                                          <p:attrName>ppt_x</p:attrName>
                                        </p:attrNameLst>
                                      </p:cBhvr>
                                      <p:tavLst>
                                        <p:tav tm="0">
                                          <p:val>
                                            <p:strVal val="#ppt_x"/>
                                          </p:val>
                                        </p:tav>
                                        <p:tav tm="100000">
                                          <p:val>
                                            <p:strVal val="#ppt_x"/>
                                          </p:val>
                                        </p:tav>
                                      </p:tavLst>
                                    </p:anim>
                                    <p:anim calcmode="lin" valueType="num">
                                      <p:cBhvr additive="base">
                                        <p:cTn id="78" dur="500" fill="hold"/>
                                        <p:tgtEl>
                                          <p:spTgt spid="49206"/>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49216"/>
                                        </p:tgtEl>
                                        <p:attrNameLst>
                                          <p:attrName>style.visibility</p:attrName>
                                        </p:attrNameLst>
                                      </p:cBhvr>
                                      <p:to>
                                        <p:strVal val="visible"/>
                                      </p:to>
                                    </p:set>
                                    <p:anim calcmode="lin" valueType="num">
                                      <p:cBhvr additive="base">
                                        <p:cTn id="81" dur="500" fill="hold"/>
                                        <p:tgtEl>
                                          <p:spTgt spid="49216"/>
                                        </p:tgtEl>
                                        <p:attrNameLst>
                                          <p:attrName>ppt_x</p:attrName>
                                        </p:attrNameLst>
                                      </p:cBhvr>
                                      <p:tavLst>
                                        <p:tav tm="0">
                                          <p:val>
                                            <p:strVal val="#ppt_x"/>
                                          </p:val>
                                        </p:tav>
                                        <p:tav tm="100000">
                                          <p:val>
                                            <p:strVal val="#ppt_x"/>
                                          </p:val>
                                        </p:tav>
                                      </p:tavLst>
                                    </p:anim>
                                    <p:anim calcmode="lin" valueType="num">
                                      <p:cBhvr additive="base">
                                        <p:cTn id="82" dur="500" fill="hold"/>
                                        <p:tgtEl>
                                          <p:spTgt spid="492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98" grpId="0"/>
      <p:bldP spid="49199" grpId="0"/>
      <p:bldP spid="49200" grpId="0"/>
      <p:bldP spid="49201" grpId="0"/>
      <p:bldP spid="49202" grpId="0"/>
      <p:bldP spid="49203" grpId="0"/>
      <p:bldP spid="49205" grpId="0"/>
      <p:bldP spid="49206" grpId="0"/>
      <p:bldP spid="49207" grpId="0"/>
      <p:bldP spid="49208" grpId="0"/>
      <p:bldP spid="49209" grpId="0"/>
      <p:bldP spid="49210" grpId="0"/>
      <p:bldP spid="49211" grpId="0"/>
      <p:bldP spid="49214" grpId="0"/>
      <p:bldP spid="49215" grpId="0"/>
      <p:bldP spid="49216" grpId="0"/>
    </p:bldLst>
  </p:timing>
</p:sld>
</file>

<file path=ppt/tags/tag1.xml><?xml version="1.0" encoding="utf-8"?>
<p:tagLst xmlns:p="http://schemas.openxmlformats.org/presentationml/2006/main">
  <p:tag name="KSO_WM_SLIDE_MODEL_TYPE" val="timeline"/>
</p:tagLst>
</file>

<file path=ppt/tags/tag2.xml><?xml version="1.0" encoding="utf-8"?>
<p:tagLst xmlns:p="http://schemas.openxmlformats.org/presentationml/2006/main">
  <p:tag name="KSO_WM_SLIDE_MODEL_TYPE" val="timeline"/>
</p:tagLst>
</file>

<file path=ppt/tags/tag3.xml><?xml version="1.0" encoding="utf-8"?>
<p:tagLst xmlns:p="http://schemas.openxmlformats.org/presentationml/2006/main">
  <p:tag name="KSO_WM_SLIDE_MODEL_TYPE" val="timeline"/>
</p:tagLst>
</file>

<file path=ppt/tags/tag4.xml><?xml version="1.0" encoding="utf-8"?>
<p:tagLst xmlns:p="http://schemas.openxmlformats.org/presentationml/2006/main">
  <p:tag name="KSO_WM_SLIDE_MODEL_TYPE" val="timeline"/>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EF"/>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spPr>
      <a:bodyPr vert="horz" wrap="square" lIns="90000" tIns="46800" rIns="90000" bIns="46800" numCol="1" anchor="t" anchorCtr="0" compatLnSpc="1">
        <a:spAutoFit/>
      </a:bodyPr>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000" b="0" i="0" u="none" strike="noStrike" cap="none" normalizeH="0" baseline="0" smtClean="0">
            <a:ln>
              <a:noFill/>
            </a:ln>
            <a:solidFill>
              <a:srgbClr val="FFFF00"/>
            </a:solidFill>
            <a:effectLst/>
            <a:latin typeface="黑体" panose="02010609060101010101" pitchFamily="2" charset="-122"/>
            <a:ea typeface="黑体" panose="02010609060101010101" pitchFamily="2" charset="-122"/>
          </a:defRPr>
        </a:defPPr>
      </a:lstStyle>
    </a:spDef>
    <a:lnDef>
      <a:spPr bwMode="auto">
        <a:xfrm>
          <a:off x="0" y="0"/>
          <a:ext cx="1" cy="1"/>
        </a:xfrm>
        <a:custGeom>
          <a:avLst/>
          <a:gdLst/>
          <a:ahLst/>
          <a:cxnLst/>
          <a:rect l="0" t="0" r="0" b="0"/>
          <a:pathLst/>
        </a:custGeom>
        <a:noFill/>
        <a:ln>
          <a:noFill/>
        </a:ln>
      </a:spPr>
      <a:bodyPr vert="horz" wrap="square" lIns="90000" tIns="46800" rIns="90000" bIns="46800" numCol="1" anchor="t" anchorCtr="0" compatLnSpc="1">
        <a:spAutoFit/>
      </a:bodyPr>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000" b="0" i="0" u="none" strike="noStrike" cap="none" normalizeH="0" baseline="0" smtClean="0">
            <a:ln>
              <a:noFill/>
            </a:ln>
            <a:solidFill>
              <a:srgbClr val="FFFF00"/>
            </a:solidFill>
            <a:effectLst/>
            <a:latin typeface="黑体" panose="02010609060101010101" pitchFamily="2" charset="-122"/>
            <a:ea typeface="黑体" panose="0201060906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4881</Words>
  <PresentationFormat>在屏幕上显示</PresentationFormat>
  <Paragraphs>372</Paragraphs>
  <Slides>50</Slides>
  <Notes>0</Notes>
  <HiddenSlides>0</HiddenSlides>
  <MMClips>0</MMClips>
  <ScaleCrop>false</ScaleCrop>
  <HeadingPairs>
    <vt:vector size="8" baseType="variant">
      <vt:variant>
        <vt:lpstr>已用的字体</vt:lpstr>
      </vt:variant>
      <vt:variant>
        <vt:i4>23</vt:i4>
      </vt:variant>
      <vt:variant>
        <vt:lpstr>主题</vt:lpstr>
      </vt:variant>
      <vt:variant>
        <vt:i4>2</vt:i4>
      </vt:variant>
      <vt:variant>
        <vt:lpstr>嵌入 OLE 服务器</vt:lpstr>
      </vt:variant>
      <vt:variant>
        <vt:i4>2</vt:i4>
      </vt:variant>
      <vt:variant>
        <vt:lpstr>幻灯片标题</vt:lpstr>
      </vt:variant>
      <vt:variant>
        <vt:i4>50</vt:i4>
      </vt:variant>
    </vt:vector>
  </HeadingPairs>
  <TitlesOfParts>
    <vt:vector size="77" baseType="lpstr">
      <vt:lpstr>Arial</vt:lpstr>
      <vt:lpstr>宋体</vt:lpstr>
      <vt:lpstr>Wingdings</vt:lpstr>
      <vt:lpstr>华文新魏</vt:lpstr>
      <vt:lpstr>Times New Roman</vt:lpstr>
      <vt:lpstr>黑体</vt:lpstr>
      <vt:lpstr>楷体_GB2312</vt:lpstr>
      <vt:lpstr>隶书</vt:lpstr>
      <vt:lpstr>楷体_GB2312</vt:lpstr>
      <vt:lpstr>微软雅黑</vt:lpstr>
      <vt:lpstr>Arial Unicode MS</vt:lpstr>
      <vt:lpstr>Calibri</vt:lpstr>
      <vt:lpstr>迷你简水柱</vt:lpstr>
      <vt:lpstr>华文行楷</vt:lpstr>
      <vt:lpstr>新宋体</vt:lpstr>
      <vt:lpstr>MV Boli</vt:lpstr>
      <vt:lpstr>华文中宋</vt:lpstr>
      <vt:lpstr>迷你简霹雳</vt:lpstr>
      <vt:lpstr>Segoe Print</vt:lpstr>
      <vt:lpstr>方正舒体</vt:lpstr>
      <vt:lpstr>Garamond</vt:lpstr>
      <vt:lpstr>华文隶书</vt:lpstr>
      <vt:lpstr>华文琥珀</vt:lpstr>
      <vt:lpstr>默认设计模板</vt:lpstr>
      <vt:lpstr>1_默认设计模板</vt:lpstr>
      <vt:lpstr>Paint.Picture</vt:lpstr>
      <vt:lpstr>Paint.Picture</vt:lpstr>
      <vt:lpstr>PowerPoint 演示文稿</vt:lpstr>
      <vt:lpstr>PowerPoint 演示文稿</vt:lpstr>
      <vt:lpstr>第二次世界大战从什么时候开始？</vt:lpstr>
      <vt:lpstr>PowerPoint 演示文稿</vt:lpstr>
      <vt:lpstr>PowerPoint 演示文稿</vt:lpstr>
      <vt:lpstr>PowerPoint 演示文稿</vt:lpstr>
      <vt:lpstr>PowerPoint 演示文稿</vt:lpstr>
      <vt:lpstr>PowerPoint 演示文稿</vt:lpstr>
      <vt:lpstr>第二次世界大战的进程</vt:lpstr>
      <vt:lpstr>PowerPoint 演示文稿</vt:lpstr>
      <vt:lpstr>PowerPoint 演示文稿</vt:lpstr>
      <vt:lpstr>PowerPoint 演示文稿</vt:lpstr>
      <vt:lpstr>PowerPoint 演示文稿</vt:lpstr>
      <vt:lpstr>法国签署无条件投降书</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6、反攻：1944年，美英盟军成功实行诺曼底登陆，标志欧洲第二战场的开辟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二战的结果、性质和影响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2013-01-25T01:44:00Z</dcterms:created>
  <dcterms:modified xsi:type="dcterms:W3CDTF">2018-10-26T13:54:08Z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ies>
</file>