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wav" ContentType="audio/x-wav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410" r:id="rId4"/>
    <p:sldId id="437" r:id="rId5"/>
    <p:sldId id="412" r:id="rId6"/>
    <p:sldId id="417" r:id="rId7"/>
    <p:sldId id="418" r:id="rId8"/>
    <p:sldId id="419" r:id="rId9"/>
    <p:sldId id="420" r:id="rId10"/>
    <p:sldId id="421" r:id="rId11"/>
    <p:sldId id="422" r:id="rId12"/>
    <p:sldId id="413" r:id="rId13"/>
    <p:sldId id="423" r:id="rId14"/>
    <p:sldId id="424" r:id="rId15"/>
    <p:sldId id="425" r:id="rId16"/>
    <p:sldId id="428" r:id="rId17"/>
    <p:sldId id="429" r:id="rId18"/>
    <p:sldId id="430" r:id="rId19"/>
    <p:sldId id="433" r:id="rId20"/>
    <p:sldId id="414" r:id="rId21"/>
    <p:sldId id="432" r:id="rId22"/>
    <p:sldId id="415" r:id="rId23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fill>
          <a:solidFill>
            <a:schemeClr val="accent6">
              <a:alpha val="40000"/>
            </a:schemeClr>
          </a:solidFill>
        </a:fill>
      </a:tcStyle>
    </a:band1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5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tags" Target="tags/tag65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x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/>
            </a:fld>
            <a:endParaRPr/>
          </a:p>
        </p:txBody>
      </p:sp>
      <p:sp>
        <p:nvSpPr>
          <p:cNvPr id="6" name="直角三角形 5"/>
          <p:cNvSpPr/>
          <p:nvPr userDrawn="1"/>
        </p:nvSpPr>
        <p:spPr>
          <a:xfrm flipV="1">
            <a:off x="0" y="-9424"/>
            <a:ext cx="3991236" cy="1163310"/>
          </a:xfrm>
          <a:prstGeom prst="rtTriangle">
            <a:avLst/>
          </a:prstGeom>
          <a:solidFill>
            <a:srgbClr val="F3BB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7" name="直角三角形 6"/>
          <p:cNvSpPr/>
          <p:nvPr userDrawn="1"/>
        </p:nvSpPr>
        <p:spPr>
          <a:xfrm flipV="1">
            <a:off x="1" y="-9423"/>
            <a:ext cx="3505200" cy="1021647"/>
          </a:xfrm>
          <a:prstGeom prst="rtTriangle">
            <a:avLst/>
          </a:prstGeom>
          <a:solidFill>
            <a:srgbClr val="C3211D"/>
          </a:solidFill>
          <a:ln>
            <a:noFill/>
          </a:ln>
          <a:effectLst>
            <a:outerShdw blurRad="50800" dist="38100" dir="2700000" algn="tl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" name="直角三角形 7"/>
          <p:cNvSpPr/>
          <p:nvPr userDrawn="1"/>
        </p:nvSpPr>
        <p:spPr>
          <a:xfrm flipH="1">
            <a:off x="8200764" y="5694690"/>
            <a:ext cx="3991236" cy="1163310"/>
          </a:xfrm>
          <a:prstGeom prst="rtTriangle">
            <a:avLst/>
          </a:prstGeom>
          <a:solidFill>
            <a:srgbClr val="F3BB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9" name="直角三角形 8"/>
          <p:cNvSpPr/>
          <p:nvPr userDrawn="1"/>
        </p:nvSpPr>
        <p:spPr>
          <a:xfrm flipH="1">
            <a:off x="8686799" y="5836354"/>
            <a:ext cx="3505200" cy="1021647"/>
          </a:xfrm>
          <a:prstGeom prst="rtTriangle">
            <a:avLst/>
          </a:prstGeom>
          <a:solidFill>
            <a:srgbClr val="C3211D"/>
          </a:solidFill>
          <a:ln>
            <a:noFill/>
          </a:ln>
          <a:effectLst>
            <a:outerShdw blurRad="50800" dist="38100" dir="10800000" algn="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">
            <a:clrChange>
              <a:clrFrom>
                <a:srgbClr val="378DEA"/>
              </a:clrFrom>
              <a:clrTo>
                <a:srgbClr val="378DE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" y="4321810"/>
            <a:ext cx="2186940" cy="2186940"/>
          </a:xfrm>
          <a:prstGeom prst="rect">
            <a:avLst/>
          </a:prstGeom>
        </p:spPr>
      </p:pic>
    </p:spTree>
  </p:cSld>
  <p:clrMapOvr>
    <a:masterClrMapping/>
  </p:clrMapOvr>
  <p:transition spd="med"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7.xml" /><Relationship Id="rId14" Type="http://schemas.openxmlformats.org/officeDocument/2006/relationships/tags" Target="../tags/tag58.xml" /><Relationship Id="rId15" Type="http://schemas.openxmlformats.org/officeDocument/2006/relationships/tags" Target="../tags/tag59.xml" /><Relationship Id="rId16" Type="http://schemas.openxmlformats.org/officeDocument/2006/relationships/tags" Target="../tags/tag60.xml" /><Relationship Id="rId17" Type="http://schemas.openxmlformats.org/officeDocument/2006/relationships/tags" Target="../tags/tag61.xml" /><Relationship Id="rId18" Type="http://schemas.openxmlformats.org/officeDocument/2006/relationships/tags" Target="../tags/tag62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bg2"/>
            </a:gs>
            <a:gs pos="100000">
              <a:schemeClr val="bg2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png" /><Relationship Id="rId4" Type="http://schemas.openxmlformats.org/officeDocument/2006/relationships/audio" Target="../media/chimes1.wav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chimes1.wav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4.xml" /><Relationship Id="rId3" Type="http://schemas.openxmlformats.org/officeDocument/2006/relationships/image" Target="../media/image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audio" Target="../media/chimes1.wav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audio" Target="../media/chimes1.wav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1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audio" Target="../media/chimes1.wav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288642" y="2385517"/>
            <a:ext cx="9614717" cy="1820545"/>
          </a:xfrm>
          <a:prstGeom prst="rect">
            <a:avLst/>
          </a:prstGeom>
          <a:noFill/>
          <a:ln w="762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575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Palatino"/>
              </a:rPr>
              <a:t>第</a:t>
            </a:r>
            <a:r>
              <a:rPr kumimoji="0" lang="en-US" altLang="zh-CN" sz="575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Palatino"/>
              </a:rPr>
              <a:t>16</a:t>
            </a:r>
            <a:r>
              <a:rPr kumimoji="0" lang="zh-CN" altLang="en-US" sz="575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Palatino"/>
              </a:rPr>
              <a:t>课</a:t>
            </a:r>
            <a:endParaRPr kumimoji="0" lang="en-US" altLang="zh-CN" sz="5750" b="1" i="0" u="none" strike="noStrike" cap="none" spc="0" normalizeH="0" baseline="0">
              <a:ln>
                <a:noFill/>
              </a:ln>
              <a:solidFill>
                <a:schemeClr val="accent1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Palatino"/>
            </a:endParaRPr>
          </a:p>
          <a:p>
            <a:pPr marL="0" marR="0" indent="0" algn="ctr" defTabSz="825500" rtl="0" fontAlgn="auto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575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Palatino"/>
              </a:rPr>
              <a:t>亚非拉民族民主运动的高涨</a:t>
            </a:r>
            <a:endParaRPr kumimoji="0" lang="en-US" altLang="zh-CN" sz="5750" b="1" i="0" u="none" strike="noStrike" cap="none" spc="0" normalizeH="0" baseline="0">
              <a:ln>
                <a:noFill/>
              </a:ln>
              <a:solidFill>
                <a:srgbClr val="FF0000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Palatino"/>
            </a:endParaRPr>
          </a:p>
        </p:txBody>
      </p:sp>
    </p:spTree>
  </p:cSld>
  <p:clrMapOvr>
    <a:masterClrMapping/>
  </p:clrMapOvr>
  <p:transition spd="med">
    <p:fad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300480" y="1072515"/>
            <a:ext cx="9591040" cy="11861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第二次工业革命之后，殖民体系最终建立</a:t>
            </a:r>
            <a:endParaRPr lang="zh-CN" altLang="en-US" sz="4000"/>
          </a:p>
        </p:txBody>
      </p:sp>
      <p:sp>
        <p:nvSpPr>
          <p:cNvPr id="3" name="矩形 2"/>
          <p:cNvSpPr/>
          <p:nvPr/>
        </p:nvSpPr>
        <p:spPr>
          <a:xfrm>
            <a:off x="1300480" y="2445385"/>
            <a:ext cx="9591040" cy="11861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第一次世界大战</a:t>
            </a:r>
            <a:endParaRPr lang="zh-CN" altLang="en-US" sz="4000"/>
          </a:p>
        </p:txBody>
      </p:sp>
      <p:sp>
        <p:nvSpPr>
          <p:cNvPr id="4" name="矩形 3"/>
          <p:cNvSpPr/>
          <p:nvPr/>
        </p:nvSpPr>
        <p:spPr>
          <a:xfrm>
            <a:off x="1300480" y="3812540"/>
            <a:ext cx="9591040" cy="11861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俄国十月革命爆发</a:t>
            </a:r>
            <a:endParaRPr lang="zh-CN" altLang="en-US" sz="4000"/>
          </a:p>
        </p:txBody>
      </p:sp>
    </p:spTree>
  </p:cSld>
  <p:clrMapOvr>
    <a:masterClrMapping/>
  </p:clrMapOvr>
  <p:transition spd="med"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375410" y="1567815"/>
            <a:ext cx="9440545" cy="3148330"/>
          </a:xfrm>
          <a:prstGeom prst="rect">
            <a:avLst/>
          </a:prstGeom>
          <a:solidFill>
            <a:schemeClr val="tx1">
              <a:lumMod val="75000"/>
            </a:schemeClr>
          </a:solidFill>
          <a:ln w="149225" cap="flat">
            <a:solidFill>
              <a:schemeClr val="accent4"/>
            </a:solidFill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1143000" indent="-1143000" algn="l">
              <a:lnSpc>
                <a:spcPct val="150000"/>
              </a:lnSpc>
              <a:buFont typeface="+mj-ea"/>
              <a:buAutoNum type="ea1JpnChsDbPeriod"/>
            </a:pPr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亚洲民族民主运动的新高潮</a:t>
            </a:r>
            <a:endParaRPr lang="en-US" altLang="zh-CN" sz="4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143000" indent="-1143000" algn="l">
              <a:lnSpc>
                <a:spcPct val="150000"/>
              </a:lnSpc>
              <a:buFont typeface="+mj-ea"/>
              <a:buAutoNum type="ea1JpnChsDbPeriod"/>
            </a:pPr>
            <a:r>
              <a:rPr kumimoji="0" lang="zh-CN" altLang="en-US" sz="4400" b="1" i="0" u="none" strike="noStrike" cap="none" spc="0" normalizeH="0" baseline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Palatino"/>
              </a:rPr>
              <a:t>非洲独立意识的觉醒</a:t>
            </a:r>
            <a:endParaRPr kumimoji="0" lang="en-US" altLang="zh-CN" sz="4400" b="1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Palatino"/>
            </a:endParaRPr>
          </a:p>
          <a:p>
            <a:pPr marL="1143000" indent="-1143000" algn="l">
              <a:lnSpc>
                <a:spcPct val="150000"/>
              </a:lnSpc>
              <a:buFont typeface="+mj-ea"/>
              <a:buAutoNum type="ea1JpnChsDbPeriod"/>
            </a:pPr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拉丁美洲的民主革命与改革</a:t>
            </a:r>
            <a:endParaRPr kumimoji="0" lang="zh-CN" altLang="en-US" sz="4400" b="1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Palatino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椭圆 16385"/>
          <p:cNvSpPr/>
          <p:nvPr/>
        </p:nvSpPr>
        <p:spPr>
          <a:xfrm>
            <a:off x="2513986" y="228600"/>
            <a:ext cx="7621229" cy="6629400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6387" name="椭圆 16386"/>
          <p:cNvSpPr/>
          <p:nvPr/>
        </p:nvSpPr>
        <p:spPr>
          <a:xfrm>
            <a:off x="4267200" y="4418986"/>
            <a:ext cx="3657600" cy="1600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>
                <a:latin typeface="Times New Roman" panose="02020603050405020304" pitchFamily="18" charset="0"/>
              </a:rPr>
              <a:t>亚洲大部分</a:t>
            </a:r>
            <a:endParaRPr lang="zh-CN" altLang="en-US" sz="3600">
              <a:latin typeface="Times New Roman" pitchFamily="18" charset="0"/>
            </a:endParaRPr>
          </a:p>
        </p:txBody>
      </p:sp>
      <p:sp>
        <p:nvSpPr>
          <p:cNvPr id="16388" name="椭圆 16387"/>
          <p:cNvSpPr/>
          <p:nvPr/>
        </p:nvSpPr>
        <p:spPr>
          <a:xfrm>
            <a:off x="2209800" y="4572000"/>
            <a:ext cx="2667615" cy="152461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1" fontAlgn="base" hangingPunct="1">
              <a:spcBef>
                <a:spcPct val="0"/>
              </a:spcBef>
            </a:pPr>
            <a:r>
              <a:rPr lang="zh-CN" altLang="en-US" sz="28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几乎整个非洲</a:t>
            </a:r>
            <a:endParaRPr lang="zh-CN" altLang="en-US" sz="2400" strike="noStrike" noProof="1">
              <a:latin typeface="Times New Roman" pitchFamily="18" charset="0"/>
            </a:endParaRPr>
          </a:p>
        </p:txBody>
      </p:sp>
      <p:sp>
        <p:nvSpPr>
          <p:cNvPr id="16389" name="椭圆 16388"/>
          <p:cNvSpPr/>
          <p:nvPr/>
        </p:nvSpPr>
        <p:spPr>
          <a:xfrm>
            <a:off x="7543186" y="4725015"/>
            <a:ext cx="2743200" cy="1522771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1" fontAlgn="base" hangingPunct="1">
              <a:spcBef>
                <a:spcPct val="0"/>
              </a:spcBef>
            </a:pPr>
            <a:r>
              <a:rPr lang="zh-CN" altLang="en-US" sz="32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整个拉美</a:t>
            </a:r>
            <a:endParaRPr lang="zh-CN" altLang="en-US" sz="2400" strike="noStrike" noProof="1">
              <a:latin typeface="Times New Roman" panose="02020603050405020304" pitchFamily="18" charset="0"/>
            </a:endParaRPr>
          </a:p>
        </p:txBody>
      </p:sp>
      <p:sp>
        <p:nvSpPr>
          <p:cNvPr id="16390" name="任意多边形 16389"/>
          <p:cNvSpPr/>
          <p:nvPr/>
        </p:nvSpPr>
        <p:spPr>
          <a:xfrm>
            <a:off x="3581400" y="2514600"/>
            <a:ext cx="5810865" cy="2286000"/>
          </a:xfrm>
          <a:custGeom>
            <a:pathLst>
              <a:path w="3660" h="1440">
                <a:moveTo>
                  <a:pt x="1488" y="1296"/>
                </a:moveTo>
                <a:lnTo>
                  <a:pt x="1776" y="912"/>
                </a:lnTo>
                <a:lnTo>
                  <a:pt x="1584" y="984"/>
                </a:lnTo>
                <a:lnTo>
                  <a:pt x="1776" y="768"/>
                </a:lnTo>
                <a:lnTo>
                  <a:pt x="2100" y="696"/>
                </a:lnTo>
                <a:lnTo>
                  <a:pt x="2736" y="816"/>
                </a:lnTo>
                <a:lnTo>
                  <a:pt x="3024" y="1200"/>
                </a:lnTo>
                <a:lnTo>
                  <a:pt x="2784" y="1104"/>
                </a:lnTo>
                <a:lnTo>
                  <a:pt x="3168" y="1440"/>
                </a:lnTo>
                <a:lnTo>
                  <a:pt x="3216" y="1008"/>
                </a:lnTo>
                <a:lnTo>
                  <a:pt x="3120" y="1152"/>
                </a:lnTo>
                <a:lnTo>
                  <a:pt x="3072" y="720"/>
                </a:lnTo>
                <a:lnTo>
                  <a:pt x="3456" y="528"/>
                </a:lnTo>
                <a:lnTo>
                  <a:pt x="3648" y="288"/>
                </a:lnTo>
                <a:cubicBezTo>
                  <a:pt x="3660" y="8"/>
                  <a:pt x="3660" y="104"/>
                  <a:pt x="3660" y="0"/>
                </a:cubicBezTo>
                <a:lnTo>
                  <a:pt x="0" y="0"/>
                </a:lnTo>
                <a:lnTo>
                  <a:pt x="192" y="384"/>
                </a:lnTo>
                <a:lnTo>
                  <a:pt x="144" y="912"/>
                </a:lnTo>
                <a:lnTo>
                  <a:pt x="0" y="624"/>
                </a:lnTo>
                <a:lnTo>
                  <a:pt x="0" y="1344"/>
                </a:lnTo>
                <a:lnTo>
                  <a:pt x="432" y="960"/>
                </a:lnTo>
                <a:lnTo>
                  <a:pt x="288" y="960"/>
                </a:lnTo>
                <a:lnTo>
                  <a:pt x="432" y="768"/>
                </a:lnTo>
                <a:lnTo>
                  <a:pt x="720" y="672"/>
                </a:lnTo>
                <a:lnTo>
                  <a:pt x="1008" y="672"/>
                </a:lnTo>
                <a:lnTo>
                  <a:pt x="1200" y="816"/>
                </a:lnTo>
                <a:lnTo>
                  <a:pt x="1332" y="972"/>
                </a:lnTo>
                <a:lnTo>
                  <a:pt x="1104" y="912"/>
                </a:lnTo>
                <a:lnTo>
                  <a:pt x="1488" y="1296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6391" name="矩形 16390"/>
          <p:cNvSpPr/>
          <p:nvPr/>
        </p:nvSpPr>
        <p:spPr>
          <a:xfrm>
            <a:off x="4724400" y="2667615"/>
            <a:ext cx="2743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世界殖民体系</a:t>
            </a:r>
            <a:endParaRPr lang="zh-CN" altLang="en-US" sz="3600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2" name="矩形 16391"/>
          <p:cNvSpPr/>
          <p:nvPr/>
        </p:nvSpPr>
        <p:spPr>
          <a:xfrm>
            <a:off x="3277215" y="1296015"/>
            <a:ext cx="6323371" cy="1218586"/>
          </a:xfrm>
          <a:prstGeom prst="rect">
            <a:avLst/>
          </a:prstGeom>
          <a:solidFill>
            <a:srgbClr val="FF0000"/>
          </a:solidFill>
          <a:ln w="571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6393" name="矩形 16392"/>
          <p:cNvSpPr/>
          <p:nvPr/>
        </p:nvSpPr>
        <p:spPr>
          <a:xfrm>
            <a:off x="3581400" y="1675786"/>
            <a:ext cx="541081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sz="3600" b="0" strike="noStrike" noProof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bg1">
                    <a:alpha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帝国主义列强</a:t>
            </a:r>
            <a:endParaRPr lang="zh-CN" altLang="en-US" sz="3600" b="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bg1">
                  <a:alpha val="50000"/>
                </a:scheme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4" name="爆炸形 2 16393"/>
          <p:cNvSpPr/>
          <p:nvPr/>
        </p:nvSpPr>
        <p:spPr>
          <a:xfrm>
            <a:off x="1828186" y="2132986"/>
            <a:ext cx="1828800" cy="1981815"/>
          </a:xfrm>
          <a:prstGeom prst="irregularSeal2">
            <a:avLst/>
          </a:prstGeom>
          <a:solidFill>
            <a:srgbClr val="FF0000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6395" name="爆炸形 2 16394"/>
          <p:cNvSpPr/>
          <p:nvPr/>
        </p:nvSpPr>
        <p:spPr>
          <a:xfrm>
            <a:off x="9067800" y="2286000"/>
            <a:ext cx="1600200" cy="1981815"/>
          </a:xfrm>
          <a:prstGeom prst="irregularSeal2">
            <a:avLst/>
          </a:prstGeom>
          <a:solidFill>
            <a:srgbClr val="0000FF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6396" name="矩形 16395"/>
          <p:cNvSpPr/>
          <p:nvPr/>
        </p:nvSpPr>
        <p:spPr>
          <a:xfrm>
            <a:off x="9371986" y="3047386"/>
            <a:ext cx="9144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600" spc="-360">
                <a:ln w="127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扩张</a:t>
            </a:r>
            <a:endParaRPr lang="zh-CN" altLang="en-US" sz="3600" spc="-360">
              <a:ln w="1270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7" name="矩形 16396"/>
          <p:cNvSpPr/>
          <p:nvPr/>
        </p:nvSpPr>
        <p:spPr>
          <a:xfrm>
            <a:off x="4114186" y="304186"/>
            <a:ext cx="4343400" cy="18288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1533081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381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资本主义世界体系</a:t>
            </a:r>
            <a:endParaRPr lang="zh-CN" altLang="en-US" sz="3600"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99" name="矩形 16398"/>
          <p:cNvSpPr/>
          <p:nvPr/>
        </p:nvSpPr>
        <p:spPr>
          <a:xfrm>
            <a:off x="2209800" y="2743200"/>
            <a:ext cx="9144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3810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开放</a:t>
            </a:r>
            <a:endParaRPr lang="zh-CN" altLang="en-US" sz="3600">
              <a:ln w="3810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random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250" name="任意多边形 53249"/>
          <p:cNvSpPr/>
          <p:nvPr/>
        </p:nvSpPr>
        <p:spPr>
          <a:xfrm>
            <a:off x="6671187" y="4542503"/>
            <a:ext cx="184355" cy="357648"/>
          </a:xfrm>
          <a:custGeom>
            <a:pathLst>
              <a:path w="117" h="226">
                <a:moveTo>
                  <a:pt x="35" y="8"/>
                </a:moveTo>
                <a:cubicBezTo>
                  <a:pt x="24" y="64"/>
                  <a:pt x="10" y="116"/>
                  <a:pt x="0" y="172"/>
                </a:cubicBezTo>
                <a:cubicBezTo>
                  <a:pt x="8" y="196"/>
                  <a:pt x="8" y="226"/>
                  <a:pt x="47" y="218"/>
                </a:cubicBezTo>
                <a:cubicBezTo>
                  <a:pt x="60" y="215"/>
                  <a:pt x="91" y="167"/>
                  <a:pt x="94" y="160"/>
                </a:cubicBezTo>
                <a:cubicBezTo>
                  <a:pt x="104" y="138"/>
                  <a:pt x="117" y="90"/>
                  <a:pt x="117" y="90"/>
                </a:cubicBezTo>
                <a:cubicBezTo>
                  <a:pt x="105" y="86"/>
                  <a:pt x="89" y="88"/>
                  <a:pt x="82" y="78"/>
                </a:cubicBezTo>
                <a:cubicBezTo>
                  <a:pt x="27" y="0"/>
                  <a:pt x="93" y="8"/>
                  <a:pt x="35" y="8"/>
                </a:cubicBezTo>
                <a:close/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1" name="任意多边形 53250"/>
          <p:cNvSpPr/>
          <p:nvPr/>
        </p:nvSpPr>
        <p:spPr>
          <a:xfrm rot="-26704">
            <a:off x="9630083" y="4380271"/>
            <a:ext cx="199103" cy="280219"/>
          </a:xfrm>
          <a:custGeom>
            <a:pathLst>
              <a:path w="125" h="177">
                <a:moveTo>
                  <a:pt x="103" y="16"/>
                </a:moveTo>
                <a:cubicBezTo>
                  <a:pt x="43" y="73"/>
                  <a:pt x="112" y="0"/>
                  <a:pt x="68" y="74"/>
                </a:cubicBezTo>
                <a:cubicBezTo>
                  <a:pt x="62" y="84"/>
                  <a:pt x="51" y="89"/>
                  <a:pt x="44" y="98"/>
                </a:cubicBezTo>
                <a:cubicBezTo>
                  <a:pt x="35" y="109"/>
                  <a:pt x="27" y="121"/>
                  <a:pt x="21" y="133"/>
                </a:cubicBezTo>
                <a:cubicBezTo>
                  <a:pt x="15" y="144"/>
                  <a:pt x="0" y="159"/>
                  <a:pt x="9" y="168"/>
                </a:cubicBezTo>
                <a:cubicBezTo>
                  <a:pt x="18" y="177"/>
                  <a:pt x="32" y="160"/>
                  <a:pt x="44" y="156"/>
                </a:cubicBezTo>
                <a:cubicBezTo>
                  <a:pt x="104" y="99"/>
                  <a:pt x="35" y="172"/>
                  <a:pt x="79" y="98"/>
                </a:cubicBezTo>
                <a:cubicBezTo>
                  <a:pt x="92" y="76"/>
                  <a:pt x="112" y="60"/>
                  <a:pt x="126" y="39"/>
                </a:cubicBezTo>
                <a:cubicBezTo>
                  <a:pt x="86" y="26"/>
                  <a:pt x="82" y="37"/>
                  <a:pt x="103" y="16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2" name="任意多边形 53251"/>
          <p:cNvSpPr/>
          <p:nvPr/>
        </p:nvSpPr>
        <p:spPr>
          <a:xfrm>
            <a:off x="10054099" y="4572000"/>
            <a:ext cx="328152" cy="329996"/>
          </a:xfrm>
          <a:custGeom>
            <a:pathLst>
              <a:path w="206" h="208">
                <a:moveTo>
                  <a:pt x="0" y="82"/>
                </a:moveTo>
                <a:cubicBezTo>
                  <a:pt x="4" y="94"/>
                  <a:pt x="2" y="108"/>
                  <a:pt x="11" y="117"/>
                </a:cubicBezTo>
                <a:cubicBezTo>
                  <a:pt x="20" y="126"/>
                  <a:pt x="36" y="122"/>
                  <a:pt x="47" y="129"/>
                </a:cubicBezTo>
                <a:cubicBezTo>
                  <a:pt x="56" y="135"/>
                  <a:pt x="62" y="145"/>
                  <a:pt x="70" y="153"/>
                </a:cubicBezTo>
                <a:cubicBezTo>
                  <a:pt x="89" y="208"/>
                  <a:pt x="99" y="205"/>
                  <a:pt x="152" y="188"/>
                </a:cubicBezTo>
                <a:cubicBezTo>
                  <a:pt x="148" y="176"/>
                  <a:pt x="138" y="165"/>
                  <a:pt x="140" y="153"/>
                </a:cubicBezTo>
                <a:cubicBezTo>
                  <a:pt x="142" y="142"/>
                  <a:pt x="153" y="126"/>
                  <a:pt x="164" y="129"/>
                </a:cubicBezTo>
                <a:cubicBezTo>
                  <a:pt x="176" y="133"/>
                  <a:pt x="171" y="152"/>
                  <a:pt x="175" y="164"/>
                </a:cubicBezTo>
                <a:cubicBezTo>
                  <a:pt x="202" y="85"/>
                  <a:pt x="207" y="114"/>
                  <a:pt x="187" y="47"/>
                </a:cubicBezTo>
                <a:cubicBezTo>
                  <a:pt x="174" y="1"/>
                  <a:pt x="184" y="15"/>
                  <a:pt x="140" y="0"/>
                </a:cubicBezTo>
                <a:cubicBezTo>
                  <a:pt x="84" y="19"/>
                  <a:pt x="95" y="38"/>
                  <a:pt x="82" y="94"/>
                </a:cubicBezTo>
                <a:cubicBezTo>
                  <a:pt x="70" y="90"/>
                  <a:pt x="56" y="91"/>
                  <a:pt x="47" y="82"/>
                </a:cubicBezTo>
                <a:cubicBezTo>
                  <a:pt x="16" y="51"/>
                  <a:pt x="57" y="25"/>
                  <a:pt x="11" y="71"/>
                </a:cubicBezTo>
                <a:cubicBezTo>
                  <a:pt x="31" y="12"/>
                  <a:pt x="30" y="24"/>
                  <a:pt x="105" y="24"/>
                </a:cubicBezTo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3" name="任意多边形 53252"/>
          <p:cNvSpPr/>
          <p:nvPr/>
        </p:nvSpPr>
        <p:spPr>
          <a:xfrm>
            <a:off x="9794158" y="3755309"/>
            <a:ext cx="388989" cy="538316"/>
          </a:xfrm>
          <a:custGeom>
            <a:pathLst>
              <a:path w="245" h="340">
                <a:moveTo>
                  <a:pt x="46" y="0"/>
                </a:moveTo>
                <a:cubicBezTo>
                  <a:pt x="0" y="67"/>
                  <a:pt x="34" y="0"/>
                  <a:pt x="34" y="94"/>
                </a:cubicBezTo>
                <a:cubicBezTo>
                  <a:pt x="34" y="105"/>
                  <a:pt x="15" y="162"/>
                  <a:pt x="11" y="176"/>
                </a:cubicBezTo>
                <a:cubicBezTo>
                  <a:pt x="38" y="217"/>
                  <a:pt x="35" y="258"/>
                  <a:pt x="69" y="293"/>
                </a:cubicBezTo>
                <a:cubicBezTo>
                  <a:pt x="119" y="243"/>
                  <a:pt x="70" y="278"/>
                  <a:pt x="104" y="305"/>
                </a:cubicBezTo>
                <a:cubicBezTo>
                  <a:pt x="117" y="315"/>
                  <a:pt x="135" y="312"/>
                  <a:pt x="151" y="316"/>
                </a:cubicBezTo>
                <a:cubicBezTo>
                  <a:pt x="159" y="324"/>
                  <a:pt x="163" y="340"/>
                  <a:pt x="174" y="340"/>
                </a:cubicBezTo>
                <a:cubicBezTo>
                  <a:pt x="199" y="340"/>
                  <a:pt x="245" y="316"/>
                  <a:pt x="245" y="316"/>
                </a:cubicBezTo>
                <a:cubicBezTo>
                  <a:pt x="237" y="308"/>
                  <a:pt x="227" y="302"/>
                  <a:pt x="221" y="293"/>
                </a:cubicBezTo>
                <a:cubicBezTo>
                  <a:pt x="215" y="283"/>
                  <a:pt x="219" y="267"/>
                  <a:pt x="210" y="258"/>
                </a:cubicBezTo>
                <a:cubicBezTo>
                  <a:pt x="201" y="249"/>
                  <a:pt x="186" y="250"/>
                  <a:pt x="174" y="246"/>
                </a:cubicBezTo>
                <a:cubicBezTo>
                  <a:pt x="166" y="234"/>
                  <a:pt x="160" y="222"/>
                  <a:pt x="151" y="211"/>
                </a:cubicBezTo>
                <a:cubicBezTo>
                  <a:pt x="144" y="202"/>
                  <a:pt x="130" y="198"/>
                  <a:pt x="128" y="187"/>
                </a:cubicBezTo>
                <a:cubicBezTo>
                  <a:pt x="124" y="167"/>
                  <a:pt x="154" y="129"/>
                  <a:pt x="163" y="117"/>
                </a:cubicBezTo>
                <a:cubicBezTo>
                  <a:pt x="103" y="60"/>
                  <a:pt x="172" y="133"/>
                  <a:pt x="128" y="59"/>
                </a:cubicBezTo>
                <a:cubicBezTo>
                  <a:pt x="117" y="40"/>
                  <a:pt x="86" y="23"/>
                  <a:pt x="69" y="12"/>
                </a:cubicBezTo>
                <a:cubicBezTo>
                  <a:pt x="43" y="21"/>
                  <a:pt x="17" y="19"/>
                  <a:pt x="22" y="59"/>
                </a:cubicBezTo>
                <a:cubicBezTo>
                  <a:pt x="25" y="84"/>
                  <a:pt x="46" y="129"/>
                  <a:pt x="46" y="129"/>
                </a:cubicBezTo>
                <a:cubicBezTo>
                  <a:pt x="38" y="137"/>
                  <a:pt x="24" y="141"/>
                  <a:pt x="22" y="152"/>
                </a:cubicBezTo>
                <a:cubicBezTo>
                  <a:pt x="18" y="176"/>
                  <a:pt x="34" y="199"/>
                  <a:pt x="34" y="223"/>
                </a:cubicBezTo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4" name="任意多边形 53253"/>
          <p:cNvSpPr/>
          <p:nvPr/>
        </p:nvSpPr>
        <p:spPr>
          <a:xfrm>
            <a:off x="9759131" y="5235677"/>
            <a:ext cx="460887" cy="488541"/>
          </a:xfrm>
          <a:custGeom>
            <a:pathLst>
              <a:path w="290" h="308">
                <a:moveTo>
                  <a:pt x="185" y="16"/>
                </a:moveTo>
                <a:cubicBezTo>
                  <a:pt x="173" y="12"/>
                  <a:pt x="162" y="0"/>
                  <a:pt x="150" y="4"/>
                </a:cubicBezTo>
                <a:cubicBezTo>
                  <a:pt x="123" y="13"/>
                  <a:pt x="79" y="51"/>
                  <a:pt x="79" y="51"/>
                </a:cubicBezTo>
                <a:cubicBezTo>
                  <a:pt x="59" y="111"/>
                  <a:pt x="53" y="136"/>
                  <a:pt x="9" y="179"/>
                </a:cubicBezTo>
                <a:cubicBezTo>
                  <a:pt x="38" y="267"/>
                  <a:pt x="0" y="161"/>
                  <a:pt x="44" y="250"/>
                </a:cubicBezTo>
                <a:cubicBezTo>
                  <a:pt x="50" y="261"/>
                  <a:pt x="47" y="276"/>
                  <a:pt x="56" y="285"/>
                </a:cubicBezTo>
                <a:cubicBezTo>
                  <a:pt x="65" y="294"/>
                  <a:pt x="79" y="293"/>
                  <a:pt x="91" y="297"/>
                </a:cubicBezTo>
                <a:cubicBezTo>
                  <a:pt x="95" y="273"/>
                  <a:pt x="89" y="245"/>
                  <a:pt x="103" y="226"/>
                </a:cubicBezTo>
                <a:cubicBezTo>
                  <a:pt x="110" y="217"/>
                  <a:pt x="120" y="240"/>
                  <a:pt x="126" y="250"/>
                </a:cubicBezTo>
                <a:cubicBezTo>
                  <a:pt x="132" y="261"/>
                  <a:pt x="128" y="278"/>
                  <a:pt x="138" y="285"/>
                </a:cubicBezTo>
                <a:cubicBezTo>
                  <a:pt x="158" y="299"/>
                  <a:pt x="208" y="308"/>
                  <a:pt x="208" y="308"/>
                </a:cubicBezTo>
                <a:cubicBezTo>
                  <a:pt x="189" y="251"/>
                  <a:pt x="180" y="188"/>
                  <a:pt x="138" y="144"/>
                </a:cubicBezTo>
                <a:cubicBezTo>
                  <a:pt x="161" y="140"/>
                  <a:pt x="187" y="145"/>
                  <a:pt x="208" y="133"/>
                </a:cubicBezTo>
                <a:cubicBezTo>
                  <a:pt x="219" y="127"/>
                  <a:pt x="210" y="105"/>
                  <a:pt x="220" y="98"/>
                </a:cubicBezTo>
                <a:cubicBezTo>
                  <a:pt x="240" y="84"/>
                  <a:pt x="290" y="74"/>
                  <a:pt x="290" y="74"/>
                </a:cubicBezTo>
                <a:cubicBezTo>
                  <a:pt x="240" y="41"/>
                  <a:pt x="237" y="45"/>
                  <a:pt x="196" y="86"/>
                </a:cubicBezTo>
                <a:cubicBezTo>
                  <a:pt x="178" y="30"/>
                  <a:pt x="168" y="33"/>
                  <a:pt x="115" y="51"/>
                </a:cubicBezTo>
                <a:cubicBezTo>
                  <a:pt x="111" y="63"/>
                  <a:pt x="110" y="76"/>
                  <a:pt x="103" y="86"/>
                </a:cubicBezTo>
                <a:cubicBezTo>
                  <a:pt x="51" y="159"/>
                  <a:pt x="56" y="104"/>
                  <a:pt x="56" y="156"/>
                </a:cubicBezTo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5" name="任意多边形 53254"/>
          <p:cNvSpPr/>
          <p:nvPr/>
        </p:nvSpPr>
        <p:spPr>
          <a:xfrm>
            <a:off x="8957187" y="4813505"/>
            <a:ext cx="842502" cy="873842"/>
          </a:xfrm>
          <a:custGeom>
            <a:pathLst>
              <a:path w="531" h="551">
                <a:moveTo>
                  <a:pt x="152" y="235"/>
                </a:moveTo>
                <a:cubicBezTo>
                  <a:pt x="216" y="171"/>
                  <a:pt x="132" y="248"/>
                  <a:pt x="211" y="200"/>
                </a:cubicBezTo>
                <a:cubicBezTo>
                  <a:pt x="296" y="149"/>
                  <a:pt x="164" y="200"/>
                  <a:pt x="269" y="164"/>
                </a:cubicBezTo>
                <a:cubicBezTo>
                  <a:pt x="287" y="113"/>
                  <a:pt x="287" y="100"/>
                  <a:pt x="340" y="82"/>
                </a:cubicBezTo>
                <a:cubicBezTo>
                  <a:pt x="367" y="0"/>
                  <a:pt x="340" y="19"/>
                  <a:pt x="398" y="1"/>
                </a:cubicBezTo>
                <a:cubicBezTo>
                  <a:pt x="438" y="14"/>
                  <a:pt x="457" y="36"/>
                  <a:pt x="492" y="59"/>
                </a:cubicBezTo>
                <a:cubicBezTo>
                  <a:pt x="531" y="118"/>
                  <a:pt x="523" y="124"/>
                  <a:pt x="457" y="141"/>
                </a:cubicBezTo>
                <a:cubicBezTo>
                  <a:pt x="461" y="161"/>
                  <a:pt x="460" y="182"/>
                  <a:pt x="468" y="200"/>
                </a:cubicBezTo>
                <a:cubicBezTo>
                  <a:pt x="472" y="210"/>
                  <a:pt x="487" y="213"/>
                  <a:pt x="492" y="223"/>
                </a:cubicBezTo>
                <a:cubicBezTo>
                  <a:pt x="503" y="245"/>
                  <a:pt x="515" y="293"/>
                  <a:pt x="515" y="293"/>
                </a:cubicBezTo>
                <a:cubicBezTo>
                  <a:pt x="497" y="299"/>
                  <a:pt x="456" y="310"/>
                  <a:pt x="445" y="328"/>
                </a:cubicBezTo>
                <a:cubicBezTo>
                  <a:pt x="432" y="349"/>
                  <a:pt x="430" y="375"/>
                  <a:pt x="422" y="399"/>
                </a:cubicBezTo>
                <a:cubicBezTo>
                  <a:pt x="418" y="412"/>
                  <a:pt x="404" y="421"/>
                  <a:pt x="398" y="434"/>
                </a:cubicBezTo>
                <a:cubicBezTo>
                  <a:pt x="388" y="456"/>
                  <a:pt x="392" y="487"/>
                  <a:pt x="375" y="504"/>
                </a:cubicBezTo>
                <a:cubicBezTo>
                  <a:pt x="359" y="520"/>
                  <a:pt x="328" y="551"/>
                  <a:pt x="328" y="551"/>
                </a:cubicBezTo>
                <a:cubicBezTo>
                  <a:pt x="289" y="512"/>
                  <a:pt x="244" y="499"/>
                  <a:pt x="199" y="469"/>
                </a:cubicBezTo>
                <a:cubicBezTo>
                  <a:pt x="180" y="473"/>
                  <a:pt x="159" y="473"/>
                  <a:pt x="141" y="481"/>
                </a:cubicBezTo>
                <a:cubicBezTo>
                  <a:pt x="78" y="508"/>
                  <a:pt x="168" y="517"/>
                  <a:pt x="70" y="492"/>
                </a:cubicBezTo>
                <a:cubicBezTo>
                  <a:pt x="60" y="462"/>
                  <a:pt x="66" y="425"/>
                  <a:pt x="47" y="399"/>
                </a:cubicBezTo>
                <a:cubicBezTo>
                  <a:pt x="37" y="385"/>
                  <a:pt x="16" y="383"/>
                  <a:pt x="0" y="375"/>
                </a:cubicBezTo>
                <a:cubicBezTo>
                  <a:pt x="27" y="296"/>
                  <a:pt x="20" y="287"/>
                  <a:pt x="105" y="258"/>
                </a:cubicBezTo>
                <a:cubicBezTo>
                  <a:pt x="164" y="278"/>
                  <a:pt x="137" y="282"/>
                  <a:pt x="164" y="200"/>
                </a:cubicBezTo>
                <a:cubicBezTo>
                  <a:pt x="172" y="177"/>
                  <a:pt x="234" y="176"/>
                  <a:pt x="234" y="176"/>
                </a:cubicBezTo>
                <a:cubicBezTo>
                  <a:pt x="242" y="168"/>
                  <a:pt x="248" y="159"/>
                  <a:pt x="258" y="153"/>
                </a:cubicBezTo>
                <a:cubicBezTo>
                  <a:pt x="269" y="147"/>
                  <a:pt x="286" y="151"/>
                  <a:pt x="293" y="141"/>
                </a:cubicBezTo>
                <a:cubicBezTo>
                  <a:pt x="307" y="121"/>
                  <a:pt x="316" y="71"/>
                  <a:pt x="316" y="71"/>
                </a:cubicBezTo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6" name="任意多边形 53255"/>
          <p:cNvSpPr/>
          <p:nvPr/>
        </p:nvSpPr>
        <p:spPr>
          <a:xfrm>
            <a:off x="7924800" y="4800600"/>
            <a:ext cx="879373" cy="910713"/>
          </a:xfrm>
          <a:custGeom>
            <a:pathLst>
              <a:path w="554" h="574">
                <a:moveTo>
                  <a:pt x="13" y="0"/>
                </a:moveTo>
                <a:cubicBezTo>
                  <a:pt x="31" y="53"/>
                  <a:pt x="34" y="92"/>
                  <a:pt x="72" y="129"/>
                </a:cubicBezTo>
                <a:cubicBezTo>
                  <a:pt x="95" y="197"/>
                  <a:pt x="122" y="187"/>
                  <a:pt x="177" y="223"/>
                </a:cubicBezTo>
                <a:cubicBezTo>
                  <a:pt x="185" y="235"/>
                  <a:pt x="195" y="245"/>
                  <a:pt x="201" y="258"/>
                </a:cubicBezTo>
                <a:cubicBezTo>
                  <a:pt x="206" y="269"/>
                  <a:pt x="206" y="282"/>
                  <a:pt x="212" y="293"/>
                </a:cubicBezTo>
                <a:cubicBezTo>
                  <a:pt x="226" y="318"/>
                  <a:pt x="250" y="336"/>
                  <a:pt x="259" y="363"/>
                </a:cubicBezTo>
                <a:cubicBezTo>
                  <a:pt x="287" y="445"/>
                  <a:pt x="284" y="493"/>
                  <a:pt x="376" y="516"/>
                </a:cubicBezTo>
                <a:cubicBezTo>
                  <a:pt x="432" y="553"/>
                  <a:pt x="421" y="560"/>
                  <a:pt x="493" y="574"/>
                </a:cubicBezTo>
                <a:cubicBezTo>
                  <a:pt x="509" y="569"/>
                  <a:pt x="547" y="563"/>
                  <a:pt x="552" y="539"/>
                </a:cubicBezTo>
                <a:cubicBezTo>
                  <a:pt x="554" y="527"/>
                  <a:pt x="543" y="516"/>
                  <a:pt x="540" y="504"/>
                </a:cubicBezTo>
                <a:cubicBezTo>
                  <a:pt x="523" y="444"/>
                  <a:pt x="545" y="463"/>
                  <a:pt x="493" y="445"/>
                </a:cubicBezTo>
                <a:cubicBezTo>
                  <a:pt x="485" y="433"/>
                  <a:pt x="481" y="419"/>
                  <a:pt x="470" y="410"/>
                </a:cubicBezTo>
                <a:cubicBezTo>
                  <a:pt x="460" y="402"/>
                  <a:pt x="442" y="409"/>
                  <a:pt x="435" y="399"/>
                </a:cubicBezTo>
                <a:cubicBezTo>
                  <a:pt x="420" y="379"/>
                  <a:pt x="411" y="328"/>
                  <a:pt x="411" y="328"/>
                </a:cubicBezTo>
                <a:cubicBezTo>
                  <a:pt x="415" y="316"/>
                  <a:pt x="428" y="304"/>
                  <a:pt x="423" y="293"/>
                </a:cubicBezTo>
                <a:cubicBezTo>
                  <a:pt x="418" y="280"/>
                  <a:pt x="399" y="279"/>
                  <a:pt x="388" y="270"/>
                </a:cubicBezTo>
                <a:cubicBezTo>
                  <a:pt x="340" y="229"/>
                  <a:pt x="320" y="172"/>
                  <a:pt x="259" y="153"/>
                </a:cubicBezTo>
                <a:cubicBezTo>
                  <a:pt x="243" y="137"/>
                  <a:pt x="233" y="113"/>
                  <a:pt x="212" y="106"/>
                </a:cubicBezTo>
                <a:cubicBezTo>
                  <a:pt x="189" y="98"/>
                  <a:pt x="142" y="82"/>
                  <a:pt x="142" y="82"/>
                </a:cubicBezTo>
                <a:cubicBezTo>
                  <a:pt x="120" y="60"/>
                  <a:pt x="107" y="36"/>
                  <a:pt x="72" y="36"/>
                </a:cubicBezTo>
                <a:cubicBezTo>
                  <a:pt x="52" y="36"/>
                  <a:pt x="30" y="57"/>
                  <a:pt x="13" y="47"/>
                </a:cubicBezTo>
                <a:cubicBezTo>
                  <a:pt x="0" y="39"/>
                  <a:pt x="13" y="16"/>
                  <a:pt x="13" y="0"/>
                </a:cubicBezTo>
                <a:close/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7" name="任意多边形 53256"/>
          <p:cNvSpPr/>
          <p:nvPr/>
        </p:nvSpPr>
        <p:spPr>
          <a:xfrm>
            <a:off x="1142365" y="-635"/>
            <a:ext cx="9525635" cy="6797675"/>
          </a:xfrm>
          <a:custGeom>
            <a:pathLst>
              <a:path w="6192" h="4656">
                <a:moveTo>
                  <a:pt x="6170" y="195"/>
                </a:moveTo>
                <a:cubicBezTo>
                  <a:pt x="6192" y="284"/>
                  <a:pt x="6167" y="793"/>
                  <a:pt x="6149" y="918"/>
                </a:cubicBezTo>
                <a:cubicBezTo>
                  <a:pt x="6128" y="999"/>
                  <a:pt x="6119" y="1061"/>
                  <a:pt x="6026" y="1091"/>
                </a:cubicBezTo>
                <a:cubicBezTo>
                  <a:pt x="5999" y="1172"/>
                  <a:pt x="5980" y="1147"/>
                  <a:pt x="6039" y="1182"/>
                </a:cubicBezTo>
                <a:cubicBezTo>
                  <a:pt x="6056" y="1226"/>
                  <a:pt x="6070" y="1237"/>
                  <a:pt x="6112" y="1262"/>
                </a:cubicBezTo>
                <a:cubicBezTo>
                  <a:pt x="6116" y="1274"/>
                  <a:pt x="6119" y="1286"/>
                  <a:pt x="6125" y="1296"/>
                </a:cubicBezTo>
                <a:cubicBezTo>
                  <a:pt x="6131" y="1309"/>
                  <a:pt x="6147" y="1317"/>
                  <a:pt x="6149" y="1331"/>
                </a:cubicBezTo>
                <a:cubicBezTo>
                  <a:pt x="6151" y="1351"/>
                  <a:pt x="6141" y="1370"/>
                  <a:pt x="6136" y="1389"/>
                </a:cubicBezTo>
                <a:cubicBezTo>
                  <a:pt x="6113" y="1487"/>
                  <a:pt x="6116" y="1408"/>
                  <a:pt x="6021" y="1424"/>
                </a:cubicBezTo>
                <a:cubicBezTo>
                  <a:pt x="5935" y="1507"/>
                  <a:pt x="5952" y="1394"/>
                  <a:pt x="5953" y="1389"/>
                </a:cubicBezTo>
                <a:cubicBezTo>
                  <a:pt x="5935" y="1339"/>
                  <a:pt x="5944" y="1327"/>
                  <a:pt x="5991" y="1296"/>
                </a:cubicBezTo>
                <a:cubicBezTo>
                  <a:pt x="5962" y="1223"/>
                  <a:pt x="5947" y="1239"/>
                  <a:pt x="5867" y="1252"/>
                </a:cubicBezTo>
                <a:cubicBezTo>
                  <a:pt x="5875" y="1230"/>
                  <a:pt x="5909" y="1176"/>
                  <a:pt x="5881" y="1148"/>
                </a:cubicBezTo>
                <a:cubicBezTo>
                  <a:pt x="5870" y="1139"/>
                  <a:pt x="5855" y="1140"/>
                  <a:pt x="5843" y="1136"/>
                </a:cubicBezTo>
                <a:cubicBezTo>
                  <a:pt x="5823" y="1079"/>
                  <a:pt x="5844" y="1103"/>
                  <a:pt x="5805" y="1125"/>
                </a:cubicBezTo>
                <a:cubicBezTo>
                  <a:pt x="5793" y="1131"/>
                  <a:pt x="5782" y="1131"/>
                  <a:pt x="5769" y="1136"/>
                </a:cubicBezTo>
                <a:cubicBezTo>
                  <a:pt x="5761" y="1144"/>
                  <a:pt x="5755" y="1153"/>
                  <a:pt x="5744" y="1160"/>
                </a:cubicBezTo>
                <a:cubicBezTo>
                  <a:pt x="5734" y="1166"/>
                  <a:pt x="5714" y="1182"/>
                  <a:pt x="5709" y="1171"/>
                </a:cubicBezTo>
                <a:cubicBezTo>
                  <a:pt x="5699" y="1153"/>
                  <a:pt x="5717" y="1132"/>
                  <a:pt x="5721" y="1114"/>
                </a:cubicBezTo>
                <a:cubicBezTo>
                  <a:pt x="5713" y="1101"/>
                  <a:pt x="5711" y="1081"/>
                  <a:pt x="5695" y="1079"/>
                </a:cubicBezTo>
                <a:cubicBezTo>
                  <a:pt x="5671" y="1076"/>
                  <a:pt x="5647" y="1094"/>
                  <a:pt x="5621" y="1101"/>
                </a:cubicBezTo>
                <a:cubicBezTo>
                  <a:pt x="5610" y="1105"/>
                  <a:pt x="5586" y="1114"/>
                  <a:pt x="5586" y="1114"/>
                </a:cubicBezTo>
                <a:cubicBezTo>
                  <a:pt x="5572" y="1125"/>
                  <a:pt x="5564" y="1140"/>
                  <a:pt x="5549" y="1148"/>
                </a:cubicBezTo>
                <a:cubicBezTo>
                  <a:pt x="5534" y="1155"/>
                  <a:pt x="5508" y="1146"/>
                  <a:pt x="5500" y="1160"/>
                </a:cubicBezTo>
                <a:cubicBezTo>
                  <a:pt x="5478" y="1195"/>
                  <a:pt x="5531" y="1217"/>
                  <a:pt x="5549" y="1228"/>
                </a:cubicBezTo>
                <a:cubicBezTo>
                  <a:pt x="5553" y="1244"/>
                  <a:pt x="5547" y="1265"/>
                  <a:pt x="5561" y="1274"/>
                </a:cubicBezTo>
                <a:cubicBezTo>
                  <a:pt x="5569" y="1280"/>
                  <a:pt x="5574" y="1257"/>
                  <a:pt x="5586" y="1252"/>
                </a:cubicBezTo>
                <a:cubicBezTo>
                  <a:pt x="5609" y="1241"/>
                  <a:pt x="5659" y="1228"/>
                  <a:pt x="5659" y="1228"/>
                </a:cubicBezTo>
                <a:cubicBezTo>
                  <a:pt x="5718" y="1283"/>
                  <a:pt x="5701" y="1254"/>
                  <a:pt x="5721" y="1309"/>
                </a:cubicBezTo>
                <a:cubicBezTo>
                  <a:pt x="5645" y="1377"/>
                  <a:pt x="5783" y="1262"/>
                  <a:pt x="5610" y="1343"/>
                </a:cubicBezTo>
                <a:cubicBezTo>
                  <a:pt x="5598" y="1349"/>
                  <a:pt x="5602" y="1365"/>
                  <a:pt x="5597" y="1377"/>
                </a:cubicBezTo>
                <a:cubicBezTo>
                  <a:pt x="5634" y="1479"/>
                  <a:pt x="5582" y="1351"/>
                  <a:pt x="5634" y="1435"/>
                </a:cubicBezTo>
                <a:cubicBezTo>
                  <a:pt x="5680" y="1507"/>
                  <a:pt x="5609" y="1436"/>
                  <a:pt x="5672" y="1492"/>
                </a:cubicBezTo>
                <a:cubicBezTo>
                  <a:pt x="5698" y="1573"/>
                  <a:pt x="5672" y="1473"/>
                  <a:pt x="5672" y="1585"/>
                </a:cubicBezTo>
                <a:cubicBezTo>
                  <a:pt x="5672" y="1596"/>
                  <a:pt x="5682" y="1619"/>
                  <a:pt x="5682" y="1619"/>
                </a:cubicBezTo>
                <a:cubicBezTo>
                  <a:pt x="5686" y="1631"/>
                  <a:pt x="5695" y="1641"/>
                  <a:pt x="5695" y="1653"/>
                </a:cubicBezTo>
                <a:cubicBezTo>
                  <a:pt x="5695" y="1669"/>
                  <a:pt x="5682" y="1700"/>
                  <a:pt x="5682" y="1700"/>
                </a:cubicBezTo>
                <a:cubicBezTo>
                  <a:pt x="5720" y="1734"/>
                  <a:pt x="5738" y="1742"/>
                  <a:pt x="5695" y="1780"/>
                </a:cubicBezTo>
                <a:cubicBezTo>
                  <a:pt x="5648" y="1912"/>
                  <a:pt x="5711" y="1717"/>
                  <a:pt x="5695" y="1848"/>
                </a:cubicBezTo>
                <a:cubicBezTo>
                  <a:pt x="5686" y="1920"/>
                  <a:pt x="5611" y="2052"/>
                  <a:pt x="5536" y="2076"/>
                </a:cubicBezTo>
                <a:cubicBezTo>
                  <a:pt x="5491" y="2141"/>
                  <a:pt x="5523" y="2079"/>
                  <a:pt x="5426" y="2102"/>
                </a:cubicBezTo>
                <a:cubicBezTo>
                  <a:pt x="5372" y="2153"/>
                  <a:pt x="5366" y="2154"/>
                  <a:pt x="5292" y="2171"/>
                </a:cubicBezTo>
                <a:cubicBezTo>
                  <a:pt x="5261" y="2199"/>
                  <a:pt x="5234" y="2215"/>
                  <a:pt x="5193" y="2228"/>
                </a:cubicBezTo>
                <a:cubicBezTo>
                  <a:pt x="5074" y="2190"/>
                  <a:pt x="5182" y="2248"/>
                  <a:pt x="5094" y="2271"/>
                </a:cubicBezTo>
                <a:cubicBezTo>
                  <a:pt x="5079" y="2280"/>
                  <a:pt x="5109" y="2293"/>
                  <a:pt x="5105" y="2282"/>
                </a:cubicBezTo>
                <a:cubicBezTo>
                  <a:pt x="5120" y="2277"/>
                  <a:pt x="5083" y="2211"/>
                  <a:pt x="5071" y="2205"/>
                </a:cubicBezTo>
                <a:cubicBezTo>
                  <a:pt x="5048" y="2195"/>
                  <a:pt x="5021" y="2213"/>
                  <a:pt x="4997" y="2217"/>
                </a:cubicBezTo>
                <a:cubicBezTo>
                  <a:pt x="4984" y="2224"/>
                  <a:pt x="4972" y="2234"/>
                  <a:pt x="4961" y="2239"/>
                </a:cubicBezTo>
                <a:cubicBezTo>
                  <a:pt x="4949" y="2245"/>
                  <a:pt x="4929" y="2240"/>
                  <a:pt x="4923" y="2251"/>
                </a:cubicBezTo>
                <a:cubicBezTo>
                  <a:pt x="4917" y="2262"/>
                  <a:pt x="4930" y="2273"/>
                  <a:pt x="4935" y="2286"/>
                </a:cubicBezTo>
                <a:cubicBezTo>
                  <a:pt x="4907" y="2368"/>
                  <a:pt x="4841" y="2358"/>
                  <a:pt x="4900" y="2395"/>
                </a:cubicBezTo>
                <a:cubicBezTo>
                  <a:pt x="4916" y="2450"/>
                  <a:pt x="4908" y="2499"/>
                  <a:pt x="4968" y="2517"/>
                </a:cubicBezTo>
                <a:cubicBezTo>
                  <a:pt x="4980" y="2614"/>
                  <a:pt x="5116" y="2648"/>
                  <a:pt x="5091" y="2751"/>
                </a:cubicBezTo>
                <a:cubicBezTo>
                  <a:pt x="5085" y="2775"/>
                  <a:pt x="5073" y="2861"/>
                  <a:pt x="5058" y="2882"/>
                </a:cubicBezTo>
                <a:cubicBezTo>
                  <a:pt x="5046" y="2923"/>
                  <a:pt x="4942" y="2907"/>
                  <a:pt x="4927" y="2947"/>
                </a:cubicBezTo>
                <a:cubicBezTo>
                  <a:pt x="4891" y="2913"/>
                  <a:pt x="4890" y="2842"/>
                  <a:pt x="4838" y="2826"/>
                </a:cubicBezTo>
                <a:cubicBezTo>
                  <a:pt x="4810" y="2801"/>
                  <a:pt x="4779" y="2783"/>
                  <a:pt x="4751" y="2757"/>
                </a:cubicBezTo>
                <a:cubicBezTo>
                  <a:pt x="4747" y="2745"/>
                  <a:pt x="4748" y="2731"/>
                  <a:pt x="4739" y="2723"/>
                </a:cubicBezTo>
                <a:cubicBezTo>
                  <a:pt x="4730" y="2713"/>
                  <a:pt x="4714" y="2716"/>
                  <a:pt x="4702" y="2711"/>
                </a:cubicBezTo>
                <a:cubicBezTo>
                  <a:pt x="4675" y="2699"/>
                  <a:pt x="4662" y="2684"/>
                  <a:pt x="4640" y="2665"/>
                </a:cubicBezTo>
                <a:cubicBezTo>
                  <a:pt x="4586" y="2743"/>
                  <a:pt x="4648" y="2645"/>
                  <a:pt x="4604" y="2769"/>
                </a:cubicBezTo>
                <a:cubicBezTo>
                  <a:pt x="4596" y="2793"/>
                  <a:pt x="4576" y="2812"/>
                  <a:pt x="4567" y="2838"/>
                </a:cubicBezTo>
                <a:cubicBezTo>
                  <a:pt x="4626" y="3001"/>
                  <a:pt x="4560" y="2916"/>
                  <a:pt x="4597" y="3035"/>
                </a:cubicBezTo>
                <a:cubicBezTo>
                  <a:pt x="4600" y="3047"/>
                  <a:pt x="4589" y="2860"/>
                  <a:pt x="4611" y="2871"/>
                </a:cubicBezTo>
                <a:cubicBezTo>
                  <a:pt x="4632" y="2891"/>
                  <a:pt x="4673" y="3004"/>
                  <a:pt x="4702" y="3010"/>
                </a:cubicBezTo>
                <a:cubicBezTo>
                  <a:pt x="4750" y="3039"/>
                  <a:pt x="4770" y="3027"/>
                  <a:pt x="4789" y="3079"/>
                </a:cubicBezTo>
                <a:cubicBezTo>
                  <a:pt x="4772" y="3125"/>
                  <a:pt x="4790" y="3167"/>
                  <a:pt x="4800" y="3217"/>
                </a:cubicBezTo>
                <a:cubicBezTo>
                  <a:pt x="4803" y="3229"/>
                  <a:pt x="4822" y="3244"/>
                  <a:pt x="4812" y="3251"/>
                </a:cubicBezTo>
                <a:cubicBezTo>
                  <a:pt x="4803" y="3259"/>
                  <a:pt x="4796" y="3237"/>
                  <a:pt x="4789" y="3228"/>
                </a:cubicBezTo>
                <a:cubicBezTo>
                  <a:pt x="4779" y="3217"/>
                  <a:pt x="4778" y="3199"/>
                  <a:pt x="4765" y="3194"/>
                </a:cubicBezTo>
                <a:cubicBezTo>
                  <a:pt x="4742" y="3183"/>
                  <a:pt x="4715" y="3187"/>
                  <a:pt x="4690" y="3183"/>
                </a:cubicBezTo>
                <a:cubicBezTo>
                  <a:pt x="4634" y="3127"/>
                  <a:pt x="4649" y="3019"/>
                  <a:pt x="4593" y="2975"/>
                </a:cubicBezTo>
                <a:cubicBezTo>
                  <a:pt x="4582" y="2968"/>
                  <a:pt x="4568" y="2968"/>
                  <a:pt x="4556" y="2964"/>
                </a:cubicBezTo>
                <a:cubicBezTo>
                  <a:pt x="4524" y="2936"/>
                  <a:pt x="4519" y="2911"/>
                  <a:pt x="4507" y="2872"/>
                </a:cubicBezTo>
                <a:cubicBezTo>
                  <a:pt x="4511" y="2859"/>
                  <a:pt x="4512" y="2847"/>
                  <a:pt x="4518" y="2838"/>
                </a:cubicBezTo>
                <a:cubicBezTo>
                  <a:pt x="4524" y="2828"/>
                  <a:pt x="4543" y="2825"/>
                  <a:pt x="4543" y="2815"/>
                </a:cubicBezTo>
                <a:cubicBezTo>
                  <a:pt x="4543" y="2804"/>
                  <a:pt x="4527" y="2799"/>
                  <a:pt x="4518" y="2792"/>
                </a:cubicBezTo>
                <a:cubicBezTo>
                  <a:pt x="4510" y="2769"/>
                  <a:pt x="4502" y="2745"/>
                  <a:pt x="4494" y="2723"/>
                </a:cubicBezTo>
                <a:cubicBezTo>
                  <a:pt x="4490" y="2711"/>
                  <a:pt x="4481" y="2688"/>
                  <a:pt x="4481" y="2688"/>
                </a:cubicBezTo>
                <a:cubicBezTo>
                  <a:pt x="4473" y="2610"/>
                  <a:pt x="4435" y="2662"/>
                  <a:pt x="4414" y="2587"/>
                </a:cubicBezTo>
                <a:cubicBezTo>
                  <a:pt x="4397" y="2640"/>
                  <a:pt x="4434" y="2498"/>
                  <a:pt x="4371" y="2515"/>
                </a:cubicBezTo>
                <a:cubicBezTo>
                  <a:pt x="4346" y="2522"/>
                  <a:pt x="4327" y="2489"/>
                  <a:pt x="4327" y="2489"/>
                </a:cubicBezTo>
                <a:cubicBezTo>
                  <a:pt x="4278" y="2443"/>
                  <a:pt x="4285" y="2541"/>
                  <a:pt x="4285" y="2481"/>
                </a:cubicBezTo>
                <a:cubicBezTo>
                  <a:pt x="4285" y="2450"/>
                  <a:pt x="4279" y="2420"/>
                  <a:pt x="4273" y="2389"/>
                </a:cubicBezTo>
                <a:cubicBezTo>
                  <a:pt x="4257" y="2306"/>
                  <a:pt x="4342" y="2299"/>
                  <a:pt x="4251" y="2271"/>
                </a:cubicBezTo>
                <a:cubicBezTo>
                  <a:pt x="4239" y="2276"/>
                  <a:pt x="4231" y="2330"/>
                  <a:pt x="4218" y="2336"/>
                </a:cubicBezTo>
                <a:cubicBezTo>
                  <a:pt x="4208" y="2341"/>
                  <a:pt x="4207" y="2302"/>
                  <a:pt x="4196" y="2304"/>
                </a:cubicBezTo>
                <a:cubicBezTo>
                  <a:pt x="4184" y="2306"/>
                  <a:pt x="4176" y="2331"/>
                  <a:pt x="4163" y="2326"/>
                </a:cubicBezTo>
                <a:cubicBezTo>
                  <a:pt x="4147" y="2331"/>
                  <a:pt x="4233" y="2338"/>
                  <a:pt x="4218" y="2347"/>
                </a:cubicBezTo>
                <a:cubicBezTo>
                  <a:pt x="4208" y="2355"/>
                  <a:pt x="4159" y="2338"/>
                  <a:pt x="4153" y="2347"/>
                </a:cubicBezTo>
                <a:cubicBezTo>
                  <a:pt x="4143" y="2363"/>
                  <a:pt x="4198" y="2339"/>
                  <a:pt x="4185" y="2347"/>
                </a:cubicBezTo>
                <a:cubicBezTo>
                  <a:pt x="4168" y="2393"/>
                  <a:pt x="4180" y="2386"/>
                  <a:pt x="4131" y="2402"/>
                </a:cubicBezTo>
                <a:cubicBezTo>
                  <a:pt x="4122" y="2410"/>
                  <a:pt x="4098" y="2363"/>
                  <a:pt x="4087" y="2369"/>
                </a:cubicBezTo>
                <a:cubicBezTo>
                  <a:pt x="4076" y="2375"/>
                  <a:pt x="4032" y="2449"/>
                  <a:pt x="4022" y="2456"/>
                </a:cubicBezTo>
                <a:cubicBezTo>
                  <a:pt x="4010" y="2466"/>
                  <a:pt x="4030" y="2402"/>
                  <a:pt x="4022" y="2413"/>
                </a:cubicBezTo>
                <a:cubicBezTo>
                  <a:pt x="3986" y="2452"/>
                  <a:pt x="4012" y="2496"/>
                  <a:pt x="3967" y="2511"/>
                </a:cubicBezTo>
                <a:cubicBezTo>
                  <a:pt x="3959" y="2519"/>
                  <a:pt x="3977" y="2507"/>
                  <a:pt x="3967" y="2511"/>
                </a:cubicBezTo>
                <a:cubicBezTo>
                  <a:pt x="3944" y="2518"/>
                  <a:pt x="3977" y="2555"/>
                  <a:pt x="3956" y="2566"/>
                </a:cubicBezTo>
                <a:cubicBezTo>
                  <a:pt x="3943" y="2572"/>
                  <a:pt x="3862" y="2586"/>
                  <a:pt x="3858" y="2598"/>
                </a:cubicBezTo>
                <a:cubicBezTo>
                  <a:pt x="3877" y="2647"/>
                  <a:pt x="3767" y="2676"/>
                  <a:pt x="3738" y="2718"/>
                </a:cubicBezTo>
                <a:cubicBezTo>
                  <a:pt x="3750" y="2726"/>
                  <a:pt x="3694" y="2783"/>
                  <a:pt x="3705" y="2795"/>
                </a:cubicBezTo>
                <a:cubicBezTo>
                  <a:pt x="3736" y="2831"/>
                  <a:pt x="3650" y="3059"/>
                  <a:pt x="3629" y="3089"/>
                </a:cubicBezTo>
                <a:cubicBezTo>
                  <a:pt x="3617" y="3136"/>
                  <a:pt x="3586" y="3046"/>
                  <a:pt x="3498" y="3067"/>
                </a:cubicBezTo>
                <a:cubicBezTo>
                  <a:pt x="3503" y="3081"/>
                  <a:pt x="3559" y="2973"/>
                  <a:pt x="3443" y="2904"/>
                </a:cubicBezTo>
                <a:cubicBezTo>
                  <a:pt x="3443" y="2838"/>
                  <a:pt x="3422" y="2759"/>
                  <a:pt x="3389" y="2729"/>
                </a:cubicBezTo>
                <a:cubicBezTo>
                  <a:pt x="3380" y="2719"/>
                  <a:pt x="3423" y="2744"/>
                  <a:pt x="3411" y="2740"/>
                </a:cubicBezTo>
                <a:cubicBezTo>
                  <a:pt x="3397" y="2744"/>
                  <a:pt x="3412" y="2788"/>
                  <a:pt x="3400" y="2784"/>
                </a:cubicBezTo>
                <a:cubicBezTo>
                  <a:pt x="3361" y="2768"/>
                  <a:pt x="3356" y="2695"/>
                  <a:pt x="3367" y="2675"/>
                </a:cubicBezTo>
                <a:cubicBezTo>
                  <a:pt x="3374" y="2663"/>
                  <a:pt x="3375" y="2707"/>
                  <a:pt x="3389" y="2707"/>
                </a:cubicBezTo>
                <a:cubicBezTo>
                  <a:pt x="3401" y="2707"/>
                  <a:pt x="3382" y="2684"/>
                  <a:pt x="3378" y="2696"/>
                </a:cubicBezTo>
                <a:cubicBezTo>
                  <a:pt x="3370" y="2673"/>
                  <a:pt x="3359" y="2619"/>
                  <a:pt x="3345" y="2598"/>
                </a:cubicBezTo>
                <a:cubicBezTo>
                  <a:pt x="3335" y="2586"/>
                  <a:pt x="3329" y="2523"/>
                  <a:pt x="3323" y="2511"/>
                </a:cubicBezTo>
                <a:cubicBezTo>
                  <a:pt x="3310" y="2487"/>
                  <a:pt x="3207" y="2350"/>
                  <a:pt x="3192" y="2326"/>
                </a:cubicBezTo>
                <a:cubicBezTo>
                  <a:pt x="3178" y="2307"/>
                  <a:pt x="3171" y="2467"/>
                  <a:pt x="3171" y="2467"/>
                </a:cubicBezTo>
                <a:cubicBezTo>
                  <a:pt x="3163" y="2360"/>
                  <a:pt x="3083" y="2385"/>
                  <a:pt x="3072" y="2282"/>
                </a:cubicBezTo>
                <a:cubicBezTo>
                  <a:pt x="3042" y="2324"/>
                  <a:pt x="2981" y="2234"/>
                  <a:pt x="2963" y="2282"/>
                </a:cubicBezTo>
                <a:cubicBezTo>
                  <a:pt x="2929" y="2189"/>
                  <a:pt x="2984" y="2260"/>
                  <a:pt x="2898" y="2206"/>
                </a:cubicBezTo>
                <a:cubicBezTo>
                  <a:pt x="2879" y="2194"/>
                  <a:pt x="2823" y="2198"/>
                  <a:pt x="2800" y="2195"/>
                </a:cubicBezTo>
                <a:cubicBezTo>
                  <a:pt x="2763" y="2192"/>
                  <a:pt x="2738" y="2199"/>
                  <a:pt x="2701" y="2195"/>
                </a:cubicBezTo>
                <a:cubicBezTo>
                  <a:pt x="2673" y="2269"/>
                  <a:pt x="2642" y="2235"/>
                  <a:pt x="2614" y="2217"/>
                </a:cubicBezTo>
                <a:cubicBezTo>
                  <a:pt x="2593" y="2203"/>
                  <a:pt x="2538" y="2206"/>
                  <a:pt x="2538" y="2206"/>
                </a:cubicBezTo>
                <a:cubicBezTo>
                  <a:pt x="2493" y="2209"/>
                  <a:pt x="2496" y="2111"/>
                  <a:pt x="2451" y="2118"/>
                </a:cubicBezTo>
                <a:cubicBezTo>
                  <a:pt x="2438" y="2120"/>
                  <a:pt x="2422" y="2033"/>
                  <a:pt x="2409" y="2033"/>
                </a:cubicBezTo>
                <a:cubicBezTo>
                  <a:pt x="2359" y="2033"/>
                  <a:pt x="2461" y="2140"/>
                  <a:pt x="2374" y="2075"/>
                </a:cubicBezTo>
                <a:cubicBezTo>
                  <a:pt x="2385" y="2107"/>
                  <a:pt x="2312" y="2101"/>
                  <a:pt x="2276" y="2097"/>
                </a:cubicBezTo>
                <a:cubicBezTo>
                  <a:pt x="2291" y="2093"/>
                  <a:pt x="2265" y="2151"/>
                  <a:pt x="2309" y="2140"/>
                </a:cubicBezTo>
                <a:cubicBezTo>
                  <a:pt x="2323" y="2122"/>
                  <a:pt x="2250" y="2093"/>
                  <a:pt x="2243" y="2086"/>
                </a:cubicBezTo>
                <a:cubicBezTo>
                  <a:pt x="2220" y="2101"/>
                  <a:pt x="2232" y="2097"/>
                  <a:pt x="2189" y="2075"/>
                </a:cubicBezTo>
                <a:cubicBezTo>
                  <a:pt x="2232" y="2086"/>
                  <a:pt x="2167" y="2053"/>
                  <a:pt x="2167" y="2053"/>
                </a:cubicBezTo>
                <a:cubicBezTo>
                  <a:pt x="2150" y="2057"/>
                  <a:pt x="2195" y="2066"/>
                  <a:pt x="2178" y="2064"/>
                </a:cubicBezTo>
                <a:cubicBezTo>
                  <a:pt x="2163" y="2042"/>
                  <a:pt x="2121" y="2001"/>
                  <a:pt x="2090" y="1977"/>
                </a:cubicBezTo>
                <a:cubicBezTo>
                  <a:pt x="2059" y="1953"/>
                  <a:pt x="2029" y="1949"/>
                  <a:pt x="1992" y="1922"/>
                </a:cubicBezTo>
                <a:cubicBezTo>
                  <a:pt x="1949" y="1886"/>
                  <a:pt x="1911" y="1852"/>
                  <a:pt x="1870" y="1815"/>
                </a:cubicBezTo>
                <a:cubicBezTo>
                  <a:pt x="1829" y="1818"/>
                  <a:pt x="1786" y="1810"/>
                  <a:pt x="1747" y="1826"/>
                </a:cubicBezTo>
                <a:cubicBezTo>
                  <a:pt x="1737" y="1831"/>
                  <a:pt x="1758" y="1848"/>
                  <a:pt x="1760" y="1861"/>
                </a:cubicBezTo>
                <a:cubicBezTo>
                  <a:pt x="1781" y="1959"/>
                  <a:pt x="1741" y="1933"/>
                  <a:pt x="1821" y="1953"/>
                </a:cubicBezTo>
                <a:cubicBezTo>
                  <a:pt x="1884" y="2009"/>
                  <a:pt x="1728" y="1969"/>
                  <a:pt x="1774" y="2042"/>
                </a:cubicBezTo>
                <a:cubicBezTo>
                  <a:pt x="1786" y="2060"/>
                  <a:pt x="1932" y="2151"/>
                  <a:pt x="1949" y="2162"/>
                </a:cubicBezTo>
                <a:cubicBezTo>
                  <a:pt x="1958" y="2149"/>
                  <a:pt x="1979" y="2219"/>
                  <a:pt x="1981" y="2206"/>
                </a:cubicBezTo>
                <a:cubicBezTo>
                  <a:pt x="2024" y="2271"/>
                  <a:pt x="1920" y="2184"/>
                  <a:pt x="1992" y="2206"/>
                </a:cubicBezTo>
                <a:cubicBezTo>
                  <a:pt x="2023" y="2250"/>
                  <a:pt x="1991" y="2100"/>
                  <a:pt x="2047" y="2118"/>
                </a:cubicBezTo>
                <a:cubicBezTo>
                  <a:pt x="2063" y="2107"/>
                  <a:pt x="2079" y="2133"/>
                  <a:pt x="2090" y="2140"/>
                </a:cubicBezTo>
                <a:cubicBezTo>
                  <a:pt x="2090" y="2162"/>
                  <a:pt x="2112" y="2195"/>
                  <a:pt x="2112" y="2162"/>
                </a:cubicBezTo>
                <a:cubicBezTo>
                  <a:pt x="2131" y="2140"/>
                  <a:pt x="2123" y="2206"/>
                  <a:pt x="2167" y="2173"/>
                </a:cubicBezTo>
                <a:cubicBezTo>
                  <a:pt x="2188" y="2217"/>
                  <a:pt x="2247" y="2336"/>
                  <a:pt x="2237" y="2424"/>
                </a:cubicBezTo>
                <a:cubicBezTo>
                  <a:pt x="2217" y="2500"/>
                  <a:pt x="2197" y="2490"/>
                  <a:pt x="2115" y="2515"/>
                </a:cubicBezTo>
                <a:cubicBezTo>
                  <a:pt x="2068" y="2530"/>
                  <a:pt x="1969" y="2539"/>
                  <a:pt x="1969" y="2539"/>
                </a:cubicBezTo>
                <a:cubicBezTo>
                  <a:pt x="1966" y="2546"/>
                  <a:pt x="1942" y="2630"/>
                  <a:pt x="1919" y="2642"/>
                </a:cubicBezTo>
                <a:cubicBezTo>
                  <a:pt x="1893" y="2656"/>
                  <a:pt x="1758" y="2673"/>
                  <a:pt x="1736" y="2677"/>
                </a:cubicBezTo>
                <a:cubicBezTo>
                  <a:pt x="1667" y="2684"/>
                  <a:pt x="1543" y="2716"/>
                  <a:pt x="1503" y="2688"/>
                </a:cubicBezTo>
                <a:cubicBezTo>
                  <a:pt x="1506" y="2662"/>
                  <a:pt x="1527" y="2532"/>
                  <a:pt x="1490" y="2504"/>
                </a:cubicBezTo>
                <a:cubicBezTo>
                  <a:pt x="1476" y="2495"/>
                  <a:pt x="1458" y="2497"/>
                  <a:pt x="1441" y="2493"/>
                </a:cubicBezTo>
                <a:cubicBezTo>
                  <a:pt x="1414" y="2413"/>
                  <a:pt x="1435" y="2442"/>
                  <a:pt x="1393" y="2401"/>
                </a:cubicBezTo>
                <a:cubicBezTo>
                  <a:pt x="1389" y="2388"/>
                  <a:pt x="1388" y="2376"/>
                  <a:pt x="1380" y="2366"/>
                </a:cubicBezTo>
                <a:cubicBezTo>
                  <a:pt x="1366" y="2349"/>
                  <a:pt x="1331" y="2320"/>
                  <a:pt x="1331" y="2320"/>
                </a:cubicBezTo>
                <a:cubicBezTo>
                  <a:pt x="1312" y="2241"/>
                  <a:pt x="1317" y="2226"/>
                  <a:pt x="1245" y="2182"/>
                </a:cubicBezTo>
                <a:cubicBezTo>
                  <a:pt x="1204" y="2125"/>
                  <a:pt x="1173" y="2059"/>
                  <a:pt x="1122" y="2010"/>
                </a:cubicBezTo>
                <a:cubicBezTo>
                  <a:pt x="1118" y="1998"/>
                  <a:pt x="1118" y="1985"/>
                  <a:pt x="1110" y="1976"/>
                </a:cubicBezTo>
                <a:cubicBezTo>
                  <a:pt x="1100" y="1964"/>
                  <a:pt x="1081" y="1964"/>
                  <a:pt x="1073" y="1953"/>
                </a:cubicBezTo>
                <a:cubicBezTo>
                  <a:pt x="1059" y="1932"/>
                  <a:pt x="1057" y="1907"/>
                  <a:pt x="1049" y="1884"/>
                </a:cubicBezTo>
                <a:cubicBezTo>
                  <a:pt x="1045" y="1872"/>
                  <a:pt x="1037" y="1848"/>
                  <a:pt x="1037" y="1848"/>
                </a:cubicBezTo>
                <a:cubicBezTo>
                  <a:pt x="1033" y="1883"/>
                  <a:pt x="1037" y="1920"/>
                  <a:pt x="1025" y="1953"/>
                </a:cubicBezTo>
                <a:cubicBezTo>
                  <a:pt x="1017" y="1967"/>
                  <a:pt x="1022" y="1919"/>
                  <a:pt x="1012" y="1907"/>
                </a:cubicBezTo>
                <a:cubicBezTo>
                  <a:pt x="997" y="1886"/>
                  <a:pt x="970" y="1878"/>
                  <a:pt x="950" y="1861"/>
                </a:cubicBezTo>
                <a:cubicBezTo>
                  <a:pt x="933" y="1906"/>
                  <a:pt x="940" y="1919"/>
                  <a:pt x="976" y="1953"/>
                </a:cubicBezTo>
                <a:cubicBezTo>
                  <a:pt x="991" y="2001"/>
                  <a:pt x="979" y="2056"/>
                  <a:pt x="999" y="2102"/>
                </a:cubicBezTo>
                <a:cubicBezTo>
                  <a:pt x="1007" y="2117"/>
                  <a:pt x="1033" y="2109"/>
                  <a:pt x="1049" y="2113"/>
                </a:cubicBezTo>
                <a:cubicBezTo>
                  <a:pt x="1053" y="2125"/>
                  <a:pt x="1052" y="2139"/>
                  <a:pt x="1060" y="2148"/>
                </a:cubicBezTo>
                <a:cubicBezTo>
                  <a:pt x="1070" y="2158"/>
                  <a:pt x="1092" y="2158"/>
                  <a:pt x="1098" y="2171"/>
                </a:cubicBezTo>
                <a:cubicBezTo>
                  <a:pt x="1109" y="2188"/>
                  <a:pt x="1104" y="2210"/>
                  <a:pt x="1110" y="2228"/>
                </a:cubicBezTo>
                <a:cubicBezTo>
                  <a:pt x="1125" y="2290"/>
                  <a:pt x="1158" y="2351"/>
                  <a:pt x="1171" y="2412"/>
                </a:cubicBezTo>
                <a:cubicBezTo>
                  <a:pt x="1176" y="2432"/>
                  <a:pt x="1175" y="2452"/>
                  <a:pt x="1184" y="2470"/>
                </a:cubicBezTo>
                <a:cubicBezTo>
                  <a:pt x="1191" y="2484"/>
                  <a:pt x="1208" y="2493"/>
                  <a:pt x="1221" y="2504"/>
                </a:cubicBezTo>
                <a:cubicBezTo>
                  <a:pt x="1238" y="2555"/>
                  <a:pt x="1235" y="2568"/>
                  <a:pt x="1294" y="2550"/>
                </a:cubicBezTo>
                <a:cubicBezTo>
                  <a:pt x="1298" y="2563"/>
                  <a:pt x="1299" y="2575"/>
                  <a:pt x="1307" y="2585"/>
                </a:cubicBezTo>
                <a:cubicBezTo>
                  <a:pt x="1316" y="2598"/>
                  <a:pt x="1336" y="2605"/>
                  <a:pt x="1343" y="2619"/>
                </a:cubicBezTo>
                <a:cubicBezTo>
                  <a:pt x="1358" y="2652"/>
                  <a:pt x="1355" y="2689"/>
                  <a:pt x="1367" y="2723"/>
                </a:cubicBezTo>
                <a:cubicBezTo>
                  <a:pt x="1380" y="2714"/>
                  <a:pt x="1390" y="2702"/>
                  <a:pt x="1404" y="2700"/>
                </a:cubicBezTo>
                <a:cubicBezTo>
                  <a:pt x="1439" y="2694"/>
                  <a:pt x="1429" y="2787"/>
                  <a:pt x="1454" y="2799"/>
                </a:cubicBezTo>
                <a:cubicBezTo>
                  <a:pt x="1508" y="2813"/>
                  <a:pt x="1679" y="2776"/>
                  <a:pt x="1754" y="2777"/>
                </a:cubicBezTo>
                <a:cubicBezTo>
                  <a:pt x="1834" y="2792"/>
                  <a:pt x="1926" y="2890"/>
                  <a:pt x="1940" y="2888"/>
                </a:cubicBezTo>
                <a:cubicBezTo>
                  <a:pt x="1908" y="2891"/>
                  <a:pt x="1872" y="2747"/>
                  <a:pt x="1843" y="2759"/>
                </a:cubicBezTo>
                <a:cubicBezTo>
                  <a:pt x="1830" y="2764"/>
                  <a:pt x="1744" y="2781"/>
                  <a:pt x="1756" y="2783"/>
                </a:cubicBezTo>
                <a:cubicBezTo>
                  <a:pt x="1790" y="2788"/>
                  <a:pt x="1850" y="2867"/>
                  <a:pt x="1883" y="2861"/>
                </a:cubicBezTo>
                <a:cubicBezTo>
                  <a:pt x="1911" y="2880"/>
                  <a:pt x="1921" y="2882"/>
                  <a:pt x="1919" y="2895"/>
                </a:cubicBezTo>
                <a:cubicBezTo>
                  <a:pt x="1906" y="2912"/>
                  <a:pt x="1870" y="2941"/>
                  <a:pt x="1870" y="2941"/>
                </a:cubicBezTo>
                <a:cubicBezTo>
                  <a:pt x="1844" y="3020"/>
                  <a:pt x="1865" y="2993"/>
                  <a:pt x="1821" y="3033"/>
                </a:cubicBezTo>
                <a:cubicBezTo>
                  <a:pt x="1799" y="3076"/>
                  <a:pt x="1801" y="3131"/>
                  <a:pt x="1771" y="3171"/>
                </a:cubicBezTo>
                <a:cubicBezTo>
                  <a:pt x="1742" y="3215"/>
                  <a:pt x="1716" y="3208"/>
                  <a:pt x="1675" y="3240"/>
                </a:cubicBezTo>
                <a:cubicBezTo>
                  <a:pt x="1665" y="3247"/>
                  <a:pt x="1660" y="3260"/>
                  <a:pt x="1649" y="3264"/>
                </a:cubicBezTo>
                <a:cubicBezTo>
                  <a:pt x="1631" y="3277"/>
                  <a:pt x="1578" y="3301"/>
                  <a:pt x="1564" y="3320"/>
                </a:cubicBezTo>
                <a:cubicBezTo>
                  <a:pt x="1583" y="3326"/>
                  <a:pt x="1568" y="3358"/>
                  <a:pt x="1564" y="3378"/>
                </a:cubicBezTo>
                <a:cubicBezTo>
                  <a:pt x="1555" y="3401"/>
                  <a:pt x="1547" y="3425"/>
                  <a:pt x="1539" y="3447"/>
                </a:cubicBezTo>
                <a:cubicBezTo>
                  <a:pt x="1516" y="3468"/>
                  <a:pt x="1442" y="3491"/>
                  <a:pt x="1428" y="3504"/>
                </a:cubicBezTo>
                <a:cubicBezTo>
                  <a:pt x="1441" y="3506"/>
                  <a:pt x="1454" y="3527"/>
                  <a:pt x="1454" y="3527"/>
                </a:cubicBezTo>
                <a:cubicBezTo>
                  <a:pt x="1454" y="3527"/>
                  <a:pt x="1438" y="3511"/>
                  <a:pt x="1428" y="3504"/>
                </a:cubicBezTo>
                <a:cubicBezTo>
                  <a:pt x="1420" y="3511"/>
                  <a:pt x="1415" y="3523"/>
                  <a:pt x="1404" y="3527"/>
                </a:cubicBezTo>
                <a:cubicBezTo>
                  <a:pt x="1381" y="3539"/>
                  <a:pt x="1331" y="3550"/>
                  <a:pt x="1331" y="3550"/>
                </a:cubicBezTo>
                <a:cubicBezTo>
                  <a:pt x="1313" y="3566"/>
                  <a:pt x="1298" y="3580"/>
                  <a:pt x="1282" y="3596"/>
                </a:cubicBezTo>
                <a:cubicBezTo>
                  <a:pt x="1267" y="3610"/>
                  <a:pt x="1241" y="3603"/>
                  <a:pt x="1221" y="3608"/>
                </a:cubicBezTo>
                <a:cubicBezTo>
                  <a:pt x="1196" y="3614"/>
                  <a:pt x="1171" y="3623"/>
                  <a:pt x="1146" y="3631"/>
                </a:cubicBezTo>
                <a:cubicBezTo>
                  <a:pt x="1111" y="3666"/>
                  <a:pt x="1095" y="3831"/>
                  <a:pt x="979" y="3836"/>
                </a:cubicBezTo>
                <a:cubicBezTo>
                  <a:pt x="909" y="3869"/>
                  <a:pt x="784" y="4323"/>
                  <a:pt x="691" y="4322"/>
                </a:cubicBezTo>
                <a:cubicBezTo>
                  <a:pt x="541" y="4391"/>
                  <a:pt x="188" y="4656"/>
                  <a:pt x="78" y="4256"/>
                </a:cubicBezTo>
                <a:lnTo>
                  <a:pt x="27" y="1916"/>
                </a:lnTo>
                <a:cubicBezTo>
                  <a:pt x="36" y="1880"/>
                  <a:pt x="116" y="1933"/>
                  <a:pt x="116" y="1933"/>
                </a:cubicBezTo>
                <a:cubicBezTo>
                  <a:pt x="202" y="1905"/>
                  <a:pt x="773" y="1789"/>
                  <a:pt x="865" y="1803"/>
                </a:cubicBezTo>
                <a:cubicBezTo>
                  <a:pt x="883" y="1785"/>
                  <a:pt x="891" y="1758"/>
                  <a:pt x="915" y="1746"/>
                </a:cubicBezTo>
                <a:cubicBezTo>
                  <a:pt x="936" y="1733"/>
                  <a:pt x="963" y="1731"/>
                  <a:pt x="987" y="1723"/>
                </a:cubicBezTo>
                <a:cubicBezTo>
                  <a:pt x="999" y="1719"/>
                  <a:pt x="1025" y="1711"/>
                  <a:pt x="1025" y="1711"/>
                </a:cubicBezTo>
                <a:cubicBezTo>
                  <a:pt x="1044" y="1656"/>
                  <a:pt x="1052" y="1591"/>
                  <a:pt x="1098" y="1550"/>
                </a:cubicBezTo>
                <a:cubicBezTo>
                  <a:pt x="1097" y="1544"/>
                  <a:pt x="1091" y="1435"/>
                  <a:pt x="1060" y="1424"/>
                </a:cubicBezTo>
                <a:cubicBezTo>
                  <a:pt x="1055" y="1422"/>
                  <a:pt x="961" y="1444"/>
                  <a:pt x="950" y="1447"/>
                </a:cubicBezTo>
                <a:cubicBezTo>
                  <a:pt x="880" y="1381"/>
                  <a:pt x="925" y="1398"/>
                  <a:pt x="816" y="1411"/>
                </a:cubicBezTo>
                <a:cubicBezTo>
                  <a:pt x="812" y="1424"/>
                  <a:pt x="817" y="1443"/>
                  <a:pt x="804" y="1447"/>
                </a:cubicBezTo>
                <a:cubicBezTo>
                  <a:pt x="777" y="1456"/>
                  <a:pt x="685" y="1419"/>
                  <a:pt x="655" y="1411"/>
                </a:cubicBezTo>
                <a:cubicBezTo>
                  <a:pt x="648" y="1400"/>
                  <a:pt x="642" y="1388"/>
                  <a:pt x="632" y="1377"/>
                </a:cubicBezTo>
                <a:cubicBezTo>
                  <a:pt x="618" y="1360"/>
                  <a:pt x="583" y="1331"/>
                  <a:pt x="583" y="1331"/>
                </a:cubicBezTo>
                <a:cubicBezTo>
                  <a:pt x="579" y="1309"/>
                  <a:pt x="578" y="1284"/>
                  <a:pt x="571" y="1262"/>
                </a:cubicBezTo>
                <a:cubicBezTo>
                  <a:pt x="566" y="1249"/>
                  <a:pt x="540" y="1240"/>
                  <a:pt x="545" y="1228"/>
                </a:cubicBezTo>
                <a:cubicBezTo>
                  <a:pt x="553" y="1214"/>
                  <a:pt x="580" y="1221"/>
                  <a:pt x="596" y="1216"/>
                </a:cubicBezTo>
                <a:cubicBezTo>
                  <a:pt x="621" y="1210"/>
                  <a:pt x="668" y="1194"/>
                  <a:pt x="668" y="1194"/>
                </a:cubicBezTo>
                <a:cubicBezTo>
                  <a:pt x="713" y="1130"/>
                  <a:pt x="723" y="1163"/>
                  <a:pt x="706" y="1079"/>
                </a:cubicBezTo>
                <a:cubicBezTo>
                  <a:pt x="722" y="1075"/>
                  <a:pt x="738" y="1067"/>
                  <a:pt x="755" y="1067"/>
                </a:cubicBezTo>
                <a:cubicBezTo>
                  <a:pt x="854" y="1067"/>
                  <a:pt x="781" y="1100"/>
                  <a:pt x="853" y="1055"/>
                </a:cubicBezTo>
                <a:cubicBezTo>
                  <a:pt x="983" y="1097"/>
                  <a:pt x="888" y="1091"/>
                  <a:pt x="950" y="1055"/>
                </a:cubicBezTo>
                <a:cubicBezTo>
                  <a:pt x="961" y="1050"/>
                  <a:pt x="975" y="1049"/>
                  <a:pt x="987" y="1045"/>
                </a:cubicBezTo>
                <a:cubicBezTo>
                  <a:pt x="1037" y="1089"/>
                  <a:pt x="999" y="1043"/>
                  <a:pt x="999" y="1101"/>
                </a:cubicBezTo>
                <a:cubicBezTo>
                  <a:pt x="999" y="1114"/>
                  <a:pt x="1008" y="1124"/>
                  <a:pt x="1012" y="1136"/>
                </a:cubicBezTo>
                <a:cubicBezTo>
                  <a:pt x="1020" y="1124"/>
                  <a:pt x="1022" y="1103"/>
                  <a:pt x="1037" y="1101"/>
                </a:cubicBezTo>
                <a:cubicBezTo>
                  <a:pt x="1054" y="1099"/>
                  <a:pt x="1068" y="1121"/>
                  <a:pt x="1087" y="1125"/>
                </a:cubicBezTo>
                <a:cubicBezTo>
                  <a:pt x="1160" y="1143"/>
                  <a:pt x="1243" y="1145"/>
                  <a:pt x="1318" y="1160"/>
                </a:cubicBezTo>
                <a:cubicBezTo>
                  <a:pt x="1364" y="1145"/>
                  <a:pt x="1376" y="1134"/>
                  <a:pt x="1393" y="1091"/>
                </a:cubicBezTo>
                <a:cubicBezTo>
                  <a:pt x="1377" y="990"/>
                  <a:pt x="1431" y="982"/>
                  <a:pt x="1331" y="964"/>
                </a:cubicBezTo>
                <a:cubicBezTo>
                  <a:pt x="1309" y="944"/>
                  <a:pt x="1262" y="941"/>
                  <a:pt x="1232" y="930"/>
                </a:cubicBezTo>
                <a:cubicBezTo>
                  <a:pt x="1208" y="920"/>
                  <a:pt x="1159" y="906"/>
                  <a:pt x="1159" y="906"/>
                </a:cubicBezTo>
                <a:cubicBezTo>
                  <a:pt x="1163" y="890"/>
                  <a:pt x="1162" y="872"/>
                  <a:pt x="1171" y="860"/>
                </a:cubicBezTo>
                <a:cubicBezTo>
                  <a:pt x="1247" y="755"/>
                  <a:pt x="1179" y="917"/>
                  <a:pt x="1221" y="803"/>
                </a:cubicBezTo>
                <a:cubicBezTo>
                  <a:pt x="1211" y="794"/>
                  <a:pt x="1161" y="755"/>
                  <a:pt x="1184" y="734"/>
                </a:cubicBezTo>
                <a:cubicBezTo>
                  <a:pt x="1195" y="724"/>
                  <a:pt x="1208" y="749"/>
                  <a:pt x="1221" y="757"/>
                </a:cubicBezTo>
                <a:cubicBezTo>
                  <a:pt x="1221" y="757"/>
                  <a:pt x="1310" y="741"/>
                  <a:pt x="1245" y="710"/>
                </a:cubicBezTo>
                <a:cubicBezTo>
                  <a:pt x="1233" y="706"/>
                  <a:pt x="1221" y="720"/>
                  <a:pt x="1208" y="723"/>
                </a:cubicBezTo>
                <a:cubicBezTo>
                  <a:pt x="1191" y="727"/>
                  <a:pt x="1175" y="729"/>
                  <a:pt x="1159" y="734"/>
                </a:cubicBezTo>
                <a:cubicBezTo>
                  <a:pt x="1134" y="741"/>
                  <a:pt x="1087" y="757"/>
                  <a:pt x="1087" y="757"/>
                </a:cubicBezTo>
                <a:cubicBezTo>
                  <a:pt x="1077" y="765"/>
                  <a:pt x="1071" y="773"/>
                  <a:pt x="1060" y="779"/>
                </a:cubicBezTo>
                <a:cubicBezTo>
                  <a:pt x="1049" y="786"/>
                  <a:pt x="1033" y="781"/>
                  <a:pt x="1025" y="791"/>
                </a:cubicBezTo>
                <a:cubicBezTo>
                  <a:pt x="1013" y="804"/>
                  <a:pt x="1016" y="822"/>
                  <a:pt x="1012" y="838"/>
                </a:cubicBezTo>
                <a:cubicBezTo>
                  <a:pt x="1037" y="845"/>
                  <a:pt x="1103" y="843"/>
                  <a:pt x="1087" y="860"/>
                </a:cubicBezTo>
                <a:cubicBezTo>
                  <a:pt x="1055" y="888"/>
                  <a:pt x="1029" y="904"/>
                  <a:pt x="987" y="918"/>
                </a:cubicBezTo>
                <a:cubicBezTo>
                  <a:pt x="954" y="871"/>
                  <a:pt x="930" y="880"/>
                  <a:pt x="950" y="825"/>
                </a:cubicBezTo>
                <a:cubicBezTo>
                  <a:pt x="913" y="802"/>
                  <a:pt x="895" y="781"/>
                  <a:pt x="853" y="769"/>
                </a:cubicBezTo>
                <a:cubicBezTo>
                  <a:pt x="815" y="792"/>
                  <a:pt x="799" y="819"/>
                  <a:pt x="767" y="849"/>
                </a:cubicBezTo>
                <a:cubicBezTo>
                  <a:pt x="733" y="942"/>
                  <a:pt x="780" y="821"/>
                  <a:pt x="729" y="918"/>
                </a:cubicBezTo>
                <a:cubicBezTo>
                  <a:pt x="724" y="929"/>
                  <a:pt x="724" y="941"/>
                  <a:pt x="717" y="952"/>
                </a:cubicBezTo>
                <a:cubicBezTo>
                  <a:pt x="705" y="974"/>
                  <a:pt x="684" y="989"/>
                  <a:pt x="668" y="1010"/>
                </a:cubicBezTo>
                <a:cubicBezTo>
                  <a:pt x="657" y="1086"/>
                  <a:pt x="651" y="1132"/>
                  <a:pt x="571" y="1160"/>
                </a:cubicBezTo>
                <a:cubicBezTo>
                  <a:pt x="550" y="1155"/>
                  <a:pt x="530" y="1143"/>
                  <a:pt x="510" y="1148"/>
                </a:cubicBezTo>
                <a:cubicBezTo>
                  <a:pt x="483" y="1149"/>
                  <a:pt x="75" y="1139"/>
                  <a:pt x="61" y="1137"/>
                </a:cubicBezTo>
                <a:cubicBezTo>
                  <a:pt x="48" y="1212"/>
                  <a:pt x="64" y="1038"/>
                  <a:pt x="65" y="1166"/>
                </a:cubicBezTo>
                <a:cubicBezTo>
                  <a:pt x="66" y="1294"/>
                  <a:pt x="76" y="2076"/>
                  <a:pt x="65" y="1906"/>
                </a:cubicBezTo>
                <a:lnTo>
                  <a:pt x="3" y="140"/>
                </a:lnTo>
                <a:cubicBezTo>
                  <a:pt x="0" y="29"/>
                  <a:pt x="4885" y="29"/>
                  <a:pt x="6170" y="0"/>
                </a:cubicBezTo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8" name="任意多边形 53257"/>
          <p:cNvSpPr/>
          <p:nvPr/>
        </p:nvSpPr>
        <p:spPr>
          <a:xfrm>
            <a:off x="3424535" y="2948326"/>
            <a:ext cx="1146687" cy="962332"/>
          </a:xfrm>
          <a:custGeom>
            <a:pathLst>
              <a:path w="723" h="606">
                <a:moveTo>
                  <a:pt x="240" y="0"/>
                </a:moveTo>
                <a:lnTo>
                  <a:pt x="240" y="96"/>
                </a:lnTo>
                <a:lnTo>
                  <a:pt x="288" y="192"/>
                </a:lnTo>
                <a:lnTo>
                  <a:pt x="336" y="240"/>
                </a:lnTo>
                <a:lnTo>
                  <a:pt x="480" y="245"/>
                </a:lnTo>
                <a:lnTo>
                  <a:pt x="480" y="336"/>
                </a:lnTo>
                <a:lnTo>
                  <a:pt x="437" y="355"/>
                </a:lnTo>
                <a:lnTo>
                  <a:pt x="382" y="421"/>
                </a:lnTo>
                <a:lnTo>
                  <a:pt x="328" y="454"/>
                </a:lnTo>
                <a:lnTo>
                  <a:pt x="0" y="606"/>
                </a:lnTo>
                <a:lnTo>
                  <a:pt x="11" y="595"/>
                </a:lnTo>
                <a:lnTo>
                  <a:pt x="240" y="584"/>
                </a:lnTo>
                <a:lnTo>
                  <a:pt x="317" y="563"/>
                </a:lnTo>
                <a:lnTo>
                  <a:pt x="393" y="541"/>
                </a:lnTo>
                <a:lnTo>
                  <a:pt x="432" y="528"/>
                </a:lnTo>
                <a:lnTo>
                  <a:pt x="562" y="467"/>
                </a:lnTo>
                <a:lnTo>
                  <a:pt x="624" y="384"/>
                </a:lnTo>
                <a:lnTo>
                  <a:pt x="672" y="336"/>
                </a:lnTo>
                <a:cubicBezTo>
                  <a:pt x="721" y="238"/>
                  <a:pt x="723" y="274"/>
                  <a:pt x="714" y="245"/>
                </a:cubicBezTo>
                <a:cubicBezTo>
                  <a:pt x="713" y="224"/>
                  <a:pt x="685" y="233"/>
                  <a:pt x="667" y="210"/>
                </a:cubicBezTo>
                <a:cubicBezTo>
                  <a:pt x="649" y="187"/>
                  <a:pt x="635" y="135"/>
                  <a:pt x="605" y="109"/>
                </a:cubicBezTo>
                <a:lnTo>
                  <a:pt x="485" y="54"/>
                </a:lnTo>
                <a:lnTo>
                  <a:pt x="432" y="144"/>
                </a:lnTo>
                <a:lnTo>
                  <a:pt x="343" y="98"/>
                </a:lnTo>
                <a:lnTo>
                  <a:pt x="299" y="98"/>
                </a:lnTo>
                <a:lnTo>
                  <a:pt x="240" y="0"/>
                </a:lnTo>
                <a:close/>
              </a:path>
            </a:pathLst>
          </a:custGeom>
          <a:solidFill>
            <a:schemeClr val="bg2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59" name="任意多边形 53258"/>
          <p:cNvSpPr/>
          <p:nvPr/>
        </p:nvSpPr>
        <p:spPr>
          <a:xfrm>
            <a:off x="5166975" y="2123420"/>
            <a:ext cx="3275986" cy="2549628"/>
          </a:xfrm>
          <a:custGeom>
            <a:pathLst>
              <a:path w="2064" h="1607">
                <a:moveTo>
                  <a:pt x="0" y="432"/>
                </a:moveTo>
                <a:lnTo>
                  <a:pt x="48" y="528"/>
                </a:lnTo>
                <a:lnTo>
                  <a:pt x="144" y="576"/>
                </a:lnTo>
                <a:lnTo>
                  <a:pt x="96" y="624"/>
                </a:lnTo>
                <a:lnTo>
                  <a:pt x="48" y="672"/>
                </a:lnTo>
                <a:lnTo>
                  <a:pt x="144" y="672"/>
                </a:lnTo>
                <a:lnTo>
                  <a:pt x="192" y="720"/>
                </a:lnTo>
                <a:lnTo>
                  <a:pt x="240" y="672"/>
                </a:lnTo>
                <a:lnTo>
                  <a:pt x="336" y="720"/>
                </a:lnTo>
                <a:lnTo>
                  <a:pt x="384" y="768"/>
                </a:lnTo>
                <a:lnTo>
                  <a:pt x="432" y="816"/>
                </a:lnTo>
                <a:cubicBezTo>
                  <a:pt x="486" y="870"/>
                  <a:pt x="464" y="848"/>
                  <a:pt x="496" y="881"/>
                </a:cubicBezTo>
                <a:cubicBezTo>
                  <a:pt x="532" y="970"/>
                  <a:pt x="506" y="978"/>
                  <a:pt x="554" y="939"/>
                </a:cubicBezTo>
                <a:cubicBezTo>
                  <a:pt x="579" y="909"/>
                  <a:pt x="585" y="919"/>
                  <a:pt x="566" y="904"/>
                </a:cubicBezTo>
                <a:lnTo>
                  <a:pt x="624" y="864"/>
                </a:lnTo>
                <a:cubicBezTo>
                  <a:pt x="608" y="848"/>
                  <a:pt x="582" y="838"/>
                  <a:pt x="576" y="816"/>
                </a:cubicBezTo>
                <a:cubicBezTo>
                  <a:pt x="573" y="804"/>
                  <a:pt x="613" y="822"/>
                  <a:pt x="613" y="822"/>
                </a:cubicBezTo>
                <a:lnTo>
                  <a:pt x="624" y="912"/>
                </a:lnTo>
                <a:lnTo>
                  <a:pt x="624" y="1008"/>
                </a:lnTo>
                <a:lnTo>
                  <a:pt x="672" y="1056"/>
                </a:lnTo>
                <a:cubicBezTo>
                  <a:pt x="664" y="1068"/>
                  <a:pt x="648" y="1091"/>
                  <a:pt x="648" y="1091"/>
                </a:cubicBezTo>
                <a:lnTo>
                  <a:pt x="672" y="1200"/>
                </a:lnTo>
                <a:lnTo>
                  <a:pt x="720" y="1248"/>
                </a:lnTo>
                <a:lnTo>
                  <a:pt x="768" y="1344"/>
                </a:lnTo>
                <a:lnTo>
                  <a:pt x="768" y="1440"/>
                </a:lnTo>
                <a:cubicBezTo>
                  <a:pt x="779" y="1453"/>
                  <a:pt x="800" y="1478"/>
                  <a:pt x="800" y="1478"/>
                </a:cubicBezTo>
                <a:cubicBezTo>
                  <a:pt x="805" y="1494"/>
                  <a:pt x="835" y="1565"/>
                  <a:pt x="835" y="1583"/>
                </a:cubicBezTo>
                <a:lnTo>
                  <a:pt x="882" y="1607"/>
                </a:lnTo>
                <a:lnTo>
                  <a:pt x="960" y="1536"/>
                </a:lnTo>
                <a:lnTo>
                  <a:pt x="1017" y="1478"/>
                </a:lnTo>
                <a:lnTo>
                  <a:pt x="1044" y="1439"/>
                </a:lnTo>
                <a:lnTo>
                  <a:pt x="1057" y="1413"/>
                </a:lnTo>
                <a:cubicBezTo>
                  <a:pt x="1062" y="1403"/>
                  <a:pt x="1081" y="1349"/>
                  <a:pt x="1083" y="1334"/>
                </a:cubicBezTo>
                <a:lnTo>
                  <a:pt x="1057" y="1295"/>
                </a:lnTo>
                <a:lnTo>
                  <a:pt x="1083" y="1243"/>
                </a:lnTo>
                <a:lnTo>
                  <a:pt x="1109" y="1152"/>
                </a:lnTo>
                <a:lnTo>
                  <a:pt x="1174" y="1113"/>
                </a:lnTo>
                <a:lnTo>
                  <a:pt x="1226" y="1047"/>
                </a:lnTo>
                <a:lnTo>
                  <a:pt x="1304" y="1008"/>
                </a:lnTo>
                <a:lnTo>
                  <a:pt x="1343" y="982"/>
                </a:lnTo>
                <a:lnTo>
                  <a:pt x="1344" y="912"/>
                </a:lnTo>
                <a:lnTo>
                  <a:pt x="1392" y="864"/>
                </a:lnTo>
                <a:cubicBezTo>
                  <a:pt x="1409" y="858"/>
                  <a:pt x="1444" y="846"/>
                  <a:pt x="1444" y="846"/>
                </a:cubicBezTo>
                <a:lnTo>
                  <a:pt x="1536" y="816"/>
                </a:lnTo>
                <a:lnTo>
                  <a:pt x="1584" y="768"/>
                </a:lnTo>
                <a:lnTo>
                  <a:pt x="1584" y="864"/>
                </a:lnTo>
                <a:lnTo>
                  <a:pt x="1632" y="912"/>
                </a:lnTo>
                <a:lnTo>
                  <a:pt x="1584" y="864"/>
                </a:lnTo>
                <a:lnTo>
                  <a:pt x="1632" y="912"/>
                </a:lnTo>
                <a:lnTo>
                  <a:pt x="1680" y="960"/>
                </a:lnTo>
                <a:lnTo>
                  <a:pt x="1728" y="1008"/>
                </a:lnTo>
                <a:lnTo>
                  <a:pt x="1728" y="1104"/>
                </a:lnTo>
                <a:lnTo>
                  <a:pt x="1776" y="1152"/>
                </a:lnTo>
                <a:lnTo>
                  <a:pt x="1872" y="1104"/>
                </a:lnTo>
                <a:lnTo>
                  <a:pt x="1814" y="1204"/>
                </a:lnTo>
                <a:lnTo>
                  <a:pt x="1846" y="1324"/>
                </a:lnTo>
                <a:lnTo>
                  <a:pt x="1879" y="1411"/>
                </a:lnTo>
                <a:lnTo>
                  <a:pt x="1955" y="1426"/>
                </a:lnTo>
                <a:cubicBezTo>
                  <a:pt x="2046" y="1517"/>
                  <a:pt x="1909" y="1406"/>
                  <a:pt x="1912" y="1368"/>
                </a:cubicBezTo>
                <a:cubicBezTo>
                  <a:pt x="1912" y="1364"/>
                  <a:pt x="1967" y="1454"/>
                  <a:pt x="1971" y="1454"/>
                </a:cubicBezTo>
                <a:lnTo>
                  <a:pt x="1934" y="1400"/>
                </a:lnTo>
                <a:lnTo>
                  <a:pt x="1945" y="1335"/>
                </a:lnTo>
                <a:lnTo>
                  <a:pt x="1934" y="1270"/>
                </a:lnTo>
                <a:lnTo>
                  <a:pt x="1920" y="1152"/>
                </a:lnTo>
                <a:lnTo>
                  <a:pt x="1872" y="1104"/>
                </a:lnTo>
                <a:lnTo>
                  <a:pt x="1920" y="1008"/>
                </a:lnTo>
                <a:lnTo>
                  <a:pt x="1968" y="960"/>
                </a:lnTo>
                <a:lnTo>
                  <a:pt x="2016" y="912"/>
                </a:lnTo>
                <a:lnTo>
                  <a:pt x="2064" y="816"/>
                </a:lnTo>
                <a:lnTo>
                  <a:pt x="1968" y="816"/>
                </a:lnTo>
                <a:lnTo>
                  <a:pt x="1920" y="768"/>
                </a:lnTo>
                <a:lnTo>
                  <a:pt x="1872" y="720"/>
                </a:lnTo>
                <a:lnTo>
                  <a:pt x="1920" y="672"/>
                </a:lnTo>
                <a:lnTo>
                  <a:pt x="1920" y="576"/>
                </a:lnTo>
                <a:lnTo>
                  <a:pt x="1872" y="480"/>
                </a:lnTo>
                <a:lnTo>
                  <a:pt x="1824" y="528"/>
                </a:lnTo>
                <a:lnTo>
                  <a:pt x="1728" y="480"/>
                </a:lnTo>
                <a:lnTo>
                  <a:pt x="1680" y="528"/>
                </a:lnTo>
                <a:lnTo>
                  <a:pt x="1632" y="576"/>
                </a:lnTo>
                <a:lnTo>
                  <a:pt x="1488" y="576"/>
                </a:lnTo>
                <a:lnTo>
                  <a:pt x="1440" y="528"/>
                </a:lnTo>
                <a:lnTo>
                  <a:pt x="1392" y="480"/>
                </a:lnTo>
                <a:lnTo>
                  <a:pt x="1296" y="480"/>
                </a:lnTo>
                <a:lnTo>
                  <a:pt x="1248" y="576"/>
                </a:lnTo>
                <a:lnTo>
                  <a:pt x="1152" y="528"/>
                </a:lnTo>
                <a:lnTo>
                  <a:pt x="1104" y="480"/>
                </a:lnTo>
                <a:lnTo>
                  <a:pt x="1056" y="432"/>
                </a:lnTo>
                <a:lnTo>
                  <a:pt x="1008" y="384"/>
                </a:lnTo>
                <a:lnTo>
                  <a:pt x="960" y="336"/>
                </a:lnTo>
                <a:lnTo>
                  <a:pt x="960" y="240"/>
                </a:lnTo>
                <a:lnTo>
                  <a:pt x="912" y="144"/>
                </a:lnTo>
                <a:lnTo>
                  <a:pt x="864" y="48"/>
                </a:lnTo>
                <a:lnTo>
                  <a:pt x="768" y="0"/>
                </a:lnTo>
                <a:lnTo>
                  <a:pt x="672" y="0"/>
                </a:lnTo>
                <a:lnTo>
                  <a:pt x="576" y="0"/>
                </a:lnTo>
                <a:lnTo>
                  <a:pt x="528" y="48"/>
                </a:lnTo>
                <a:lnTo>
                  <a:pt x="528" y="144"/>
                </a:lnTo>
                <a:cubicBezTo>
                  <a:pt x="521" y="151"/>
                  <a:pt x="515" y="159"/>
                  <a:pt x="508" y="166"/>
                </a:cubicBezTo>
                <a:lnTo>
                  <a:pt x="432" y="240"/>
                </a:lnTo>
                <a:lnTo>
                  <a:pt x="432" y="336"/>
                </a:lnTo>
                <a:lnTo>
                  <a:pt x="336" y="336"/>
                </a:lnTo>
                <a:cubicBezTo>
                  <a:pt x="320" y="352"/>
                  <a:pt x="301" y="366"/>
                  <a:pt x="288" y="384"/>
                </a:cubicBezTo>
                <a:cubicBezTo>
                  <a:pt x="280" y="396"/>
                  <a:pt x="274" y="424"/>
                  <a:pt x="274" y="424"/>
                </a:cubicBezTo>
                <a:lnTo>
                  <a:pt x="192" y="432"/>
                </a:lnTo>
                <a:lnTo>
                  <a:pt x="144" y="480"/>
                </a:lnTo>
                <a:lnTo>
                  <a:pt x="48" y="480"/>
                </a:lnTo>
                <a:lnTo>
                  <a:pt x="0" y="432"/>
                </a:lnTo>
                <a:close/>
              </a:path>
            </a:pathLst>
          </a:custGeom>
          <a:solidFill>
            <a:schemeClr val="bg2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0" name="任意多边形 53259"/>
          <p:cNvSpPr/>
          <p:nvPr/>
        </p:nvSpPr>
        <p:spPr>
          <a:xfrm>
            <a:off x="6706215" y="4572000"/>
            <a:ext cx="154858" cy="381615"/>
          </a:xfrm>
          <a:custGeom>
            <a:pathLst>
              <a:path w="98" h="240">
                <a:moveTo>
                  <a:pt x="34" y="0"/>
                </a:moveTo>
                <a:lnTo>
                  <a:pt x="0" y="147"/>
                </a:lnTo>
                <a:cubicBezTo>
                  <a:pt x="58" y="240"/>
                  <a:pt x="56" y="181"/>
                  <a:pt x="72" y="176"/>
                </a:cubicBezTo>
                <a:lnTo>
                  <a:pt x="95" y="117"/>
                </a:lnTo>
                <a:lnTo>
                  <a:pt x="98" y="62"/>
                </a:lnTo>
                <a:lnTo>
                  <a:pt x="34" y="0"/>
                </a:lnTo>
                <a:close/>
              </a:path>
            </a:pathLst>
          </a:custGeom>
          <a:solidFill>
            <a:schemeClr val="bg2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1" name="任意多边形 53260"/>
          <p:cNvSpPr/>
          <p:nvPr/>
        </p:nvSpPr>
        <p:spPr>
          <a:xfrm>
            <a:off x="8239760" y="4369456"/>
            <a:ext cx="381615" cy="381615"/>
          </a:xfrm>
          <a:custGeom>
            <a:pathLst>
              <a:path w="240" h="240">
                <a:moveTo>
                  <a:pt x="0" y="0"/>
                </a:moveTo>
                <a:lnTo>
                  <a:pt x="96" y="48"/>
                </a:lnTo>
                <a:lnTo>
                  <a:pt x="182" y="68"/>
                </a:lnTo>
                <a:lnTo>
                  <a:pt x="205" y="136"/>
                </a:lnTo>
                <a:lnTo>
                  <a:pt x="192" y="192"/>
                </a:lnTo>
                <a:lnTo>
                  <a:pt x="240" y="240"/>
                </a:lnTo>
                <a:lnTo>
                  <a:pt x="144" y="240"/>
                </a:lnTo>
                <a:lnTo>
                  <a:pt x="96" y="192"/>
                </a:lnTo>
                <a:lnTo>
                  <a:pt x="48" y="144"/>
                </a:lnTo>
                <a:lnTo>
                  <a:pt x="48" y="48"/>
                </a:lnTo>
                <a:lnTo>
                  <a:pt x="96" y="0"/>
                </a:lnTo>
                <a:lnTo>
                  <a:pt x="144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2" name="任意多边形 53261"/>
          <p:cNvSpPr/>
          <p:nvPr/>
        </p:nvSpPr>
        <p:spPr>
          <a:xfrm>
            <a:off x="4571386" y="2361586"/>
            <a:ext cx="763229" cy="1010265"/>
          </a:xfrm>
          <a:custGeom>
            <a:pathLst>
              <a:path w="480" h="636">
                <a:moveTo>
                  <a:pt x="288" y="0"/>
                </a:moveTo>
                <a:lnTo>
                  <a:pt x="288" y="144"/>
                </a:lnTo>
                <a:lnTo>
                  <a:pt x="336" y="192"/>
                </a:lnTo>
                <a:lnTo>
                  <a:pt x="336" y="288"/>
                </a:lnTo>
                <a:lnTo>
                  <a:pt x="396" y="396"/>
                </a:lnTo>
                <a:cubicBezTo>
                  <a:pt x="420" y="400"/>
                  <a:pt x="385" y="440"/>
                  <a:pt x="409" y="444"/>
                </a:cubicBezTo>
                <a:lnTo>
                  <a:pt x="480" y="504"/>
                </a:lnTo>
                <a:lnTo>
                  <a:pt x="408" y="588"/>
                </a:lnTo>
                <a:lnTo>
                  <a:pt x="288" y="636"/>
                </a:lnTo>
                <a:lnTo>
                  <a:pt x="240" y="576"/>
                </a:lnTo>
                <a:lnTo>
                  <a:pt x="168" y="588"/>
                </a:lnTo>
                <a:lnTo>
                  <a:pt x="96" y="528"/>
                </a:lnTo>
                <a:lnTo>
                  <a:pt x="48" y="432"/>
                </a:lnTo>
                <a:lnTo>
                  <a:pt x="0" y="384"/>
                </a:lnTo>
                <a:lnTo>
                  <a:pt x="48" y="336"/>
                </a:lnTo>
                <a:lnTo>
                  <a:pt x="48" y="240"/>
                </a:lnTo>
                <a:lnTo>
                  <a:pt x="144" y="192"/>
                </a:lnTo>
                <a:lnTo>
                  <a:pt x="192" y="48"/>
                </a:lnTo>
                <a:lnTo>
                  <a:pt x="288" y="0"/>
                </a:lnTo>
                <a:close/>
              </a:path>
            </a:pathLst>
          </a:custGeom>
          <a:solidFill>
            <a:schemeClr val="bg2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3" name="任意多边形 53262"/>
          <p:cNvSpPr/>
          <p:nvPr/>
        </p:nvSpPr>
        <p:spPr>
          <a:xfrm>
            <a:off x="8382000" y="3113405"/>
            <a:ext cx="595467" cy="1375287"/>
          </a:xfrm>
          <a:custGeom>
            <a:pathLst>
              <a:path w="375" h="865">
                <a:moveTo>
                  <a:pt x="0" y="64"/>
                </a:moveTo>
                <a:lnTo>
                  <a:pt x="48" y="16"/>
                </a:lnTo>
                <a:lnTo>
                  <a:pt x="96" y="64"/>
                </a:lnTo>
                <a:cubicBezTo>
                  <a:pt x="150" y="10"/>
                  <a:pt x="128" y="0"/>
                  <a:pt x="163" y="35"/>
                </a:cubicBezTo>
                <a:lnTo>
                  <a:pt x="240" y="112"/>
                </a:lnTo>
                <a:lnTo>
                  <a:pt x="192" y="160"/>
                </a:lnTo>
                <a:lnTo>
                  <a:pt x="192" y="304"/>
                </a:lnTo>
                <a:lnTo>
                  <a:pt x="240" y="352"/>
                </a:lnTo>
                <a:lnTo>
                  <a:pt x="288" y="400"/>
                </a:lnTo>
                <a:lnTo>
                  <a:pt x="375" y="476"/>
                </a:lnTo>
                <a:lnTo>
                  <a:pt x="362" y="580"/>
                </a:lnTo>
                <a:lnTo>
                  <a:pt x="375" y="658"/>
                </a:lnTo>
                <a:lnTo>
                  <a:pt x="187" y="866"/>
                </a:lnTo>
                <a:cubicBezTo>
                  <a:pt x="177" y="858"/>
                  <a:pt x="187" y="744"/>
                  <a:pt x="175" y="749"/>
                </a:cubicBezTo>
                <a:cubicBezTo>
                  <a:pt x="164" y="754"/>
                  <a:pt x="195" y="808"/>
                  <a:pt x="198" y="819"/>
                </a:cubicBezTo>
                <a:cubicBezTo>
                  <a:pt x="199" y="823"/>
                  <a:pt x="198" y="812"/>
                  <a:pt x="198" y="808"/>
                </a:cubicBezTo>
                <a:lnTo>
                  <a:pt x="116" y="749"/>
                </a:lnTo>
                <a:lnTo>
                  <a:pt x="81" y="737"/>
                </a:lnTo>
                <a:lnTo>
                  <a:pt x="48" y="640"/>
                </a:lnTo>
                <a:lnTo>
                  <a:pt x="96" y="592"/>
                </a:lnTo>
                <a:lnTo>
                  <a:pt x="144" y="496"/>
                </a:lnTo>
                <a:cubicBezTo>
                  <a:pt x="194" y="446"/>
                  <a:pt x="178" y="430"/>
                  <a:pt x="198" y="456"/>
                </a:cubicBezTo>
                <a:lnTo>
                  <a:pt x="144" y="400"/>
                </a:lnTo>
                <a:lnTo>
                  <a:pt x="144" y="304"/>
                </a:lnTo>
                <a:lnTo>
                  <a:pt x="96" y="256"/>
                </a:lnTo>
                <a:lnTo>
                  <a:pt x="0" y="256"/>
                </a:lnTo>
                <a:lnTo>
                  <a:pt x="0" y="160"/>
                </a:lnTo>
                <a:lnTo>
                  <a:pt x="0" y="64"/>
                </a:lnTo>
                <a:close/>
              </a:path>
            </a:pathLst>
          </a:custGeom>
          <a:solidFill>
            <a:srgbClr val="00CCFF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4" name="任意多边形 53263"/>
          <p:cNvSpPr/>
          <p:nvPr/>
        </p:nvSpPr>
        <p:spPr>
          <a:xfrm>
            <a:off x="7924800" y="4876186"/>
            <a:ext cx="838815" cy="838815"/>
          </a:xfrm>
          <a:custGeom>
            <a:pathLst>
              <a:path w="528" h="528">
                <a:moveTo>
                  <a:pt x="0" y="0"/>
                </a:moveTo>
                <a:lnTo>
                  <a:pt x="96" y="0"/>
                </a:lnTo>
                <a:lnTo>
                  <a:pt x="202" y="52"/>
                </a:lnTo>
                <a:lnTo>
                  <a:pt x="289" y="126"/>
                </a:lnTo>
                <a:lnTo>
                  <a:pt x="336" y="192"/>
                </a:lnTo>
                <a:lnTo>
                  <a:pt x="432" y="240"/>
                </a:lnTo>
                <a:lnTo>
                  <a:pt x="432" y="336"/>
                </a:lnTo>
                <a:lnTo>
                  <a:pt x="480" y="384"/>
                </a:lnTo>
                <a:lnTo>
                  <a:pt x="528" y="480"/>
                </a:lnTo>
                <a:lnTo>
                  <a:pt x="480" y="528"/>
                </a:lnTo>
                <a:lnTo>
                  <a:pt x="384" y="480"/>
                </a:lnTo>
                <a:lnTo>
                  <a:pt x="326" y="426"/>
                </a:lnTo>
                <a:lnTo>
                  <a:pt x="300" y="366"/>
                </a:lnTo>
                <a:lnTo>
                  <a:pt x="240" y="240"/>
                </a:lnTo>
                <a:lnTo>
                  <a:pt x="182" y="182"/>
                </a:lnTo>
                <a:lnTo>
                  <a:pt x="96" y="96"/>
                </a:lnTo>
                <a:lnTo>
                  <a:pt x="48" y="48"/>
                </a:lnTo>
                <a:lnTo>
                  <a:pt x="0" y="0"/>
                </a:lnTo>
                <a:close/>
              </a:path>
            </a:pathLst>
          </a:custGeom>
          <a:solidFill>
            <a:srgbClr val="FF99FF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5" name="任意多边形 53264"/>
          <p:cNvSpPr/>
          <p:nvPr/>
        </p:nvSpPr>
        <p:spPr>
          <a:xfrm>
            <a:off x="8992215" y="4953615"/>
            <a:ext cx="796413" cy="706080"/>
          </a:xfrm>
          <a:custGeom>
            <a:pathLst>
              <a:path w="502" h="445">
                <a:moveTo>
                  <a:pt x="0" y="144"/>
                </a:moveTo>
                <a:lnTo>
                  <a:pt x="0" y="240"/>
                </a:lnTo>
                <a:lnTo>
                  <a:pt x="48" y="288"/>
                </a:lnTo>
                <a:lnTo>
                  <a:pt x="48" y="384"/>
                </a:lnTo>
                <a:cubicBezTo>
                  <a:pt x="99" y="381"/>
                  <a:pt x="111" y="381"/>
                  <a:pt x="83" y="381"/>
                </a:cubicBezTo>
                <a:cubicBezTo>
                  <a:pt x="103" y="366"/>
                  <a:pt x="93" y="359"/>
                  <a:pt x="118" y="355"/>
                </a:cubicBezTo>
                <a:cubicBezTo>
                  <a:pt x="131" y="353"/>
                  <a:pt x="165" y="369"/>
                  <a:pt x="165" y="369"/>
                </a:cubicBezTo>
                <a:lnTo>
                  <a:pt x="250" y="403"/>
                </a:lnTo>
                <a:cubicBezTo>
                  <a:pt x="326" y="436"/>
                  <a:pt x="269" y="445"/>
                  <a:pt x="294" y="428"/>
                </a:cubicBezTo>
                <a:lnTo>
                  <a:pt x="356" y="389"/>
                </a:lnTo>
                <a:lnTo>
                  <a:pt x="384" y="336"/>
                </a:lnTo>
                <a:lnTo>
                  <a:pt x="432" y="240"/>
                </a:lnTo>
                <a:cubicBezTo>
                  <a:pt x="433" y="232"/>
                  <a:pt x="434" y="225"/>
                  <a:pt x="435" y="217"/>
                </a:cubicBezTo>
                <a:cubicBezTo>
                  <a:pt x="450" y="209"/>
                  <a:pt x="471" y="207"/>
                  <a:pt x="480" y="192"/>
                </a:cubicBezTo>
                <a:cubicBezTo>
                  <a:pt x="502" y="154"/>
                  <a:pt x="448" y="158"/>
                  <a:pt x="481" y="158"/>
                </a:cubicBezTo>
                <a:cubicBezTo>
                  <a:pt x="456" y="120"/>
                  <a:pt x="472" y="123"/>
                  <a:pt x="446" y="123"/>
                </a:cubicBezTo>
                <a:lnTo>
                  <a:pt x="432" y="48"/>
                </a:lnTo>
                <a:cubicBezTo>
                  <a:pt x="433" y="42"/>
                  <a:pt x="434" y="36"/>
                  <a:pt x="435" y="30"/>
                </a:cubicBezTo>
                <a:lnTo>
                  <a:pt x="336" y="0"/>
                </a:lnTo>
                <a:lnTo>
                  <a:pt x="317" y="24"/>
                </a:lnTo>
                <a:lnTo>
                  <a:pt x="291" y="89"/>
                </a:lnTo>
                <a:lnTo>
                  <a:pt x="213" y="141"/>
                </a:lnTo>
                <a:lnTo>
                  <a:pt x="192" y="144"/>
                </a:lnTo>
                <a:lnTo>
                  <a:pt x="121" y="141"/>
                </a:lnTo>
                <a:lnTo>
                  <a:pt x="96" y="144"/>
                </a:lnTo>
                <a:lnTo>
                  <a:pt x="48" y="147"/>
                </a:lnTo>
                <a:lnTo>
                  <a:pt x="2" y="194"/>
                </a:lnTo>
                <a:lnTo>
                  <a:pt x="0" y="240"/>
                </a:lnTo>
              </a:path>
            </a:pathLst>
          </a:custGeom>
          <a:solidFill>
            <a:srgbClr val="FF99FF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6" name="任意多边形 53265"/>
          <p:cNvSpPr/>
          <p:nvPr/>
        </p:nvSpPr>
        <p:spPr>
          <a:xfrm>
            <a:off x="9753600" y="5257800"/>
            <a:ext cx="484854" cy="457200"/>
          </a:xfrm>
          <a:custGeom>
            <a:pathLst>
              <a:path w="305" h="288">
                <a:moveTo>
                  <a:pt x="17" y="201"/>
                </a:moveTo>
                <a:lnTo>
                  <a:pt x="17" y="288"/>
                </a:lnTo>
                <a:cubicBezTo>
                  <a:pt x="37" y="286"/>
                  <a:pt x="76" y="283"/>
                  <a:pt x="76" y="283"/>
                </a:cubicBezTo>
                <a:cubicBezTo>
                  <a:pt x="64" y="183"/>
                  <a:pt x="0" y="172"/>
                  <a:pt x="6" y="165"/>
                </a:cubicBezTo>
                <a:lnTo>
                  <a:pt x="113" y="240"/>
                </a:lnTo>
                <a:lnTo>
                  <a:pt x="161" y="288"/>
                </a:lnTo>
                <a:lnTo>
                  <a:pt x="161" y="192"/>
                </a:lnTo>
                <a:lnTo>
                  <a:pt x="17" y="107"/>
                </a:lnTo>
                <a:cubicBezTo>
                  <a:pt x="13" y="95"/>
                  <a:pt x="134" y="158"/>
                  <a:pt x="169" y="154"/>
                </a:cubicBezTo>
                <a:cubicBezTo>
                  <a:pt x="204" y="150"/>
                  <a:pt x="205" y="110"/>
                  <a:pt x="228" y="84"/>
                </a:cubicBezTo>
                <a:lnTo>
                  <a:pt x="305" y="0"/>
                </a:lnTo>
                <a:lnTo>
                  <a:pt x="209" y="48"/>
                </a:lnTo>
                <a:lnTo>
                  <a:pt x="113" y="48"/>
                </a:lnTo>
                <a:lnTo>
                  <a:pt x="41" y="95"/>
                </a:lnTo>
                <a:lnTo>
                  <a:pt x="17" y="144"/>
                </a:lnTo>
                <a:cubicBezTo>
                  <a:pt x="21" y="143"/>
                  <a:pt x="25" y="143"/>
                  <a:pt x="29" y="142"/>
                </a:cubicBezTo>
                <a:lnTo>
                  <a:pt x="17" y="240"/>
                </a:lnTo>
              </a:path>
            </a:pathLst>
          </a:custGeom>
          <a:solidFill>
            <a:srgbClr val="FF99FF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7" name="任意多边形 53266"/>
          <p:cNvSpPr/>
          <p:nvPr/>
        </p:nvSpPr>
        <p:spPr>
          <a:xfrm>
            <a:off x="9867900" y="3773744"/>
            <a:ext cx="16593" cy="55306"/>
          </a:xfrm>
          <a:custGeom>
            <a:pathLst>
              <a:path w="11" h="35">
                <a:moveTo>
                  <a:pt x="11" y="0"/>
                </a:moveTo>
                <a:cubicBezTo>
                  <a:pt x="7" y="12"/>
                  <a:pt x="0" y="35"/>
                  <a:pt x="0" y="35"/>
                </a:cubicBezTo>
                <a:cubicBezTo>
                  <a:pt x="0" y="35"/>
                  <a:pt x="7" y="12"/>
                  <a:pt x="11" y="0"/>
                </a:cubicBezTo>
                <a:close/>
              </a:path>
            </a:pathLst>
          </a:custGeom>
          <a:noFill/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8" name="任意多边形 53267"/>
          <p:cNvSpPr/>
          <p:nvPr/>
        </p:nvSpPr>
        <p:spPr>
          <a:xfrm>
            <a:off x="10135215" y="1143000"/>
            <a:ext cx="516194" cy="951271"/>
          </a:xfrm>
          <a:custGeom>
            <a:pathLst>
              <a:path w="326" h="599">
                <a:moveTo>
                  <a:pt x="291" y="14"/>
                </a:moveTo>
                <a:cubicBezTo>
                  <a:pt x="285" y="42"/>
                  <a:pt x="268" y="89"/>
                  <a:pt x="268" y="119"/>
                </a:cubicBezTo>
                <a:lnTo>
                  <a:pt x="195" y="228"/>
                </a:lnTo>
                <a:lnTo>
                  <a:pt x="147" y="276"/>
                </a:lnTo>
                <a:lnTo>
                  <a:pt x="195" y="324"/>
                </a:lnTo>
                <a:lnTo>
                  <a:pt x="243" y="372"/>
                </a:lnTo>
                <a:lnTo>
                  <a:pt x="291" y="420"/>
                </a:lnTo>
                <a:cubicBezTo>
                  <a:pt x="238" y="473"/>
                  <a:pt x="326" y="447"/>
                  <a:pt x="291" y="506"/>
                </a:cubicBezTo>
                <a:cubicBezTo>
                  <a:pt x="277" y="591"/>
                  <a:pt x="228" y="574"/>
                  <a:pt x="195" y="589"/>
                </a:cubicBezTo>
                <a:lnTo>
                  <a:pt x="92" y="599"/>
                </a:lnTo>
                <a:lnTo>
                  <a:pt x="116" y="459"/>
                </a:lnTo>
                <a:cubicBezTo>
                  <a:pt x="116" y="433"/>
                  <a:pt x="157" y="440"/>
                  <a:pt x="151" y="424"/>
                </a:cubicBezTo>
                <a:cubicBezTo>
                  <a:pt x="145" y="408"/>
                  <a:pt x="79" y="373"/>
                  <a:pt x="81" y="365"/>
                </a:cubicBezTo>
                <a:lnTo>
                  <a:pt x="162" y="377"/>
                </a:lnTo>
                <a:cubicBezTo>
                  <a:pt x="154" y="379"/>
                  <a:pt x="52" y="386"/>
                  <a:pt x="34" y="377"/>
                </a:cubicBezTo>
                <a:lnTo>
                  <a:pt x="51" y="324"/>
                </a:lnTo>
                <a:lnTo>
                  <a:pt x="3" y="276"/>
                </a:lnTo>
                <a:cubicBezTo>
                  <a:pt x="36" y="158"/>
                  <a:pt x="0" y="184"/>
                  <a:pt x="57" y="154"/>
                </a:cubicBezTo>
                <a:lnTo>
                  <a:pt x="99" y="84"/>
                </a:lnTo>
                <a:lnTo>
                  <a:pt x="195" y="84"/>
                </a:lnTo>
                <a:cubicBezTo>
                  <a:pt x="227" y="61"/>
                  <a:pt x="271" y="48"/>
                  <a:pt x="291" y="14"/>
                </a:cubicBezTo>
                <a:cubicBezTo>
                  <a:pt x="299" y="0"/>
                  <a:pt x="244" y="2"/>
                  <a:pt x="244" y="2"/>
                </a:cubicBezTo>
                <a:cubicBezTo>
                  <a:pt x="244" y="2"/>
                  <a:pt x="275" y="10"/>
                  <a:pt x="291" y="14"/>
                </a:cubicBezTo>
                <a:close/>
              </a:path>
            </a:pathLst>
          </a:custGeom>
          <a:solidFill>
            <a:srgbClr val="CC0099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69" name="任意多边形 53268"/>
          <p:cNvSpPr/>
          <p:nvPr/>
        </p:nvSpPr>
        <p:spPr>
          <a:xfrm>
            <a:off x="9829186" y="3810615"/>
            <a:ext cx="361335" cy="523568"/>
          </a:xfrm>
          <a:custGeom>
            <a:pathLst>
              <a:path w="226" h="330">
                <a:moveTo>
                  <a:pt x="47" y="0"/>
                </a:moveTo>
                <a:cubicBezTo>
                  <a:pt x="7" y="40"/>
                  <a:pt x="12" y="19"/>
                  <a:pt x="12" y="58"/>
                </a:cubicBezTo>
                <a:cubicBezTo>
                  <a:pt x="8" y="90"/>
                  <a:pt x="0" y="122"/>
                  <a:pt x="0" y="155"/>
                </a:cubicBezTo>
                <a:cubicBezTo>
                  <a:pt x="0" y="166"/>
                  <a:pt x="12" y="187"/>
                  <a:pt x="12" y="187"/>
                </a:cubicBezTo>
                <a:lnTo>
                  <a:pt x="48" y="251"/>
                </a:lnTo>
                <a:lnTo>
                  <a:pt x="144" y="299"/>
                </a:lnTo>
                <a:cubicBezTo>
                  <a:pt x="227" y="304"/>
                  <a:pt x="223" y="330"/>
                  <a:pt x="223" y="292"/>
                </a:cubicBezTo>
                <a:lnTo>
                  <a:pt x="144" y="203"/>
                </a:lnTo>
                <a:lnTo>
                  <a:pt x="96" y="155"/>
                </a:lnTo>
                <a:lnTo>
                  <a:pt x="129" y="70"/>
                </a:lnTo>
                <a:lnTo>
                  <a:pt x="47" y="0"/>
                </a:lnTo>
                <a:close/>
              </a:path>
            </a:pathLst>
          </a:custGeom>
          <a:solidFill>
            <a:srgbClr val="FF99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0" name="任意多边形 53269"/>
          <p:cNvSpPr/>
          <p:nvPr/>
        </p:nvSpPr>
        <p:spPr>
          <a:xfrm>
            <a:off x="9781254" y="4201447"/>
            <a:ext cx="186199" cy="234131"/>
          </a:xfrm>
          <a:custGeom>
            <a:pathLst>
              <a:path w="117" h="148">
                <a:moveTo>
                  <a:pt x="42" y="0"/>
                </a:moveTo>
                <a:cubicBezTo>
                  <a:pt x="0" y="44"/>
                  <a:pt x="11" y="63"/>
                  <a:pt x="65" y="82"/>
                </a:cubicBezTo>
                <a:cubicBezTo>
                  <a:pt x="70" y="87"/>
                  <a:pt x="117" y="148"/>
                  <a:pt x="101" y="70"/>
                </a:cubicBezTo>
                <a:cubicBezTo>
                  <a:pt x="98" y="55"/>
                  <a:pt x="47" y="31"/>
                  <a:pt x="42" y="24"/>
                </a:cubicBezTo>
                <a:cubicBezTo>
                  <a:pt x="37" y="18"/>
                  <a:pt x="42" y="8"/>
                  <a:pt x="42" y="0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1" name="任意多边形 53270"/>
          <p:cNvSpPr/>
          <p:nvPr/>
        </p:nvSpPr>
        <p:spPr>
          <a:xfrm>
            <a:off x="10057786" y="4572000"/>
            <a:ext cx="328152" cy="335526"/>
          </a:xfrm>
          <a:custGeom>
            <a:pathLst>
              <a:path w="206" h="211">
                <a:moveTo>
                  <a:pt x="147" y="23"/>
                </a:moveTo>
                <a:cubicBezTo>
                  <a:pt x="91" y="79"/>
                  <a:pt x="121" y="77"/>
                  <a:pt x="65" y="58"/>
                </a:cubicBezTo>
                <a:cubicBezTo>
                  <a:pt x="11" y="76"/>
                  <a:pt x="0" y="83"/>
                  <a:pt x="18" y="140"/>
                </a:cubicBezTo>
                <a:cubicBezTo>
                  <a:pt x="26" y="132"/>
                  <a:pt x="31" y="114"/>
                  <a:pt x="42" y="117"/>
                </a:cubicBezTo>
                <a:cubicBezTo>
                  <a:pt x="56" y="120"/>
                  <a:pt x="56" y="141"/>
                  <a:pt x="65" y="152"/>
                </a:cubicBezTo>
                <a:cubicBezTo>
                  <a:pt x="90" y="184"/>
                  <a:pt x="122" y="198"/>
                  <a:pt x="159" y="211"/>
                </a:cubicBezTo>
                <a:cubicBezTo>
                  <a:pt x="159" y="210"/>
                  <a:pt x="135" y="141"/>
                  <a:pt x="136" y="140"/>
                </a:cubicBezTo>
                <a:cubicBezTo>
                  <a:pt x="145" y="131"/>
                  <a:pt x="159" y="148"/>
                  <a:pt x="171" y="152"/>
                </a:cubicBezTo>
                <a:cubicBezTo>
                  <a:pt x="175" y="164"/>
                  <a:pt x="173" y="196"/>
                  <a:pt x="182" y="187"/>
                </a:cubicBezTo>
                <a:cubicBezTo>
                  <a:pt x="199" y="170"/>
                  <a:pt x="206" y="117"/>
                  <a:pt x="206" y="117"/>
                </a:cubicBezTo>
                <a:cubicBezTo>
                  <a:pt x="198" y="94"/>
                  <a:pt x="190" y="70"/>
                  <a:pt x="182" y="47"/>
                </a:cubicBezTo>
                <a:cubicBezTo>
                  <a:pt x="178" y="35"/>
                  <a:pt x="171" y="12"/>
                  <a:pt x="171" y="12"/>
                </a:cubicBezTo>
                <a:cubicBezTo>
                  <a:pt x="163" y="20"/>
                  <a:pt x="147" y="35"/>
                  <a:pt x="147" y="35"/>
                </a:cubicBezTo>
                <a:cubicBezTo>
                  <a:pt x="151" y="23"/>
                  <a:pt x="171" y="0"/>
                  <a:pt x="159" y="0"/>
                </a:cubicBezTo>
                <a:cubicBezTo>
                  <a:pt x="145" y="0"/>
                  <a:pt x="145" y="24"/>
                  <a:pt x="136" y="35"/>
                </a:cubicBezTo>
                <a:cubicBezTo>
                  <a:pt x="122" y="52"/>
                  <a:pt x="89" y="82"/>
                  <a:pt x="89" y="82"/>
                </a:cubicBezTo>
                <a:cubicBezTo>
                  <a:pt x="46" y="67"/>
                  <a:pt x="65" y="76"/>
                  <a:pt x="30" y="58"/>
                </a:cubicBezTo>
              </a:path>
            </a:pathLst>
          </a:custGeom>
          <a:solidFill>
            <a:srgbClr val="FF99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2" name="任意多边形 53271"/>
          <p:cNvSpPr/>
          <p:nvPr/>
        </p:nvSpPr>
        <p:spPr>
          <a:xfrm>
            <a:off x="10168399" y="4387645"/>
            <a:ext cx="141954" cy="114300"/>
          </a:xfrm>
          <a:custGeom>
            <a:pathLst>
              <a:path w="90" h="72">
                <a:moveTo>
                  <a:pt x="21" y="23"/>
                </a:moveTo>
                <a:cubicBezTo>
                  <a:pt x="17" y="35"/>
                  <a:pt x="0" y="51"/>
                  <a:pt x="10" y="58"/>
                </a:cubicBezTo>
                <a:cubicBezTo>
                  <a:pt x="31" y="72"/>
                  <a:pt x="90" y="32"/>
                  <a:pt x="68" y="11"/>
                </a:cubicBezTo>
                <a:cubicBezTo>
                  <a:pt x="56" y="0"/>
                  <a:pt x="37" y="23"/>
                  <a:pt x="21" y="23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3" name="任意多边形 53272"/>
          <p:cNvSpPr/>
          <p:nvPr/>
        </p:nvSpPr>
        <p:spPr>
          <a:xfrm>
            <a:off x="9976670" y="4369210"/>
            <a:ext cx="136423" cy="119831"/>
          </a:xfrm>
          <a:custGeom>
            <a:pathLst>
              <a:path w="86" h="76">
                <a:moveTo>
                  <a:pt x="25" y="0"/>
                </a:moveTo>
                <a:cubicBezTo>
                  <a:pt x="21" y="13"/>
                  <a:pt x="0" y="57"/>
                  <a:pt x="25" y="70"/>
                </a:cubicBezTo>
                <a:cubicBezTo>
                  <a:pt x="36" y="76"/>
                  <a:pt x="48" y="62"/>
                  <a:pt x="60" y="58"/>
                </a:cubicBezTo>
                <a:cubicBezTo>
                  <a:pt x="73" y="20"/>
                  <a:pt x="86" y="0"/>
                  <a:pt x="25" y="0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4" name="任意多边形 53273"/>
          <p:cNvSpPr/>
          <p:nvPr/>
        </p:nvSpPr>
        <p:spPr>
          <a:xfrm>
            <a:off x="9587681" y="4391332"/>
            <a:ext cx="259941" cy="237818"/>
          </a:xfrm>
          <a:custGeom>
            <a:pathLst>
              <a:path w="164" h="150">
                <a:moveTo>
                  <a:pt x="130" y="21"/>
                </a:moveTo>
                <a:cubicBezTo>
                  <a:pt x="61" y="43"/>
                  <a:pt x="164" y="50"/>
                  <a:pt x="125" y="104"/>
                </a:cubicBezTo>
                <a:cubicBezTo>
                  <a:pt x="112" y="122"/>
                  <a:pt x="52" y="98"/>
                  <a:pt x="36" y="114"/>
                </a:cubicBezTo>
                <a:cubicBezTo>
                  <a:pt x="0" y="150"/>
                  <a:pt x="4" y="140"/>
                  <a:pt x="60" y="126"/>
                </a:cubicBezTo>
                <a:cubicBezTo>
                  <a:pt x="68" y="114"/>
                  <a:pt x="72" y="100"/>
                  <a:pt x="83" y="91"/>
                </a:cubicBezTo>
                <a:cubicBezTo>
                  <a:pt x="140" y="45"/>
                  <a:pt x="104" y="121"/>
                  <a:pt x="130" y="44"/>
                </a:cubicBezTo>
                <a:cubicBezTo>
                  <a:pt x="116" y="4"/>
                  <a:pt x="109" y="0"/>
                  <a:pt x="130" y="21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5" name="任意多边形 53274"/>
          <p:cNvSpPr/>
          <p:nvPr/>
        </p:nvSpPr>
        <p:spPr>
          <a:xfrm>
            <a:off x="3642238" y="1887794"/>
            <a:ext cx="1465622" cy="768760"/>
          </a:xfrm>
          <a:custGeom>
            <a:pathLst>
              <a:path w="923" h="485">
                <a:moveTo>
                  <a:pt x="0" y="99"/>
                </a:moveTo>
                <a:cubicBezTo>
                  <a:pt x="15" y="180"/>
                  <a:pt x="17" y="258"/>
                  <a:pt x="106" y="286"/>
                </a:cubicBezTo>
                <a:cubicBezTo>
                  <a:pt x="85" y="346"/>
                  <a:pt x="61" y="323"/>
                  <a:pt x="82" y="392"/>
                </a:cubicBezTo>
                <a:cubicBezTo>
                  <a:pt x="89" y="416"/>
                  <a:pt x="106" y="462"/>
                  <a:pt x="106" y="462"/>
                </a:cubicBezTo>
                <a:cubicBezTo>
                  <a:pt x="189" y="435"/>
                  <a:pt x="185" y="433"/>
                  <a:pt x="270" y="462"/>
                </a:cubicBezTo>
                <a:cubicBezTo>
                  <a:pt x="278" y="450"/>
                  <a:pt x="280" y="431"/>
                  <a:pt x="293" y="427"/>
                </a:cubicBezTo>
                <a:cubicBezTo>
                  <a:pt x="323" y="417"/>
                  <a:pt x="352" y="452"/>
                  <a:pt x="375" y="462"/>
                </a:cubicBezTo>
                <a:cubicBezTo>
                  <a:pt x="397" y="472"/>
                  <a:pt x="445" y="485"/>
                  <a:pt x="445" y="485"/>
                </a:cubicBezTo>
                <a:cubicBezTo>
                  <a:pt x="508" y="475"/>
                  <a:pt x="569" y="461"/>
                  <a:pt x="632" y="450"/>
                </a:cubicBezTo>
                <a:cubicBezTo>
                  <a:pt x="659" y="371"/>
                  <a:pt x="703" y="414"/>
                  <a:pt x="773" y="392"/>
                </a:cubicBezTo>
                <a:cubicBezTo>
                  <a:pt x="814" y="349"/>
                  <a:pt x="783" y="342"/>
                  <a:pt x="843" y="321"/>
                </a:cubicBezTo>
                <a:cubicBezTo>
                  <a:pt x="851" y="313"/>
                  <a:pt x="857" y="304"/>
                  <a:pt x="867" y="298"/>
                </a:cubicBezTo>
                <a:cubicBezTo>
                  <a:pt x="878" y="292"/>
                  <a:pt x="898" y="298"/>
                  <a:pt x="902" y="286"/>
                </a:cubicBezTo>
                <a:cubicBezTo>
                  <a:pt x="923" y="223"/>
                  <a:pt x="835" y="162"/>
                  <a:pt x="785" y="146"/>
                </a:cubicBezTo>
                <a:cubicBezTo>
                  <a:pt x="737" y="98"/>
                  <a:pt x="671" y="103"/>
                  <a:pt x="609" y="122"/>
                </a:cubicBezTo>
                <a:cubicBezTo>
                  <a:pt x="553" y="178"/>
                  <a:pt x="583" y="162"/>
                  <a:pt x="527" y="181"/>
                </a:cubicBezTo>
                <a:cubicBezTo>
                  <a:pt x="480" y="252"/>
                  <a:pt x="535" y="192"/>
                  <a:pt x="422" y="204"/>
                </a:cubicBezTo>
                <a:cubicBezTo>
                  <a:pt x="408" y="205"/>
                  <a:pt x="399" y="220"/>
                  <a:pt x="387" y="228"/>
                </a:cubicBezTo>
                <a:cubicBezTo>
                  <a:pt x="318" y="204"/>
                  <a:pt x="333" y="166"/>
                  <a:pt x="270" y="146"/>
                </a:cubicBezTo>
                <a:cubicBezTo>
                  <a:pt x="242" y="66"/>
                  <a:pt x="263" y="94"/>
                  <a:pt x="223" y="52"/>
                </a:cubicBezTo>
                <a:cubicBezTo>
                  <a:pt x="219" y="36"/>
                  <a:pt x="226" y="10"/>
                  <a:pt x="211" y="5"/>
                </a:cubicBezTo>
                <a:cubicBezTo>
                  <a:pt x="198" y="0"/>
                  <a:pt x="201" y="35"/>
                  <a:pt x="188" y="40"/>
                </a:cubicBezTo>
                <a:cubicBezTo>
                  <a:pt x="144" y="58"/>
                  <a:pt x="93" y="52"/>
                  <a:pt x="47" y="64"/>
                </a:cubicBezTo>
                <a:cubicBezTo>
                  <a:pt x="47" y="65"/>
                  <a:pt x="26" y="156"/>
                  <a:pt x="24" y="157"/>
                </a:cubicBezTo>
                <a:cubicBezTo>
                  <a:pt x="15" y="163"/>
                  <a:pt x="8" y="142"/>
                  <a:pt x="0" y="134"/>
                </a:cubicBezTo>
                <a:cubicBezTo>
                  <a:pt x="26" y="209"/>
                  <a:pt x="7" y="187"/>
                  <a:pt x="36" y="216"/>
                </a:cubicBezTo>
              </a:path>
            </a:pathLst>
          </a:custGeom>
          <a:solidFill>
            <a:srgbClr val="FFFF00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6" name="任意多边形 53275"/>
          <p:cNvSpPr/>
          <p:nvPr/>
        </p:nvSpPr>
        <p:spPr>
          <a:xfrm rot="65641">
            <a:off x="9829186" y="2896215"/>
            <a:ext cx="200947" cy="350274"/>
          </a:xfrm>
          <a:custGeom>
            <a:pathLst>
              <a:path w="125" h="221">
                <a:moveTo>
                  <a:pt x="62" y="0"/>
                </a:moveTo>
                <a:cubicBezTo>
                  <a:pt x="25" y="38"/>
                  <a:pt x="45" y="9"/>
                  <a:pt x="27" y="71"/>
                </a:cubicBezTo>
                <a:cubicBezTo>
                  <a:pt x="20" y="95"/>
                  <a:pt x="4" y="141"/>
                  <a:pt x="4" y="141"/>
                </a:cubicBezTo>
                <a:cubicBezTo>
                  <a:pt x="8" y="164"/>
                  <a:pt x="0" y="192"/>
                  <a:pt x="15" y="211"/>
                </a:cubicBezTo>
                <a:cubicBezTo>
                  <a:pt x="23" y="221"/>
                  <a:pt x="41" y="209"/>
                  <a:pt x="50" y="200"/>
                </a:cubicBezTo>
                <a:cubicBezTo>
                  <a:pt x="59" y="191"/>
                  <a:pt x="55" y="175"/>
                  <a:pt x="62" y="164"/>
                </a:cubicBezTo>
                <a:cubicBezTo>
                  <a:pt x="68" y="155"/>
                  <a:pt x="78" y="149"/>
                  <a:pt x="86" y="141"/>
                </a:cubicBezTo>
                <a:cubicBezTo>
                  <a:pt x="114" y="57"/>
                  <a:pt x="126" y="66"/>
                  <a:pt x="62" y="0"/>
                </a:cubicBezTo>
                <a:close/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7" name="任意多边形 53276"/>
          <p:cNvSpPr/>
          <p:nvPr/>
        </p:nvSpPr>
        <p:spPr>
          <a:xfrm>
            <a:off x="3821061" y="1067415"/>
            <a:ext cx="621276" cy="1181715"/>
          </a:xfrm>
          <a:custGeom>
            <a:pathLst>
              <a:path w="391" h="738">
                <a:moveTo>
                  <a:pt x="203" y="0"/>
                </a:moveTo>
                <a:cubicBezTo>
                  <a:pt x="195" y="8"/>
                  <a:pt x="189" y="17"/>
                  <a:pt x="180" y="24"/>
                </a:cubicBezTo>
                <a:cubicBezTo>
                  <a:pt x="169" y="33"/>
                  <a:pt x="155" y="37"/>
                  <a:pt x="145" y="47"/>
                </a:cubicBezTo>
                <a:cubicBezTo>
                  <a:pt x="135" y="57"/>
                  <a:pt x="132" y="72"/>
                  <a:pt x="122" y="82"/>
                </a:cubicBezTo>
                <a:cubicBezTo>
                  <a:pt x="112" y="92"/>
                  <a:pt x="97" y="96"/>
                  <a:pt x="86" y="105"/>
                </a:cubicBezTo>
                <a:cubicBezTo>
                  <a:pt x="65" y="123"/>
                  <a:pt x="28" y="164"/>
                  <a:pt x="28" y="164"/>
                </a:cubicBezTo>
                <a:cubicBezTo>
                  <a:pt x="0" y="245"/>
                  <a:pt x="40" y="313"/>
                  <a:pt x="86" y="375"/>
                </a:cubicBezTo>
                <a:cubicBezTo>
                  <a:pt x="103" y="398"/>
                  <a:pt x="117" y="422"/>
                  <a:pt x="133" y="445"/>
                </a:cubicBezTo>
                <a:cubicBezTo>
                  <a:pt x="145" y="463"/>
                  <a:pt x="180" y="492"/>
                  <a:pt x="180" y="492"/>
                </a:cubicBezTo>
                <a:cubicBezTo>
                  <a:pt x="115" y="535"/>
                  <a:pt x="131" y="565"/>
                  <a:pt x="145" y="632"/>
                </a:cubicBezTo>
                <a:cubicBezTo>
                  <a:pt x="150" y="656"/>
                  <a:pt x="143" y="683"/>
                  <a:pt x="157" y="703"/>
                </a:cubicBezTo>
                <a:cubicBezTo>
                  <a:pt x="166" y="716"/>
                  <a:pt x="188" y="709"/>
                  <a:pt x="203" y="714"/>
                </a:cubicBezTo>
                <a:cubicBezTo>
                  <a:pt x="227" y="721"/>
                  <a:pt x="274" y="738"/>
                  <a:pt x="274" y="738"/>
                </a:cubicBezTo>
                <a:cubicBezTo>
                  <a:pt x="355" y="710"/>
                  <a:pt x="351" y="725"/>
                  <a:pt x="379" y="644"/>
                </a:cubicBezTo>
                <a:cubicBezTo>
                  <a:pt x="375" y="621"/>
                  <a:pt x="372" y="597"/>
                  <a:pt x="367" y="574"/>
                </a:cubicBezTo>
                <a:cubicBezTo>
                  <a:pt x="364" y="562"/>
                  <a:pt x="354" y="551"/>
                  <a:pt x="356" y="539"/>
                </a:cubicBezTo>
                <a:cubicBezTo>
                  <a:pt x="358" y="528"/>
                  <a:pt x="387" y="523"/>
                  <a:pt x="379" y="515"/>
                </a:cubicBezTo>
                <a:cubicBezTo>
                  <a:pt x="370" y="506"/>
                  <a:pt x="356" y="523"/>
                  <a:pt x="344" y="527"/>
                </a:cubicBezTo>
                <a:cubicBezTo>
                  <a:pt x="299" y="459"/>
                  <a:pt x="319" y="460"/>
                  <a:pt x="391" y="445"/>
                </a:cubicBezTo>
                <a:cubicBezTo>
                  <a:pt x="387" y="429"/>
                  <a:pt x="384" y="414"/>
                  <a:pt x="379" y="398"/>
                </a:cubicBezTo>
                <a:cubicBezTo>
                  <a:pt x="376" y="386"/>
                  <a:pt x="379" y="366"/>
                  <a:pt x="367" y="363"/>
                </a:cubicBezTo>
                <a:cubicBezTo>
                  <a:pt x="353" y="360"/>
                  <a:pt x="344" y="378"/>
                  <a:pt x="332" y="386"/>
                </a:cubicBezTo>
                <a:cubicBezTo>
                  <a:pt x="328" y="398"/>
                  <a:pt x="330" y="431"/>
                  <a:pt x="321" y="422"/>
                </a:cubicBezTo>
                <a:cubicBezTo>
                  <a:pt x="303" y="404"/>
                  <a:pt x="305" y="375"/>
                  <a:pt x="297" y="351"/>
                </a:cubicBezTo>
                <a:cubicBezTo>
                  <a:pt x="293" y="339"/>
                  <a:pt x="295" y="323"/>
                  <a:pt x="285" y="316"/>
                </a:cubicBezTo>
                <a:cubicBezTo>
                  <a:pt x="273" y="308"/>
                  <a:pt x="262" y="301"/>
                  <a:pt x="250" y="293"/>
                </a:cubicBezTo>
                <a:cubicBezTo>
                  <a:pt x="223" y="212"/>
                  <a:pt x="244" y="240"/>
                  <a:pt x="203" y="199"/>
                </a:cubicBezTo>
                <a:cubicBezTo>
                  <a:pt x="211" y="191"/>
                  <a:pt x="221" y="185"/>
                  <a:pt x="227" y="176"/>
                </a:cubicBezTo>
                <a:cubicBezTo>
                  <a:pt x="234" y="166"/>
                  <a:pt x="228" y="147"/>
                  <a:pt x="239" y="141"/>
                </a:cubicBezTo>
                <a:cubicBezTo>
                  <a:pt x="250" y="135"/>
                  <a:pt x="262" y="148"/>
                  <a:pt x="274" y="152"/>
                </a:cubicBezTo>
                <a:cubicBezTo>
                  <a:pt x="325" y="136"/>
                  <a:pt x="359" y="114"/>
                  <a:pt x="321" y="47"/>
                </a:cubicBezTo>
                <a:cubicBezTo>
                  <a:pt x="315" y="36"/>
                  <a:pt x="296" y="41"/>
                  <a:pt x="285" y="35"/>
                </a:cubicBezTo>
                <a:cubicBezTo>
                  <a:pt x="272" y="29"/>
                  <a:pt x="262" y="20"/>
                  <a:pt x="250" y="12"/>
                </a:cubicBezTo>
                <a:cubicBezTo>
                  <a:pt x="207" y="27"/>
                  <a:pt x="221" y="35"/>
                  <a:pt x="203" y="0"/>
                </a:cubicBezTo>
                <a:close/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8" name="任意多边形 53277"/>
          <p:cNvSpPr/>
          <p:nvPr/>
        </p:nvSpPr>
        <p:spPr>
          <a:xfrm>
            <a:off x="4877415" y="1093225"/>
            <a:ext cx="289438" cy="381615"/>
          </a:xfrm>
          <a:custGeom>
            <a:pathLst>
              <a:path w="183" h="240">
                <a:moveTo>
                  <a:pt x="31" y="53"/>
                </a:moveTo>
                <a:cubicBezTo>
                  <a:pt x="23" y="76"/>
                  <a:pt x="0" y="100"/>
                  <a:pt x="8" y="123"/>
                </a:cubicBezTo>
                <a:cubicBezTo>
                  <a:pt x="35" y="207"/>
                  <a:pt x="22" y="201"/>
                  <a:pt x="101" y="240"/>
                </a:cubicBezTo>
                <a:cubicBezTo>
                  <a:pt x="105" y="228"/>
                  <a:pt x="104" y="214"/>
                  <a:pt x="113" y="205"/>
                </a:cubicBezTo>
                <a:cubicBezTo>
                  <a:pt x="122" y="196"/>
                  <a:pt x="141" y="203"/>
                  <a:pt x="148" y="193"/>
                </a:cubicBezTo>
                <a:cubicBezTo>
                  <a:pt x="162" y="173"/>
                  <a:pt x="164" y="146"/>
                  <a:pt x="172" y="123"/>
                </a:cubicBezTo>
                <a:cubicBezTo>
                  <a:pt x="176" y="111"/>
                  <a:pt x="183" y="88"/>
                  <a:pt x="183" y="88"/>
                </a:cubicBezTo>
                <a:cubicBezTo>
                  <a:pt x="179" y="76"/>
                  <a:pt x="178" y="64"/>
                  <a:pt x="172" y="53"/>
                </a:cubicBezTo>
                <a:cubicBezTo>
                  <a:pt x="166" y="43"/>
                  <a:pt x="148" y="40"/>
                  <a:pt x="148" y="29"/>
                </a:cubicBezTo>
                <a:cubicBezTo>
                  <a:pt x="148" y="18"/>
                  <a:pt x="183" y="9"/>
                  <a:pt x="172" y="6"/>
                </a:cubicBezTo>
                <a:cubicBezTo>
                  <a:pt x="153" y="0"/>
                  <a:pt x="133" y="14"/>
                  <a:pt x="113" y="18"/>
                </a:cubicBezTo>
                <a:cubicBezTo>
                  <a:pt x="105" y="30"/>
                  <a:pt x="103" y="48"/>
                  <a:pt x="90" y="53"/>
                </a:cubicBezTo>
                <a:cubicBezTo>
                  <a:pt x="79" y="58"/>
                  <a:pt x="67" y="39"/>
                  <a:pt x="55" y="41"/>
                </a:cubicBezTo>
                <a:cubicBezTo>
                  <a:pt x="44" y="43"/>
                  <a:pt x="39" y="56"/>
                  <a:pt x="31" y="64"/>
                </a:cubicBezTo>
                <a:cubicBezTo>
                  <a:pt x="18" y="103"/>
                  <a:pt x="19" y="87"/>
                  <a:pt x="19" y="111"/>
                </a:cubicBezTo>
              </a:path>
            </a:pathLst>
          </a:custGeom>
          <a:solidFill>
            <a:srgbClr val="00FFFF">
              <a:alpha val="100000"/>
            </a:srgbClr>
          </a:solidFill>
          <a:ln w="9525" cap="flat" cmpd="sng">
            <a:solidFill>
              <a:schemeClr val="accent2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79" name="任意多边形 53278"/>
          <p:cNvSpPr/>
          <p:nvPr/>
        </p:nvSpPr>
        <p:spPr>
          <a:xfrm>
            <a:off x="7849215" y="1662881"/>
            <a:ext cx="1904386" cy="800100"/>
          </a:xfrm>
          <a:custGeom>
            <a:pathLst>
              <a:path w="1200" h="503">
                <a:moveTo>
                  <a:pt x="0" y="392"/>
                </a:moveTo>
                <a:cubicBezTo>
                  <a:pt x="36" y="388"/>
                  <a:pt x="72" y="384"/>
                  <a:pt x="96" y="392"/>
                </a:cubicBezTo>
                <a:cubicBezTo>
                  <a:pt x="120" y="400"/>
                  <a:pt x="128" y="424"/>
                  <a:pt x="144" y="440"/>
                </a:cubicBezTo>
                <a:cubicBezTo>
                  <a:pt x="160" y="456"/>
                  <a:pt x="168" y="480"/>
                  <a:pt x="192" y="488"/>
                </a:cubicBezTo>
                <a:cubicBezTo>
                  <a:pt x="216" y="496"/>
                  <a:pt x="272" y="504"/>
                  <a:pt x="288" y="488"/>
                </a:cubicBezTo>
                <a:cubicBezTo>
                  <a:pt x="304" y="472"/>
                  <a:pt x="296" y="416"/>
                  <a:pt x="288" y="392"/>
                </a:cubicBezTo>
                <a:cubicBezTo>
                  <a:pt x="280" y="368"/>
                  <a:pt x="232" y="352"/>
                  <a:pt x="240" y="344"/>
                </a:cubicBezTo>
                <a:cubicBezTo>
                  <a:pt x="248" y="336"/>
                  <a:pt x="312" y="352"/>
                  <a:pt x="336" y="344"/>
                </a:cubicBezTo>
                <a:cubicBezTo>
                  <a:pt x="360" y="336"/>
                  <a:pt x="360" y="312"/>
                  <a:pt x="384" y="296"/>
                </a:cubicBezTo>
                <a:cubicBezTo>
                  <a:pt x="408" y="280"/>
                  <a:pt x="456" y="264"/>
                  <a:pt x="480" y="248"/>
                </a:cubicBezTo>
                <a:cubicBezTo>
                  <a:pt x="504" y="232"/>
                  <a:pt x="520" y="224"/>
                  <a:pt x="528" y="200"/>
                </a:cubicBezTo>
                <a:cubicBezTo>
                  <a:pt x="536" y="176"/>
                  <a:pt x="520" y="136"/>
                  <a:pt x="528" y="104"/>
                </a:cubicBezTo>
                <a:cubicBezTo>
                  <a:pt x="536" y="72"/>
                  <a:pt x="536" y="16"/>
                  <a:pt x="576" y="8"/>
                </a:cubicBezTo>
                <a:cubicBezTo>
                  <a:pt x="616" y="0"/>
                  <a:pt x="744" y="16"/>
                  <a:pt x="768" y="56"/>
                </a:cubicBezTo>
                <a:cubicBezTo>
                  <a:pt x="792" y="96"/>
                  <a:pt x="720" y="192"/>
                  <a:pt x="720" y="248"/>
                </a:cubicBezTo>
                <a:cubicBezTo>
                  <a:pt x="720" y="304"/>
                  <a:pt x="744" y="368"/>
                  <a:pt x="768" y="392"/>
                </a:cubicBezTo>
                <a:cubicBezTo>
                  <a:pt x="792" y="416"/>
                  <a:pt x="824" y="392"/>
                  <a:pt x="864" y="392"/>
                </a:cubicBezTo>
                <a:cubicBezTo>
                  <a:pt x="904" y="392"/>
                  <a:pt x="968" y="424"/>
                  <a:pt x="1008" y="392"/>
                </a:cubicBezTo>
                <a:cubicBezTo>
                  <a:pt x="1048" y="360"/>
                  <a:pt x="1072" y="232"/>
                  <a:pt x="1104" y="200"/>
                </a:cubicBezTo>
                <a:cubicBezTo>
                  <a:pt x="1136" y="168"/>
                  <a:pt x="1168" y="184"/>
                  <a:pt x="1200" y="200"/>
                </a:cubicBezTo>
              </a:path>
            </a:pathLst>
          </a:custGeom>
          <a:noFill/>
          <a:ln w="9525" cap="flat" cmpd="sng">
            <a:solidFill>
              <a:schemeClr val="accent2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80" name="任意多边形 53279"/>
          <p:cNvSpPr/>
          <p:nvPr/>
        </p:nvSpPr>
        <p:spPr>
          <a:xfrm>
            <a:off x="7478661" y="2396613"/>
            <a:ext cx="2413205" cy="763229"/>
          </a:xfrm>
          <a:custGeom>
            <a:pathLst>
              <a:path w="1520" h="480">
                <a:moveTo>
                  <a:pt x="6" y="24"/>
                </a:moveTo>
                <a:cubicBezTo>
                  <a:pt x="90" y="52"/>
                  <a:pt x="0" y="34"/>
                  <a:pt x="65" y="12"/>
                </a:cubicBezTo>
                <a:cubicBezTo>
                  <a:pt x="91" y="3"/>
                  <a:pt x="120" y="4"/>
                  <a:pt x="147" y="0"/>
                </a:cubicBezTo>
                <a:cubicBezTo>
                  <a:pt x="186" y="13"/>
                  <a:pt x="225" y="23"/>
                  <a:pt x="264" y="36"/>
                </a:cubicBezTo>
                <a:cubicBezTo>
                  <a:pt x="285" y="97"/>
                  <a:pt x="269" y="61"/>
                  <a:pt x="322" y="141"/>
                </a:cubicBezTo>
                <a:cubicBezTo>
                  <a:pt x="336" y="162"/>
                  <a:pt x="393" y="164"/>
                  <a:pt x="393" y="164"/>
                </a:cubicBezTo>
                <a:cubicBezTo>
                  <a:pt x="433" y="287"/>
                  <a:pt x="414" y="210"/>
                  <a:pt x="428" y="399"/>
                </a:cubicBezTo>
                <a:cubicBezTo>
                  <a:pt x="440" y="395"/>
                  <a:pt x="453" y="380"/>
                  <a:pt x="463" y="387"/>
                </a:cubicBezTo>
                <a:cubicBezTo>
                  <a:pt x="522" y="431"/>
                  <a:pt x="426" y="451"/>
                  <a:pt x="510" y="422"/>
                </a:cubicBezTo>
                <a:cubicBezTo>
                  <a:pt x="514" y="434"/>
                  <a:pt x="511" y="450"/>
                  <a:pt x="521" y="457"/>
                </a:cubicBezTo>
                <a:cubicBezTo>
                  <a:pt x="541" y="471"/>
                  <a:pt x="592" y="480"/>
                  <a:pt x="592" y="480"/>
                </a:cubicBezTo>
                <a:cubicBezTo>
                  <a:pt x="619" y="398"/>
                  <a:pt x="607" y="433"/>
                  <a:pt x="627" y="375"/>
                </a:cubicBezTo>
                <a:cubicBezTo>
                  <a:pt x="628" y="372"/>
                  <a:pt x="660" y="312"/>
                  <a:pt x="662" y="305"/>
                </a:cubicBezTo>
                <a:cubicBezTo>
                  <a:pt x="674" y="309"/>
                  <a:pt x="685" y="318"/>
                  <a:pt x="697" y="317"/>
                </a:cubicBezTo>
                <a:cubicBezTo>
                  <a:pt x="724" y="314"/>
                  <a:pt x="854" y="266"/>
                  <a:pt x="884" y="258"/>
                </a:cubicBezTo>
                <a:cubicBezTo>
                  <a:pt x="892" y="250"/>
                  <a:pt x="902" y="245"/>
                  <a:pt x="908" y="235"/>
                </a:cubicBezTo>
                <a:cubicBezTo>
                  <a:pt x="914" y="224"/>
                  <a:pt x="910" y="208"/>
                  <a:pt x="919" y="199"/>
                </a:cubicBezTo>
                <a:cubicBezTo>
                  <a:pt x="928" y="190"/>
                  <a:pt x="943" y="192"/>
                  <a:pt x="955" y="188"/>
                </a:cubicBezTo>
                <a:cubicBezTo>
                  <a:pt x="993" y="213"/>
                  <a:pt x="1031" y="226"/>
                  <a:pt x="1072" y="246"/>
                </a:cubicBezTo>
                <a:cubicBezTo>
                  <a:pt x="1080" y="254"/>
                  <a:pt x="1084" y="268"/>
                  <a:pt x="1095" y="270"/>
                </a:cubicBezTo>
                <a:cubicBezTo>
                  <a:pt x="1140" y="279"/>
                  <a:pt x="1154" y="218"/>
                  <a:pt x="1177" y="199"/>
                </a:cubicBezTo>
                <a:cubicBezTo>
                  <a:pt x="1187" y="191"/>
                  <a:pt x="1200" y="192"/>
                  <a:pt x="1212" y="188"/>
                </a:cubicBezTo>
                <a:cubicBezTo>
                  <a:pt x="1243" y="235"/>
                  <a:pt x="1237" y="253"/>
                  <a:pt x="1294" y="235"/>
                </a:cubicBezTo>
                <a:cubicBezTo>
                  <a:pt x="1336" y="193"/>
                  <a:pt x="1379" y="155"/>
                  <a:pt x="1411" y="106"/>
                </a:cubicBezTo>
                <a:cubicBezTo>
                  <a:pt x="1520" y="142"/>
                  <a:pt x="1451" y="142"/>
                  <a:pt x="1505" y="106"/>
                </a:cubicBezTo>
                <a:cubicBezTo>
                  <a:pt x="1508" y="104"/>
                  <a:pt x="1512" y="106"/>
                  <a:pt x="1516" y="106"/>
                </a:cubicBezTo>
              </a:path>
            </a:pathLst>
          </a:custGeom>
          <a:noFill/>
          <a:ln w="9525" cap="flat" cmpd="sng">
            <a:solidFill>
              <a:schemeClr val="accent2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81" name="矩形 53280"/>
          <p:cNvSpPr/>
          <p:nvPr/>
        </p:nvSpPr>
        <p:spPr>
          <a:xfrm>
            <a:off x="5116810" y="636270"/>
            <a:ext cx="914400" cy="838815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800" strike="noStrike" noProof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英</a:t>
            </a:r>
            <a:endParaRPr lang="zh-CN" altLang="en-US" sz="4800" strike="noStrike" noProof="1">
              <a:solidFill>
                <a:schemeClr val="tx1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3282" name="矩形 53281"/>
          <p:cNvSpPr/>
          <p:nvPr/>
        </p:nvSpPr>
        <p:spPr>
          <a:xfrm>
            <a:off x="5953781" y="636270"/>
            <a:ext cx="763229" cy="83881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4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俄</a:t>
            </a:r>
            <a:endParaRPr lang="zh-CN" altLang="en-US" sz="2400" b="0" strike="noStrike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3283" name="矩形 53282"/>
          <p:cNvSpPr/>
          <p:nvPr/>
        </p:nvSpPr>
        <p:spPr>
          <a:xfrm>
            <a:off x="6717010" y="636270"/>
            <a:ext cx="761386" cy="838815"/>
          </a:xfrm>
          <a:prstGeom prst="rect">
            <a:avLst/>
          </a:prstGeom>
          <a:solidFill>
            <a:srgbClr val="00CC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4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法</a:t>
            </a:r>
            <a:endParaRPr lang="zh-CN" altLang="en-US" sz="4400" strike="noStrike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3284" name="矩形 53283"/>
          <p:cNvSpPr/>
          <p:nvPr/>
        </p:nvSpPr>
        <p:spPr>
          <a:xfrm>
            <a:off x="7478395" y="636270"/>
            <a:ext cx="761386" cy="838815"/>
          </a:xfrm>
          <a:prstGeom prst="rect">
            <a:avLst/>
          </a:prstGeom>
          <a:solidFill>
            <a:srgbClr val="FF99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4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荷</a:t>
            </a:r>
            <a:endParaRPr lang="zh-CN" altLang="en-US" sz="2400" b="0" strike="noStrike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85" name="矩形 53284"/>
          <p:cNvSpPr/>
          <p:nvPr/>
        </p:nvSpPr>
        <p:spPr>
          <a:xfrm>
            <a:off x="8267434" y="636270"/>
            <a:ext cx="838815" cy="838815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400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美</a:t>
            </a:r>
            <a:endParaRPr lang="zh-CN" altLang="en-US" sz="4400" strike="noStrike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86" name="矩形 53285"/>
          <p:cNvSpPr/>
          <p:nvPr/>
        </p:nvSpPr>
        <p:spPr>
          <a:xfrm>
            <a:off x="9078595" y="636270"/>
            <a:ext cx="838815" cy="838815"/>
          </a:xfrm>
          <a:prstGeom prst="rect">
            <a:avLst/>
          </a:prstGeom>
          <a:solidFill>
            <a:srgbClr val="CC0099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400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日</a:t>
            </a:r>
            <a:endParaRPr lang="zh-CN" altLang="en-US" sz="2400" b="0" strike="noStrike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87" name="任意多边形 53286"/>
          <p:cNvSpPr/>
          <p:nvPr/>
        </p:nvSpPr>
        <p:spPr>
          <a:xfrm>
            <a:off x="8914786" y="3429000"/>
            <a:ext cx="176981" cy="171451"/>
          </a:xfrm>
          <a:custGeom>
            <a:pathLst>
              <a:path w="110" h="108">
                <a:moveTo>
                  <a:pt x="15" y="36"/>
                </a:moveTo>
                <a:cubicBezTo>
                  <a:pt x="11" y="47"/>
                  <a:pt x="0" y="58"/>
                  <a:pt x="4" y="69"/>
                </a:cubicBezTo>
                <a:cubicBezTo>
                  <a:pt x="19" y="108"/>
                  <a:pt x="85" y="82"/>
                  <a:pt x="102" y="79"/>
                </a:cubicBezTo>
                <a:cubicBezTo>
                  <a:pt x="89" y="2"/>
                  <a:pt x="111" y="0"/>
                  <a:pt x="26" y="25"/>
                </a:cubicBezTo>
                <a:cubicBezTo>
                  <a:pt x="21" y="26"/>
                  <a:pt x="19" y="32"/>
                  <a:pt x="15" y="36"/>
                </a:cubicBezTo>
                <a:close/>
              </a:path>
            </a:pathLst>
          </a:custGeom>
          <a:solidFill>
            <a:srgbClr val="33CC33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88" name="文本框 53287"/>
          <p:cNvSpPr txBox="1"/>
          <p:nvPr/>
        </p:nvSpPr>
        <p:spPr>
          <a:xfrm>
            <a:off x="1595899" y="4601497"/>
            <a:ext cx="5362883" cy="156845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noProof="1">
                <a:solidFill>
                  <a:srgbClr val="66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亚洲的各国进一步</a:t>
            </a:r>
            <a:endParaRPr lang="zh-CN" altLang="en-US" sz="4800" noProof="1">
              <a:solidFill>
                <a:srgbClr val="663300"/>
              </a:solidFill>
              <a:latin typeface="Times New Roman" pitchFamily="18" charset="0"/>
            </a:endParaRPr>
          </a:p>
          <a:p>
            <a:r>
              <a:rPr lang="zh-CN" altLang="en-US" sz="4800" noProof="1">
                <a:solidFill>
                  <a:srgbClr val="66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殖民地半殖民地化</a:t>
            </a:r>
            <a:endParaRPr lang="zh-CN" altLang="en-US" sz="4800" noProof="1">
              <a:solidFill>
                <a:srgbClr val="CC0099"/>
              </a:solidFill>
              <a:latin typeface="Times New Roman" pitchFamily="18" charset="0"/>
            </a:endParaRPr>
          </a:p>
        </p:txBody>
      </p:sp>
      <p:sp>
        <p:nvSpPr>
          <p:cNvPr id="53289" name="任意多边形 53288"/>
          <p:cNvSpPr/>
          <p:nvPr/>
        </p:nvSpPr>
        <p:spPr>
          <a:xfrm>
            <a:off x="8839200" y="5715000"/>
            <a:ext cx="820380" cy="197260"/>
          </a:xfrm>
          <a:custGeom>
            <a:pathLst>
              <a:path w="517" h="124">
                <a:moveTo>
                  <a:pt x="20" y="4"/>
                </a:moveTo>
                <a:cubicBezTo>
                  <a:pt x="0" y="63"/>
                  <a:pt x="6" y="12"/>
                  <a:pt x="42" y="58"/>
                </a:cubicBezTo>
                <a:cubicBezTo>
                  <a:pt x="49" y="67"/>
                  <a:pt x="49" y="80"/>
                  <a:pt x="53" y="91"/>
                </a:cubicBezTo>
                <a:cubicBezTo>
                  <a:pt x="171" y="71"/>
                  <a:pt x="119" y="75"/>
                  <a:pt x="304" y="91"/>
                </a:cubicBezTo>
                <a:cubicBezTo>
                  <a:pt x="326" y="93"/>
                  <a:pt x="348" y="97"/>
                  <a:pt x="369" y="102"/>
                </a:cubicBezTo>
                <a:cubicBezTo>
                  <a:pt x="391" y="108"/>
                  <a:pt x="435" y="124"/>
                  <a:pt x="435" y="124"/>
                </a:cubicBezTo>
                <a:cubicBezTo>
                  <a:pt x="446" y="120"/>
                  <a:pt x="517" y="108"/>
                  <a:pt x="456" y="69"/>
                </a:cubicBezTo>
                <a:cubicBezTo>
                  <a:pt x="434" y="55"/>
                  <a:pt x="405" y="62"/>
                  <a:pt x="380" y="58"/>
                </a:cubicBezTo>
                <a:cubicBezTo>
                  <a:pt x="288" y="27"/>
                  <a:pt x="210" y="31"/>
                  <a:pt x="107" y="25"/>
                </a:cubicBezTo>
                <a:cubicBezTo>
                  <a:pt x="96" y="22"/>
                  <a:pt x="85" y="19"/>
                  <a:pt x="74" y="15"/>
                </a:cubicBezTo>
                <a:cubicBezTo>
                  <a:pt x="63" y="12"/>
                  <a:pt x="53" y="0"/>
                  <a:pt x="42" y="4"/>
                </a:cubicBezTo>
                <a:cubicBezTo>
                  <a:pt x="30" y="9"/>
                  <a:pt x="33" y="36"/>
                  <a:pt x="20" y="36"/>
                </a:cubicBezTo>
                <a:cubicBezTo>
                  <a:pt x="9" y="36"/>
                  <a:pt x="20" y="15"/>
                  <a:pt x="20" y="4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90" name="任意多边形 53289"/>
          <p:cNvSpPr/>
          <p:nvPr/>
        </p:nvSpPr>
        <p:spPr>
          <a:xfrm>
            <a:off x="8839200" y="5715000"/>
            <a:ext cx="820380" cy="197260"/>
          </a:xfrm>
          <a:custGeom>
            <a:pathLst>
              <a:path w="517" h="124">
                <a:moveTo>
                  <a:pt x="20" y="4"/>
                </a:moveTo>
                <a:cubicBezTo>
                  <a:pt x="0" y="63"/>
                  <a:pt x="6" y="12"/>
                  <a:pt x="42" y="58"/>
                </a:cubicBezTo>
                <a:cubicBezTo>
                  <a:pt x="49" y="67"/>
                  <a:pt x="49" y="80"/>
                  <a:pt x="53" y="91"/>
                </a:cubicBezTo>
                <a:cubicBezTo>
                  <a:pt x="171" y="71"/>
                  <a:pt x="119" y="75"/>
                  <a:pt x="304" y="91"/>
                </a:cubicBezTo>
                <a:cubicBezTo>
                  <a:pt x="326" y="93"/>
                  <a:pt x="348" y="97"/>
                  <a:pt x="369" y="102"/>
                </a:cubicBezTo>
                <a:cubicBezTo>
                  <a:pt x="391" y="108"/>
                  <a:pt x="435" y="124"/>
                  <a:pt x="435" y="124"/>
                </a:cubicBezTo>
                <a:cubicBezTo>
                  <a:pt x="446" y="120"/>
                  <a:pt x="517" y="108"/>
                  <a:pt x="456" y="69"/>
                </a:cubicBezTo>
                <a:cubicBezTo>
                  <a:pt x="434" y="55"/>
                  <a:pt x="405" y="62"/>
                  <a:pt x="380" y="58"/>
                </a:cubicBezTo>
                <a:cubicBezTo>
                  <a:pt x="288" y="27"/>
                  <a:pt x="210" y="31"/>
                  <a:pt x="107" y="25"/>
                </a:cubicBezTo>
                <a:cubicBezTo>
                  <a:pt x="96" y="22"/>
                  <a:pt x="85" y="19"/>
                  <a:pt x="74" y="15"/>
                </a:cubicBezTo>
                <a:cubicBezTo>
                  <a:pt x="63" y="12"/>
                  <a:pt x="53" y="0"/>
                  <a:pt x="42" y="4"/>
                </a:cubicBezTo>
                <a:cubicBezTo>
                  <a:pt x="30" y="9"/>
                  <a:pt x="33" y="36"/>
                  <a:pt x="20" y="36"/>
                </a:cubicBezTo>
                <a:cubicBezTo>
                  <a:pt x="9" y="36"/>
                  <a:pt x="20" y="15"/>
                  <a:pt x="20" y="4"/>
                </a:cubicBezTo>
                <a:close/>
              </a:path>
            </a:pathLst>
          </a:custGeom>
          <a:solidFill>
            <a:srgbClr val="FF99FF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53291" name="任意多边形 53290"/>
          <p:cNvSpPr/>
          <p:nvPr/>
        </p:nvSpPr>
        <p:spPr>
          <a:xfrm rot="65641">
            <a:off x="9829186" y="2896215"/>
            <a:ext cx="200947" cy="350274"/>
          </a:xfrm>
          <a:custGeom>
            <a:pathLst>
              <a:path w="125" h="221">
                <a:moveTo>
                  <a:pt x="62" y="0"/>
                </a:moveTo>
                <a:cubicBezTo>
                  <a:pt x="25" y="38"/>
                  <a:pt x="45" y="9"/>
                  <a:pt x="27" y="71"/>
                </a:cubicBezTo>
                <a:cubicBezTo>
                  <a:pt x="20" y="95"/>
                  <a:pt x="4" y="141"/>
                  <a:pt x="4" y="141"/>
                </a:cubicBezTo>
                <a:cubicBezTo>
                  <a:pt x="8" y="164"/>
                  <a:pt x="0" y="192"/>
                  <a:pt x="15" y="211"/>
                </a:cubicBezTo>
                <a:cubicBezTo>
                  <a:pt x="23" y="221"/>
                  <a:pt x="41" y="209"/>
                  <a:pt x="50" y="200"/>
                </a:cubicBezTo>
                <a:cubicBezTo>
                  <a:pt x="59" y="191"/>
                  <a:pt x="55" y="175"/>
                  <a:pt x="62" y="164"/>
                </a:cubicBezTo>
                <a:cubicBezTo>
                  <a:pt x="68" y="155"/>
                  <a:pt x="78" y="149"/>
                  <a:pt x="86" y="141"/>
                </a:cubicBezTo>
                <a:cubicBezTo>
                  <a:pt x="114" y="57"/>
                  <a:pt x="126" y="66"/>
                  <a:pt x="62" y="0"/>
                </a:cubicBezTo>
                <a:close/>
              </a:path>
            </a:pathLst>
          </a:custGeom>
          <a:solidFill>
            <a:srgbClr val="CC0066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</p:spTree>
  </p:cSld>
  <p:clrMapOvr>
    <a:masterClrMapping/>
  </p:clrMapOvr>
  <p:transition>
    <p:random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文本框 12289"/>
          <p:cNvSpPr txBox="1"/>
          <p:nvPr/>
        </p:nvSpPr>
        <p:spPr>
          <a:xfrm>
            <a:off x="2134215" y="304186"/>
            <a:ext cx="761938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19</a:t>
            </a:r>
            <a:r>
              <a:rPr lang="zh-CN" altLang="en-US" sz="36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世纪晚期帝国主义瓜分非洲概况表</a:t>
            </a:r>
            <a:endParaRPr lang="zh-CN" altLang="en-US" sz="4400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grpSp>
        <p:nvGrpSpPr>
          <p:cNvPr id="12329" name="组合 12328"/>
          <p:cNvGrpSpPr/>
          <p:nvPr/>
        </p:nvGrpSpPr>
        <p:grpSpPr>
          <a:xfrm>
            <a:off x="1752600" y="1143000"/>
            <a:ext cx="8533786" cy="5410815"/>
            <a:chOff x="-4944" y="720"/>
            <a:chExt cx="5376" cy="3408"/>
          </a:xfrm>
        </p:grpSpPr>
        <p:sp>
          <p:nvSpPr>
            <p:cNvPr id="12292" name="矩形 12291"/>
            <p:cNvSpPr/>
            <p:nvPr/>
          </p:nvSpPr>
          <p:spPr>
            <a:xfrm>
              <a:off x="-4944" y="720"/>
              <a:ext cx="5376" cy="3408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/>
              <a:endParaRPr lang="zh-CN" altLang="en-US" sz="2400" strike="noStrike" noProof="1"/>
            </a:p>
          </p:txBody>
        </p:sp>
        <p:sp>
          <p:nvSpPr>
            <p:cNvPr id="10244" name="直接连接符 12292"/>
            <p:cNvSpPr/>
            <p:nvPr/>
          </p:nvSpPr>
          <p:spPr>
            <a:xfrm>
              <a:off x="-4944" y="1296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45" name="直接连接符 12293"/>
            <p:cNvSpPr/>
            <p:nvPr/>
          </p:nvSpPr>
          <p:spPr>
            <a:xfrm>
              <a:off x="-4944" y="1920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46" name="直接连接符 12294"/>
            <p:cNvSpPr/>
            <p:nvPr/>
          </p:nvSpPr>
          <p:spPr>
            <a:xfrm>
              <a:off x="-4944" y="2448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47" name="直接连接符 12295"/>
            <p:cNvSpPr/>
            <p:nvPr/>
          </p:nvSpPr>
          <p:spPr>
            <a:xfrm>
              <a:off x="-4944" y="2832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48" name="直接连接符 12296"/>
            <p:cNvSpPr/>
            <p:nvPr/>
          </p:nvSpPr>
          <p:spPr>
            <a:xfrm>
              <a:off x="-4944" y="3168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49" name="直接连接符 12297"/>
            <p:cNvSpPr/>
            <p:nvPr/>
          </p:nvSpPr>
          <p:spPr>
            <a:xfrm>
              <a:off x="-4944" y="3456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50" name="直接连接符 12298"/>
            <p:cNvSpPr/>
            <p:nvPr/>
          </p:nvSpPr>
          <p:spPr>
            <a:xfrm>
              <a:off x="-4944" y="3792"/>
              <a:ext cx="53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51" name="直接连接符 12299"/>
            <p:cNvSpPr/>
            <p:nvPr/>
          </p:nvSpPr>
          <p:spPr>
            <a:xfrm flipH="1">
              <a:off x="-3984" y="720"/>
              <a:ext cx="0" cy="340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52" name="直接连接符 12300"/>
            <p:cNvSpPr/>
            <p:nvPr/>
          </p:nvSpPr>
          <p:spPr>
            <a:xfrm flipH="1">
              <a:off x="-2016" y="720"/>
              <a:ext cx="0" cy="340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253" name="直接连接符 12301"/>
            <p:cNvSpPr/>
            <p:nvPr/>
          </p:nvSpPr>
          <p:spPr>
            <a:xfrm flipH="1">
              <a:off x="-960" y="720"/>
              <a:ext cx="0" cy="340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2303" name="文本框 12302"/>
          <p:cNvSpPr txBox="1"/>
          <p:nvPr/>
        </p:nvSpPr>
        <p:spPr>
          <a:xfrm>
            <a:off x="1752600" y="1371600"/>
            <a:ext cx="175321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殖民国家</a:t>
            </a:r>
            <a:endParaRPr lang="zh-CN" altLang="en-US" sz="2800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304" name="文本框 12303"/>
          <p:cNvSpPr txBox="1"/>
          <p:nvPr/>
        </p:nvSpPr>
        <p:spPr>
          <a:xfrm>
            <a:off x="3352800" y="1371600"/>
            <a:ext cx="335341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被侵占国家和地区</a:t>
            </a:r>
            <a:endParaRPr lang="zh-CN" altLang="en-US" sz="28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5" name="文本框 12304"/>
          <p:cNvSpPr txBox="1"/>
          <p:nvPr/>
        </p:nvSpPr>
        <p:spPr>
          <a:xfrm>
            <a:off x="6553200" y="1143000"/>
            <a:ext cx="1675786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面积</a:t>
            </a:r>
            <a:endParaRPr lang="zh-CN" altLang="en-US" sz="2400" noProof="1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zh-CN" altLang="en-US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（平方公里）</a:t>
            </a:r>
            <a:endParaRPr lang="zh-CN" altLang="en-US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306" name="文本框 12305"/>
          <p:cNvSpPr txBox="1"/>
          <p:nvPr/>
        </p:nvSpPr>
        <p:spPr>
          <a:xfrm>
            <a:off x="8610600" y="1371600"/>
            <a:ext cx="152461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人口</a:t>
            </a:r>
            <a:endParaRPr lang="zh-CN" altLang="en-US" sz="2400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307" name="文本框 12306"/>
          <p:cNvSpPr txBox="1"/>
          <p:nvPr/>
        </p:nvSpPr>
        <p:spPr>
          <a:xfrm>
            <a:off x="2056786" y="2286000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英国</a:t>
            </a:r>
            <a:endParaRPr lang="zh-CN" altLang="en-US" sz="3200" noProof="1">
              <a:latin typeface="Times New Roman" pitchFamily="18" charset="0"/>
            </a:endParaRPr>
          </a:p>
        </p:txBody>
      </p:sp>
      <p:sp>
        <p:nvSpPr>
          <p:cNvPr id="12308" name="文本框 12307"/>
          <p:cNvSpPr txBox="1"/>
          <p:nvPr/>
        </p:nvSpPr>
        <p:spPr>
          <a:xfrm>
            <a:off x="2056786" y="3200400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法国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9" name="文本框 12308"/>
          <p:cNvSpPr txBox="1"/>
          <p:nvPr/>
        </p:nvSpPr>
        <p:spPr>
          <a:xfrm>
            <a:off x="1828186" y="3886200"/>
            <a:ext cx="152461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比利时</a:t>
            </a:r>
            <a:endParaRPr lang="zh-CN" altLang="en-US" sz="28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0" name="文本框 12309"/>
          <p:cNvSpPr txBox="1"/>
          <p:nvPr/>
        </p:nvSpPr>
        <p:spPr>
          <a:xfrm>
            <a:off x="1981200" y="4496415"/>
            <a:ext cx="1218586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德国</a:t>
            </a:r>
            <a:endParaRPr lang="zh-CN" altLang="en-US" sz="3200" noProof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2311" name="文本框 12310"/>
          <p:cNvSpPr txBox="1"/>
          <p:nvPr/>
        </p:nvSpPr>
        <p:spPr>
          <a:xfrm>
            <a:off x="1828186" y="4953615"/>
            <a:ext cx="1600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葡萄牙</a:t>
            </a:r>
            <a:endParaRPr lang="zh-CN" altLang="en-US" sz="3200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312" name="文本框 12311"/>
          <p:cNvSpPr txBox="1"/>
          <p:nvPr/>
        </p:nvSpPr>
        <p:spPr>
          <a:xfrm>
            <a:off x="1828186" y="5410815"/>
            <a:ext cx="198181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意大利</a:t>
            </a:r>
            <a:endParaRPr lang="zh-CN" altLang="en-US" sz="32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3" name="文本框 12312"/>
          <p:cNvSpPr txBox="1"/>
          <p:nvPr/>
        </p:nvSpPr>
        <p:spPr>
          <a:xfrm>
            <a:off x="1828186" y="5943600"/>
            <a:ext cx="2363429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西班牙</a:t>
            </a:r>
            <a:endParaRPr lang="zh-CN" altLang="en-US" sz="32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4" name="文本框 12313"/>
          <p:cNvSpPr txBox="1"/>
          <p:nvPr/>
        </p:nvSpPr>
        <p:spPr>
          <a:xfrm>
            <a:off x="3277215" y="2210415"/>
            <a:ext cx="358017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埃及、苏丹、尼日利亚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5" name="文本框 12314"/>
          <p:cNvSpPr txBox="1"/>
          <p:nvPr/>
        </p:nvSpPr>
        <p:spPr>
          <a:xfrm>
            <a:off x="3734415" y="2514600"/>
            <a:ext cx="243717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中南非许多地区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6" name="文本框 12315"/>
          <p:cNvSpPr txBox="1"/>
          <p:nvPr/>
        </p:nvSpPr>
        <p:spPr>
          <a:xfrm>
            <a:off x="3656986" y="2971800"/>
            <a:ext cx="29718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95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突尼斯、阿尔及利亚</a:t>
            </a:r>
            <a:endParaRPr lang="zh-CN" altLang="en-US" sz="1995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2317" name="文本框 12316"/>
          <p:cNvSpPr txBox="1"/>
          <p:nvPr/>
        </p:nvSpPr>
        <p:spPr>
          <a:xfrm>
            <a:off x="3505815" y="3200400"/>
            <a:ext cx="3047386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995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摩洛哥、几内亚、马里、马达加斯加</a:t>
            </a:r>
            <a:endParaRPr lang="zh-CN" altLang="en-US" sz="1995" noProof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2318" name="文本框 12317"/>
          <p:cNvSpPr txBox="1"/>
          <p:nvPr/>
        </p:nvSpPr>
        <p:spPr>
          <a:xfrm>
            <a:off x="3581400" y="4039215"/>
            <a:ext cx="304738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扎伊尔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9" name="文本框 12318"/>
          <p:cNvSpPr txBox="1"/>
          <p:nvPr/>
        </p:nvSpPr>
        <p:spPr>
          <a:xfrm>
            <a:off x="3277215" y="4496415"/>
            <a:ext cx="327598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坦噶尼喀、西南非洲等</a:t>
            </a:r>
            <a:endParaRPr lang="zh-CN" altLang="en-US" sz="24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0" name="文本框 12319"/>
          <p:cNvSpPr txBox="1"/>
          <p:nvPr/>
        </p:nvSpPr>
        <p:spPr>
          <a:xfrm>
            <a:off x="3581400" y="5486400"/>
            <a:ext cx="3200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利比里亚等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1" name="文本框 12320"/>
          <p:cNvSpPr txBox="1"/>
          <p:nvPr/>
        </p:nvSpPr>
        <p:spPr>
          <a:xfrm>
            <a:off x="3505815" y="5029200"/>
            <a:ext cx="312297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安卡拉、莫桑比克</a:t>
            </a:r>
            <a:endParaRPr lang="zh-CN" altLang="en-US" sz="24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2" name="文本框 12321"/>
          <p:cNvSpPr txBox="1"/>
          <p:nvPr/>
        </p:nvSpPr>
        <p:spPr>
          <a:xfrm>
            <a:off x="3428386" y="6096615"/>
            <a:ext cx="327782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西非、北非一些地区</a:t>
            </a:r>
            <a:endParaRPr lang="zh-CN" altLang="en-US" sz="24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3" name="文本框 12322"/>
          <p:cNvSpPr txBox="1"/>
          <p:nvPr/>
        </p:nvSpPr>
        <p:spPr>
          <a:xfrm>
            <a:off x="6628786" y="2361586"/>
            <a:ext cx="3657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880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多万          </a:t>
            </a:r>
            <a:r>
              <a:rPr lang="en-US" altLang="zh-CN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lang="zh-CN" altLang="en-US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lang="en-US" altLang="zh-CN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</a:t>
            </a:r>
            <a:r>
              <a:rPr lang="zh-CN" altLang="en-US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千万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4" name="文本框 12323"/>
          <p:cNvSpPr txBox="1"/>
          <p:nvPr/>
        </p:nvSpPr>
        <p:spPr>
          <a:xfrm>
            <a:off x="6553200" y="3275986"/>
            <a:ext cx="3429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1090</a:t>
            </a:r>
            <a:r>
              <a:rPr lang="zh-CN" altLang="en-US" sz="28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多万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约</a:t>
            </a:r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千万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5" name="文本框 12324"/>
          <p:cNvSpPr txBox="1"/>
          <p:nvPr/>
        </p:nvSpPr>
        <p:spPr>
          <a:xfrm>
            <a:off x="6628786" y="4039215"/>
            <a:ext cx="327782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230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多万        </a:t>
            </a:r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1500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多万</a:t>
            </a:r>
            <a:endParaRPr lang="zh-CN" altLang="en-US" sz="24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6" name="文本框 12325"/>
          <p:cNvSpPr txBox="1"/>
          <p:nvPr/>
        </p:nvSpPr>
        <p:spPr>
          <a:xfrm>
            <a:off x="6706215" y="4496415"/>
            <a:ext cx="327598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250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多万        </a:t>
            </a:r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1000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万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7" name="文本框 12326"/>
          <p:cNvSpPr txBox="1"/>
          <p:nvPr/>
        </p:nvSpPr>
        <p:spPr>
          <a:xfrm>
            <a:off x="6781800" y="5029200"/>
            <a:ext cx="3200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208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万              </a:t>
            </a:r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500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万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8" name="文本框 12327"/>
          <p:cNvSpPr txBox="1"/>
          <p:nvPr/>
        </p:nvSpPr>
        <p:spPr>
          <a:xfrm>
            <a:off x="6706215" y="5561986"/>
            <a:ext cx="312297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225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万              </a:t>
            </a:r>
            <a:r>
              <a:rPr lang="en-US" altLang="zh-CN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100</a:t>
            </a:r>
            <a:r>
              <a:rPr lang="zh-CN" altLang="en-US" sz="2400" noProof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万</a:t>
            </a:r>
            <a:endParaRPr lang="zh-CN" altLang="en-US" sz="2400" noProof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5364" name="组合 15363"/>
          <p:cNvGrpSpPr/>
          <p:nvPr/>
        </p:nvGrpSpPr>
        <p:grpSpPr>
          <a:xfrm>
            <a:off x="1524000" y="229870"/>
            <a:ext cx="5058410" cy="6628130"/>
            <a:chOff x="0" y="-82"/>
            <a:chExt cx="3187" cy="4244"/>
          </a:xfrm>
        </p:grpSpPr>
        <p:grpSp>
          <p:nvGrpSpPr>
            <p:cNvPr id="11266" name="组合 15364"/>
            <p:cNvGrpSpPr/>
            <p:nvPr/>
          </p:nvGrpSpPr>
          <p:grpSpPr>
            <a:xfrm>
              <a:off x="0" y="-82"/>
              <a:ext cx="3187" cy="4244"/>
              <a:chOff x="0" y="-82"/>
              <a:chExt cx="3187" cy="4244"/>
            </a:xfrm>
          </p:grpSpPr>
          <p:sp>
            <p:nvSpPr>
              <p:cNvPr id="15366" name="任意多边形 15365"/>
              <p:cNvSpPr/>
              <p:nvPr/>
            </p:nvSpPr>
            <p:spPr>
              <a:xfrm>
                <a:off x="0" y="-82"/>
                <a:ext cx="3187" cy="4244"/>
              </a:xfrm>
              <a:custGeom>
                <a:pathLst>
                  <a:path w="3187" h="4244">
                    <a:moveTo>
                      <a:pt x="0" y="98"/>
                    </a:moveTo>
                    <a:cubicBezTo>
                      <a:pt x="17" y="205"/>
                      <a:pt x="5" y="257"/>
                      <a:pt x="114" y="293"/>
                    </a:cubicBezTo>
                    <a:cubicBezTo>
                      <a:pt x="158" y="426"/>
                      <a:pt x="141" y="356"/>
                      <a:pt x="162" y="504"/>
                    </a:cubicBezTo>
                    <a:cubicBezTo>
                      <a:pt x="149" y="596"/>
                      <a:pt x="128" y="648"/>
                      <a:pt x="195" y="715"/>
                    </a:cubicBezTo>
                    <a:cubicBezTo>
                      <a:pt x="211" y="764"/>
                      <a:pt x="227" y="812"/>
                      <a:pt x="243" y="861"/>
                    </a:cubicBezTo>
                    <a:cubicBezTo>
                      <a:pt x="248" y="877"/>
                      <a:pt x="259" y="909"/>
                      <a:pt x="259" y="909"/>
                    </a:cubicBezTo>
                    <a:cubicBezTo>
                      <a:pt x="270" y="898"/>
                      <a:pt x="290" y="892"/>
                      <a:pt x="292" y="877"/>
                    </a:cubicBezTo>
                    <a:cubicBezTo>
                      <a:pt x="297" y="844"/>
                      <a:pt x="250" y="719"/>
                      <a:pt x="243" y="698"/>
                    </a:cubicBezTo>
                    <a:cubicBezTo>
                      <a:pt x="238" y="682"/>
                      <a:pt x="227" y="650"/>
                      <a:pt x="227" y="650"/>
                    </a:cubicBezTo>
                    <a:cubicBezTo>
                      <a:pt x="238" y="639"/>
                      <a:pt x="244" y="617"/>
                      <a:pt x="259" y="617"/>
                    </a:cubicBezTo>
                    <a:cubicBezTo>
                      <a:pt x="275" y="617"/>
                      <a:pt x="322" y="695"/>
                      <a:pt x="324" y="698"/>
                    </a:cubicBezTo>
                    <a:cubicBezTo>
                      <a:pt x="340" y="823"/>
                      <a:pt x="331" y="993"/>
                      <a:pt x="470" y="1039"/>
                    </a:cubicBezTo>
                    <a:cubicBezTo>
                      <a:pt x="509" y="1076"/>
                      <a:pt x="514" y="1115"/>
                      <a:pt x="551" y="1153"/>
                    </a:cubicBezTo>
                    <a:cubicBezTo>
                      <a:pt x="573" y="1215"/>
                      <a:pt x="586" y="1229"/>
                      <a:pt x="649" y="1250"/>
                    </a:cubicBezTo>
                    <a:cubicBezTo>
                      <a:pt x="695" y="1235"/>
                      <a:pt x="726" y="1216"/>
                      <a:pt x="778" y="1250"/>
                    </a:cubicBezTo>
                    <a:cubicBezTo>
                      <a:pt x="792" y="1260"/>
                      <a:pt x="783" y="1287"/>
                      <a:pt x="795" y="1299"/>
                    </a:cubicBezTo>
                    <a:cubicBezTo>
                      <a:pt x="807" y="1311"/>
                      <a:pt x="827" y="1310"/>
                      <a:pt x="843" y="1315"/>
                    </a:cubicBezTo>
                    <a:cubicBezTo>
                      <a:pt x="920" y="1392"/>
                      <a:pt x="879" y="1390"/>
                      <a:pt x="957" y="1363"/>
                    </a:cubicBezTo>
                    <a:cubicBezTo>
                      <a:pt x="1095" y="1412"/>
                      <a:pt x="884" y="1323"/>
                      <a:pt x="1038" y="1477"/>
                    </a:cubicBezTo>
                    <a:cubicBezTo>
                      <a:pt x="1094" y="1533"/>
                      <a:pt x="1128" y="1601"/>
                      <a:pt x="1184" y="1655"/>
                    </a:cubicBezTo>
                    <a:cubicBezTo>
                      <a:pt x="1297" y="1618"/>
                      <a:pt x="1249" y="1612"/>
                      <a:pt x="1330" y="1639"/>
                    </a:cubicBezTo>
                    <a:cubicBezTo>
                      <a:pt x="1341" y="1650"/>
                      <a:pt x="1362" y="1657"/>
                      <a:pt x="1362" y="1672"/>
                    </a:cubicBezTo>
                    <a:cubicBezTo>
                      <a:pt x="1362" y="1785"/>
                      <a:pt x="1317" y="1757"/>
                      <a:pt x="1265" y="1834"/>
                    </a:cubicBezTo>
                    <a:cubicBezTo>
                      <a:pt x="1224" y="1895"/>
                      <a:pt x="1247" y="1868"/>
                      <a:pt x="1200" y="1915"/>
                    </a:cubicBezTo>
                    <a:cubicBezTo>
                      <a:pt x="1205" y="1953"/>
                      <a:pt x="1216" y="1990"/>
                      <a:pt x="1216" y="2028"/>
                    </a:cubicBezTo>
                    <a:cubicBezTo>
                      <a:pt x="1216" y="2045"/>
                      <a:pt x="1200" y="2060"/>
                      <a:pt x="1200" y="2077"/>
                    </a:cubicBezTo>
                    <a:cubicBezTo>
                      <a:pt x="1200" y="2126"/>
                      <a:pt x="1208" y="2175"/>
                      <a:pt x="1216" y="2223"/>
                    </a:cubicBezTo>
                    <a:cubicBezTo>
                      <a:pt x="1222" y="2257"/>
                      <a:pt x="1243" y="2294"/>
                      <a:pt x="1265" y="2320"/>
                    </a:cubicBezTo>
                    <a:cubicBezTo>
                      <a:pt x="1324" y="2389"/>
                      <a:pt x="1395" y="2452"/>
                      <a:pt x="1460" y="2515"/>
                    </a:cubicBezTo>
                    <a:cubicBezTo>
                      <a:pt x="1538" y="2590"/>
                      <a:pt x="1442" y="2548"/>
                      <a:pt x="1541" y="2580"/>
                    </a:cubicBezTo>
                    <a:cubicBezTo>
                      <a:pt x="1573" y="2629"/>
                      <a:pt x="1604" y="2655"/>
                      <a:pt x="1622" y="2710"/>
                    </a:cubicBezTo>
                    <a:cubicBezTo>
                      <a:pt x="1617" y="2807"/>
                      <a:pt x="1617" y="2905"/>
                      <a:pt x="1606" y="3002"/>
                    </a:cubicBezTo>
                    <a:cubicBezTo>
                      <a:pt x="1595" y="3100"/>
                      <a:pt x="1560" y="3213"/>
                      <a:pt x="1541" y="3310"/>
                    </a:cubicBezTo>
                    <a:cubicBezTo>
                      <a:pt x="1535" y="3380"/>
                      <a:pt x="1519" y="3451"/>
                      <a:pt x="1524" y="3521"/>
                    </a:cubicBezTo>
                    <a:cubicBezTo>
                      <a:pt x="1525" y="3536"/>
                      <a:pt x="1549" y="3540"/>
                      <a:pt x="1557" y="3553"/>
                    </a:cubicBezTo>
                    <a:cubicBezTo>
                      <a:pt x="1566" y="3568"/>
                      <a:pt x="1568" y="3586"/>
                      <a:pt x="1573" y="3602"/>
                    </a:cubicBezTo>
                    <a:cubicBezTo>
                      <a:pt x="1568" y="3624"/>
                      <a:pt x="1569" y="3648"/>
                      <a:pt x="1557" y="3667"/>
                    </a:cubicBezTo>
                    <a:cubicBezTo>
                      <a:pt x="1541" y="3693"/>
                      <a:pt x="1492" y="3732"/>
                      <a:pt x="1492" y="3732"/>
                    </a:cubicBezTo>
                    <a:cubicBezTo>
                      <a:pt x="1444" y="3879"/>
                      <a:pt x="1436" y="4036"/>
                      <a:pt x="1524" y="4170"/>
                    </a:cubicBezTo>
                    <a:cubicBezTo>
                      <a:pt x="1530" y="4191"/>
                      <a:pt x="1523" y="4221"/>
                      <a:pt x="1541" y="4234"/>
                    </a:cubicBezTo>
                    <a:cubicBezTo>
                      <a:pt x="1555" y="4244"/>
                      <a:pt x="1573" y="4222"/>
                      <a:pt x="1589" y="4218"/>
                    </a:cubicBezTo>
                    <a:cubicBezTo>
                      <a:pt x="1621" y="4211"/>
                      <a:pt x="1654" y="4207"/>
                      <a:pt x="1687" y="4202"/>
                    </a:cubicBezTo>
                    <a:cubicBezTo>
                      <a:pt x="1656" y="4110"/>
                      <a:pt x="1627" y="4120"/>
                      <a:pt x="1687" y="4072"/>
                    </a:cubicBezTo>
                    <a:cubicBezTo>
                      <a:pt x="1702" y="4060"/>
                      <a:pt x="1720" y="4052"/>
                      <a:pt x="1735" y="4040"/>
                    </a:cubicBezTo>
                    <a:cubicBezTo>
                      <a:pt x="1747" y="4030"/>
                      <a:pt x="1757" y="4018"/>
                      <a:pt x="1768" y="4007"/>
                    </a:cubicBezTo>
                    <a:cubicBezTo>
                      <a:pt x="1773" y="3991"/>
                      <a:pt x="1787" y="3976"/>
                      <a:pt x="1784" y="3959"/>
                    </a:cubicBezTo>
                    <a:cubicBezTo>
                      <a:pt x="1777" y="3926"/>
                      <a:pt x="1725" y="3917"/>
                      <a:pt x="1703" y="3910"/>
                    </a:cubicBezTo>
                    <a:cubicBezTo>
                      <a:pt x="1723" y="3897"/>
                      <a:pt x="1771" y="3870"/>
                      <a:pt x="1784" y="3845"/>
                    </a:cubicBezTo>
                    <a:cubicBezTo>
                      <a:pt x="1799" y="3814"/>
                      <a:pt x="1816" y="3748"/>
                      <a:pt x="1816" y="3748"/>
                    </a:cubicBezTo>
                    <a:cubicBezTo>
                      <a:pt x="1805" y="3737"/>
                      <a:pt x="1779" y="3729"/>
                      <a:pt x="1784" y="3715"/>
                    </a:cubicBezTo>
                    <a:cubicBezTo>
                      <a:pt x="1790" y="3699"/>
                      <a:pt x="1816" y="3704"/>
                      <a:pt x="1833" y="3699"/>
                    </a:cubicBezTo>
                    <a:cubicBezTo>
                      <a:pt x="1854" y="3693"/>
                      <a:pt x="1876" y="3688"/>
                      <a:pt x="1897" y="3683"/>
                    </a:cubicBezTo>
                    <a:cubicBezTo>
                      <a:pt x="1903" y="3667"/>
                      <a:pt x="1914" y="3651"/>
                      <a:pt x="1914" y="3634"/>
                    </a:cubicBezTo>
                    <a:cubicBezTo>
                      <a:pt x="1914" y="3617"/>
                      <a:pt x="1880" y="3589"/>
                      <a:pt x="1897" y="3586"/>
                    </a:cubicBezTo>
                    <a:cubicBezTo>
                      <a:pt x="1931" y="3579"/>
                      <a:pt x="1995" y="3618"/>
                      <a:pt x="1995" y="3618"/>
                    </a:cubicBezTo>
                    <a:cubicBezTo>
                      <a:pt x="2076" y="3591"/>
                      <a:pt x="2038" y="3618"/>
                      <a:pt x="2076" y="3504"/>
                    </a:cubicBezTo>
                    <a:cubicBezTo>
                      <a:pt x="2087" y="3472"/>
                      <a:pt x="2173" y="3472"/>
                      <a:pt x="2173" y="3472"/>
                    </a:cubicBezTo>
                    <a:cubicBezTo>
                      <a:pt x="2241" y="3406"/>
                      <a:pt x="2235" y="3375"/>
                      <a:pt x="2335" y="3342"/>
                    </a:cubicBezTo>
                    <a:cubicBezTo>
                      <a:pt x="2411" y="3266"/>
                      <a:pt x="2378" y="3298"/>
                      <a:pt x="2433" y="3245"/>
                    </a:cubicBezTo>
                    <a:cubicBezTo>
                      <a:pt x="2458" y="3221"/>
                      <a:pt x="2473" y="3188"/>
                      <a:pt x="2498" y="3164"/>
                    </a:cubicBezTo>
                    <a:cubicBezTo>
                      <a:pt x="2555" y="2990"/>
                      <a:pt x="2651" y="3019"/>
                      <a:pt x="2822" y="3002"/>
                    </a:cubicBezTo>
                    <a:cubicBezTo>
                      <a:pt x="2859" y="2964"/>
                      <a:pt x="2866" y="2926"/>
                      <a:pt x="2903" y="2888"/>
                    </a:cubicBezTo>
                    <a:cubicBezTo>
                      <a:pt x="2940" y="2776"/>
                      <a:pt x="2911" y="2815"/>
                      <a:pt x="2968" y="2758"/>
                    </a:cubicBezTo>
                    <a:cubicBezTo>
                      <a:pt x="3009" y="2633"/>
                      <a:pt x="2976" y="2684"/>
                      <a:pt x="3065" y="2596"/>
                    </a:cubicBezTo>
                    <a:cubicBezTo>
                      <a:pt x="3076" y="2585"/>
                      <a:pt x="3087" y="2575"/>
                      <a:pt x="3098" y="2564"/>
                    </a:cubicBezTo>
                    <a:cubicBezTo>
                      <a:pt x="3109" y="2553"/>
                      <a:pt x="3130" y="2531"/>
                      <a:pt x="3130" y="2531"/>
                    </a:cubicBezTo>
                    <a:cubicBezTo>
                      <a:pt x="3141" y="2499"/>
                      <a:pt x="3151" y="2466"/>
                      <a:pt x="3162" y="2434"/>
                    </a:cubicBezTo>
                    <a:cubicBezTo>
                      <a:pt x="3187" y="2357"/>
                      <a:pt x="3100" y="2305"/>
                      <a:pt x="3049" y="2288"/>
                    </a:cubicBezTo>
                    <a:cubicBezTo>
                      <a:pt x="3038" y="2277"/>
                      <a:pt x="3029" y="2264"/>
                      <a:pt x="3016" y="2256"/>
                    </a:cubicBezTo>
                    <a:cubicBezTo>
                      <a:pt x="3001" y="2247"/>
                      <a:pt x="2978" y="2253"/>
                      <a:pt x="2968" y="2239"/>
                    </a:cubicBezTo>
                    <a:cubicBezTo>
                      <a:pt x="2948" y="2211"/>
                      <a:pt x="2935" y="2142"/>
                      <a:pt x="2935" y="2142"/>
                    </a:cubicBezTo>
                    <a:cubicBezTo>
                      <a:pt x="2886" y="2147"/>
                      <a:pt x="2837" y="2150"/>
                      <a:pt x="2789" y="2158"/>
                    </a:cubicBezTo>
                    <a:cubicBezTo>
                      <a:pt x="2772" y="2161"/>
                      <a:pt x="2758" y="2177"/>
                      <a:pt x="2741" y="2174"/>
                    </a:cubicBezTo>
                    <a:cubicBezTo>
                      <a:pt x="2726" y="2171"/>
                      <a:pt x="2720" y="2151"/>
                      <a:pt x="2708" y="2142"/>
                    </a:cubicBezTo>
                    <a:cubicBezTo>
                      <a:pt x="2661" y="2105"/>
                      <a:pt x="2608" y="2098"/>
                      <a:pt x="2562" y="2061"/>
                    </a:cubicBezTo>
                    <a:cubicBezTo>
                      <a:pt x="2496" y="2008"/>
                      <a:pt x="2540" y="2032"/>
                      <a:pt x="2579" y="2045"/>
                    </a:cubicBezTo>
                    <a:cubicBezTo>
                      <a:pt x="2609" y="1953"/>
                      <a:pt x="2599" y="2034"/>
                      <a:pt x="2530" y="1931"/>
                    </a:cubicBezTo>
                    <a:cubicBezTo>
                      <a:pt x="2508" y="1899"/>
                      <a:pt x="2465" y="1834"/>
                      <a:pt x="2465" y="1834"/>
                    </a:cubicBezTo>
                    <a:cubicBezTo>
                      <a:pt x="2444" y="1771"/>
                      <a:pt x="2430" y="1758"/>
                      <a:pt x="2368" y="1736"/>
                    </a:cubicBezTo>
                    <a:cubicBezTo>
                      <a:pt x="2325" y="1694"/>
                      <a:pt x="2278" y="1691"/>
                      <a:pt x="2222" y="1672"/>
                    </a:cubicBezTo>
                    <a:cubicBezTo>
                      <a:pt x="2198" y="1648"/>
                      <a:pt x="2162" y="1634"/>
                      <a:pt x="2141" y="1607"/>
                    </a:cubicBezTo>
                    <a:cubicBezTo>
                      <a:pt x="2103" y="1559"/>
                      <a:pt x="2153" y="1556"/>
                      <a:pt x="2092" y="1526"/>
                    </a:cubicBezTo>
                    <a:cubicBezTo>
                      <a:pt x="2061" y="1511"/>
                      <a:pt x="2027" y="1504"/>
                      <a:pt x="1995" y="1493"/>
                    </a:cubicBezTo>
                    <a:cubicBezTo>
                      <a:pt x="1979" y="1488"/>
                      <a:pt x="1946" y="1477"/>
                      <a:pt x="1946" y="1477"/>
                    </a:cubicBezTo>
                    <a:cubicBezTo>
                      <a:pt x="1850" y="1508"/>
                      <a:pt x="1732" y="1452"/>
                      <a:pt x="1638" y="1428"/>
                    </a:cubicBezTo>
                    <a:cubicBezTo>
                      <a:pt x="1525" y="1467"/>
                      <a:pt x="1573" y="1450"/>
                      <a:pt x="1492" y="1477"/>
                    </a:cubicBezTo>
                    <a:cubicBezTo>
                      <a:pt x="1476" y="1482"/>
                      <a:pt x="1443" y="1493"/>
                      <a:pt x="1443" y="1493"/>
                    </a:cubicBezTo>
                    <a:cubicBezTo>
                      <a:pt x="1438" y="1515"/>
                      <a:pt x="1449" y="1552"/>
                      <a:pt x="1427" y="1558"/>
                    </a:cubicBezTo>
                    <a:cubicBezTo>
                      <a:pt x="1407" y="1564"/>
                      <a:pt x="1191" y="1532"/>
                      <a:pt x="1151" y="1526"/>
                    </a:cubicBezTo>
                    <a:cubicBezTo>
                      <a:pt x="1157" y="1504"/>
                      <a:pt x="1158" y="1481"/>
                      <a:pt x="1168" y="1461"/>
                    </a:cubicBezTo>
                    <a:cubicBezTo>
                      <a:pt x="1175" y="1447"/>
                      <a:pt x="1192" y="1441"/>
                      <a:pt x="1200" y="1428"/>
                    </a:cubicBezTo>
                    <a:cubicBezTo>
                      <a:pt x="1209" y="1413"/>
                      <a:pt x="1211" y="1396"/>
                      <a:pt x="1216" y="1380"/>
                    </a:cubicBezTo>
                    <a:cubicBezTo>
                      <a:pt x="1190" y="1301"/>
                      <a:pt x="1219" y="1353"/>
                      <a:pt x="1151" y="1299"/>
                    </a:cubicBezTo>
                    <a:cubicBezTo>
                      <a:pt x="1139" y="1289"/>
                      <a:pt x="1133" y="1273"/>
                      <a:pt x="1119" y="1266"/>
                    </a:cubicBezTo>
                    <a:cubicBezTo>
                      <a:pt x="1089" y="1251"/>
                      <a:pt x="1022" y="1234"/>
                      <a:pt x="1022" y="1234"/>
                    </a:cubicBezTo>
                    <a:cubicBezTo>
                      <a:pt x="1033" y="1201"/>
                      <a:pt x="1043" y="1169"/>
                      <a:pt x="1054" y="1136"/>
                    </a:cubicBezTo>
                    <a:cubicBezTo>
                      <a:pt x="1059" y="1120"/>
                      <a:pt x="1070" y="1088"/>
                      <a:pt x="1070" y="1088"/>
                    </a:cubicBezTo>
                    <a:cubicBezTo>
                      <a:pt x="1058" y="1050"/>
                      <a:pt x="1057" y="1001"/>
                      <a:pt x="989" y="1023"/>
                    </a:cubicBezTo>
                    <a:cubicBezTo>
                      <a:pt x="971" y="1029"/>
                      <a:pt x="973" y="1061"/>
                      <a:pt x="957" y="1071"/>
                    </a:cubicBezTo>
                    <a:cubicBezTo>
                      <a:pt x="928" y="1089"/>
                      <a:pt x="860" y="1104"/>
                      <a:pt x="860" y="1104"/>
                    </a:cubicBezTo>
                    <a:cubicBezTo>
                      <a:pt x="796" y="1088"/>
                      <a:pt x="752" y="1075"/>
                      <a:pt x="697" y="1039"/>
                    </a:cubicBezTo>
                    <a:cubicBezTo>
                      <a:pt x="661" y="931"/>
                      <a:pt x="653" y="956"/>
                      <a:pt x="681" y="844"/>
                    </a:cubicBezTo>
                    <a:cubicBezTo>
                      <a:pt x="689" y="811"/>
                      <a:pt x="686" y="766"/>
                      <a:pt x="714" y="747"/>
                    </a:cubicBezTo>
                    <a:cubicBezTo>
                      <a:pt x="776" y="705"/>
                      <a:pt x="744" y="721"/>
                      <a:pt x="811" y="698"/>
                    </a:cubicBezTo>
                    <a:cubicBezTo>
                      <a:pt x="904" y="722"/>
                      <a:pt x="936" y="756"/>
                      <a:pt x="1022" y="698"/>
                    </a:cubicBezTo>
                    <a:cubicBezTo>
                      <a:pt x="1038" y="704"/>
                      <a:pt x="1053" y="715"/>
                      <a:pt x="1070" y="715"/>
                    </a:cubicBezTo>
                    <a:cubicBezTo>
                      <a:pt x="1087" y="715"/>
                      <a:pt x="1102" y="696"/>
                      <a:pt x="1119" y="698"/>
                    </a:cubicBezTo>
                    <a:cubicBezTo>
                      <a:pt x="1153" y="702"/>
                      <a:pt x="1216" y="731"/>
                      <a:pt x="1216" y="731"/>
                    </a:cubicBezTo>
                    <a:cubicBezTo>
                      <a:pt x="1232" y="726"/>
                      <a:pt x="1253" y="703"/>
                      <a:pt x="1265" y="715"/>
                    </a:cubicBezTo>
                    <a:cubicBezTo>
                      <a:pt x="1277" y="727"/>
                      <a:pt x="1247" y="746"/>
                      <a:pt x="1249" y="763"/>
                    </a:cubicBezTo>
                    <a:cubicBezTo>
                      <a:pt x="1253" y="797"/>
                      <a:pt x="1270" y="828"/>
                      <a:pt x="1281" y="861"/>
                    </a:cubicBezTo>
                    <a:cubicBezTo>
                      <a:pt x="1286" y="877"/>
                      <a:pt x="1297" y="909"/>
                      <a:pt x="1297" y="909"/>
                    </a:cubicBezTo>
                    <a:cubicBezTo>
                      <a:pt x="1313" y="904"/>
                      <a:pt x="1341" y="909"/>
                      <a:pt x="1346" y="893"/>
                    </a:cubicBezTo>
                    <a:cubicBezTo>
                      <a:pt x="1355" y="863"/>
                      <a:pt x="1326" y="783"/>
                      <a:pt x="1314" y="747"/>
                    </a:cubicBezTo>
                    <a:cubicBezTo>
                      <a:pt x="1319" y="725"/>
                      <a:pt x="1316" y="699"/>
                      <a:pt x="1330" y="682"/>
                    </a:cubicBezTo>
                    <a:cubicBezTo>
                      <a:pt x="1341" y="669"/>
                      <a:pt x="1369" y="680"/>
                      <a:pt x="1379" y="666"/>
                    </a:cubicBezTo>
                    <a:cubicBezTo>
                      <a:pt x="1425" y="602"/>
                      <a:pt x="1383" y="572"/>
                      <a:pt x="1443" y="536"/>
                    </a:cubicBezTo>
                    <a:cubicBezTo>
                      <a:pt x="1458" y="527"/>
                      <a:pt x="1476" y="525"/>
                      <a:pt x="1492" y="520"/>
                    </a:cubicBezTo>
                    <a:cubicBezTo>
                      <a:pt x="1523" y="427"/>
                      <a:pt x="1536" y="361"/>
                      <a:pt x="1606" y="293"/>
                    </a:cubicBezTo>
                    <a:cubicBezTo>
                      <a:pt x="1643" y="180"/>
                      <a:pt x="1606" y="207"/>
                      <a:pt x="1687" y="179"/>
                    </a:cubicBezTo>
                    <a:cubicBezTo>
                      <a:pt x="1866" y="0"/>
                      <a:pt x="1743" y="83"/>
                      <a:pt x="1395" y="98"/>
                    </a:cubicBezTo>
                    <a:cubicBezTo>
                      <a:pt x="1390" y="114"/>
                      <a:pt x="1391" y="135"/>
                      <a:pt x="1379" y="147"/>
                    </a:cubicBezTo>
                    <a:cubicBezTo>
                      <a:pt x="1367" y="159"/>
                      <a:pt x="1345" y="154"/>
                      <a:pt x="1330" y="163"/>
                    </a:cubicBezTo>
                    <a:cubicBezTo>
                      <a:pt x="1317" y="171"/>
                      <a:pt x="1308" y="185"/>
                      <a:pt x="1297" y="196"/>
                    </a:cubicBezTo>
                    <a:cubicBezTo>
                      <a:pt x="1278" y="96"/>
                      <a:pt x="1285" y="81"/>
                      <a:pt x="1184" y="114"/>
                    </a:cubicBezTo>
                    <a:cubicBezTo>
                      <a:pt x="1179" y="130"/>
                      <a:pt x="1183" y="155"/>
                      <a:pt x="1168" y="163"/>
                    </a:cubicBezTo>
                    <a:cubicBezTo>
                      <a:pt x="1153" y="171"/>
                      <a:pt x="1125" y="163"/>
                      <a:pt x="1119" y="147"/>
                    </a:cubicBezTo>
                    <a:cubicBezTo>
                      <a:pt x="1114" y="133"/>
                      <a:pt x="1140" y="125"/>
                      <a:pt x="1151" y="114"/>
                    </a:cubicBezTo>
                    <a:cubicBezTo>
                      <a:pt x="1135" y="98"/>
                      <a:pt x="1126" y="68"/>
                      <a:pt x="1103" y="66"/>
                    </a:cubicBezTo>
                    <a:cubicBezTo>
                      <a:pt x="764" y="32"/>
                      <a:pt x="420" y="54"/>
                      <a:pt x="81" y="66"/>
                    </a:cubicBezTo>
                    <a:cubicBezTo>
                      <a:pt x="9" y="84"/>
                      <a:pt x="32" y="66"/>
                      <a:pt x="0" y="98"/>
                    </a:cubicBezTo>
                    <a:close/>
                  </a:path>
                </a:pathLst>
              </a:custGeom>
              <a:solidFill>
                <a:schemeClr val="bg1">
                  <a:alpha val="100000"/>
                </a:schemeClr>
              </a:solidFill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67" name="任意多边形 15366"/>
              <p:cNvSpPr/>
              <p:nvPr/>
            </p:nvSpPr>
            <p:spPr>
              <a:xfrm>
                <a:off x="48" y="144"/>
                <a:ext cx="768" cy="480"/>
              </a:xfrm>
              <a:custGeom>
                <a:pathLst>
                  <a:path w="720" h="488">
                    <a:moveTo>
                      <a:pt x="0" y="8"/>
                    </a:moveTo>
                    <a:cubicBezTo>
                      <a:pt x="40" y="4"/>
                      <a:pt x="80" y="0"/>
                      <a:pt x="144" y="8"/>
                    </a:cubicBezTo>
                    <a:cubicBezTo>
                      <a:pt x="208" y="16"/>
                      <a:pt x="336" y="24"/>
                      <a:pt x="384" y="56"/>
                    </a:cubicBezTo>
                    <a:cubicBezTo>
                      <a:pt x="432" y="88"/>
                      <a:pt x="408" y="168"/>
                      <a:pt x="432" y="200"/>
                    </a:cubicBezTo>
                    <a:cubicBezTo>
                      <a:pt x="456" y="232"/>
                      <a:pt x="488" y="232"/>
                      <a:pt x="528" y="248"/>
                    </a:cubicBezTo>
                    <a:cubicBezTo>
                      <a:pt x="568" y="264"/>
                      <a:pt x="648" y="272"/>
                      <a:pt x="672" y="296"/>
                    </a:cubicBezTo>
                    <a:cubicBezTo>
                      <a:pt x="696" y="320"/>
                      <a:pt x="664" y="360"/>
                      <a:pt x="672" y="392"/>
                    </a:cubicBezTo>
                    <a:cubicBezTo>
                      <a:pt x="680" y="424"/>
                      <a:pt x="700" y="456"/>
                      <a:pt x="720" y="488"/>
                    </a:cubicBezTo>
                  </a:path>
                </a:pathLst>
              </a:custGeom>
              <a:noFill/>
              <a:ln w="3810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68" name="任意多边形 15367"/>
              <p:cNvSpPr/>
              <p:nvPr/>
            </p:nvSpPr>
            <p:spPr>
              <a:xfrm>
                <a:off x="1648" y="1584"/>
                <a:ext cx="800" cy="1608"/>
              </a:xfrm>
              <a:custGeom>
                <a:pathLst>
                  <a:path w="800" h="1608">
                    <a:moveTo>
                      <a:pt x="512" y="0"/>
                    </a:moveTo>
                    <a:cubicBezTo>
                      <a:pt x="520" y="92"/>
                      <a:pt x="528" y="184"/>
                      <a:pt x="512" y="240"/>
                    </a:cubicBezTo>
                    <a:cubicBezTo>
                      <a:pt x="496" y="296"/>
                      <a:pt x="480" y="328"/>
                      <a:pt x="416" y="336"/>
                    </a:cubicBezTo>
                    <a:cubicBezTo>
                      <a:pt x="352" y="344"/>
                      <a:pt x="192" y="272"/>
                      <a:pt x="128" y="288"/>
                    </a:cubicBezTo>
                    <a:cubicBezTo>
                      <a:pt x="64" y="304"/>
                      <a:pt x="48" y="392"/>
                      <a:pt x="32" y="432"/>
                    </a:cubicBezTo>
                    <a:cubicBezTo>
                      <a:pt x="16" y="472"/>
                      <a:pt x="0" y="472"/>
                      <a:pt x="32" y="528"/>
                    </a:cubicBezTo>
                    <a:cubicBezTo>
                      <a:pt x="64" y="584"/>
                      <a:pt x="184" y="712"/>
                      <a:pt x="224" y="768"/>
                    </a:cubicBezTo>
                    <a:cubicBezTo>
                      <a:pt x="264" y="824"/>
                      <a:pt x="224" y="832"/>
                      <a:pt x="272" y="864"/>
                    </a:cubicBezTo>
                    <a:cubicBezTo>
                      <a:pt x="320" y="896"/>
                      <a:pt x="464" y="912"/>
                      <a:pt x="512" y="960"/>
                    </a:cubicBezTo>
                    <a:cubicBezTo>
                      <a:pt x="560" y="1008"/>
                      <a:pt x="544" y="1072"/>
                      <a:pt x="560" y="1152"/>
                    </a:cubicBezTo>
                    <a:cubicBezTo>
                      <a:pt x="576" y="1232"/>
                      <a:pt x="600" y="1368"/>
                      <a:pt x="608" y="1440"/>
                    </a:cubicBezTo>
                    <a:cubicBezTo>
                      <a:pt x="616" y="1512"/>
                      <a:pt x="576" y="1560"/>
                      <a:pt x="608" y="1584"/>
                    </a:cubicBezTo>
                    <a:cubicBezTo>
                      <a:pt x="640" y="1608"/>
                      <a:pt x="768" y="1584"/>
                      <a:pt x="800" y="1584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69" name="任意多边形 15368"/>
              <p:cNvSpPr/>
              <p:nvPr/>
            </p:nvSpPr>
            <p:spPr>
              <a:xfrm>
                <a:off x="2256" y="3008"/>
                <a:ext cx="192" cy="112"/>
              </a:xfrm>
              <a:custGeom>
                <a:pathLst>
                  <a:path w="192" h="112">
                    <a:moveTo>
                      <a:pt x="0" y="16"/>
                    </a:moveTo>
                    <a:cubicBezTo>
                      <a:pt x="32" y="8"/>
                      <a:pt x="64" y="0"/>
                      <a:pt x="96" y="16"/>
                    </a:cubicBezTo>
                    <a:cubicBezTo>
                      <a:pt x="128" y="32"/>
                      <a:pt x="176" y="96"/>
                      <a:pt x="192" y="112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70" name="任意多边形 15369"/>
              <p:cNvSpPr/>
              <p:nvPr/>
            </p:nvSpPr>
            <p:spPr>
              <a:xfrm>
                <a:off x="1408" y="2064"/>
                <a:ext cx="512" cy="480"/>
              </a:xfrm>
              <a:custGeom>
                <a:pathLst>
                  <a:path w="416" h="488">
                    <a:moveTo>
                      <a:pt x="224" y="0"/>
                    </a:moveTo>
                    <a:cubicBezTo>
                      <a:pt x="144" y="8"/>
                      <a:pt x="64" y="16"/>
                      <a:pt x="32" y="48"/>
                    </a:cubicBezTo>
                    <a:cubicBezTo>
                      <a:pt x="0" y="80"/>
                      <a:pt x="16" y="144"/>
                      <a:pt x="32" y="192"/>
                    </a:cubicBezTo>
                    <a:cubicBezTo>
                      <a:pt x="48" y="240"/>
                      <a:pt x="96" y="288"/>
                      <a:pt x="128" y="336"/>
                    </a:cubicBezTo>
                    <a:cubicBezTo>
                      <a:pt x="160" y="384"/>
                      <a:pt x="176" y="472"/>
                      <a:pt x="224" y="480"/>
                    </a:cubicBezTo>
                    <a:cubicBezTo>
                      <a:pt x="272" y="488"/>
                      <a:pt x="376" y="400"/>
                      <a:pt x="416" y="384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71" name="任意多边形 15370"/>
              <p:cNvSpPr/>
              <p:nvPr/>
            </p:nvSpPr>
            <p:spPr>
              <a:xfrm>
                <a:off x="1488" y="2592"/>
                <a:ext cx="296" cy="1072"/>
              </a:xfrm>
              <a:custGeom>
                <a:pathLst>
                  <a:path w="296" h="1072">
                    <a:moveTo>
                      <a:pt x="144" y="0"/>
                    </a:moveTo>
                    <a:cubicBezTo>
                      <a:pt x="212" y="20"/>
                      <a:pt x="280" y="40"/>
                      <a:pt x="288" y="96"/>
                    </a:cubicBezTo>
                    <a:cubicBezTo>
                      <a:pt x="296" y="152"/>
                      <a:pt x="208" y="264"/>
                      <a:pt x="192" y="336"/>
                    </a:cubicBezTo>
                    <a:cubicBezTo>
                      <a:pt x="176" y="408"/>
                      <a:pt x="200" y="456"/>
                      <a:pt x="192" y="528"/>
                    </a:cubicBezTo>
                    <a:cubicBezTo>
                      <a:pt x="184" y="600"/>
                      <a:pt x="152" y="696"/>
                      <a:pt x="144" y="768"/>
                    </a:cubicBezTo>
                    <a:cubicBezTo>
                      <a:pt x="136" y="840"/>
                      <a:pt x="152" y="912"/>
                      <a:pt x="144" y="960"/>
                    </a:cubicBezTo>
                    <a:cubicBezTo>
                      <a:pt x="136" y="1008"/>
                      <a:pt x="120" y="1040"/>
                      <a:pt x="96" y="1056"/>
                    </a:cubicBezTo>
                    <a:cubicBezTo>
                      <a:pt x="72" y="1072"/>
                      <a:pt x="16" y="1056"/>
                      <a:pt x="0" y="1056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72" name="任意多边形 15371"/>
              <p:cNvSpPr/>
              <p:nvPr/>
            </p:nvSpPr>
            <p:spPr>
              <a:xfrm>
                <a:off x="1632" y="2496"/>
                <a:ext cx="48" cy="96"/>
              </a:xfrm>
              <a:custGeom>
                <a:pathLst>
                  <a:path w="48" h="96">
                    <a:moveTo>
                      <a:pt x="0" y="0"/>
                    </a:moveTo>
                    <a:cubicBezTo>
                      <a:pt x="20" y="36"/>
                      <a:pt x="40" y="72"/>
                      <a:pt x="48" y="96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73" name="任意多边形 15372"/>
              <p:cNvSpPr/>
              <p:nvPr/>
            </p:nvSpPr>
            <p:spPr>
              <a:xfrm>
                <a:off x="1584" y="3648"/>
                <a:ext cx="192" cy="48"/>
              </a:xfrm>
              <a:custGeom>
                <a:pathLst>
                  <a:path w="192" h="48">
                    <a:moveTo>
                      <a:pt x="0" y="0"/>
                    </a:moveTo>
                    <a:cubicBezTo>
                      <a:pt x="32" y="24"/>
                      <a:pt x="64" y="48"/>
                      <a:pt x="96" y="48"/>
                    </a:cubicBezTo>
                    <a:cubicBezTo>
                      <a:pt x="128" y="48"/>
                      <a:pt x="160" y="24"/>
                      <a:pt x="192" y="0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1275" name="直接连接符 15373"/>
              <p:cNvSpPr/>
              <p:nvPr/>
            </p:nvSpPr>
            <p:spPr>
              <a:xfrm flipH="1">
                <a:off x="816" y="960"/>
                <a:ext cx="96" cy="24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5375" name="任意多边形 15374"/>
              <p:cNvSpPr/>
              <p:nvPr/>
            </p:nvSpPr>
            <p:spPr>
              <a:xfrm>
                <a:off x="1200" y="1968"/>
                <a:ext cx="288" cy="112"/>
              </a:xfrm>
              <a:custGeom>
                <a:pathLst>
                  <a:path w="240" h="112">
                    <a:moveTo>
                      <a:pt x="0" y="64"/>
                    </a:moveTo>
                    <a:cubicBezTo>
                      <a:pt x="32" y="44"/>
                      <a:pt x="64" y="24"/>
                      <a:pt x="96" y="16"/>
                    </a:cubicBezTo>
                    <a:cubicBezTo>
                      <a:pt x="128" y="8"/>
                      <a:pt x="168" y="0"/>
                      <a:pt x="192" y="16"/>
                    </a:cubicBezTo>
                    <a:cubicBezTo>
                      <a:pt x="216" y="32"/>
                      <a:pt x="228" y="72"/>
                      <a:pt x="240" y="112"/>
                    </a:cubicBezTo>
                  </a:path>
                </a:pathLst>
              </a:custGeom>
              <a:noFill/>
              <a:ln w="57150" cap="flat" cmpd="sng">
                <a:solidFill>
                  <a:schemeClr val="tx1">
                    <a:alpha val="100000"/>
                  </a:scheme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</p:grpSp>
        <p:sp>
          <p:nvSpPr>
            <p:cNvPr id="15376" name="任意多边形 15375"/>
            <p:cNvSpPr/>
            <p:nvPr/>
          </p:nvSpPr>
          <p:spPr>
            <a:xfrm>
              <a:off x="1276" y="911"/>
              <a:ext cx="346" cy="118"/>
            </a:xfrm>
            <a:custGeom>
              <a:pathLst>
                <a:path w="346" h="118">
                  <a:moveTo>
                    <a:pt x="5" y="30"/>
                  </a:moveTo>
                  <a:cubicBezTo>
                    <a:pt x="93" y="118"/>
                    <a:pt x="40" y="100"/>
                    <a:pt x="167" y="78"/>
                  </a:cubicBezTo>
                  <a:cubicBezTo>
                    <a:pt x="200" y="84"/>
                    <a:pt x="233" y="88"/>
                    <a:pt x="265" y="95"/>
                  </a:cubicBezTo>
                  <a:cubicBezTo>
                    <a:pt x="281" y="99"/>
                    <a:pt x="296" y="114"/>
                    <a:pt x="313" y="111"/>
                  </a:cubicBezTo>
                  <a:cubicBezTo>
                    <a:pt x="328" y="108"/>
                    <a:pt x="335" y="89"/>
                    <a:pt x="346" y="78"/>
                  </a:cubicBezTo>
                  <a:cubicBezTo>
                    <a:pt x="341" y="62"/>
                    <a:pt x="342" y="42"/>
                    <a:pt x="330" y="30"/>
                  </a:cubicBezTo>
                  <a:cubicBezTo>
                    <a:pt x="299" y="0"/>
                    <a:pt x="142" y="43"/>
                    <a:pt x="119" y="46"/>
                  </a:cubicBezTo>
                  <a:cubicBezTo>
                    <a:pt x="97" y="41"/>
                    <a:pt x="75" y="36"/>
                    <a:pt x="54" y="30"/>
                  </a:cubicBezTo>
                  <a:cubicBezTo>
                    <a:pt x="37" y="25"/>
                    <a:pt x="22" y="14"/>
                    <a:pt x="5" y="14"/>
                  </a:cubicBezTo>
                  <a:cubicBezTo>
                    <a:pt x="0" y="14"/>
                    <a:pt x="5" y="25"/>
                    <a:pt x="5" y="3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/>
              <a:endParaRPr lang="zh-CN" altLang="en-US" sz="2400" strike="noStrike" noProof="1"/>
            </a:p>
          </p:txBody>
        </p:sp>
        <p:sp>
          <p:nvSpPr>
            <p:cNvPr id="15377" name="任意多边形 15376"/>
            <p:cNvSpPr/>
            <p:nvPr/>
          </p:nvSpPr>
          <p:spPr>
            <a:xfrm>
              <a:off x="1687" y="925"/>
              <a:ext cx="210" cy="129"/>
            </a:xfrm>
            <a:custGeom>
              <a:pathLst>
                <a:path w="210" h="129">
                  <a:moveTo>
                    <a:pt x="0" y="64"/>
                  </a:moveTo>
                  <a:cubicBezTo>
                    <a:pt x="11" y="75"/>
                    <a:pt x="18" y="90"/>
                    <a:pt x="32" y="97"/>
                  </a:cubicBezTo>
                  <a:cubicBezTo>
                    <a:pt x="62" y="112"/>
                    <a:pt x="129" y="129"/>
                    <a:pt x="129" y="129"/>
                  </a:cubicBezTo>
                  <a:cubicBezTo>
                    <a:pt x="210" y="48"/>
                    <a:pt x="201" y="94"/>
                    <a:pt x="178" y="0"/>
                  </a:cubicBezTo>
                  <a:cubicBezTo>
                    <a:pt x="146" y="11"/>
                    <a:pt x="113" y="43"/>
                    <a:pt x="81" y="32"/>
                  </a:cubicBezTo>
                  <a:cubicBezTo>
                    <a:pt x="65" y="27"/>
                    <a:pt x="48" y="10"/>
                    <a:pt x="32" y="16"/>
                  </a:cubicBezTo>
                  <a:cubicBezTo>
                    <a:pt x="14" y="23"/>
                    <a:pt x="11" y="48"/>
                    <a:pt x="0" y="64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/>
              <a:endParaRPr lang="zh-CN" altLang="en-US" sz="2400" strike="noStrike" noProof="1"/>
            </a:p>
          </p:txBody>
        </p:sp>
      </p:grpSp>
      <p:sp>
        <p:nvSpPr>
          <p:cNvPr id="15378" name="爆炸形 1 15377"/>
          <p:cNvSpPr/>
          <p:nvPr/>
        </p:nvSpPr>
        <p:spPr>
          <a:xfrm>
            <a:off x="3734415" y="1447186"/>
            <a:ext cx="304186" cy="228600"/>
          </a:xfrm>
          <a:prstGeom prst="irregularSeal1">
            <a:avLst/>
          </a:prstGeom>
          <a:gradFill rotWithShape="0">
            <a:gsLst>
              <a:gs pos="0">
                <a:srgbClr val="FF8200">
                  <a:alpha val="100000"/>
                </a:srgbClr>
              </a:gs>
              <a:gs pos="10001">
                <a:srgbClr val="FF0000">
                  <a:alpha val="100000"/>
                </a:srgbClr>
              </a:gs>
              <a:gs pos="35001">
                <a:srgbClr val="BA0066">
                  <a:alpha val="100000"/>
                </a:srgbClr>
              </a:gs>
              <a:gs pos="70000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18900000" scaled="1"/>
          </a:gra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5388" name="任意多边形 15387"/>
          <p:cNvSpPr/>
          <p:nvPr/>
        </p:nvSpPr>
        <p:spPr>
          <a:xfrm>
            <a:off x="1538585" y="17166"/>
            <a:ext cx="2881467" cy="1720031"/>
          </a:xfrm>
          <a:custGeom>
            <a:pathLst>
              <a:path w="1815" h="1083">
                <a:moveTo>
                  <a:pt x="3" y="171"/>
                </a:moveTo>
                <a:cubicBezTo>
                  <a:pt x="24" y="235"/>
                  <a:pt x="0" y="348"/>
                  <a:pt x="39" y="387"/>
                </a:cubicBezTo>
                <a:cubicBezTo>
                  <a:pt x="48" y="396"/>
                  <a:pt x="63" y="395"/>
                  <a:pt x="75" y="399"/>
                </a:cubicBezTo>
                <a:cubicBezTo>
                  <a:pt x="99" y="391"/>
                  <a:pt x="123" y="383"/>
                  <a:pt x="147" y="375"/>
                </a:cubicBezTo>
                <a:cubicBezTo>
                  <a:pt x="159" y="371"/>
                  <a:pt x="183" y="363"/>
                  <a:pt x="183" y="363"/>
                </a:cubicBezTo>
                <a:cubicBezTo>
                  <a:pt x="285" y="372"/>
                  <a:pt x="395" y="364"/>
                  <a:pt x="483" y="423"/>
                </a:cubicBezTo>
                <a:cubicBezTo>
                  <a:pt x="519" y="478"/>
                  <a:pt x="573" y="599"/>
                  <a:pt x="651" y="615"/>
                </a:cubicBezTo>
                <a:cubicBezTo>
                  <a:pt x="671" y="619"/>
                  <a:pt x="691" y="622"/>
                  <a:pt x="711" y="627"/>
                </a:cubicBezTo>
                <a:cubicBezTo>
                  <a:pt x="735" y="634"/>
                  <a:pt x="783" y="651"/>
                  <a:pt x="783" y="651"/>
                </a:cubicBezTo>
                <a:cubicBezTo>
                  <a:pt x="814" y="698"/>
                  <a:pt x="771" y="768"/>
                  <a:pt x="795" y="817"/>
                </a:cubicBezTo>
                <a:cubicBezTo>
                  <a:pt x="801" y="830"/>
                  <a:pt x="804" y="835"/>
                  <a:pt x="818" y="840"/>
                </a:cubicBezTo>
                <a:cubicBezTo>
                  <a:pt x="837" y="844"/>
                  <a:pt x="884" y="849"/>
                  <a:pt x="908" y="851"/>
                </a:cubicBezTo>
                <a:cubicBezTo>
                  <a:pt x="932" y="857"/>
                  <a:pt x="927" y="876"/>
                  <a:pt x="965" y="874"/>
                </a:cubicBezTo>
                <a:cubicBezTo>
                  <a:pt x="1037" y="870"/>
                  <a:pt x="1063" y="837"/>
                  <a:pt x="1135" y="840"/>
                </a:cubicBezTo>
                <a:cubicBezTo>
                  <a:pt x="1149" y="841"/>
                  <a:pt x="1201" y="851"/>
                  <a:pt x="1215" y="855"/>
                </a:cubicBezTo>
                <a:cubicBezTo>
                  <a:pt x="1242" y="863"/>
                  <a:pt x="1271" y="863"/>
                  <a:pt x="1299" y="867"/>
                </a:cubicBezTo>
                <a:cubicBezTo>
                  <a:pt x="1295" y="879"/>
                  <a:pt x="1286" y="890"/>
                  <a:pt x="1287" y="903"/>
                </a:cubicBezTo>
                <a:cubicBezTo>
                  <a:pt x="1294" y="965"/>
                  <a:pt x="1327" y="1039"/>
                  <a:pt x="1371" y="1083"/>
                </a:cubicBezTo>
                <a:cubicBezTo>
                  <a:pt x="1435" y="1062"/>
                  <a:pt x="1424" y="1039"/>
                  <a:pt x="1407" y="975"/>
                </a:cubicBezTo>
                <a:cubicBezTo>
                  <a:pt x="1400" y="951"/>
                  <a:pt x="1383" y="903"/>
                  <a:pt x="1383" y="903"/>
                </a:cubicBezTo>
                <a:cubicBezTo>
                  <a:pt x="1400" y="851"/>
                  <a:pt x="1401" y="837"/>
                  <a:pt x="1455" y="819"/>
                </a:cubicBezTo>
                <a:cubicBezTo>
                  <a:pt x="1461" y="775"/>
                  <a:pt x="1447" y="719"/>
                  <a:pt x="1479" y="687"/>
                </a:cubicBezTo>
                <a:cubicBezTo>
                  <a:pt x="1488" y="678"/>
                  <a:pt x="1504" y="681"/>
                  <a:pt x="1515" y="675"/>
                </a:cubicBezTo>
                <a:cubicBezTo>
                  <a:pt x="1528" y="669"/>
                  <a:pt x="1539" y="659"/>
                  <a:pt x="1551" y="651"/>
                </a:cubicBezTo>
                <a:cubicBezTo>
                  <a:pt x="1555" y="639"/>
                  <a:pt x="1561" y="627"/>
                  <a:pt x="1563" y="615"/>
                </a:cubicBezTo>
                <a:cubicBezTo>
                  <a:pt x="1569" y="583"/>
                  <a:pt x="1567" y="550"/>
                  <a:pt x="1575" y="519"/>
                </a:cubicBezTo>
                <a:cubicBezTo>
                  <a:pt x="1584" y="487"/>
                  <a:pt x="1625" y="433"/>
                  <a:pt x="1647" y="411"/>
                </a:cubicBezTo>
                <a:cubicBezTo>
                  <a:pt x="1675" y="328"/>
                  <a:pt x="1660" y="331"/>
                  <a:pt x="1743" y="303"/>
                </a:cubicBezTo>
                <a:cubicBezTo>
                  <a:pt x="1759" y="279"/>
                  <a:pt x="1775" y="255"/>
                  <a:pt x="1791" y="231"/>
                </a:cubicBezTo>
                <a:cubicBezTo>
                  <a:pt x="1799" y="219"/>
                  <a:pt x="1815" y="195"/>
                  <a:pt x="1815" y="195"/>
                </a:cubicBezTo>
                <a:cubicBezTo>
                  <a:pt x="1807" y="183"/>
                  <a:pt x="1805" y="163"/>
                  <a:pt x="1791" y="159"/>
                </a:cubicBezTo>
                <a:cubicBezTo>
                  <a:pt x="1771" y="153"/>
                  <a:pt x="1751" y="167"/>
                  <a:pt x="1731" y="171"/>
                </a:cubicBezTo>
                <a:cubicBezTo>
                  <a:pt x="1650" y="189"/>
                  <a:pt x="1608" y="199"/>
                  <a:pt x="1515" y="207"/>
                </a:cubicBezTo>
                <a:cubicBezTo>
                  <a:pt x="1441" y="232"/>
                  <a:pt x="1469" y="278"/>
                  <a:pt x="1395" y="303"/>
                </a:cubicBezTo>
                <a:cubicBezTo>
                  <a:pt x="1375" y="299"/>
                  <a:pt x="1352" y="302"/>
                  <a:pt x="1335" y="291"/>
                </a:cubicBezTo>
                <a:cubicBezTo>
                  <a:pt x="1324" y="284"/>
                  <a:pt x="1334" y="261"/>
                  <a:pt x="1323" y="255"/>
                </a:cubicBezTo>
                <a:cubicBezTo>
                  <a:pt x="1294" y="239"/>
                  <a:pt x="1259" y="239"/>
                  <a:pt x="1227" y="231"/>
                </a:cubicBezTo>
                <a:cubicBezTo>
                  <a:pt x="1223" y="243"/>
                  <a:pt x="1217" y="255"/>
                  <a:pt x="1215" y="267"/>
                </a:cubicBezTo>
                <a:cubicBezTo>
                  <a:pt x="1209" y="299"/>
                  <a:pt x="1233" y="351"/>
                  <a:pt x="1203" y="363"/>
                </a:cubicBezTo>
                <a:cubicBezTo>
                  <a:pt x="1176" y="374"/>
                  <a:pt x="1155" y="291"/>
                  <a:pt x="1155" y="291"/>
                </a:cubicBezTo>
                <a:cubicBezTo>
                  <a:pt x="1159" y="279"/>
                  <a:pt x="1159" y="265"/>
                  <a:pt x="1167" y="255"/>
                </a:cubicBezTo>
                <a:cubicBezTo>
                  <a:pt x="1176" y="244"/>
                  <a:pt x="1203" y="245"/>
                  <a:pt x="1203" y="231"/>
                </a:cubicBezTo>
                <a:cubicBezTo>
                  <a:pt x="1203" y="218"/>
                  <a:pt x="1179" y="222"/>
                  <a:pt x="1167" y="219"/>
                </a:cubicBezTo>
                <a:cubicBezTo>
                  <a:pt x="1151" y="214"/>
                  <a:pt x="1135" y="211"/>
                  <a:pt x="1119" y="207"/>
                </a:cubicBezTo>
                <a:cubicBezTo>
                  <a:pt x="1148" y="121"/>
                  <a:pt x="1122" y="149"/>
                  <a:pt x="1179" y="111"/>
                </a:cubicBezTo>
                <a:cubicBezTo>
                  <a:pt x="1183" y="99"/>
                  <a:pt x="1203" y="77"/>
                  <a:pt x="1191" y="75"/>
                </a:cubicBezTo>
                <a:cubicBezTo>
                  <a:pt x="1037" y="50"/>
                  <a:pt x="879" y="63"/>
                  <a:pt x="723" y="51"/>
                </a:cubicBezTo>
                <a:cubicBezTo>
                  <a:pt x="520" y="0"/>
                  <a:pt x="302" y="12"/>
                  <a:pt x="99" y="63"/>
                </a:cubicBezTo>
                <a:cubicBezTo>
                  <a:pt x="48" y="102"/>
                  <a:pt x="17" y="106"/>
                  <a:pt x="39" y="171"/>
                </a:cubicBezTo>
                <a:cubicBezTo>
                  <a:pt x="35" y="215"/>
                  <a:pt x="27" y="259"/>
                  <a:pt x="27" y="303"/>
                </a:cubicBezTo>
                <a:cubicBezTo>
                  <a:pt x="27" y="394"/>
                  <a:pt x="25" y="389"/>
                  <a:pt x="51" y="363"/>
                </a:cubicBezTo>
              </a:path>
            </a:pathLst>
          </a:custGeom>
          <a:solidFill>
            <a:schemeClr val="folHlink"/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5362" name="椭圆 15361"/>
          <p:cNvSpPr/>
          <p:nvPr/>
        </p:nvSpPr>
        <p:spPr>
          <a:xfrm>
            <a:off x="2661285" y="17125"/>
            <a:ext cx="1143000" cy="989986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</a:pPr>
            <a:r>
              <a:rPr lang="zh-CN" altLang="en-US" sz="4800" strike="noStrike" noProof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美</a:t>
            </a:r>
            <a:endParaRPr lang="zh-CN" altLang="en-US" sz="4800" strike="noStrike" noProof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5389" name="矩形 15388"/>
          <p:cNvSpPr/>
          <p:nvPr/>
        </p:nvSpPr>
        <p:spPr>
          <a:xfrm rot="3207391">
            <a:off x="4457086" y="722671"/>
            <a:ext cx="2743200" cy="1447186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“门罗主义”</a:t>
            </a:r>
            <a:endParaRPr lang="zh-CN" altLang="en-US" sz="3600">
              <a:ln w="952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33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90" name="直接连接符 15389"/>
          <p:cNvSpPr/>
          <p:nvPr/>
        </p:nvSpPr>
        <p:spPr>
          <a:xfrm flipV="1">
            <a:off x="3734415" y="304186"/>
            <a:ext cx="1522771" cy="153014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5391" name="文本框 15390"/>
          <p:cNvSpPr txBox="1"/>
          <p:nvPr/>
        </p:nvSpPr>
        <p:spPr>
          <a:xfrm>
            <a:off x="6857365" y="3215640"/>
            <a:ext cx="4391025" cy="341503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</a:rPr>
              <a:t>19</a:t>
            </a:r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世纪初，拉美独立运动接近胜利时，</a:t>
            </a:r>
            <a:r>
              <a:rPr lang="en-US" altLang="zh-CN" sz="3600">
                <a:latin typeface="Times New Roman" panose="02020603050405020304" pitchFamily="18" charset="0"/>
              </a:rPr>
              <a:t>1823</a:t>
            </a:r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年美国总统门罗提出“门罗主义”，暴露美国对拉美的扩张野心。</a:t>
            </a:r>
            <a:endParaRPr lang="zh-CN" altLang="en-US" sz="36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5393" name="任意多边形 15392"/>
          <p:cNvSpPr/>
          <p:nvPr/>
        </p:nvSpPr>
        <p:spPr>
          <a:xfrm>
            <a:off x="1524000" y="610215"/>
            <a:ext cx="2132986" cy="5694722"/>
          </a:xfrm>
          <a:custGeom>
            <a:pathLst>
              <a:path w="1344" h="3588">
                <a:moveTo>
                  <a:pt x="252" y="3300"/>
                </a:moveTo>
                <a:lnTo>
                  <a:pt x="756" y="3324"/>
                </a:lnTo>
                <a:cubicBezTo>
                  <a:pt x="738" y="3214"/>
                  <a:pt x="270" y="2834"/>
                  <a:pt x="144" y="2640"/>
                </a:cubicBezTo>
                <a:cubicBezTo>
                  <a:pt x="18" y="2446"/>
                  <a:pt x="22" y="2312"/>
                  <a:pt x="0" y="2160"/>
                </a:cubicBezTo>
                <a:lnTo>
                  <a:pt x="12" y="1728"/>
                </a:lnTo>
                <a:lnTo>
                  <a:pt x="120" y="1284"/>
                </a:lnTo>
                <a:lnTo>
                  <a:pt x="288" y="912"/>
                </a:lnTo>
                <a:lnTo>
                  <a:pt x="768" y="0"/>
                </a:lnTo>
                <a:lnTo>
                  <a:pt x="624" y="816"/>
                </a:lnTo>
                <a:cubicBezTo>
                  <a:pt x="614" y="1066"/>
                  <a:pt x="654" y="1356"/>
                  <a:pt x="708" y="1500"/>
                </a:cubicBezTo>
                <a:cubicBezTo>
                  <a:pt x="762" y="1644"/>
                  <a:pt x="928" y="1678"/>
                  <a:pt x="948" y="1680"/>
                </a:cubicBezTo>
                <a:lnTo>
                  <a:pt x="828" y="1512"/>
                </a:lnTo>
                <a:lnTo>
                  <a:pt x="1344" y="1656"/>
                </a:lnTo>
                <a:lnTo>
                  <a:pt x="876" y="2076"/>
                </a:lnTo>
                <a:lnTo>
                  <a:pt x="984" y="1872"/>
                </a:lnTo>
                <a:cubicBezTo>
                  <a:pt x="964" y="1862"/>
                  <a:pt x="796" y="1938"/>
                  <a:pt x="756" y="2016"/>
                </a:cubicBezTo>
                <a:cubicBezTo>
                  <a:pt x="716" y="2094"/>
                  <a:pt x="744" y="2242"/>
                  <a:pt x="744" y="2340"/>
                </a:cubicBezTo>
                <a:lnTo>
                  <a:pt x="756" y="2604"/>
                </a:lnTo>
                <a:lnTo>
                  <a:pt x="768" y="2952"/>
                </a:lnTo>
                <a:lnTo>
                  <a:pt x="912" y="3216"/>
                </a:lnTo>
                <a:lnTo>
                  <a:pt x="900" y="2880"/>
                </a:lnTo>
                <a:lnTo>
                  <a:pt x="1284" y="3588"/>
                </a:lnTo>
                <a:lnTo>
                  <a:pt x="252" y="3300"/>
                </a:lnTo>
                <a:close/>
              </a:path>
            </a:pathLst>
          </a:custGeom>
          <a:solidFill>
            <a:schemeClr val="tx1"/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fontAlgn="base"/>
            <a:endParaRPr lang="zh-CN" altLang="en-US" sz="2400" strike="noStrike" noProof="1"/>
          </a:p>
        </p:txBody>
      </p:sp>
      <p:sp>
        <p:nvSpPr>
          <p:cNvPr id="15384" name="文本框 15383"/>
          <p:cNvSpPr txBox="1"/>
          <p:nvPr/>
        </p:nvSpPr>
        <p:spPr>
          <a:xfrm>
            <a:off x="1599586" y="2580906"/>
            <a:ext cx="534629" cy="206121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200" noProof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大棒政策</a:t>
            </a:r>
            <a:endParaRPr lang="zh-CN" altLang="en-US" sz="2400" noProof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5" name="文本框 15384"/>
          <p:cNvSpPr txBox="1"/>
          <p:nvPr/>
        </p:nvSpPr>
        <p:spPr>
          <a:xfrm>
            <a:off x="2056786" y="2580906"/>
            <a:ext cx="518038" cy="206121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200" noProof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金元政策</a:t>
            </a:r>
            <a:endParaRPr lang="zh-CN" altLang="en-US" sz="2800" noProof="1">
              <a:latin typeface="Times New Roman" pitchFamily="18" charset="0"/>
            </a:endParaRPr>
          </a:p>
        </p:txBody>
      </p:sp>
      <p:grpSp>
        <p:nvGrpSpPr>
          <p:cNvPr id="15397" name="组合 15396"/>
          <p:cNvGrpSpPr/>
          <p:nvPr/>
        </p:nvGrpSpPr>
        <p:grpSpPr>
          <a:xfrm>
            <a:off x="6249015" y="-75585"/>
            <a:ext cx="4479823" cy="3207774"/>
            <a:chOff x="-2592" y="-960"/>
            <a:chExt cx="2822" cy="2021"/>
          </a:xfrm>
        </p:grpSpPr>
        <p:sp>
          <p:nvSpPr>
            <p:cNvPr id="15363" name="椭圆 15362"/>
            <p:cNvSpPr/>
            <p:nvPr/>
          </p:nvSpPr>
          <p:spPr>
            <a:xfrm>
              <a:off x="-816" y="-720"/>
              <a:ext cx="816" cy="720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</a:pPr>
              <a:r>
                <a:rPr lang="zh-CN" altLang="en-US" sz="6000" strike="noStrike" noProof="1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英</a:t>
              </a:r>
              <a:endParaRPr lang="zh-CN" altLang="en-US" sz="2400" strike="noStrike" noProof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grpSp>
          <p:nvGrpSpPr>
            <p:cNvPr id="11290" name="组合 15395"/>
            <p:cNvGrpSpPr/>
            <p:nvPr/>
          </p:nvGrpSpPr>
          <p:grpSpPr>
            <a:xfrm>
              <a:off x="-2592" y="-960"/>
              <a:ext cx="2822" cy="2021"/>
              <a:chOff x="-2592" y="-960"/>
              <a:chExt cx="2822" cy="2021"/>
            </a:xfrm>
          </p:grpSpPr>
          <p:sp>
            <p:nvSpPr>
              <p:cNvPr id="15380" name="任意多边形 15379"/>
              <p:cNvSpPr/>
              <p:nvPr/>
            </p:nvSpPr>
            <p:spPr>
              <a:xfrm>
                <a:off x="-2592" y="-960"/>
                <a:ext cx="2822" cy="2021"/>
              </a:xfrm>
              <a:custGeom>
                <a:pathLst>
                  <a:path w="2822" h="2021">
                    <a:moveTo>
                      <a:pt x="0" y="2021"/>
                    </a:moveTo>
                    <a:lnTo>
                      <a:pt x="892" y="1891"/>
                    </a:lnTo>
                    <a:lnTo>
                      <a:pt x="632" y="1794"/>
                    </a:lnTo>
                    <a:cubicBezTo>
                      <a:pt x="745" y="1732"/>
                      <a:pt x="1219" y="1652"/>
                      <a:pt x="1573" y="1518"/>
                    </a:cubicBezTo>
                    <a:cubicBezTo>
                      <a:pt x="1927" y="1384"/>
                      <a:pt x="2692" y="1104"/>
                      <a:pt x="2757" y="992"/>
                    </a:cubicBezTo>
                    <a:cubicBezTo>
                      <a:pt x="2822" y="880"/>
                      <a:pt x="2097" y="1008"/>
                      <a:pt x="1962" y="846"/>
                    </a:cubicBezTo>
                    <a:cubicBezTo>
                      <a:pt x="1827" y="684"/>
                      <a:pt x="2022" y="38"/>
                      <a:pt x="1946" y="19"/>
                    </a:cubicBezTo>
                    <a:cubicBezTo>
                      <a:pt x="1870" y="0"/>
                      <a:pt x="1654" y="547"/>
                      <a:pt x="1508" y="733"/>
                    </a:cubicBezTo>
                    <a:cubicBezTo>
                      <a:pt x="1362" y="919"/>
                      <a:pt x="1232" y="1006"/>
                      <a:pt x="1070" y="1138"/>
                    </a:cubicBezTo>
                    <a:cubicBezTo>
                      <a:pt x="908" y="1270"/>
                      <a:pt x="629" y="1501"/>
                      <a:pt x="535" y="1528"/>
                    </a:cubicBezTo>
                    <a:lnTo>
                      <a:pt x="505" y="1303"/>
                    </a:lnTo>
                    <a:lnTo>
                      <a:pt x="0" y="2021"/>
                    </a:lnTo>
                    <a:close/>
                  </a:path>
                </a:pathLst>
              </a:custGeom>
              <a:solidFill>
                <a:srgbClr val="0000FF">
                  <a:alpha val="100000"/>
                </a:srgbClr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/>
                <a:endParaRPr lang="zh-CN" altLang="en-US" sz="2400" strike="noStrike" noProof="1"/>
              </a:p>
            </p:txBody>
          </p:sp>
          <p:sp>
            <p:nvSpPr>
              <p:cNvPr id="15395" name="文本框 15394"/>
              <p:cNvSpPr txBox="1"/>
              <p:nvPr/>
            </p:nvSpPr>
            <p:spPr>
              <a:xfrm rot="-1400647">
                <a:off x="-1776" y="96"/>
                <a:ext cx="1249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3200" noProof="1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资本输出</a:t>
                </a:r>
                <a:endParaRPr lang="zh-CN" altLang="en-US" sz="3200" noProof="1">
                  <a:solidFill>
                    <a:schemeClr val="bg1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5399" name="矩形 15398"/>
          <p:cNvSpPr/>
          <p:nvPr/>
        </p:nvSpPr>
        <p:spPr>
          <a:xfrm rot="2959600">
            <a:off x="3874525" y="1406628"/>
            <a:ext cx="2743200" cy="1445342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952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“泛美主义”</a:t>
            </a:r>
            <a:endParaRPr lang="zh-CN" altLang="en-US" sz="3600">
              <a:ln w="952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400" name="直接连接符 15399"/>
          <p:cNvSpPr/>
          <p:nvPr/>
        </p:nvSpPr>
        <p:spPr>
          <a:xfrm>
            <a:off x="3734415" y="532786"/>
            <a:ext cx="685800" cy="22860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5401" name="椭圆 15400"/>
          <p:cNvSpPr/>
          <p:nvPr/>
        </p:nvSpPr>
        <p:spPr>
          <a:xfrm>
            <a:off x="6934815" y="0"/>
            <a:ext cx="685800" cy="610215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1" fontAlgn="base" hangingPunct="1"/>
            <a:r>
              <a:rPr lang="zh-CN" altLang="en-US" sz="24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法</a:t>
            </a:r>
            <a:endParaRPr lang="zh-CN" altLang="en-US" sz="2400" strike="noStrike" noProof="1">
              <a:latin typeface="Times New Roman" panose="02020603050405020304" pitchFamily="18" charset="0"/>
            </a:endParaRPr>
          </a:p>
        </p:txBody>
      </p:sp>
      <p:sp>
        <p:nvSpPr>
          <p:cNvPr id="15402" name="椭圆 15401"/>
          <p:cNvSpPr/>
          <p:nvPr/>
        </p:nvSpPr>
        <p:spPr>
          <a:xfrm>
            <a:off x="7771786" y="0"/>
            <a:ext cx="763229" cy="761386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eaLnBrk="1" fontAlgn="base" hangingPunct="1"/>
            <a:r>
              <a:rPr lang="zh-CN" altLang="en-US" sz="24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德</a:t>
            </a:r>
            <a:endParaRPr lang="zh-CN" altLang="en-US" sz="2400" strike="noStrike" noProof="1">
              <a:latin typeface="Times New Roman" panose="02020603050405020304" pitchFamily="18" charset="0"/>
            </a:endParaRPr>
          </a:p>
        </p:txBody>
      </p:sp>
      <p:sp>
        <p:nvSpPr>
          <p:cNvPr id="15403" name="直接连接符 15402"/>
          <p:cNvSpPr/>
          <p:nvPr/>
        </p:nvSpPr>
        <p:spPr>
          <a:xfrm flipH="1">
            <a:off x="6857386" y="532786"/>
            <a:ext cx="228600" cy="306029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5404" name="直接连接符 15403"/>
          <p:cNvSpPr/>
          <p:nvPr/>
        </p:nvSpPr>
        <p:spPr>
          <a:xfrm flipH="1">
            <a:off x="7239000" y="685800"/>
            <a:ext cx="685800" cy="838815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</p:cSld>
  <p:clrMapOvr>
    <a:masterClrMapping/>
  </p:clrMapOvr>
  <p:transition>
    <p:random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矩形 10255"/>
          <p:cNvSpPr/>
          <p:nvPr/>
        </p:nvSpPr>
        <p:spPr>
          <a:xfrm>
            <a:off x="786581" y="0"/>
            <a:ext cx="10618839" cy="6858000"/>
          </a:xfrm>
          <a:prstGeom prst="rect">
            <a:avLst/>
          </a:prstGeom>
          <a:noFill/>
          <a:ln w="2857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090">
              <a:latin typeface="Times New Roman" pitchFamily="18" charset="0"/>
            </a:endParaRPr>
          </a:p>
        </p:txBody>
      </p:sp>
      <p:sp>
        <p:nvSpPr>
          <p:cNvPr id="10257" name="文本框 10256"/>
          <p:cNvSpPr txBox="1"/>
          <p:nvPr/>
        </p:nvSpPr>
        <p:spPr>
          <a:xfrm>
            <a:off x="2202446" y="745019"/>
            <a:ext cx="6459794" cy="6629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715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一战和十月革命带来了什么？ </a:t>
            </a:r>
            <a:endParaRPr lang="zh-CN" altLang="en-US" sz="3715" b="1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58" name="文本框 10257"/>
          <p:cNvSpPr txBox="1"/>
          <p:nvPr/>
        </p:nvSpPr>
        <p:spPr>
          <a:xfrm>
            <a:off x="1055104" y="4218306"/>
            <a:ext cx="4809818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3250" b="1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lang="zh-CN" altLang="en-US" sz="3250" b="1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、削弱了帝国主义和殖民主义的力量；</a:t>
            </a:r>
            <a:endParaRPr lang="zh-CN" altLang="en-US" sz="3250" b="1" noProof="1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anose="02010609030101010101" pitchFamily="49" charset="-122"/>
              <a:cs typeface="+mn-cs"/>
            </a:endParaRPr>
          </a:p>
          <a:p>
            <a:pPr marL="457200" indent="-457200"/>
            <a:r>
              <a:rPr lang="en-US" altLang="zh-CN" sz="3250" b="1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2</a:t>
            </a:r>
            <a:r>
              <a:rPr lang="zh-CN" altLang="en-US" sz="3250" b="1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、殖民地与半殖民地国家的民族觉醒；</a:t>
            </a:r>
            <a:endParaRPr lang="zh-CN" altLang="en-US" sz="3250" b="1" noProof="1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楷体_GB2312" panose="02010609030101010101" pitchFamily="49" charset="-122"/>
            </a:endParaRPr>
          </a:p>
        </p:txBody>
      </p:sp>
      <p:sp>
        <p:nvSpPr>
          <p:cNvPr id="12292" name="文本框 10261"/>
          <p:cNvSpPr txBox="1"/>
          <p:nvPr/>
        </p:nvSpPr>
        <p:spPr>
          <a:xfrm>
            <a:off x="2202426" y="1480370"/>
            <a:ext cx="309880" cy="4121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2090">
              <a:latin typeface="Times New Roman" panose="02020603050405020304" pitchFamily="18" charset="0"/>
            </a:endParaRPr>
          </a:p>
        </p:txBody>
      </p:sp>
      <p:sp>
        <p:nvSpPr>
          <p:cNvPr id="10263" name="文本框 10262"/>
          <p:cNvSpPr txBox="1"/>
          <p:nvPr/>
        </p:nvSpPr>
        <p:spPr>
          <a:xfrm>
            <a:off x="5953760" y="4218305"/>
            <a:ext cx="5582285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50" b="1" noProof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lang="zh-CN" altLang="en-US" sz="3250" b="1" noProof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、沉重打击了帝国主义对世界的统治；</a:t>
            </a:r>
            <a:endParaRPr lang="zh-CN" altLang="en-US" sz="3250" b="1" noProof="1">
              <a:solidFill>
                <a:srgbClr val="0033CC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anose="02010609030101010101" pitchFamily="49" charset="-122"/>
              <a:cs typeface="+mn-cs"/>
            </a:endParaRPr>
          </a:p>
          <a:p>
            <a:r>
              <a:rPr lang="en-US" altLang="zh-CN" sz="3250" b="1" noProof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2</a:t>
            </a:r>
            <a:r>
              <a:rPr lang="zh-CN" altLang="en-US" sz="3250" b="1" noProof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、无产阶级革命的胜利鼓舞殖民地和半殖民地的解放斗争</a:t>
            </a:r>
            <a:r>
              <a:rPr lang="zh-CN" altLang="en-US" sz="2090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lang="zh-CN" altLang="en-US" sz="2090" noProof="1">
              <a:latin typeface="Times New Roman" pitchFamily="18" charset="0"/>
            </a:endParaRPr>
          </a:p>
        </p:txBody>
      </p:sp>
      <p:grpSp>
        <p:nvGrpSpPr>
          <p:cNvPr id="10266" name="组合 10265"/>
          <p:cNvGrpSpPr/>
          <p:nvPr/>
        </p:nvGrpSpPr>
        <p:grpSpPr>
          <a:xfrm>
            <a:off x="6612194" y="1756902"/>
            <a:ext cx="3760839" cy="2184805"/>
            <a:chOff x="3696" y="1542"/>
            <a:chExt cx="1348" cy="1652"/>
          </a:xfrm>
        </p:grpSpPr>
        <p:pic>
          <p:nvPicPr>
            <p:cNvPr id="12295" name="图片 10263" descr="十月革命的胜利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96" y="1542"/>
              <a:ext cx="1348" cy="13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65" name="矩形 10264"/>
            <p:cNvSpPr/>
            <p:nvPr/>
          </p:nvSpPr>
          <p:spPr>
            <a:xfrm>
              <a:off x="3880" y="2909"/>
              <a:ext cx="779" cy="2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base"/>
              <a:r>
                <a:rPr lang="zh-CN" altLang="en-US" sz="1860" b="1" strike="noStrike" noProof="1">
                  <a:solidFill>
                    <a:srgbClr val="FF99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     十月革命的胜利</a:t>
              </a:r>
              <a:endParaRPr lang="zh-CN" altLang="en-US" sz="1860" b="1" strike="noStrike" noProof="1">
                <a:solidFill>
                  <a:srgbClr val="FF99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楷体_GB2312" panose="02010609030101010101" pitchFamily="49" charset="-122"/>
              </a:endParaRPr>
            </a:p>
          </p:txBody>
        </p:sp>
      </p:grpSp>
      <p:pic>
        <p:nvPicPr>
          <p:cNvPr id="1229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952" y="1756902"/>
            <a:ext cx="4470605" cy="230074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 dir="in"/>
    <p:sndAc>
      <p:stSnd>
        <p:snd r:embed="rId4" name="chimes.wav"/>
      </p:stSnd>
    </p:sndAc>
  </p:transition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1" name="文本框 32770"/>
          <p:cNvSpPr txBox="1"/>
          <p:nvPr/>
        </p:nvSpPr>
        <p:spPr>
          <a:xfrm>
            <a:off x="368300" y="1016635"/>
            <a:ext cx="1167066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6000" b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6000">
                <a:latin typeface="华文隶书" pitchFamily="2" charset="-122"/>
                <a:ea typeface="华文隶书" pitchFamily="2" charset="-122"/>
              </a:rPr>
              <a:t>一战期间亚非拉内部变化</a:t>
            </a:r>
            <a:endParaRPr lang="zh-CN" altLang="en-US" sz="6000">
              <a:latin typeface="华文隶书" pitchFamily="2" charset="-122"/>
              <a:ea typeface="华文隶书" pitchFamily="2" charset="-122"/>
            </a:endParaRPr>
          </a:p>
          <a:p>
            <a:r>
              <a:rPr lang="zh-CN" altLang="en-US" sz="4400">
                <a:latin typeface="楷体_GB2312" pitchFamily="49" charset="-122"/>
                <a:ea typeface="楷体_GB2312" pitchFamily="49" charset="-122"/>
              </a:rPr>
              <a:t>经济：民族资本主义经济的发展</a:t>
            </a:r>
            <a:endParaRPr lang="zh-CN" altLang="en-US" sz="4400">
              <a:latin typeface="楷体_GB2312" pitchFamily="49" charset="-122"/>
              <a:ea typeface="楷体_GB2312" panose="02010609030101010101" pitchFamily="49" charset="-122"/>
            </a:endParaRPr>
          </a:p>
          <a:p>
            <a:r>
              <a:rPr lang="zh-CN" altLang="en-US" sz="4400">
                <a:latin typeface="楷体_GB2312" pitchFamily="49" charset="-122"/>
                <a:ea typeface="楷体_GB2312" pitchFamily="49" charset="-122"/>
              </a:rPr>
              <a:t>政治：阶级关系的变化（资产阶级无产阶级力量壮大）</a:t>
            </a:r>
            <a:endParaRPr lang="zh-CN" altLang="en-US" sz="440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400">
                <a:latin typeface="楷体_GB2312" pitchFamily="49" charset="-122"/>
                <a:ea typeface="楷体_GB2312" pitchFamily="49" charset="-122"/>
              </a:rPr>
              <a:t>思想文化：启蒙运动广泛传播，殖民地人民民族意识的增强</a:t>
            </a:r>
            <a:endParaRPr lang="zh-CN" altLang="en-US" sz="2800" b="1">
              <a:latin typeface="Times New Roman" pitchFamily="18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>
    <p:zoom dir="in"/>
    <p:sndAc>
      <p:stSnd>
        <p:snd r:embed="rId2" name="chimes.wav"/>
      </p:stSnd>
    </p:sndAc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12724" y="118982"/>
            <a:ext cx="58724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一、</a:t>
            </a:r>
            <a:r>
              <a:rPr lang="zh-CN" altLang="en-US" sz="32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亚洲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民族民主运动的新高潮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86588" y="1286594"/>
          <a:ext cx="11418570" cy="4196715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51840"/>
                <a:gridCol w="1271905"/>
                <a:gridCol w="9394825"/>
              </a:tblGrid>
              <a:tr h="819785">
                <a:tc gridSpan="2">
                  <a:txBody>
                    <a:bodyPr vert="horz" wrap="square"/>
                    <a:lstStyle/>
                    <a:p>
                      <a:endParaRPr lang="zh-CN" altLang="en-US" sz="2400" b="1"/>
                    </a:p>
                  </a:txBody>
                  <a:tcPr marL="45720" marR="45720" marT="22860" marB="22860" anchor="ctr"/>
                </a:tc>
                <a:tc h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3200" b="1"/>
                        <a:t>民族民主运动</a:t>
                      </a:r>
                      <a:endParaRPr lang="zh-CN" altLang="en-US" sz="3200" b="1"/>
                    </a:p>
                  </a:txBody>
                  <a:tcPr marL="45720" marR="45720" marT="22860" marB="22860" anchor="ctr"/>
                </a:tc>
              </a:tr>
              <a:tr h="819785">
                <a:tc rowSpan="4">
                  <a:txBody>
                    <a:bodyPr vert="horz" wrap="square"/>
                    <a:lstStyle/>
                    <a:p>
                      <a:r>
                        <a:rPr lang="zh-CN" altLang="en-US" sz="4400" b="1"/>
                        <a:t>亚洲</a:t>
                      </a:r>
                      <a:endParaRPr lang="zh-CN" altLang="en-US" sz="4400" b="1"/>
                    </a:p>
                  </a:txBody>
                  <a:tcPr marL="45720" marR="45720" marT="22860" marB="22860"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/>
                        <a:t>东亚</a:t>
                      </a:r>
                      <a:endParaRPr lang="zh-CN" altLang="en-US" sz="2400" b="1"/>
                    </a:p>
                  </a:txBody>
                  <a:tcPr marL="45720" marR="45720" marT="22860" marB="22860" anchor="ctr"/>
                </a:tc>
                <a:tc>
                  <a:txBody>
                    <a:bodyPr vert="horz" wrap="square"/>
                    <a:lstStyle/>
                    <a:p>
                      <a:pPr algn="l"/>
                      <a:endParaRPr lang="zh-CN" altLang="en-US" sz="2400" b="1"/>
                    </a:p>
                  </a:txBody>
                  <a:tcPr marL="45720" marR="45720" marT="22860" marB="22860" anchor="ctr"/>
                </a:tc>
              </a:tr>
              <a:tr h="868680">
                <a:tc v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/>
                        <a:t>东南亚</a:t>
                      </a:r>
                      <a:endParaRPr lang="zh-CN" altLang="en-US" sz="2400" b="1"/>
                    </a:p>
                  </a:txBody>
                  <a:tcPr marL="45720" marR="45720" marT="22860" marB="22860" anchor="ctr"/>
                </a:tc>
                <a:tc>
                  <a:txBody>
                    <a:bodyPr vert="horz" wrap="square"/>
                    <a:lstStyle/>
                    <a:p>
                      <a:pPr algn="l"/>
                      <a:endParaRPr lang="en-US" altLang="zh-CN" sz="2400" b="1"/>
                    </a:p>
                    <a:p>
                      <a:pPr algn="l"/>
                      <a:endParaRPr lang="en-US" altLang="zh-CN" sz="2400" b="1"/>
                    </a:p>
                  </a:txBody>
                  <a:tcPr marL="45720" marR="45720" marT="22860" marB="22860" anchor="ctr"/>
                </a:tc>
              </a:tr>
              <a:tr h="819785">
                <a:tc v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/>
                        <a:t>西亚</a:t>
                      </a:r>
                      <a:endParaRPr lang="zh-CN" altLang="en-US" sz="2400" b="1"/>
                    </a:p>
                  </a:txBody>
                  <a:tcPr marL="45720" marR="45720" marT="22860" marB="22860" anchor="ctr"/>
                </a:tc>
                <a:tc>
                  <a:txBody>
                    <a:bodyPr vert="horz" wrap="square"/>
                    <a:lstStyle/>
                    <a:p>
                      <a:pPr algn="l"/>
                      <a:endParaRPr lang="zh-CN" altLang="en-US" sz="2400" b="1"/>
                    </a:p>
                  </a:txBody>
                  <a:tcPr marL="45720" marR="45720" marT="22860" marB="22860" anchor="ctr"/>
                </a:tc>
              </a:tr>
              <a:tr h="868680">
                <a:tc v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400" b="1"/>
                        <a:t>南亚</a:t>
                      </a:r>
                      <a:endParaRPr lang="zh-CN" altLang="en-US" sz="2400" b="1"/>
                    </a:p>
                  </a:txBody>
                  <a:tcPr marL="45720" marR="45720" marT="22860" marB="22860" anchor="ctr"/>
                </a:tc>
                <a:tc>
                  <a:txBody>
                    <a:bodyPr vert="horz" wrap="square"/>
                    <a:lstStyle/>
                    <a:p>
                      <a:pPr algn="l"/>
                      <a:endParaRPr lang="en-US" altLang="zh-CN" sz="2400" b="1"/>
                    </a:p>
                    <a:p>
                      <a:pPr algn="l"/>
                      <a:endParaRPr lang="en-US" altLang="zh-CN" sz="2400" b="1"/>
                    </a:p>
                  </a:txBody>
                  <a:tcPr marL="45720" marR="45720" marT="22860" marB="22860" anchor="ctr"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2407920" y="2213840"/>
            <a:ext cx="9397492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hangingPunct="1"/>
            <a:r>
              <a:rPr lang="zh-CN" altLang="en-US" sz="2400" b="1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中国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国共第一次合作；中国共产党继续领导反帝反封建的斗争</a:t>
            </a:r>
            <a:endParaRPr lang="zh-CN" altLang="en-US" sz="2400">
              <a:solidFill>
                <a:srgbClr val="2121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71928" y="2970099"/>
            <a:ext cx="6096000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l" hangingPunct="1"/>
            <a:r>
              <a:rPr lang="zh-CN" altLang="en-US" sz="2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印尼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共产党领导的反荷起义；</a:t>
            </a:r>
            <a:endParaRPr lang="en-US" altLang="zh-CN" sz="2400">
              <a:solidFill>
                <a:srgbClr val="2121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algn="l" hangingPunct="1"/>
            <a:r>
              <a:rPr lang="zh-CN" altLang="en-US" sz="2400" b="1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越南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掀起了反抗法国殖民统治的斗争。</a:t>
            </a:r>
            <a:endParaRPr lang="zh-CN" altLang="en-US" sz="2400">
              <a:solidFill>
                <a:srgbClr val="2121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07920" y="3848963"/>
            <a:ext cx="9397492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hangingPunct="1"/>
            <a:r>
              <a:rPr lang="zh-CN" altLang="en-US" sz="2400" b="1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伊拉克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</a:t>
            </a:r>
            <a:r>
              <a:rPr lang="zh-CN" altLang="en-US" sz="2400" b="1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叙利亚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和</a:t>
            </a:r>
            <a:r>
              <a:rPr lang="zh-CN" altLang="en-US" sz="2400" b="1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黎巴嫩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等地，爆发了反对英、法占领的斗争</a:t>
            </a:r>
            <a:endParaRPr lang="zh-CN" altLang="en-US" sz="2400">
              <a:solidFill>
                <a:srgbClr val="2121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71928" y="4653083"/>
            <a:ext cx="7531608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hangingPunct="1"/>
            <a:r>
              <a:rPr lang="zh-CN" altLang="en-US" sz="2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印度</a:t>
            </a:r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人民在甘地和资产阶级政党国大党的领导下，</a:t>
            </a:r>
            <a:endParaRPr lang="zh-CN" altLang="en-US" sz="2400">
              <a:solidFill>
                <a:srgbClr val="2121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algn="l" hangingPunct="1"/>
            <a:r>
              <a:rPr lang="zh-CN" altLang="en-US" sz="24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多次发起“非暴力不合作”运动。</a:t>
            </a:r>
            <a:endParaRPr lang="zh-CN" altLang="en-US" sz="2400">
              <a:solidFill>
                <a:srgbClr val="21212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53292" y="179696"/>
            <a:ext cx="2734737" cy="696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73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印尼的斗争</a:t>
            </a:r>
            <a:endParaRPr kumimoji="0" lang="zh-CN" altLang="en-US" sz="3735" b="1" i="0" u="none" strike="noStrike" cap="none" normalizeH="0" baseline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46380" y="1101725"/>
          <a:ext cx="9305290" cy="5050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5195"/>
                <a:gridCol w="8380095"/>
              </a:tblGrid>
              <a:tr h="2255520">
                <a:tc>
                  <a:txBody>
                    <a:bodyPr vert="eaVert" wrap="square"/>
                    <a:lstStyle/>
                    <a:p>
                      <a:pPr>
                        <a:buNone/>
                      </a:pPr>
                      <a:r>
                        <a:rPr lang="zh-CN" altLang="en-US" sz="3735"/>
                        <a:t>第一阶段</a:t>
                      </a:r>
                      <a:endParaRPr lang="zh-CN" altLang="en-US" sz="3735"/>
                    </a:p>
                  </a:txBody>
                  <a:tcPr marL="121920" marR="121920" marT="60960" marB="60960" vert="eaVert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0"/>
                        <a:t>（</a:t>
                      </a:r>
                      <a:r>
                        <a:rPr lang="en-US" altLang="zh-CN" sz="2800" b="0"/>
                        <a:t>1</a:t>
                      </a:r>
                      <a:r>
                        <a:rPr lang="zh-CN" altLang="en-US" sz="2800" b="0"/>
                        <a:t>）建立政党：</a:t>
                      </a:r>
                      <a:r>
                        <a:rPr lang="en-US" altLang="zh-CN" sz="2800" b="0"/>
                        <a:t>1920</a:t>
                      </a:r>
                      <a:r>
                        <a:rPr lang="zh-CN" altLang="en-US" sz="2800" b="0"/>
                        <a:t>年，印尼共产党成立。</a:t>
                      </a:r>
                      <a:endParaRPr lang="zh-CN" altLang="en-US" sz="2800" b="0"/>
                    </a:p>
                    <a:p>
                      <a:pPr>
                        <a:buNone/>
                      </a:pPr>
                      <a:r>
                        <a:rPr lang="zh-CN" altLang="en-US" sz="2800" b="0"/>
                        <a:t>（</a:t>
                      </a:r>
                      <a:r>
                        <a:rPr lang="en-US" altLang="zh-CN" sz="2800" b="0"/>
                        <a:t>2</a:t>
                      </a:r>
                      <a:r>
                        <a:rPr lang="zh-CN" altLang="en-US" sz="2800" b="0"/>
                        <a:t>）概况：</a:t>
                      </a:r>
                      <a:r>
                        <a:rPr lang="en-US" altLang="zh-CN" sz="2800" b="0"/>
                        <a:t>1926——1927</a:t>
                      </a:r>
                      <a:r>
                        <a:rPr lang="zh-CN" altLang="en-US" sz="2800" b="0"/>
                        <a:t>年，印尼共产党领导了第一次反对荷兰殖民统治的武装</a:t>
                      </a:r>
                      <a:r>
                        <a:rPr lang="zh-CN" altLang="en-US" sz="2800" b="0" smtClean="0"/>
                        <a:t>起义</a:t>
                      </a:r>
                      <a:endParaRPr lang="zh-CN" altLang="en-US" sz="2800" b="0"/>
                    </a:p>
                    <a:p>
                      <a:pPr>
                        <a:buNone/>
                      </a:pPr>
                      <a:r>
                        <a:rPr lang="zh-CN" altLang="en-US" sz="2800" b="0"/>
                        <a:t>（</a:t>
                      </a:r>
                      <a:r>
                        <a:rPr lang="en-US" altLang="zh-CN" sz="2800" b="0"/>
                        <a:t>3</a:t>
                      </a:r>
                      <a:r>
                        <a:rPr lang="zh-CN" altLang="en-US" sz="2800" b="0"/>
                        <a:t>）结果：荷兰殖民当局残酷镇压起义</a:t>
                      </a:r>
                      <a:r>
                        <a:rPr lang="zh-CN" altLang="en-US" sz="2800" b="0" smtClean="0"/>
                        <a:t>，印尼共产党</a:t>
                      </a:r>
                      <a:r>
                        <a:rPr lang="zh-CN" altLang="en-US" sz="2800" b="0"/>
                        <a:t>被迫转入地下。得到世界革命人民的同情和支持。</a:t>
                      </a:r>
                      <a:endParaRPr lang="zh-CN" altLang="en-US" sz="2800" b="0"/>
                    </a:p>
                  </a:txBody>
                  <a:tcPr marL="121920" marR="121920" marT="60960" marB="60960"/>
                </a:tc>
              </a:tr>
              <a:tr h="2795270">
                <a:tc>
                  <a:txBody>
                    <a:bodyPr vert="eaVert" wrap="square"/>
                    <a:lstStyle/>
                    <a:p>
                      <a:pPr>
                        <a:buNone/>
                      </a:pPr>
                      <a:r>
                        <a:rPr lang="zh-CN" altLang="en-US" sz="3735"/>
                        <a:t>第二阶段</a:t>
                      </a:r>
                      <a:endParaRPr lang="zh-CN" altLang="en-US" sz="3735"/>
                    </a:p>
                  </a:txBody>
                  <a:tcPr marL="121920" marR="121920" marT="60960" marB="60960" vert="eaVert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>
                          <a:sym typeface="+mn-ea"/>
                        </a:rPr>
                        <a:t>（</a:t>
                      </a:r>
                      <a:r>
                        <a:rPr lang="en-US" altLang="zh-CN" sz="2800">
                          <a:sym typeface="+mn-ea"/>
                        </a:rPr>
                        <a:t>1</a:t>
                      </a:r>
                      <a:r>
                        <a:rPr lang="zh-CN" altLang="en-US" sz="2800">
                          <a:sym typeface="+mn-ea"/>
                        </a:rPr>
                        <a:t>）建立政党：</a:t>
                      </a:r>
                      <a:r>
                        <a:rPr lang="en-US" altLang="zh-CN" sz="2800">
                          <a:sym typeface="+mn-ea"/>
                        </a:rPr>
                        <a:t>1927</a:t>
                      </a:r>
                      <a:r>
                        <a:rPr lang="zh-CN" altLang="en-US" sz="2800">
                          <a:sym typeface="+mn-ea"/>
                        </a:rPr>
                        <a:t>年，</a:t>
                      </a:r>
                      <a:r>
                        <a:rPr lang="zh-CN" altLang="en-US" sz="2800">
                          <a:solidFill>
                            <a:srgbClr val="FF0000"/>
                          </a:solidFill>
                          <a:sym typeface="+mn-ea"/>
                        </a:rPr>
                        <a:t>苏加诺</a:t>
                      </a:r>
                      <a:r>
                        <a:rPr lang="zh-CN" altLang="en-US" sz="2800">
                          <a:sym typeface="+mn-ea"/>
                        </a:rPr>
                        <a:t>等人</a:t>
                      </a:r>
                      <a:r>
                        <a:rPr lang="zh-CN" altLang="en-US" sz="2800" smtClean="0">
                          <a:sym typeface="+mn-ea"/>
                        </a:rPr>
                        <a:t>成立印尼民族党</a:t>
                      </a:r>
                      <a:endParaRPr lang="zh-CN" altLang="en-US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>
                          <a:sym typeface="+mn-ea"/>
                        </a:rPr>
                        <a:t>（</a:t>
                      </a:r>
                      <a:r>
                        <a:rPr lang="en-US" altLang="zh-CN" sz="2800">
                          <a:sym typeface="+mn-ea"/>
                        </a:rPr>
                        <a:t>2</a:t>
                      </a:r>
                      <a:r>
                        <a:rPr lang="zh-CN" altLang="en-US" sz="2800">
                          <a:sym typeface="+mn-ea"/>
                        </a:rPr>
                        <a:t>）概况：</a:t>
                      </a:r>
                      <a:r>
                        <a:rPr lang="zh-CN" altLang="en-US" sz="2800" smtClean="0">
                          <a:sym typeface="+mn-ea"/>
                        </a:rPr>
                        <a:t>采取不合作</a:t>
                      </a:r>
                      <a:r>
                        <a:rPr lang="zh-CN" altLang="en-US" sz="2800">
                          <a:sym typeface="+mn-ea"/>
                        </a:rPr>
                        <a:t>政策，争取民族独立。</a:t>
                      </a:r>
                      <a:endParaRPr lang="zh-CN" altLang="en-US" sz="2800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>
                          <a:sym typeface="+mn-ea"/>
                        </a:rPr>
                        <a:t>（</a:t>
                      </a:r>
                      <a:r>
                        <a:rPr lang="en-US" altLang="zh-CN" sz="2800">
                          <a:sym typeface="+mn-ea"/>
                        </a:rPr>
                        <a:t>3</a:t>
                      </a:r>
                      <a:r>
                        <a:rPr lang="zh-CN" altLang="en-US" sz="2800">
                          <a:sym typeface="+mn-ea"/>
                        </a:rPr>
                        <a:t>）结果：原来受印尼共产党影响的大批群众转向民族主义政党，民族资产阶级开始掌握独立运动的领导权。</a:t>
                      </a:r>
                      <a:endParaRPr lang="zh-CN" altLang="en-US" sz="2400"/>
                    </a:p>
                  </a:txBody>
                  <a:tcPr marL="121920" marR="121920" marT="60960" marB="60960"/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480" y="2099733"/>
            <a:ext cx="2134447" cy="304969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037233" y="5334000"/>
            <a:ext cx="1678093" cy="749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35"/>
              <a:t>印尼国父：苏加诺</a:t>
            </a:r>
            <a:endParaRPr lang="zh-CN" altLang="en-US" sz="2135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矩形 56322"/>
          <p:cNvSpPr/>
          <p:nvPr/>
        </p:nvSpPr>
        <p:spPr>
          <a:xfrm>
            <a:off x="786581" y="0"/>
            <a:ext cx="10618839" cy="6858000"/>
          </a:xfrm>
          <a:prstGeom prst="rect">
            <a:avLst/>
          </a:prstGeom>
          <a:noFill/>
          <a:ln w="2857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090">
              <a:latin typeface="Times New Roman" panose="02020603050405020304" pitchFamily="18" charset="0"/>
            </a:endParaRPr>
          </a:p>
        </p:txBody>
      </p:sp>
      <p:sp>
        <p:nvSpPr>
          <p:cNvPr id="56330" name="文本框 56329"/>
          <p:cNvSpPr txBox="1"/>
          <p:nvPr/>
        </p:nvSpPr>
        <p:spPr>
          <a:xfrm>
            <a:off x="995045" y="1004570"/>
            <a:ext cx="5241290" cy="591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914400" lvl="1" indent="-457200" fontAlgn="base">
              <a:buFontTx/>
            </a:pPr>
            <a:r>
              <a:rPr lang="zh-CN" altLang="en-US" sz="3250" b="1" strike="noStrike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印度：非暴力不合作</a:t>
            </a:r>
            <a:r>
              <a:rPr lang="en-US" altLang="zh-CN" sz="3250" b="1" strike="noStrike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endParaRPr lang="en-US" altLang="zh-CN" sz="3250" b="1" strike="noStrike" noProof="1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anose="02010609030101010101" pitchFamily="49" charset="-122"/>
            </a:endParaRPr>
          </a:p>
        </p:txBody>
      </p:sp>
      <p:sp>
        <p:nvSpPr>
          <p:cNvPr id="56332" name="文本框 56331"/>
          <p:cNvSpPr txBox="1"/>
          <p:nvPr/>
        </p:nvSpPr>
        <p:spPr>
          <a:xfrm>
            <a:off x="786990" y="1782876"/>
            <a:ext cx="6354712" cy="1376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209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运动方式：1920年12月，国大党在</a:t>
            </a:r>
            <a:endParaRPr lang="zh-CN" altLang="en-US" sz="209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9900"/>
              </a:buClr>
              <a:buFont typeface="Wingdings" panose="05000000000000000000" pitchFamily="2" charset="2"/>
            </a:pPr>
            <a:r>
              <a:rPr lang="zh-CN" altLang="en-US" sz="209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年会上通过了甘地提出</a:t>
            </a:r>
            <a:endParaRPr lang="zh-CN" altLang="en-US" sz="209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9900"/>
              </a:buClr>
              <a:buFont typeface="Wingdings" panose="05000000000000000000" pitchFamily="2" charset="2"/>
            </a:pPr>
            <a:r>
              <a:rPr lang="zh-CN" altLang="en-US" sz="209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的“非暴力不合作计划”</a:t>
            </a:r>
            <a:endParaRPr lang="zh-CN" altLang="en-US" sz="209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FF9900"/>
              </a:buClr>
              <a:buFont typeface="Wingdings" panose="05000000000000000000" pitchFamily="2" charset="2"/>
            </a:pPr>
            <a:r>
              <a:rPr lang="zh-CN" altLang="en-US" sz="209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规定运动采取渐进方式</a:t>
            </a:r>
            <a:endParaRPr lang="zh-CN" altLang="en-US" sz="209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6333" name="文本框 56332"/>
          <p:cNvSpPr txBox="1"/>
          <p:nvPr/>
        </p:nvSpPr>
        <p:spPr>
          <a:xfrm>
            <a:off x="995270" y="3508273"/>
            <a:ext cx="6126480" cy="15246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325" b="1" noProof="1">
                <a:solidFill>
                  <a:srgbClr val="0066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第一步，放弃英国授予的爵位、封号、名位</a:t>
            </a:r>
            <a:endParaRPr lang="zh-CN" altLang="en-US" sz="2325" b="1" noProof="1">
              <a:solidFill>
                <a:srgbClr val="0066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楷体_GB2312" panose="02010609030101010101" pitchFamily="49" charset="-122"/>
            </a:endParaRPr>
          </a:p>
          <a:p>
            <a:r>
              <a:rPr lang="zh-CN" altLang="en-US" sz="2325" b="1" noProof="1">
                <a:solidFill>
                  <a:srgbClr val="0066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第二步，罢课、离职、抵制法院和司法机关，</a:t>
            </a:r>
            <a:endParaRPr lang="zh-CN" altLang="en-US" sz="2325" b="1" noProof="1">
              <a:solidFill>
                <a:srgbClr val="0066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325" b="1" noProof="1">
                <a:solidFill>
                  <a:srgbClr val="0066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                并辅以“手工纺织” 抵制英布</a:t>
            </a:r>
            <a:endParaRPr lang="zh-CN" altLang="en-US" sz="2325" b="1" noProof="1">
              <a:solidFill>
                <a:srgbClr val="0066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sz="2325" b="1" noProof="1">
                <a:solidFill>
                  <a:srgbClr val="0066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第三步，逐步走上抗税段</a:t>
            </a:r>
            <a:endParaRPr lang="zh-CN" altLang="en-US" sz="2325" b="1" noProof="1">
              <a:solidFill>
                <a:srgbClr val="006699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6341" name="组合 56340"/>
          <p:cNvGrpSpPr/>
          <p:nvPr/>
        </p:nvGrpSpPr>
        <p:grpSpPr>
          <a:xfrm>
            <a:off x="7434416" y="1421376"/>
            <a:ext cx="3261238" cy="4764072"/>
            <a:chOff x="3878" y="590"/>
            <a:chExt cx="1476" cy="2315"/>
          </a:xfrm>
        </p:grpSpPr>
        <p:pic>
          <p:nvPicPr>
            <p:cNvPr id="18438" name="图片 56337" descr="甘地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78" y="590"/>
              <a:ext cx="1476" cy="20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40" name="矩形 56339"/>
            <p:cNvSpPr/>
            <p:nvPr/>
          </p:nvSpPr>
          <p:spPr>
            <a:xfrm>
              <a:off x="4377" y="2722"/>
              <a:ext cx="513" cy="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fontAlgn="base"/>
              <a:r>
                <a:rPr lang="zh-CN" altLang="en-US" sz="1860" b="1" strike="noStrike" noProof="1">
                  <a:solidFill>
                    <a:srgbClr val="FF99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甘地纺纱</a:t>
              </a:r>
              <a:endParaRPr lang="zh-CN" altLang="en-US" sz="1860" b="1" strike="noStrike" noProof="1">
                <a:solidFill>
                  <a:srgbClr val="FF99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>
    <p:zoom dir="in"/>
    <p:sndAc>
      <p:stSnd>
        <p:snd r:embed="rId3" name="chimes.wav"/>
      </p:stSnd>
    </p:sndAc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182880" y="0"/>
            <a:ext cx="4412827" cy="532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zh-CN" sz="2665" b="1" i="0" u="none" strike="noStrike" cap="none" normalizeH="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+mn-ea"/>
              </a:rPr>
              <a:t>印度的</a:t>
            </a:r>
            <a:r>
              <a:rPr kumimoji="0" lang="en-US" altLang="zh-CN" sz="2665" b="1" i="0" u="none" strike="noStrike" cap="none" normalizeH="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+mn-ea"/>
              </a:rPr>
              <a:t>“</a:t>
            </a:r>
            <a:r>
              <a:rPr kumimoji="0" lang="zh-CN" altLang="en-US" sz="2665" b="1" i="0" u="none" strike="noStrike" cap="none" normalizeH="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+mn-ea"/>
              </a:rPr>
              <a:t>非暴力不合作</a:t>
            </a:r>
            <a:r>
              <a:rPr kumimoji="0" lang="en-US" altLang="zh-CN" sz="2665" b="1" i="0" u="none" strike="noStrike" cap="none" normalizeH="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+mn-ea"/>
              </a:rPr>
              <a:t>”</a:t>
            </a:r>
            <a:r>
              <a:rPr kumimoji="0" lang="zh-CN" altLang="en-US" sz="2665" b="1" i="0" u="none" strike="noStrike" cap="none" normalizeH="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+mn-ea"/>
              </a:rPr>
              <a:t>运动</a:t>
            </a:r>
            <a:endParaRPr kumimoji="0" lang="zh-CN" altLang="en-US" sz="2665" b="1" i="0" u="none" strike="noStrike" cap="none" normalizeH="0" baseline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532342"/>
            <a:ext cx="9864513" cy="21259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" y="2657475"/>
            <a:ext cx="9864090" cy="1905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" y="4562475"/>
            <a:ext cx="9864725" cy="22301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46970" y="1082675"/>
            <a:ext cx="1976755" cy="59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一战后</a:t>
            </a:r>
            <a:endParaRPr lang="zh-CN" altLang="en-US" sz="4000"/>
          </a:p>
        </p:txBody>
      </p:sp>
      <p:sp>
        <p:nvSpPr>
          <p:cNvPr id="9" name="矩形 8"/>
          <p:cNvSpPr/>
          <p:nvPr/>
        </p:nvSpPr>
        <p:spPr>
          <a:xfrm>
            <a:off x="10047605" y="2973705"/>
            <a:ext cx="1976755" cy="1272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经济大危机</a:t>
            </a:r>
            <a:endParaRPr lang="zh-CN" altLang="en-US" sz="4000"/>
          </a:p>
        </p:txBody>
      </p:sp>
      <p:sp>
        <p:nvSpPr>
          <p:cNvPr id="10" name="矩形 9"/>
          <p:cNvSpPr/>
          <p:nvPr/>
        </p:nvSpPr>
        <p:spPr>
          <a:xfrm>
            <a:off x="10047605" y="5379720"/>
            <a:ext cx="1976755" cy="59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二战</a:t>
            </a:r>
            <a:endParaRPr lang="zh-CN" altLang="en-US" sz="4000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矩形 65537"/>
          <p:cNvSpPr/>
          <p:nvPr/>
        </p:nvSpPr>
        <p:spPr>
          <a:xfrm>
            <a:off x="786581" y="0"/>
            <a:ext cx="10618839" cy="6858000"/>
          </a:xfrm>
          <a:prstGeom prst="rect">
            <a:avLst/>
          </a:prstGeom>
          <a:noFill/>
          <a:ln w="28575" cap="flat" cmpd="sng">
            <a:solidFill>
              <a:srgbClr val="00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090">
              <a:latin typeface="Times New Roman" panose="02020603050405020304" pitchFamily="18" charset="0"/>
            </a:endParaRPr>
          </a:p>
        </p:txBody>
      </p:sp>
      <p:sp>
        <p:nvSpPr>
          <p:cNvPr id="65553" name="文本框 65552"/>
          <p:cNvSpPr txBox="1"/>
          <p:nvPr/>
        </p:nvSpPr>
        <p:spPr>
          <a:xfrm>
            <a:off x="1831873" y="453513"/>
            <a:ext cx="8406581" cy="884903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algn="ctr"/>
            <a:r>
              <a:rPr lang="zh-CN" altLang="en-US" sz="4645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非洲独立意识的觉醒 </a:t>
            </a:r>
            <a:endParaRPr lang="zh-CN" altLang="en-US" sz="4645" b="1" noProof="1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65554" name="文本框 65553"/>
          <p:cNvSpPr txBox="1"/>
          <p:nvPr/>
        </p:nvSpPr>
        <p:spPr>
          <a:xfrm>
            <a:off x="1496347" y="1338416"/>
            <a:ext cx="3331293" cy="6629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715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一、发生背景 </a:t>
            </a:r>
            <a:endParaRPr lang="zh-CN" altLang="en-US" sz="3715" b="1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55" name="文本框 65554"/>
          <p:cNvSpPr txBox="1"/>
          <p:nvPr/>
        </p:nvSpPr>
        <p:spPr>
          <a:xfrm>
            <a:off x="1747070" y="2007625"/>
            <a:ext cx="5152718" cy="733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090" b="1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lang="zh-CN" altLang="en-US" sz="2090" b="1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、一战后英国对埃及的掠夺和压榨，导致英埃民族矛盾激化 </a:t>
            </a:r>
            <a:endParaRPr lang="zh-CN" altLang="en-US" sz="2090" b="1" noProof="1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anose="02010609030101010101" pitchFamily="49" charset="-122"/>
            </a:endParaRPr>
          </a:p>
        </p:txBody>
      </p:sp>
      <p:sp>
        <p:nvSpPr>
          <p:cNvPr id="65556" name="文本框 65555"/>
          <p:cNvSpPr txBox="1"/>
          <p:nvPr/>
        </p:nvSpPr>
        <p:spPr>
          <a:xfrm>
            <a:off x="1831873" y="3333135"/>
            <a:ext cx="8780822" cy="28517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en-US" altLang="zh-CN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1914</a:t>
            </a: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年12月，英国政府以土耳其加入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itchFamily="2" charset="-122"/>
            </a:endParaRPr>
          </a:p>
          <a:p>
            <a:pPr>
              <a:lnSpc>
                <a:spcPct val="110000"/>
              </a:lnSpc>
              <a:buClr>
                <a:srgbClr val="FF9900"/>
              </a:buClr>
            </a:pP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同盟国一方参战为借口，取消了奥斯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FF9900"/>
              </a:buClr>
            </a:pP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曼对埃及的宗主权，使埃及成为英国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FF9900"/>
              </a:buClr>
            </a:pP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的殖民地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战争期间，英国从埃及掠夺战略物资、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FF9900"/>
              </a:buClr>
            </a:pP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强征苛捐杂税、征用大量埃及人为战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rgbClr val="FF9900"/>
              </a:buClr>
            </a:pPr>
            <a:r>
              <a:rPr lang="zh-CN" altLang="en-US" sz="2325" b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争服务，激起埃及人民对英国的强烈不满 </a:t>
            </a:r>
            <a:endParaRPr lang="zh-CN" altLang="en-US" sz="2325" b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itchFamily="2" charset="-122"/>
              <a:ea typeface="Times New Roman" pitchFamily="18" charset="0"/>
            </a:endParaRPr>
          </a:p>
        </p:txBody>
      </p:sp>
      <p:pic>
        <p:nvPicPr>
          <p:cNvPr id="65562" name="图片 65561" descr="埃及"/>
          <p:cNvPicPr>
            <a:picLocks noChangeAspect="1"/>
          </p:cNvPicPr>
          <p:nvPr/>
        </p:nvPicPr>
        <p:blipFill>
          <a:blip r:embed="rId2">
            <a:lum bright="12000"/>
          </a:blip>
          <a:stretch>
            <a:fillRect/>
          </a:stretch>
        </p:blipFill>
        <p:spPr>
          <a:xfrm>
            <a:off x="7434580" y="1910715"/>
            <a:ext cx="3681095" cy="3609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5" name="灯片编号占位符 1"/>
          <p:cNvSpPr/>
          <p:nvPr>
            <p:ph type="sldNum" sz="quarter" idx="11"/>
          </p:nvPr>
        </p:nvSpPr>
        <p:spPr/>
        <p:txBody>
          <a:bodyPr anchor="t">
            <a:normAutofit fontScale="90000" lnSpcReduction="10000"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/>
            <a:fld id="{9A0DB2DC-4C9A-4742-B13C-FB6460FD3503}" type="slidenum">
              <a:rPr lang="zh-CN" altLang="en-US" sz="1625"/>
              <a:t>14</a:t>
            </a:fld>
            <a:endParaRPr lang="zh-CN" altLang="en-US" sz="1625"/>
          </a:p>
        </p:txBody>
      </p:sp>
    </p:spTree>
  </p:cSld>
  <p:clrMapOvr>
    <a:masterClrMapping/>
  </p:clrMapOvr>
  <p:transition>
    <p:zoom dir="in"/>
    <p:sndAc>
      <p:stSnd>
        <p:snd r:embed="rId3" name="chimes.wav"/>
      </p:stSnd>
    </p:sndAc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52673" y="559205"/>
            <a:ext cx="831286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摩洛哥里夫共和国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1923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</a:rPr>
              <a:t>年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——1926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</a:rPr>
              <a:t>年）</a:t>
            </a:r>
            <a:endParaRPr lang="zh-CN" altLang="zh-CN" sz="2800" b="1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647560" y="6100983"/>
            <a:ext cx="2621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里夫共和国控制区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444" y="1745364"/>
            <a:ext cx="7739413" cy="39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图片 3" descr=")LJE8{N4R`D%X9$D12VC7T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75" y="1209675"/>
            <a:ext cx="3719195" cy="503237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53067" y="1276481"/>
            <a:ext cx="1089618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1935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年，意大利发动侵埃战争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  <a:p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）埃塞俄比亚人民坚持游击战争，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1941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年恢复了国家独立。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3068" y="558651"/>
            <a:ext cx="39579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、</a:t>
            </a:r>
            <a:r>
              <a:rPr lang="zh-CN" altLang="zh-CN" sz="2800" b="1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埃塞格比亚抗意斗争</a:t>
            </a:r>
            <a:endParaRPr lang="zh-CN" altLang="zh-CN" sz="2800" b="1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4" t="3787" r="4275" b="10573"/>
          <a:stretch>
            <a:fillRect/>
          </a:stretch>
        </p:blipFill>
        <p:spPr>
          <a:xfrm>
            <a:off x="903776" y="2418091"/>
            <a:ext cx="3172656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691" y="2418091"/>
            <a:ext cx="5695924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858888" y="6097872"/>
            <a:ext cx="3230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意大利侵略埃塞形势图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20739" y="6088983"/>
            <a:ext cx="4268283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开赴前线的埃塞俄比亚士兵</a:t>
            </a: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286247" y="2173262"/>
            <a:ext cx="11619671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11164E"/>
                </a:solidFill>
              </a:rPr>
              <a:t>1.</a:t>
            </a:r>
            <a:r>
              <a:rPr lang="zh-CN" altLang="en-US" sz="2400" b="1">
                <a:solidFill>
                  <a:srgbClr val="FF0000"/>
                </a:solidFill>
              </a:rPr>
              <a:t>阿根廷</a:t>
            </a:r>
            <a:r>
              <a:rPr lang="zh-CN" altLang="en-US" sz="2400" b="1">
                <a:solidFill>
                  <a:srgbClr val="11164E"/>
                </a:solidFill>
              </a:rPr>
              <a:t>：在共产党领导下，举行了反对外国资本的罢工，甚至筑起街垒与警察战斗。</a:t>
            </a:r>
            <a:endParaRPr lang="en-US" altLang="zh-CN" sz="2400" b="1">
              <a:solidFill>
                <a:srgbClr val="11164E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11164E"/>
                </a:solidFill>
              </a:rPr>
              <a:t>2.</a:t>
            </a:r>
            <a:r>
              <a:rPr lang="zh-CN" altLang="en-US" sz="2400" b="1">
                <a:solidFill>
                  <a:srgbClr val="FF0000"/>
                </a:solidFill>
              </a:rPr>
              <a:t>智利</a:t>
            </a:r>
            <a:r>
              <a:rPr lang="zh-CN" altLang="en-US" sz="2400" b="1">
                <a:solidFill>
                  <a:srgbClr val="11164E"/>
                </a:solidFill>
              </a:rPr>
              <a:t>：左派力量团结其他社会阶层，成立民族阵线联合政府，防止法西斯势力上台。</a:t>
            </a:r>
            <a:endParaRPr lang="en-US" altLang="zh-CN" sz="2400" b="1">
              <a:solidFill>
                <a:srgbClr val="11164E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11164E"/>
                </a:solidFill>
              </a:rPr>
              <a:t>3.</a:t>
            </a:r>
            <a:r>
              <a:rPr lang="zh-CN" altLang="en-US" sz="2400" b="1">
                <a:solidFill>
                  <a:srgbClr val="FF0000"/>
                </a:solidFill>
              </a:rPr>
              <a:t>尼加拉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瓜</a:t>
            </a:r>
            <a:r>
              <a:rPr lang="zh-CN" altLang="en-US" sz="2400" b="1">
                <a:solidFill>
                  <a:srgbClr val="11164E"/>
                </a:solidFill>
              </a:rPr>
              <a:t>：桑地诺的抗美斗争</a:t>
            </a:r>
            <a:endParaRPr lang="en-US" altLang="zh-CN" sz="2400" b="1">
              <a:solidFill>
                <a:srgbClr val="11164E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11164E"/>
                </a:solidFill>
              </a:rPr>
              <a:t>4.</a:t>
            </a:r>
            <a:r>
              <a:rPr lang="zh-CN" altLang="en-US" sz="2400" b="1">
                <a:solidFill>
                  <a:srgbClr val="FF0000"/>
                </a:solidFill>
              </a:rPr>
              <a:t>墨西哥</a:t>
            </a:r>
            <a:r>
              <a:rPr lang="zh-CN" altLang="en-US" sz="2400" b="1">
                <a:solidFill>
                  <a:srgbClr val="11164E"/>
                </a:solidFill>
              </a:rPr>
              <a:t>：卡德纳斯改革</a:t>
            </a:r>
            <a:endParaRPr lang="zh-CN" altLang="en-US" sz="2400" b="1">
              <a:solidFill>
                <a:srgbClr val="11164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0616"/>
            <a:ext cx="5872480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zh-CN" sz="3200" b="1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三、拉丁美洲的民主革命与改革</a:t>
            </a:r>
            <a:endParaRPr lang="zh-CN" altLang="zh-CN" sz="32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左箭头 2"/>
          <p:cNvSpPr/>
          <p:nvPr/>
        </p:nvSpPr>
        <p:spPr>
          <a:xfrm>
            <a:off x="5041095" y="3647222"/>
            <a:ext cx="1665027" cy="39578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/>
          </a:p>
        </p:txBody>
      </p:sp>
      <p:sp>
        <p:nvSpPr>
          <p:cNvPr id="5" name="文本框 4"/>
          <p:cNvSpPr txBox="1"/>
          <p:nvPr/>
        </p:nvSpPr>
        <p:spPr>
          <a:xfrm>
            <a:off x="6828952" y="3510744"/>
            <a:ext cx="324816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最具代表性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96" name="文本框 50195"/>
          <p:cNvSpPr txBox="1"/>
          <p:nvPr/>
        </p:nvSpPr>
        <p:spPr>
          <a:xfrm>
            <a:off x="1051560" y="934720"/>
            <a:ext cx="10089515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无产阶级政治组织和政党领导的工农运动</a:t>
            </a:r>
            <a:endParaRPr lang="en-US" altLang="zh-CN" sz="400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</a:endParaRPr>
          </a:p>
          <a:p>
            <a:pPr>
              <a:lnSpc>
                <a:spcPct val="15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民族资产阶级领导的民族民主运动</a:t>
            </a:r>
            <a:endParaRPr lang="en-US" altLang="zh-CN" sz="400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小资产阶级领导的爱国反帝运动</a:t>
            </a:r>
            <a:endParaRPr lang="en-US" altLang="zh-CN" sz="400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爱国反侵略性质的民族民主运动</a:t>
            </a:r>
            <a:endParaRPr lang="en-US" altLang="zh-CN" sz="400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zh-CN" altLang="en-US" sz="4000" b="1" noProof="1">
                <a:solidFill>
                  <a:srgbClr val="0033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部落酋长领导</a:t>
            </a:r>
            <a:endParaRPr lang="zh-CN" altLang="en-US" sz="4000" b="1" noProof="1">
              <a:solidFill>
                <a:srgbClr val="0033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91327" name="组合 91326"/>
          <p:cNvGrpSpPr/>
          <p:nvPr/>
        </p:nvGrpSpPr>
        <p:grpSpPr>
          <a:xfrm>
            <a:off x="1162665" y="167763"/>
            <a:ext cx="9534832" cy="1467465"/>
            <a:chOff x="204" y="91"/>
            <a:chExt cx="5172" cy="796"/>
          </a:xfrm>
        </p:grpSpPr>
        <p:sp>
          <p:nvSpPr>
            <p:cNvPr id="91140" name="文本框 91139" descr="羊皮纸"/>
            <p:cNvSpPr txBox="1"/>
            <p:nvPr/>
          </p:nvSpPr>
          <p:spPr>
            <a:xfrm>
              <a:off x="1320" y="91"/>
              <a:ext cx="3187" cy="360"/>
            </a:xfrm>
            <a:prstGeom prst="rect">
              <a:avLst/>
            </a:prstGeom>
            <a:blipFill rotWithShape="1">
              <a:blip r:embed="rId2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lstStyle/>
            <a:p>
              <a:pPr>
                <a:buClrTx/>
              </a:pPr>
              <a:r>
                <a:rPr lang="zh-CN" altLang="en-US" sz="3715" b="1" noProof="1">
                  <a:solidFill>
                    <a:srgbClr val="FF00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亚非拉民族民主运动的高涨</a:t>
              </a:r>
              <a:endParaRPr lang="zh-CN" altLang="en-US" sz="3715" b="1" noProof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36867" name="下箭头 91171"/>
            <p:cNvSpPr/>
            <p:nvPr/>
          </p:nvSpPr>
          <p:spPr>
            <a:xfrm>
              <a:off x="2735" y="480"/>
              <a:ext cx="385" cy="336"/>
            </a:xfrm>
            <a:prstGeom prst="down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868" name="矩形 91173"/>
            <p:cNvSpPr/>
            <p:nvPr/>
          </p:nvSpPr>
          <p:spPr>
            <a:xfrm>
              <a:off x="204" y="816"/>
              <a:ext cx="5172" cy="71"/>
            </a:xfrm>
            <a:prstGeom prst="rect">
              <a:avLst/>
            </a:prstGeom>
            <a:gradFill rotWithShape="1">
              <a:gsLst>
                <a:gs pos="0">
                  <a:srgbClr val="E2E2FF"/>
                </a:gs>
                <a:gs pos="100000">
                  <a:schemeClr val="hlink"/>
                </a:gs>
              </a:gsLst>
              <a:lin ang="189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1326" name="组合 91325"/>
          <p:cNvGrpSpPr/>
          <p:nvPr/>
        </p:nvGrpSpPr>
        <p:grpSpPr>
          <a:xfrm>
            <a:off x="814234" y="1672099"/>
            <a:ext cx="1585452" cy="4697361"/>
            <a:chOff x="15" y="907"/>
            <a:chExt cx="860" cy="2548"/>
          </a:xfrm>
        </p:grpSpPr>
        <p:grpSp>
          <p:nvGrpSpPr>
            <p:cNvPr id="36870" name="组合 91324"/>
            <p:cNvGrpSpPr/>
            <p:nvPr/>
          </p:nvGrpSpPr>
          <p:grpSpPr>
            <a:xfrm>
              <a:off x="117" y="2034"/>
              <a:ext cx="758" cy="870"/>
              <a:chOff x="117" y="2034"/>
              <a:chExt cx="758" cy="870"/>
            </a:xfrm>
          </p:grpSpPr>
          <p:sp>
            <p:nvSpPr>
              <p:cNvPr id="36871" name="左大括号 91141"/>
              <p:cNvSpPr/>
              <p:nvPr/>
            </p:nvSpPr>
            <p:spPr>
              <a:xfrm rot="5400000">
                <a:off x="165" y="1985"/>
                <a:ext cx="144" cy="241"/>
              </a:xfrm>
              <a:prstGeom prst="leftBrace">
                <a:avLst>
                  <a:gd name="adj1" fmla="val 13892"/>
                  <a:gd name="adj2" fmla="val 50000"/>
                </a:avLst>
              </a:prstGeom>
              <a:noFill/>
              <a:ln w="28575" cap="flat" cmpd="sng">
                <a:solidFill>
                  <a:srgbClr val="8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150" name="文本框 91149"/>
              <p:cNvSpPr txBox="1"/>
              <p:nvPr/>
            </p:nvSpPr>
            <p:spPr>
              <a:xfrm>
                <a:off x="640" y="2181"/>
                <a:ext cx="235" cy="7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民族主义思潮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itchFamily="49" charset="-122"/>
                </a:endParaRPr>
              </a:p>
            </p:txBody>
          </p:sp>
        </p:grpSp>
        <p:grpSp>
          <p:nvGrpSpPr>
            <p:cNvPr id="36873" name="组合 91320"/>
            <p:cNvGrpSpPr/>
            <p:nvPr/>
          </p:nvGrpSpPr>
          <p:grpSpPr>
            <a:xfrm>
              <a:off x="15" y="907"/>
              <a:ext cx="743" cy="2548"/>
              <a:chOff x="5" y="892"/>
              <a:chExt cx="743" cy="2548"/>
            </a:xfrm>
          </p:grpSpPr>
          <p:sp>
            <p:nvSpPr>
              <p:cNvPr id="91143" name="文本框 91142"/>
              <p:cNvSpPr txBox="1"/>
              <p:nvPr/>
            </p:nvSpPr>
            <p:spPr>
              <a:xfrm>
                <a:off x="5" y="2155"/>
                <a:ext cx="235" cy="1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殖民地半殖民地国家变化 </a:t>
                </a:r>
                <a:endParaRPr lang="en-US" altLang="zh-CN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itchFamily="49" charset="-122"/>
                </a:endParaRPr>
              </a:p>
            </p:txBody>
          </p:sp>
          <p:sp>
            <p:nvSpPr>
              <p:cNvPr id="91144" name="文本框 91143"/>
              <p:cNvSpPr txBox="1"/>
              <p:nvPr/>
            </p:nvSpPr>
            <p:spPr>
              <a:xfrm>
                <a:off x="257" y="2167"/>
                <a:ext cx="273" cy="8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十月革命的影响</a:t>
                </a:r>
                <a:r>
                  <a:rPr lang="zh-CN" altLang="en-US" sz="2090" noProof="1"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 </a:t>
                </a:r>
                <a:endParaRPr lang="en-US" altLang="zh-CN" sz="2090" noProof="1">
                  <a:latin typeface="Times New Roman" pitchFamily="18" charset="0"/>
                </a:endParaRPr>
              </a:p>
            </p:txBody>
          </p:sp>
          <p:grpSp>
            <p:nvGrpSpPr>
              <p:cNvPr id="36876" name="组合 91145"/>
              <p:cNvGrpSpPr/>
              <p:nvPr/>
            </p:nvGrpSpPr>
            <p:grpSpPr>
              <a:xfrm>
                <a:off x="401" y="2041"/>
                <a:ext cx="347" cy="641"/>
                <a:chOff x="479" y="2064"/>
                <a:chExt cx="347" cy="641"/>
              </a:xfrm>
            </p:grpSpPr>
            <p:sp>
              <p:nvSpPr>
                <p:cNvPr id="36877" name="左大括号 91146"/>
                <p:cNvSpPr/>
                <p:nvPr/>
              </p:nvSpPr>
              <p:spPr>
                <a:xfrm rot="5400000">
                  <a:off x="610" y="1992"/>
                  <a:ext cx="144" cy="288"/>
                </a:xfrm>
                <a:prstGeom prst="leftBrace">
                  <a:avLst>
                    <a:gd name="adj1" fmla="val 16601"/>
                    <a:gd name="adj2" fmla="val 50000"/>
                  </a:avLst>
                </a:prstGeom>
                <a:noFill/>
                <a:ln w="28575" cap="flat" cmpd="sng">
                  <a:solidFill>
                    <a:srgbClr val="8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 sz="209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91148" name="文本框 91147"/>
                <p:cNvSpPr txBox="1"/>
                <p:nvPr/>
              </p:nvSpPr>
              <p:spPr>
                <a:xfrm>
                  <a:off x="479" y="2206"/>
                  <a:ext cx="273" cy="4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vert="eaVert" wrap="none" anchor="t">
                  <a:spAutoFit/>
                </a:bodyPr>
                <a:lstStyle/>
                <a:p>
                  <a:pPr>
                    <a:buClrTx/>
                  </a:pPr>
                  <a:r>
                    <a:rPr lang="zh-CN" altLang="en-US" sz="1625" noProof="1">
                      <a:solidFill>
                        <a:srgbClr val="CC3300"/>
                      </a:solidFill>
                      <a:effectLst>
                        <a:outerShdw blurRad="38100" dist="38100" dir="2700000">
                          <a:srgbClr val="C0C0C0"/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政治运动</a:t>
                  </a:r>
                  <a:r>
                    <a:rPr lang="zh-CN" altLang="en-US" sz="2090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 </a:t>
                  </a:r>
                  <a:endParaRPr lang="en-US" altLang="zh-CN" sz="2090" noProof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91149" name="文本框 91148"/>
                <p:cNvSpPr txBox="1"/>
                <p:nvPr/>
              </p:nvSpPr>
              <p:spPr>
                <a:xfrm>
                  <a:off x="632" y="2208"/>
                  <a:ext cx="194" cy="46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vert="eaVert" wrap="none" anchor="t">
                  <a:spAutoFit/>
                </a:bodyPr>
                <a:lstStyle/>
                <a:p>
                  <a:pPr>
                    <a:buClrTx/>
                  </a:pPr>
                  <a:r>
                    <a:rPr lang="zh-CN" altLang="en-US" sz="1625" noProof="1">
                      <a:solidFill>
                        <a:srgbClr val="CC3300"/>
                      </a:solidFill>
                      <a:effectLst>
                        <a:outerShdw blurRad="38100" dist="38100" dir="2700000">
                          <a:srgbClr val="C0C0C0"/>
                        </a:outerShdw>
                      </a:effectLst>
                      <a:latin typeface="黑体" panose="02010609060101010101" pitchFamily="49" charset="-122"/>
                      <a:ea typeface="黑体" panose="02010609060101010101" pitchFamily="49" charset="-122"/>
                      <a:cs typeface="+mn-cs"/>
                    </a:rPr>
                    <a:t>改革运动</a:t>
                  </a:r>
                  <a:endPara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36880" name="矩形 91151"/>
              <p:cNvSpPr/>
              <p:nvPr/>
            </p:nvSpPr>
            <p:spPr>
              <a:xfrm>
                <a:off x="204" y="1497"/>
                <a:ext cx="499" cy="45"/>
              </a:xfrm>
              <a:prstGeom prst="rect">
                <a:avLst/>
              </a:prstGeom>
              <a:gradFill rotWithShape="1">
                <a:gsLst>
                  <a:gs pos="0">
                    <a:srgbClr val="E2E2FF"/>
                  </a:gs>
                  <a:gs pos="100000">
                    <a:schemeClr val="hlink"/>
                  </a:gs>
                </a:gsLst>
                <a:lin ang="189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881" name="下箭头 91152"/>
              <p:cNvSpPr/>
              <p:nvPr/>
            </p:nvSpPr>
            <p:spPr>
              <a:xfrm>
                <a:off x="379" y="1355"/>
                <a:ext cx="144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882" name="下箭头 91153"/>
              <p:cNvSpPr/>
              <p:nvPr/>
            </p:nvSpPr>
            <p:spPr>
              <a:xfrm>
                <a:off x="249" y="1542"/>
                <a:ext cx="96" cy="146"/>
              </a:xfrm>
              <a:prstGeom prst="downArrow">
                <a:avLst>
                  <a:gd name="adj1" fmla="val 50000"/>
                  <a:gd name="adj2" fmla="val 37971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883" name="下箭头 91154"/>
              <p:cNvSpPr/>
              <p:nvPr/>
            </p:nvSpPr>
            <p:spPr>
              <a:xfrm>
                <a:off x="521" y="1542"/>
                <a:ext cx="96" cy="146"/>
              </a:xfrm>
              <a:prstGeom prst="downArrow">
                <a:avLst>
                  <a:gd name="adj1" fmla="val 50000"/>
                  <a:gd name="adj2" fmla="val 37971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162" name="文本框 91161" descr="再生纸"/>
              <p:cNvSpPr txBox="1"/>
              <p:nvPr/>
            </p:nvSpPr>
            <p:spPr>
              <a:xfrm>
                <a:off x="176" y="1703"/>
                <a:ext cx="226" cy="3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背景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</a:endParaRPr>
              </a:p>
            </p:txBody>
          </p:sp>
          <p:sp>
            <p:nvSpPr>
              <p:cNvPr id="91163" name="文本框 91162" descr="再生纸"/>
              <p:cNvSpPr txBox="1"/>
              <p:nvPr/>
            </p:nvSpPr>
            <p:spPr>
              <a:xfrm>
                <a:off x="473" y="1703"/>
                <a:ext cx="226" cy="3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类型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886" name="下箭头 91175"/>
              <p:cNvSpPr/>
              <p:nvPr/>
            </p:nvSpPr>
            <p:spPr>
              <a:xfrm>
                <a:off x="295" y="892"/>
                <a:ext cx="337" cy="210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49" name="文本框 91248" descr="再生纸"/>
              <p:cNvSpPr txBox="1"/>
              <p:nvPr/>
            </p:nvSpPr>
            <p:spPr>
              <a:xfrm>
                <a:off x="234" y="1113"/>
                <a:ext cx="429" cy="22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090" b="1" noProof="1">
                    <a:solidFill>
                      <a:schemeClr val="accent2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楷体_GB2312" pitchFamily="49" charset="-122"/>
                    <a:cs typeface="+mn-cs"/>
                  </a:rPr>
                  <a:t>概况</a:t>
                </a:r>
                <a:endParaRPr lang="zh-CN" altLang="en-US" sz="2090" b="1" noProof="1">
                  <a:solidFill>
                    <a:schemeClr val="accent2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ea typeface="楷体_GB2312" panose="02010609030101010101" pitchFamily="49" charset="-122"/>
                </a:endParaRPr>
              </a:p>
            </p:txBody>
          </p:sp>
        </p:grpSp>
      </p:grpSp>
      <p:grpSp>
        <p:nvGrpSpPr>
          <p:cNvPr id="91301" name="组合 91300"/>
          <p:cNvGrpSpPr/>
          <p:nvPr/>
        </p:nvGrpSpPr>
        <p:grpSpPr>
          <a:xfrm>
            <a:off x="2165555" y="1649976"/>
            <a:ext cx="1672099" cy="4243848"/>
            <a:chOff x="978" y="895"/>
            <a:chExt cx="907" cy="2302"/>
          </a:xfrm>
        </p:grpSpPr>
        <p:sp>
          <p:nvSpPr>
            <p:cNvPr id="36889" name="下箭头 91174"/>
            <p:cNvSpPr/>
            <p:nvPr/>
          </p:nvSpPr>
          <p:spPr>
            <a:xfrm>
              <a:off x="1256" y="895"/>
              <a:ext cx="334" cy="210"/>
            </a:xfrm>
            <a:prstGeom prst="down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890" name="矩形 91179"/>
            <p:cNvSpPr/>
            <p:nvPr/>
          </p:nvSpPr>
          <p:spPr>
            <a:xfrm>
              <a:off x="1204" y="1670"/>
              <a:ext cx="450" cy="54"/>
            </a:xfrm>
            <a:prstGeom prst="rect">
              <a:avLst/>
            </a:prstGeom>
            <a:gradFill rotWithShape="1">
              <a:gsLst>
                <a:gs pos="0">
                  <a:srgbClr val="E2E2FF"/>
                </a:gs>
                <a:gs pos="100000">
                  <a:schemeClr val="hlink"/>
                </a:gs>
              </a:gsLst>
              <a:lin ang="189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891" name="下箭头 91180"/>
            <p:cNvSpPr/>
            <p:nvPr/>
          </p:nvSpPr>
          <p:spPr>
            <a:xfrm>
              <a:off x="1350" y="1534"/>
              <a:ext cx="144" cy="144"/>
            </a:xfrm>
            <a:prstGeom prst="down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892" name="下箭头 91181"/>
            <p:cNvSpPr/>
            <p:nvPr/>
          </p:nvSpPr>
          <p:spPr>
            <a:xfrm>
              <a:off x="1246" y="1724"/>
              <a:ext cx="96" cy="146"/>
            </a:xfrm>
            <a:prstGeom prst="downArrow">
              <a:avLst>
                <a:gd name="adj1" fmla="val 50000"/>
                <a:gd name="adj2" fmla="val 37971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893" name="下箭头 91182"/>
            <p:cNvSpPr/>
            <p:nvPr/>
          </p:nvSpPr>
          <p:spPr>
            <a:xfrm>
              <a:off x="1526" y="1718"/>
              <a:ext cx="96" cy="146"/>
            </a:xfrm>
            <a:prstGeom prst="downArrow">
              <a:avLst>
                <a:gd name="adj1" fmla="val 50000"/>
                <a:gd name="adj2" fmla="val 37971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91200" name="文本框 91199" descr="再生纸"/>
            <p:cNvSpPr txBox="1"/>
            <p:nvPr/>
          </p:nvSpPr>
          <p:spPr>
            <a:xfrm>
              <a:off x="1155" y="1861"/>
              <a:ext cx="240" cy="1335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139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  <a:cs typeface="+mn-cs"/>
                </a:rPr>
                <a:t>第一次非暴力不合作运动 </a:t>
              </a:r>
              <a:endParaRPr lang="zh-CN" altLang="en-US" sz="1395" b="1" noProof="1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anose="02010609030101010101" pitchFamily="49" charset="-122"/>
              </a:endParaRPr>
            </a:p>
          </p:txBody>
        </p:sp>
        <p:sp>
          <p:nvSpPr>
            <p:cNvPr id="91201" name="文本框 91200" descr="再生纸"/>
            <p:cNvSpPr txBox="1"/>
            <p:nvPr/>
          </p:nvSpPr>
          <p:spPr>
            <a:xfrm>
              <a:off x="1444" y="1862"/>
              <a:ext cx="226" cy="1335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139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楷体_GB2312" pitchFamily="49" charset="-122"/>
                  <a:ea typeface="楷体_GB2312" pitchFamily="49" charset="-122"/>
                  <a:cs typeface="+mn-cs"/>
                </a:rPr>
                <a:t>第二次非暴力不合作运动 </a:t>
              </a:r>
              <a:endParaRPr lang="zh-CN" altLang="en-US" sz="1395" b="1" noProof="1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91250" name="文本框 91249" descr="再生纸"/>
            <p:cNvSpPr txBox="1"/>
            <p:nvPr/>
          </p:nvSpPr>
          <p:spPr>
            <a:xfrm>
              <a:off x="978" y="1119"/>
              <a:ext cx="907" cy="398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2090" b="1" noProof="1">
                  <a:solidFill>
                    <a:schemeClr val="accent2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印度的非暴</a:t>
              </a:r>
              <a:endParaRPr lang="zh-CN" altLang="en-US" sz="2090" b="1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endParaRPr>
            </a:p>
            <a:p>
              <a:r>
                <a:rPr lang="zh-CN" altLang="en-US" sz="2090" b="1" noProof="1">
                  <a:solidFill>
                    <a:schemeClr val="accent2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力抵抗运动 </a:t>
              </a:r>
              <a:endParaRPr lang="zh-CN" altLang="en-US" sz="2090" b="1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91324" name="组合 91323"/>
          <p:cNvGrpSpPr/>
          <p:nvPr/>
        </p:nvGrpSpPr>
        <p:grpSpPr>
          <a:xfrm>
            <a:off x="3603523" y="1672099"/>
            <a:ext cx="2759793" cy="4996016"/>
            <a:chOff x="1528" y="907"/>
            <a:chExt cx="1497" cy="2710"/>
          </a:xfrm>
        </p:grpSpPr>
        <p:grpSp>
          <p:nvGrpSpPr>
            <p:cNvPr id="36898" name="组合 91321"/>
            <p:cNvGrpSpPr/>
            <p:nvPr/>
          </p:nvGrpSpPr>
          <p:grpSpPr>
            <a:xfrm>
              <a:off x="1655" y="907"/>
              <a:ext cx="1169" cy="963"/>
              <a:chOff x="1664" y="907"/>
              <a:chExt cx="1169" cy="963"/>
            </a:xfrm>
          </p:grpSpPr>
          <p:sp>
            <p:nvSpPr>
              <p:cNvPr id="36899" name="下箭头 91176"/>
              <p:cNvSpPr/>
              <p:nvPr/>
            </p:nvSpPr>
            <p:spPr>
              <a:xfrm>
                <a:off x="2154" y="907"/>
                <a:ext cx="334" cy="210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00" name="矩形 91204"/>
              <p:cNvSpPr/>
              <p:nvPr/>
            </p:nvSpPr>
            <p:spPr>
              <a:xfrm>
                <a:off x="1800" y="1679"/>
                <a:ext cx="953" cy="44"/>
              </a:xfrm>
              <a:prstGeom prst="rect">
                <a:avLst/>
              </a:prstGeom>
              <a:gradFill rotWithShape="1">
                <a:gsLst>
                  <a:gs pos="0">
                    <a:srgbClr val="E2E2FF"/>
                  </a:gs>
                  <a:gs pos="100000">
                    <a:schemeClr val="hlink"/>
                  </a:gs>
                </a:gsLst>
                <a:lin ang="189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01" name="下箭头 91205"/>
              <p:cNvSpPr/>
              <p:nvPr/>
            </p:nvSpPr>
            <p:spPr>
              <a:xfrm>
                <a:off x="2191" y="1542"/>
                <a:ext cx="144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02" name="下箭头 91206"/>
              <p:cNvSpPr/>
              <p:nvPr/>
            </p:nvSpPr>
            <p:spPr>
              <a:xfrm>
                <a:off x="1845" y="1724"/>
                <a:ext cx="96" cy="146"/>
              </a:xfrm>
              <a:prstGeom prst="downArrow">
                <a:avLst>
                  <a:gd name="adj1" fmla="val 50000"/>
                  <a:gd name="adj2" fmla="val 37971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03" name="下箭头 91207"/>
              <p:cNvSpPr/>
              <p:nvPr/>
            </p:nvSpPr>
            <p:spPr>
              <a:xfrm>
                <a:off x="2616" y="1724"/>
                <a:ext cx="96" cy="146"/>
              </a:xfrm>
              <a:prstGeom prst="downArrow">
                <a:avLst>
                  <a:gd name="adj1" fmla="val 50000"/>
                  <a:gd name="adj2" fmla="val 37971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51" name="文本框 91250" descr="再生纸"/>
              <p:cNvSpPr txBox="1"/>
              <p:nvPr/>
            </p:nvSpPr>
            <p:spPr>
              <a:xfrm>
                <a:off x="1664" y="1134"/>
                <a:ext cx="1169" cy="57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090" b="1" noProof="1">
                    <a:solidFill>
                      <a:schemeClr val="accent2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楷体_GB2312" pitchFamily="49" charset="-122"/>
                    <a:cs typeface="+mn-cs"/>
                  </a:rPr>
                  <a:t>印尼共产党领导的大起义和苏加诺改革</a:t>
                </a:r>
                <a:endParaRPr lang="zh-CN" altLang="en-US" sz="2090" b="1" noProof="1">
                  <a:solidFill>
                    <a:schemeClr val="accent2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36905" name="组合 91322"/>
            <p:cNvGrpSpPr/>
            <p:nvPr/>
          </p:nvGrpSpPr>
          <p:grpSpPr>
            <a:xfrm>
              <a:off x="1528" y="1905"/>
              <a:ext cx="1497" cy="1712"/>
              <a:chOff x="1528" y="1905"/>
              <a:chExt cx="1497" cy="1712"/>
            </a:xfrm>
          </p:grpSpPr>
          <p:sp>
            <p:nvSpPr>
              <p:cNvPr id="91268" name="文本框 91267"/>
              <p:cNvSpPr txBox="1"/>
              <p:nvPr/>
            </p:nvSpPr>
            <p:spPr>
              <a:xfrm>
                <a:off x="2718" y="2353"/>
                <a:ext cx="235" cy="7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争取民族独立 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91210" name="文本框 91209" descr="再生纸"/>
              <p:cNvSpPr txBox="1"/>
              <p:nvPr/>
            </p:nvSpPr>
            <p:spPr>
              <a:xfrm>
                <a:off x="1528" y="1905"/>
                <a:ext cx="722" cy="1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印尼大起义 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11" name="文本框 91210" descr="再生纸"/>
              <p:cNvSpPr txBox="1"/>
              <p:nvPr/>
            </p:nvSpPr>
            <p:spPr>
              <a:xfrm>
                <a:off x="2299" y="1905"/>
                <a:ext cx="726" cy="1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 苏加诺改革 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09" name="左大括号 91211"/>
              <p:cNvSpPr/>
              <p:nvPr/>
            </p:nvSpPr>
            <p:spPr>
              <a:xfrm rot="5400000">
                <a:off x="1748" y="1952"/>
                <a:ext cx="207" cy="499"/>
              </a:xfrm>
              <a:prstGeom prst="leftBrace">
                <a:avLst>
                  <a:gd name="adj1" fmla="val 20010"/>
                  <a:gd name="adj2" fmla="val 50000"/>
                </a:avLst>
              </a:prstGeom>
              <a:noFill/>
              <a:ln w="28575" cap="flat" cmpd="sng">
                <a:solidFill>
                  <a:srgbClr val="8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15" name="文本框 91214"/>
              <p:cNvSpPr txBox="1"/>
              <p:nvPr/>
            </p:nvSpPr>
            <p:spPr>
              <a:xfrm>
                <a:off x="1534" y="2332"/>
                <a:ext cx="235" cy="83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印尼共产党成立 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91263" name="矩形 91262"/>
              <p:cNvSpPr/>
              <p:nvPr/>
            </p:nvSpPr>
            <p:spPr>
              <a:xfrm>
                <a:off x="1987" y="2332"/>
                <a:ext cx="235" cy="1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 anchor="t">
                <a:spAutoFit/>
              </a:bodyPr>
              <a:lstStyle/>
              <a:p>
                <a:pPr fontAlgn="base">
                  <a:buClrTx/>
                </a:pPr>
                <a:r>
                  <a:rPr lang="zh-CN" altLang="en-US" sz="1625" strike="noStrike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反对荷兰殖民者的大起义 </a:t>
                </a:r>
                <a:endParaRPr lang="zh-CN" altLang="en-US" sz="1625" strike="noStrike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itchFamily="49" charset="-122"/>
                </a:endParaRPr>
              </a:p>
            </p:txBody>
          </p:sp>
          <p:sp>
            <p:nvSpPr>
              <p:cNvPr id="91264" name="矩形 91263"/>
              <p:cNvSpPr/>
              <p:nvPr/>
            </p:nvSpPr>
            <p:spPr>
              <a:xfrm>
                <a:off x="2265" y="2397"/>
                <a:ext cx="371" cy="79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square" anchor="t">
                <a:spAutoFit/>
              </a:bodyPr>
              <a:lstStyle/>
              <a:p>
                <a:pPr fontAlgn="base">
                  <a:buClrTx/>
                </a:pPr>
                <a:r>
                  <a:rPr lang="zh-CN" altLang="en-US" sz="1625" strike="noStrike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成立民族主义政党</a:t>
                </a:r>
                <a:endParaRPr lang="zh-CN" altLang="en-US" sz="1625" strike="noStrike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36913" name="左大括号 91269"/>
              <p:cNvSpPr/>
              <p:nvPr/>
            </p:nvSpPr>
            <p:spPr>
              <a:xfrm rot="5400000">
                <a:off x="2529" y="1952"/>
                <a:ext cx="207" cy="499"/>
              </a:xfrm>
              <a:prstGeom prst="leftBrace">
                <a:avLst>
                  <a:gd name="adj1" fmla="val 20010"/>
                  <a:gd name="adj2" fmla="val 50000"/>
                </a:avLst>
              </a:prstGeom>
              <a:noFill/>
              <a:ln w="28575" cap="flat" cmpd="sng">
                <a:solidFill>
                  <a:srgbClr val="8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1304" name="组合 91303"/>
          <p:cNvGrpSpPr/>
          <p:nvPr/>
        </p:nvGrpSpPr>
        <p:grpSpPr>
          <a:xfrm>
            <a:off x="6429683" y="1637071"/>
            <a:ext cx="1454559" cy="4621776"/>
            <a:chOff x="3406" y="888"/>
            <a:chExt cx="789" cy="2507"/>
          </a:xfrm>
        </p:grpSpPr>
        <p:sp>
          <p:nvSpPr>
            <p:cNvPr id="36915" name="下箭头 91177"/>
            <p:cNvSpPr/>
            <p:nvPr/>
          </p:nvSpPr>
          <p:spPr>
            <a:xfrm>
              <a:off x="3619" y="888"/>
              <a:ext cx="334" cy="210"/>
            </a:xfrm>
            <a:prstGeom prst="down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91252" name="文本框 91251" descr="再生纸"/>
            <p:cNvSpPr txBox="1"/>
            <p:nvPr/>
          </p:nvSpPr>
          <p:spPr>
            <a:xfrm>
              <a:off x="3406" y="1101"/>
              <a:ext cx="762" cy="572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2090" b="1" noProof="1">
                  <a:solidFill>
                    <a:schemeClr val="accent2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扎格鲁尔与护宪运动运动 </a:t>
              </a:r>
              <a:endParaRPr lang="zh-CN" altLang="en-US" sz="2090" b="1" noProof="1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36917" name="矩形 91253"/>
            <p:cNvSpPr/>
            <p:nvPr/>
          </p:nvSpPr>
          <p:spPr>
            <a:xfrm>
              <a:off x="3558" y="1662"/>
              <a:ext cx="489" cy="71"/>
            </a:xfrm>
            <a:prstGeom prst="rect">
              <a:avLst/>
            </a:prstGeom>
            <a:gradFill rotWithShape="1">
              <a:gsLst>
                <a:gs pos="0">
                  <a:srgbClr val="E2E2FF"/>
                </a:gs>
                <a:gs pos="100000">
                  <a:schemeClr val="hlink"/>
                </a:gs>
              </a:gsLst>
              <a:lin ang="189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918" name="下箭头 91254"/>
            <p:cNvSpPr/>
            <p:nvPr/>
          </p:nvSpPr>
          <p:spPr>
            <a:xfrm>
              <a:off x="3730" y="1515"/>
              <a:ext cx="144" cy="144"/>
            </a:xfrm>
            <a:prstGeom prst="down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919" name="下箭头 91255"/>
            <p:cNvSpPr/>
            <p:nvPr/>
          </p:nvSpPr>
          <p:spPr>
            <a:xfrm>
              <a:off x="3600" y="1739"/>
              <a:ext cx="96" cy="144"/>
            </a:xfrm>
            <a:prstGeom prst="downArrow">
              <a:avLst>
                <a:gd name="adj1" fmla="val 50000"/>
                <a:gd name="adj2" fmla="val 375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36920" name="下箭头 91256"/>
            <p:cNvSpPr/>
            <p:nvPr/>
          </p:nvSpPr>
          <p:spPr>
            <a:xfrm>
              <a:off x="3918" y="1739"/>
              <a:ext cx="96" cy="144"/>
            </a:xfrm>
            <a:prstGeom prst="downArrow">
              <a:avLst>
                <a:gd name="adj1" fmla="val 50000"/>
                <a:gd name="adj2" fmla="val 375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sp>
          <p:nvSpPr>
            <p:cNvPr id="91259" name="文本框 91258" descr="再生纸"/>
            <p:cNvSpPr txBox="1"/>
            <p:nvPr/>
          </p:nvSpPr>
          <p:spPr>
            <a:xfrm>
              <a:off x="3470" y="1905"/>
              <a:ext cx="363" cy="185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背景</a:t>
              </a:r>
              <a:endParaRPr lang="zh-CN" altLang="en-US" sz="1625" b="1" noProof="1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91260" name="文本框 91259" descr="再生纸"/>
            <p:cNvSpPr txBox="1"/>
            <p:nvPr/>
          </p:nvSpPr>
          <p:spPr>
            <a:xfrm>
              <a:off x="3833" y="1905"/>
              <a:ext cx="362" cy="321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r>
                <a: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性质 </a:t>
              </a:r>
              <a:endParaRPr lang="zh-CN" altLang="en-US" sz="1625" b="1" noProof="1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  <a:p>
              <a:r>
                <a: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地位</a:t>
              </a:r>
              <a:endParaRPr lang="zh-CN" altLang="en-US" sz="1625" b="1" noProof="1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91274" name="文本框 91273"/>
            <p:cNvSpPr txBox="1"/>
            <p:nvPr/>
          </p:nvSpPr>
          <p:spPr>
            <a:xfrm>
              <a:off x="3421" y="2349"/>
              <a:ext cx="235" cy="9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lstStyle/>
            <a:p>
              <a:pPr>
                <a:buClrTx/>
              </a:pPr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英埃民族矛盾激化 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1275" name="文本框 91274"/>
            <p:cNvSpPr txBox="1"/>
            <p:nvPr/>
          </p:nvSpPr>
          <p:spPr>
            <a:xfrm>
              <a:off x="3669" y="2329"/>
              <a:ext cx="507" cy="106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>
              <a:spAutoFit/>
            </a:bodyPr>
            <a:lstStyle/>
            <a:p>
              <a:pPr>
                <a:buClrTx/>
              </a:pPr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的反英斗争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buClrTx/>
              </a:pPr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夫脱党领导了埃及人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buClrTx/>
              </a:pPr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以扎格鲁尔为首的华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6925" name="左大括号 91275"/>
            <p:cNvSpPr/>
            <p:nvPr/>
          </p:nvSpPr>
          <p:spPr>
            <a:xfrm rot="5400000">
              <a:off x="3563" y="1979"/>
              <a:ext cx="207" cy="499"/>
            </a:xfrm>
            <a:prstGeom prst="leftBrace">
              <a:avLst>
                <a:gd name="adj1" fmla="val 20010"/>
                <a:gd name="adj2" fmla="val 50000"/>
              </a:avLst>
            </a:prstGeom>
            <a:noFill/>
            <a:ln w="28575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1319" name="组合 91318"/>
          <p:cNvGrpSpPr/>
          <p:nvPr/>
        </p:nvGrpSpPr>
        <p:grpSpPr>
          <a:xfrm>
            <a:off x="9536061" y="1649976"/>
            <a:ext cx="1732935" cy="4760042"/>
            <a:chOff x="4746" y="895"/>
            <a:chExt cx="940" cy="2582"/>
          </a:xfrm>
        </p:grpSpPr>
        <p:sp>
          <p:nvSpPr>
            <p:cNvPr id="36927" name="下箭头 91305"/>
            <p:cNvSpPr/>
            <p:nvPr/>
          </p:nvSpPr>
          <p:spPr>
            <a:xfrm>
              <a:off x="5000" y="895"/>
              <a:ext cx="334" cy="210"/>
            </a:xfrm>
            <a:prstGeom prst="downArrow">
              <a:avLst>
                <a:gd name="adj1" fmla="val 50000"/>
                <a:gd name="adj2" fmla="val 25000"/>
              </a:avLst>
            </a:prstGeom>
            <a:gradFill rotWithShape="1">
              <a:gsLst>
                <a:gs pos="0">
                  <a:srgbClr val="CC3300"/>
                </a:gs>
                <a:gs pos="100000">
                  <a:srgbClr val="F6D9D0"/>
                </a:gs>
              </a:gsLst>
              <a:lin ang="2700000" scaled="1"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2090">
                <a:latin typeface="Times New Roman" panose="02020603050405020304" pitchFamily="18" charset="0"/>
              </a:endParaRPr>
            </a:p>
          </p:txBody>
        </p:sp>
        <p:grpSp>
          <p:nvGrpSpPr>
            <p:cNvPr id="36928" name="组合 91317"/>
            <p:cNvGrpSpPr/>
            <p:nvPr/>
          </p:nvGrpSpPr>
          <p:grpSpPr>
            <a:xfrm>
              <a:off x="4746" y="1116"/>
              <a:ext cx="940" cy="2361"/>
              <a:chOff x="4746" y="1116"/>
              <a:chExt cx="940" cy="2361"/>
            </a:xfrm>
          </p:grpSpPr>
          <p:sp>
            <p:nvSpPr>
              <p:cNvPr id="91290" name="文本框 91289" descr="再生纸"/>
              <p:cNvSpPr txBox="1"/>
              <p:nvPr/>
            </p:nvSpPr>
            <p:spPr>
              <a:xfrm>
                <a:off x="4830" y="1116"/>
                <a:ext cx="681" cy="67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860" b="1" noProof="1">
                    <a:solidFill>
                      <a:schemeClr val="accent2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楷体_GB2312" pitchFamily="49" charset="-122"/>
                    <a:cs typeface="+mn-cs"/>
                  </a:rPr>
                  <a:t>墨西哥的护宪运动和卡德纳斯改革 </a:t>
                </a:r>
                <a:endParaRPr lang="zh-CN" altLang="en-US" sz="1860" b="1" noProof="1">
                  <a:solidFill>
                    <a:schemeClr val="accent2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36930" name="矩形 91291"/>
              <p:cNvSpPr/>
              <p:nvPr/>
            </p:nvSpPr>
            <p:spPr>
              <a:xfrm>
                <a:off x="4957" y="1860"/>
                <a:ext cx="489" cy="71"/>
              </a:xfrm>
              <a:prstGeom prst="rect">
                <a:avLst/>
              </a:prstGeom>
              <a:gradFill rotWithShape="1">
                <a:gsLst>
                  <a:gs pos="0">
                    <a:srgbClr val="E2E2FF"/>
                  </a:gs>
                  <a:gs pos="100000">
                    <a:schemeClr val="hlink"/>
                  </a:gs>
                </a:gsLst>
                <a:lin ang="189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31" name="下箭头 91292"/>
              <p:cNvSpPr/>
              <p:nvPr/>
            </p:nvSpPr>
            <p:spPr>
              <a:xfrm>
                <a:off x="5126" y="1797"/>
                <a:ext cx="144" cy="63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32" name="下箭头 91293"/>
              <p:cNvSpPr/>
              <p:nvPr/>
            </p:nvSpPr>
            <p:spPr>
              <a:xfrm>
                <a:off x="4999" y="1937"/>
                <a:ext cx="96" cy="66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33" name="下箭头 91294"/>
              <p:cNvSpPr/>
              <p:nvPr/>
            </p:nvSpPr>
            <p:spPr>
              <a:xfrm>
                <a:off x="5317" y="1937"/>
                <a:ext cx="96" cy="66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96" name="文本框 91295" descr="再生纸"/>
              <p:cNvSpPr txBox="1"/>
              <p:nvPr/>
            </p:nvSpPr>
            <p:spPr>
              <a:xfrm>
                <a:off x="4858" y="2017"/>
                <a:ext cx="363" cy="3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护宪运动 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98" name="文本框 91297" descr="再生纸"/>
              <p:cNvSpPr txBox="1"/>
              <p:nvPr/>
            </p:nvSpPr>
            <p:spPr>
              <a:xfrm>
                <a:off x="5236" y="2011"/>
                <a:ext cx="363" cy="45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卡德纳斯改革 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308" name="文本框 91307"/>
              <p:cNvSpPr txBox="1"/>
              <p:nvPr/>
            </p:nvSpPr>
            <p:spPr>
              <a:xfrm>
                <a:off x="4746" y="2476"/>
                <a:ext cx="346" cy="10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algn="ctr"/>
                <a:r>
                  <a:rPr lang="en-US" altLang="zh-CN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1917</a:t>
                </a:r>
                <a:endParaRPr lang="en-US" altLang="zh-CN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年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墨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西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哥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宪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1625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法 </a:t>
                </a:r>
                <a:endPara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91309" name="矩形 91308"/>
              <p:cNvSpPr/>
              <p:nvPr/>
            </p:nvSpPr>
            <p:spPr>
              <a:xfrm>
                <a:off x="5018" y="2575"/>
                <a:ext cx="227" cy="6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fontAlgn="base"/>
                <a:r>
                  <a:rPr lang="zh-CN" altLang="en-US" sz="1625" strike="noStrike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护宪运动</a:t>
                </a:r>
                <a:r>
                  <a:rPr lang="zh-CN" altLang="en-US" sz="2090" strike="noStrike" noProof="1"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 </a:t>
                </a:r>
                <a:endParaRPr lang="zh-CN" altLang="en-US" sz="2090" strike="noStrike" noProof="1">
                  <a:latin typeface="Times New Roman" pitchFamily="18" charset="0"/>
                </a:endParaRPr>
              </a:p>
            </p:txBody>
          </p:sp>
          <p:sp>
            <p:nvSpPr>
              <p:cNvPr id="36938" name="左大括号 91309"/>
              <p:cNvSpPr/>
              <p:nvPr/>
            </p:nvSpPr>
            <p:spPr>
              <a:xfrm rot="5400000">
                <a:off x="4933" y="2252"/>
                <a:ext cx="136" cy="363"/>
              </a:xfrm>
              <a:prstGeom prst="leftBrace">
                <a:avLst>
                  <a:gd name="adj1" fmla="val 22156"/>
                  <a:gd name="adj2" fmla="val 50000"/>
                </a:avLst>
              </a:prstGeom>
              <a:noFill/>
              <a:ln w="28575" cap="flat" cmpd="sng">
                <a:solidFill>
                  <a:srgbClr val="99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312" name="矩形 91311"/>
              <p:cNvSpPr/>
              <p:nvPr/>
            </p:nvSpPr>
            <p:spPr>
              <a:xfrm>
                <a:off x="5323" y="2667"/>
                <a:ext cx="227" cy="5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fontAlgn="base"/>
                <a:r>
                  <a:rPr lang="zh-CN" altLang="en-US" sz="1625" strike="noStrike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主要内容 </a:t>
                </a:r>
                <a:endParaRPr lang="zh-CN" altLang="en-US" sz="1625" strike="noStrike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91314" name="矩形 91313"/>
              <p:cNvSpPr/>
              <p:nvPr/>
            </p:nvSpPr>
            <p:spPr>
              <a:xfrm>
                <a:off x="5184" y="2667"/>
                <a:ext cx="227" cy="5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fontAlgn="base"/>
                <a:r>
                  <a:rPr lang="zh-CN" altLang="en-US" sz="1625" strike="noStrike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卡德纳斯 </a:t>
                </a:r>
                <a:endParaRPr lang="zh-CN" altLang="en-US" sz="1625" strike="noStrike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91315" name="矩形 91314"/>
              <p:cNvSpPr/>
              <p:nvPr/>
            </p:nvSpPr>
            <p:spPr>
              <a:xfrm>
                <a:off x="5459" y="2600"/>
                <a:ext cx="227" cy="5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fontAlgn="base"/>
                <a:r>
                  <a:rPr lang="zh-CN" altLang="en-US" sz="1625" strike="noStrike" noProof="1">
                    <a:solidFill>
                      <a:srgbClr val="CC33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历史地位</a:t>
                </a:r>
                <a:endParaRPr lang="zh-CN" altLang="en-US" sz="1625" strike="noStrike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36942" name="左大括号 91316"/>
              <p:cNvSpPr/>
              <p:nvPr/>
            </p:nvSpPr>
            <p:spPr>
              <a:xfrm rot="5400000">
                <a:off x="5357" y="2374"/>
                <a:ext cx="136" cy="363"/>
              </a:xfrm>
              <a:prstGeom prst="leftBrace">
                <a:avLst>
                  <a:gd name="adj1" fmla="val 22156"/>
                  <a:gd name="adj2" fmla="val 50000"/>
                </a:avLst>
              </a:prstGeom>
              <a:noFill/>
              <a:ln w="28575" cap="flat" cmpd="sng">
                <a:solidFill>
                  <a:srgbClr val="99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1335" name="组合 91334"/>
          <p:cNvGrpSpPr/>
          <p:nvPr/>
        </p:nvGrpSpPr>
        <p:grpSpPr>
          <a:xfrm>
            <a:off x="8103625" y="1649976"/>
            <a:ext cx="1550424" cy="5191432"/>
            <a:chOff x="3969" y="895"/>
            <a:chExt cx="841" cy="2816"/>
          </a:xfrm>
        </p:grpSpPr>
        <p:grpSp>
          <p:nvGrpSpPr>
            <p:cNvPr id="36945" name="组合 91319"/>
            <p:cNvGrpSpPr/>
            <p:nvPr/>
          </p:nvGrpSpPr>
          <p:grpSpPr>
            <a:xfrm>
              <a:off x="3969" y="895"/>
              <a:ext cx="841" cy="1390"/>
              <a:chOff x="3969" y="895"/>
              <a:chExt cx="841" cy="1390"/>
            </a:xfrm>
          </p:grpSpPr>
          <p:grpSp>
            <p:nvGrpSpPr>
              <p:cNvPr id="36946" name="组合 91306"/>
              <p:cNvGrpSpPr/>
              <p:nvPr/>
            </p:nvGrpSpPr>
            <p:grpSpPr>
              <a:xfrm>
                <a:off x="3969" y="895"/>
                <a:ext cx="762" cy="799"/>
                <a:chOff x="3969" y="895"/>
                <a:chExt cx="762" cy="799"/>
              </a:xfrm>
            </p:grpSpPr>
            <p:sp>
              <p:nvSpPr>
                <p:cNvPr id="36947" name="下箭头 91276"/>
                <p:cNvSpPr/>
                <p:nvPr/>
              </p:nvSpPr>
              <p:spPr>
                <a:xfrm>
                  <a:off x="4196" y="895"/>
                  <a:ext cx="334" cy="210"/>
                </a:xfrm>
                <a:prstGeom prst="downArrow">
                  <a:avLst>
                    <a:gd name="adj1" fmla="val 50000"/>
                    <a:gd name="adj2" fmla="val 25000"/>
                  </a:avLst>
                </a:prstGeom>
                <a:gradFill rotWithShape="1">
                  <a:gsLst>
                    <a:gs pos="0">
                      <a:srgbClr val="CC3300"/>
                    </a:gs>
                    <a:gs pos="100000">
                      <a:srgbClr val="F6D9D0"/>
                    </a:gs>
                  </a:gsLst>
                  <a:lin ang="2700000" scaled="1"/>
                </a:gra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endParaRPr lang="zh-CN" altLang="en-US" sz="209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91278" name="文本框 91277" descr="再生纸"/>
                <p:cNvSpPr txBox="1"/>
                <p:nvPr/>
              </p:nvSpPr>
              <p:spPr>
                <a:xfrm>
                  <a:off x="3969" y="1122"/>
                  <a:ext cx="762" cy="572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>
                  <a:spAutoFit/>
                </a:bodyPr>
                <a:lstStyle/>
                <a:p>
                  <a:r>
                    <a:rPr lang="zh-CN" altLang="en-US" sz="2090" b="1" noProof="1">
                      <a:solidFill>
                        <a:schemeClr val="accent2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楷体_GB2312" pitchFamily="49" charset="-122"/>
                      <a:cs typeface="+mn-cs"/>
                    </a:rPr>
                    <a:t>桑地诺领导的抗美游击战争 </a:t>
                  </a:r>
                  <a:endParaRPr lang="zh-CN" altLang="en-US" sz="2090" b="1" noProof="1">
                    <a:solidFill>
                      <a:schemeClr val="accent2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</p:grpSp>
          <p:sp>
            <p:nvSpPr>
              <p:cNvPr id="91280" name="文本框 91279" descr="再生纸"/>
              <p:cNvSpPr txBox="1"/>
              <p:nvPr/>
            </p:nvSpPr>
            <p:spPr>
              <a:xfrm>
                <a:off x="3994" y="2100"/>
                <a:ext cx="363" cy="1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背景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282" name="文本框 91281" descr="再生纸"/>
              <p:cNvSpPr txBox="1"/>
              <p:nvPr/>
            </p:nvSpPr>
            <p:spPr>
              <a:xfrm>
                <a:off x="4447" y="2100"/>
                <a:ext cx="363" cy="18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25" b="1" noProof="1">
                    <a:solidFill>
                      <a:srgbClr val="003366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经过 </a:t>
                </a:r>
                <a:endParaRPr lang="zh-CN" altLang="en-US" sz="1625" b="1" noProof="1">
                  <a:solidFill>
                    <a:srgbClr val="003366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51" name="矩形 91284"/>
              <p:cNvSpPr/>
              <p:nvPr/>
            </p:nvSpPr>
            <p:spPr>
              <a:xfrm>
                <a:off x="4136" y="1859"/>
                <a:ext cx="489" cy="71"/>
              </a:xfrm>
              <a:prstGeom prst="rect">
                <a:avLst/>
              </a:prstGeom>
              <a:gradFill rotWithShape="1">
                <a:gsLst>
                  <a:gs pos="0">
                    <a:srgbClr val="E2E2FF"/>
                  </a:gs>
                  <a:gs pos="100000">
                    <a:schemeClr val="hlink"/>
                  </a:gs>
                </a:gsLst>
                <a:lin ang="189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52" name="下箭头 91285"/>
              <p:cNvSpPr/>
              <p:nvPr/>
            </p:nvSpPr>
            <p:spPr>
              <a:xfrm>
                <a:off x="4308" y="1712"/>
                <a:ext cx="144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53" name="下箭头 91286"/>
              <p:cNvSpPr/>
              <p:nvPr/>
            </p:nvSpPr>
            <p:spPr>
              <a:xfrm>
                <a:off x="4178" y="1936"/>
                <a:ext cx="96" cy="144"/>
              </a:xfrm>
              <a:prstGeom prst="downArrow">
                <a:avLst>
                  <a:gd name="adj1" fmla="val 50000"/>
                  <a:gd name="adj2" fmla="val 375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954" name="下箭头 91287"/>
              <p:cNvSpPr/>
              <p:nvPr/>
            </p:nvSpPr>
            <p:spPr>
              <a:xfrm>
                <a:off x="4496" y="1936"/>
                <a:ext cx="96" cy="144"/>
              </a:xfrm>
              <a:prstGeom prst="downArrow">
                <a:avLst>
                  <a:gd name="adj1" fmla="val 50000"/>
                  <a:gd name="adj2" fmla="val 37500"/>
                </a:avLst>
              </a:prstGeom>
              <a:gradFill rotWithShape="1">
                <a:gsLst>
                  <a:gs pos="0">
                    <a:srgbClr val="CC3300"/>
                  </a:gs>
                  <a:gs pos="100000">
                    <a:srgbClr val="F6D9D0"/>
                  </a:gs>
                </a:gsLst>
                <a:lin ang="2700000" scaled="1"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endParaRPr lang="zh-CN" altLang="en-US" sz="209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91333" name="文本框 91332"/>
            <p:cNvSpPr txBox="1"/>
            <p:nvPr/>
          </p:nvSpPr>
          <p:spPr>
            <a:xfrm>
              <a:off x="4043" y="2314"/>
              <a:ext cx="235" cy="139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lstStyle/>
            <a:p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美国对尼加拉瓜内政的干涉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1334" name="文本框 91333"/>
            <p:cNvSpPr txBox="1"/>
            <p:nvPr/>
          </p:nvSpPr>
          <p:spPr>
            <a:xfrm>
              <a:off x="4414" y="2379"/>
              <a:ext cx="371" cy="117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lstStyle/>
            <a:p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一九二九至一九三三年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1625" noProof="1">
                  <a:solidFill>
                    <a:srgbClr val="CC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使美军撤出尼加拉瓜</a:t>
              </a:r>
              <a:endParaRPr lang="zh-CN" altLang="en-US" sz="1625" noProof="1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zoom dir="in"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13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913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913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913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9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913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10233" y="109861"/>
            <a:ext cx="5669280" cy="64516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defRPr sz="72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>
                <a:solidFill>
                  <a:schemeClr val="accent2"/>
                </a:solidFill>
              </a:rPr>
              <a:t>亚非拉</a:t>
            </a:r>
            <a:r>
              <a:rPr lang="zh-CN" altLang="en-US" sz="3600"/>
              <a:t>民族民主运动的高涨</a:t>
            </a:r>
            <a:endParaRPr lang="en-US" altLang="zh-CN" sz="3600"/>
          </a:p>
        </p:txBody>
      </p:sp>
      <p:sp>
        <p:nvSpPr>
          <p:cNvPr id="6" name="任意多边形: 形状 5"/>
          <p:cNvSpPr/>
          <p:nvPr/>
        </p:nvSpPr>
        <p:spPr>
          <a:xfrm>
            <a:off x="341186" y="3121618"/>
            <a:ext cx="1484045" cy="1337733"/>
          </a:xfrm>
          <a:custGeom>
            <a:gdLst>
              <a:gd name="connsiteX0" fmla="*/ 0 w 2968090"/>
              <a:gd name="connsiteY0" fmla="*/ 267547 h 2675466"/>
              <a:gd name="connsiteX1" fmla="*/ 267547 w 2968090"/>
              <a:gd name="connsiteY1" fmla="*/ 0 h 2675466"/>
              <a:gd name="connsiteX2" fmla="*/ 2700543 w 2968090"/>
              <a:gd name="connsiteY2" fmla="*/ 0 h 2675466"/>
              <a:gd name="connsiteX3" fmla="*/ 2968090 w 2968090"/>
              <a:gd name="connsiteY3" fmla="*/ 267547 h 2675466"/>
              <a:gd name="connsiteX4" fmla="*/ 2968090 w 2968090"/>
              <a:gd name="connsiteY4" fmla="*/ 2407919 h 2675466"/>
              <a:gd name="connsiteX5" fmla="*/ 2700543 w 2968090"/>
              <a:gd name="connsiteY5" fmla="*/ 2675466 h 2675466"/>
              <a:gd name="connsiteX6" fmla="*/ 267547 w 2968090"/>
              <a:gd name="connsiteY6" fmla="*/ 2675466 h 2675466"/>
              <a:gd name="connsiteX7" fmla="*/ 0 w 2968090"/>
              <a:gd name="connsiteY7" fmla="*/ 2407919 h 2675466"/>
              <a:gd name="connsiteX8" fmla="*/ 0 w 2968090"/>
              <a:gd name="connsiteY8" fmla="*/ 267547 h 267546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68090" h="2675466">
                <a:moveTo>
                  <a:pt x="0" y="267547"/>
                </a:moveTo>
                <a:cubicBezTo>
                  <a:pt x="0" y="119785"/>
                  <a:pt x="119785" y="0"/>
                  <a:pt x="267547" y="0"/>
                </a:cubicBezTo>
                <a:lnTo>
                  <a:pt x="2700543" y="0"/>
                </a:lnTo>
                <a:cubicBezTo>
                  <a:pt x="2848305" y="0"/>
                  <a:pt x="2968090" y="119785"/>
                  <a:pt x="2968090" y="267547"/>
                </a:cubicBezTo>
                <a:lnTo>
                  <a:pt x="2968090" y="2407919"/>
                </a:lnTo>
                <a:cubicBezTo>
                  <a:pt x="2968090" y="2555681"/>
                  <a:pt x="2848305" y="2675466"/>
                  <a:pt x="2700543" y="2675466"/>
                </a:cubicBezTo>
                <a:lnTo>
                  <a:pt x="267547" y="2675466"/>
                </a:lnTo>
                <a:cubicBezTo>
                  <a:pt x="119785" y="2675466"/>
                  <a:pt x="0" y="2555681"/>
                  <a:pt x="0" y="2407919"/>
                </a:cubicBezTo>
                <a:lnTo>
                  <a:pt x="0" y="267547"/>
                </a:lnTo>
                <a:close/>
              </a:path>
            </a:pathLst>
          </a:custGeom>
          <a:solidFill>
            <a:schemeClr val="accent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231" tIns="58231" rIns="58231" bIns="58231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民族民主运动</a:t>
            </a:r>
            <a:endParaRPr lang="zh-CN" altLang="en-US" sz="3000" b="1" kern="120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: 形状 6"/>
          <p:cNvSpPr/>
          <p:nvPr/>
        </p:nvSpPr>
        <p:spPr>
          <a:xfrm rot="17132988">
            <a:off x="1014858" y="2718141"/>
            <a:ext cx="2214366" cy="11371"/>
          </a:xfrm>
          <a:custGeom>
            <a:gdLst>
              <a:gd name="connsiteX0" fmla="*/ 0 w 4428731"/>
              <a:gd name="connsiteY0" fmla="*/ 11370 h 22741"/>
              <a:gd name="connsiteX1" fmla="*/ 4428731 w 4428731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428731" h="22741">
                <a:moveTo>
                  <a:pt x="0" y="11370"/>
                </a:moveTo>
                <a:lnTo>
                  <a:pt x="4428731" y="11370"/>
                </a:lnTo>
              </a:path>
            </a:pathLst>
          </a:custGeom>
          <a:noFill/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8173" tIns="-49674" rIns="1058174" bIns="-49674" numCol="1" spcCol="1270" anchor="ctr" anchorCtr="0">
            <a:noAutofit/>
          </a:bodyPr>
          <a:lstStyle/>
          <a:p>
            <a:pPr marL="0" lvl="0" indent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600" kern="1200"/>
          </a:p>
        </p:txBody>
      </p:sp>
      <p:sp>
        <p:nvSpPr>
          <p:cNvPr id="8" name="任意多边形: 形状 7"/>
          <p:cNvSpPr/>
          <p:nvPr/>
        </p:nvSpPr>
        <p:spPr>
          <a:xfrm>
            <a:off x="2418849" y="1097977"/>
            <a:ext cx="877560" cy="1118384"/>
          </a:xfrm>
          <a:custGeom>
            <a:gdLst>
              <a:gd name="connsiteX0" fmla="*/ 0 w 1755120"/>
              <a:gd name="connsiteY0" fmla="*/ 175512 h 2236767"/>
              <a:gd name="connsiteX1" fmla="*/ 175512 w 1755120"/>
              <a:gd name="connsiteY1" fmla="*/ 0 h 2236767"/>
              <a:gd name="connsiteX2" fmla="*/ 1579608 w 1755120"/>
              <a:gd name="connsiteY2" fmla="*/ 0 h 2236767"/>
              <a:gd name="connsiteX3" fmla="*/ 1755120 w 1755120"/>
              <a:gd name="connsiteY3" fmla="*/ 175512 h 2236767"/>
              <a:gd name="connsiteX4" fmla="*/ 1755120 w 1755120"/>
              <a:gd name="connsiteY4" fmla="*/ 2061255 h 2236767"/>
              <a:gd name="connsiteX5" fmla="*/ 1579608 w 1755120"/>
              <a:gd name="connsiteY5" fmla="*/ 2236767 h 2236767"/>
              <a:gd name="connsiteX6" fmla="*/ 175512 w 1755120"/>
              <a:gd name="connsiteY6" fmla="*/ 2236767 h 2236767"/>
              <a:gd name="connsiteX7" fmla="*/ 0 w 1755120"/>
              <a:gd name="connsiteY7" fmla="*/ 2061255 h 2236767"/>
              <a:gd name="connsiteX8" fmla="*/ 0 w 1755120"/>
              <a:gd name="connsiteY8" fmla="*/ 175512 h 223676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55120" h="2236767">
                <a:moveTo>
                  <a:pt x="0" y="175512"/>
                </a:moveTo>
                <a:cubicBezTo>
                  <a:pt x="0" y="78579"/>
                  <a:pt x="78579" y="0"/>
                  <a:pt x="175512" y="0"/>
                </a:cubicBezTo>
                <a:lnTo>
                  <a:pt x="1579608" y="0"/>
                </a:lnTo>
                <a:cubicBezTo>
                  <a:pt x="1676541" y="0"/>
                  <a:pt x="1755120" y="78579"/>
                  <a:pt x="1755120" y="175512"/>
                </a:cubicBezTo>
                <a:lnTo>
                  <a:pt x="1755120" y="2061255"/>
                </a:lnTo>
                <a:cubicBezTo>
                  <a:pt x="1755120" y="2158188"/>
                  <a:pt x="1676541" y="2236767"/>
                  <a:pt x="1579608" y="2236767"/>
                </a:cubicBezTo>
                <a:lnTo>
                  <a:pt x="175512" y="2236767"/>
                </a:lnTo>
                <a:cubicBezTo>
                  <a:pt x="78579" y="2236767"/>
                  <a:pt x="0" y="2158188"/>
                  <a:pt x="0" y="2061255"/>
                </a:cubicBezTo>
                <a:lnTo>
                  <a:pt x="0" y="1755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753" tIns="44753" rIns="44753" bIns="4475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latin typeface="微软雅黑" panose="020b0503020204020204" pitchFamily="34" charset="-122"/>
                <a:ea typeface="微软雅黑" panose="020b0503020204020204" pitchFamily="34" charset="-122"/>
              </a:rPr>
              <a:t>亚洲</a:t>
            </a:r>
            <a:endParaRPr lang="zh-CN" altLang="en-US" sz="3000" b="1" kern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: 形状 8"/>
          <p:cNvSpPr/>
          <p:nvPr/>
        </p:nvSpPr>
        <p:spPr>
          <a:xfrm rot="19457600">
            <a:off x="3227698" y="1438152"/>
            <a:ext cx="731043" cy="11371"/>
          </a:xfrm>
          <a:custGeom>
            <a:gdLst>
              <a:gd name="connsiteX0" fmla="*/ 0 w 1462085"/>
              <a:gd name="connsiteY0" fmla="*/ 11370 h 22741"/>
              <a:gd name="connsiteX1" fmla="*/ 1462085 w 1462085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085" h="22741">
                <a:moveTo>
                  <a:pt x="0" y="11370"/>
                </a:moveTo>
                <a:lnTo>
                  <a:pt x="1462085" y="11370"/>
                </a:lnTo>
              </a:path>
            </a:pathLst>
          </a:custGeom>
          <a:noFill/>
          <a:ln w="57150"/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53594" tIns="-12591" rIns="353595" bIns="-12591" numCol="1" spcCol="1270" anchor="ctr" anchorCtr="0">
            <a:noAutofit/>
          </a:bodyPr>
          <a:lstStyle/>
          <a:p>
            <a:pPr marL="0" lvl="0" indent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00" kern="1200"/>
          </a:p>
        </p:txBody>
      </p:sp>
      <p:sp>
        <p:nvSpPr>
          <p:cNvPr id="10" name="任意多边形: 形状 9"/>
          <p:cNvSpPr/>
          <p:nvPr/>
        </p:nvSpPr>
        <p:spPr>
          <a:xfrm>
            <a:off x="3890028" y="859495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印尼</a:t>
            </a:r>
            <a:r>
              <a:rPr lang="zh-CN" altLang="en-US" sz="3000" kern="1200">
                <a:solidFill>
                  <a:schemeClr val="accent1"/>
                </a:solidFill>
              </a:rPr>
              <a:t>反</a:t>
            </a:r>
            <a:r>
              <a:rPr lang="zh-CN" altLang="en-US" sz="3000" b="1" kern="1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荷</a:t>
            </a:r>
            <a:endParaRPr lang="zh-CN" altLang="en-US" sz="3000" b="1" kern="12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: 形状 10"/>
          <p:cNvSpPr/>
          <p:nvPr/>
        </p:nvSpPr>
        <p:spPr>
          <a:xfrm rot="2142401">
            <a:off x="3227698" y="1864815"/>
            <a:ext cx="731043" cy="11371"/>
          </a:xfrm>
          <a:custGeom>
            <a:gdLst>
              <a:gd name="connsiteX0" fmla="*/ 0 w 1462085"/>
              <a:gd name="connsiteY0" fmla="*/ 11370 h 22741"/>
              <a:gd name="connsiteX1" fmla="*/ 1462085 w 1462085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085" h="22741">
                <a:moveTo>
                  <a:pt x="0" y="11370"/>
                </a:moveTo>
                <a:lnTo>
                  <a:pt x="1462085" y="11370"/>
                </a:lnTo>
              </a:path>
            </a:pathLst>
          </a:custGeom>
          <a:noFill/>
          <a:ln w="57150"/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53595" tIns="-12591" rIns="353595" bIns="-12591" numCol="1" spcCol="1270" anchor="ctr" anchorCtr="0">
            <a:noAutofit/>
          </a:bodyPr>
          <a:lstStyle/>
          <a:p>
            <a:pPr marL="0" lvl="0" indent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00" kern="1200"/>
          </a:p>
        </p:txBody>
      </p:sp>
      <p:sp>
        <p:nvSpPr>
          <p:cNvPr id="12" name="任意多边形: 形状 11"/>
          <p:cNvSpPr/>
          <p:nvPr/>
        </p:nvSpPr>
        <p:spPr>
          <a:xfrm>
            <a:off x="3890028" y="1712821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印度</a:t>
            </a:r>
            <a:r>
              <a:rPr lang="zh-CN" altLang="en-US" sz="3000" b="0" kern="1200">
                <a:solidFill>
                  <a:srgbClr val="212121"/>
                </a:solidFill>
                <a:latin typeface="+mn-ea"/>
                <a:ea typeface="+mn-ea"/>
                <a:cs typeface="+mn-cs"/>
              </a:rPr>
              <a:t>反</a:t>
            </a:r>
            <a:r>
              <a:rPr lang="zh-CN" altLang="en-US" sz="3000" b="1" kern="1200">
                <a:solidFill>
                  <a:srgbClr val="C3211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英</a:t>
            </a:r>
            <a:endParaRPr lang="zh-CN" altLang="en-US" sz="3000" b="1" kern="1200">
              <a:solidFill>
                <a:srgbClr val="C3211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任意多边形: 形状 12"/>
          <p:cNvSpPr/>
          <p:nvPr/>
        </p:nvSpPr>
        <p:spPr>
          <a:xfrm>
            <a:off x="1825231" y="3784799"/>
            <a:ext cx="593618" cy="11371"/>
          </a:xfrm>
          <a:custGeom>
            <a:gdLst>
              <a:gd name="connsiteX0" fmla="*/ 0 w 1187236"/>
              <a:gd name="connsiteY0" fmla="*/ 11370 h 22741"/>
              <a:gd name="connsiteX1" fmla="*/ 1187236 w 1187236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7236" h="22741">
                <a:moveTo>
                  <a:pt x="0" y="11370"/>
                </a:moveTo>
                <a:lnTo>
                  <a:pt x="1187236" y="11370"/>
                </a:lnTo>
              </a:path>
            </a:pathLst>
          </a:custGeom>
          <a:noFill/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8318" tIns="-9155" rIns="288319" bIns="-9155" numCol="1" spcCol="1270" anchor="ctr" anchorCtr="0">
            <a:noAutofit/>
          </a:bodyPr>
          <a:lstStyle/>
          <a:p>
            <a:pPr marL="0" lvl="0" indent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00" kern="1200"/>
          </a:p>
        </p:txBody>
      </p:sp>
      <p:sp>
        <p:nvSpPr>
          <p:cNvPr id="14" name="任意多边形: 形状 13"/>
          <p:cNvSpPr/>
          <p:nvPr/>
        </p:nvSpPr>
        <p:spPr>
          <a:xfrm>
            <a:off x="2418849" y="3231292"/>
            <a:ext cx="877560" cy="1118384"/>
          </a:xfrm>
          <a:custGeom>
            <a:gdLst>
              <a:gd name="connsiteX0" fmla="*/ 0 w 1755120"/>
              <a:gd name="connsiteY0" fmla="*/ 175512 h 2236767"/>
              <a:gd name="connsiteX1" fmla="*/ 175512 w 1755120"/>
              <a:gd name="connsiteY1" fmla="*/ 0 h 2236767"/>
              <a:gd name="connsiteX2" fmla="*/ 1579608 w 1755120"/>
              <a:gd name="connsiteY2" fmla="*/ 0 h 2236767"/>
              <a:gd name="connsiteX3" fmla="*/ 1755120 w 1755120"/>
              <a:gd name="connsiteY3" fmla="*/ 175512 h 2236767"/>
              <a:gd name="connsiteX4" fmla="*/ 1755120 w 1755120"/>
              <a:gd name="connsiteY4" fmla="*/ 2061255 h 2236767"/>
              <a:gd name="connsiteX5" fmla="*/ 1579608 w 1755120"/>
              <a:gd name="connsiteY5" fmla="*/ 2236767 h 2236767"/>
              <a:gd name="connsiteX6" fmla="*/ 175512 w 1755120"/>
              <a:gd name="connsiteY6" fmla="*/ 2236767 h 2236767"/>
              <a:gd name="connsiteX7" fmla="*/ 0 w 1755120"/>
              <a:gd name="connsiteY7" fmla="*/ 2061255 h 2236767"/>
              <a:gd name="connsiteX8" fmla="*/ 0 w 1755120"/>
              <a:gd name="connsiteY8" fmla="*/ 175512 h 223676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55120" h="2236767">
                <a:moveTo>
                  <a:pt x="0" y="175512"/>
                </a:moveTo>
                <a:cubicBezTo>
                  <a:pt x="0" y="78579"/>
                  <a:pt x="78579" y="0"/>
                  <a:pt x="175512" y="0"/>
                </a:cubicBezTo>
                <a:lnTo>
                  <a:pt x="1579608" y="0"/>
                </a:lnTo>
                <a:cubicBezTo>
                  <a:pt x="1676541" y="0"/>
                  <a:pt x="1755120" y="78579"/>
                  <a:pt x="1755120" y="175512"/>
                </a:cubicBezTo>
                <a:lnTo>
                  <a:pt x="1755120" y="2061255"/>
                </a:lnTo>
                <a:cubicBezTo>
                  <a:pt x="1755120" y="2158188"/>
                  <a:pt x="1676541" y="2236767"/>
                  <a:pt x="1579608" y="2236767"/>
                </a:cubicBezTo>
                <a:lnTo>
                  <a:pt x="175512" y="2236767"/>
                </a:lnTo>
                <a:cubicBezTo>
                  <a:pt x="78579" y="2236767"/>
                  <a:pt x="0" y="2158188"/>
                  <a:pt x="0" y="2061255"/>
                </a:cubicBezTo>
                <a:lnTo>
                  <a:pt x="0" y="1755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753" tIns="44753" rIns="44753" bIns="4475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latin typeface="微软雅黑" panose="020b0503020204020204" pitchFamily="34" charset="-122"/>
                <a:ea typeface="微软雅黑" panose="020b0503020204020204" pitchFamily="34" charset="-122"/>
              </a:rPr>
              <a:t>非洲</a:t>
            </a:r>
            <a:endParaRPr lang="zh-CN" altLang="en-US" sz="3000" b="1" kern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: 形状 14"/>
          <p:cNvSpPr/>
          <p:nvPr/>
        </p:nvSpPr>
        <p:spPr>
          <a:xfrm rot="18289468">
            <a:off x="3073472" y="3358136"/>
            <a:ext cx="1039494" cy="11371"/>
          </a:xfrm>
          <a:custGeom>
            <a:gdLst>
              <a:gd name="connsiteX0" fmla="*/ 0 w 2078987"/>
              <a:gd name="connsiteY0" fmla="*/ 11370 h 22741"/>
              <a:gd name="connsiteX1" fmla="*/ 2078987 w 2078987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78987" h="22741">
                <a:moveTo>
                  <a:pt x="0" y="11370"/>
                </a:moveTo>
                <a:lnTo>
                  <a:pt x="2078987" y="11370"/>
                </a:lnTo>
              </a:path>
            </a:pathLst>
          </a:custGeom>
          <a:noFill/>
          <a:ln w="57150"/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00109" tIns="-20301" rIns="500109" bIns="-20303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600" kern="1200"/>
          </a:p>
        </p:txBody>
      </p:sp>
      <p:sp>
        <p:nvSpPr>
          <p:cNvPr id="16" name="任意多边形: 形状 15"/>
          <p:cNvSpPr/>
          <p:nvPr/>
        </p:nvSpPr>
        <p:spPr>
          <a:xfrm>
            <a:off x="3890028" y="2566147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埃及</a:t>
            </a:r>
            <a:r>
              <a:rPr lang="zh-CN" altLang="en-US" sz="3000" kern="1200">
                <a:solidFill>
                  <a:schemeClr val="accent1"/>
                </a:solidFill>
              </a:rPr>
              <a:t>反</a:t>
            </a:r>
            <a:r>
              <a:rPr lang="zh-CN" altLang="en-US" sz="3000" b="1" kern="1200">
                <a:solidFill>
                  <a:srgbClr val="C3211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英</a:t>
            </a:r>
            <a:endParaRPr lang="zh-CN" altLang="en-US" sz="3000" b="1" kern="1200">
              <a:solidFill>
                <a:srgbClr val="C3211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任意多边形: 形状 16"/>
          <p:cNvSpPr/>
          <p:nvPr/>
        </p:nvSpPr>
        <p:spPr>
          <a:xfrm>
            <a:off x="3296410" y="3784799"/>
            <a:ext cx="593618" cy="11371"/>
          </a:xfrm>
          <a:custGeom>
            <a:gdLst>
              <a:gd name="connsiteX0" fmla="*/ 0 w 1187236"/>
              <a:gd name="connsiteY0" fmla="*/ 11370 h 22741"/>
              <a:gd name="connsiteX1" fmla="*/ 1187236 w 1187236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7236" h="22741">
                <a:moveTo>
                  <a:pt x="0" y="11370"/>
                </a:moveTo>
                <a:lnTo>
                  <a:pt x="1187236" y="11370"/>
                </a:lnTo>
              </a:path>
            </a:pathLst>
          </a:custGeom>
          <a:noFill/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8319" tIns="-9155" rIns="288318" bIns="-9155" numCol="1" spcCol="1270" anchor="ctr" anchorCtr="0">
            <a:noAutofit/>
          </a:bodyPr>
          <a:lstStyle/>
          <a:p>
            <a:pPr marL="0" lvl="0" indent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00" kern="1200"/>
          </a:p>
        </p:txBody>
      </p:sp>
      <p:sp>
        <p:nvSpPr>
          <p:cNvPr id="18" name="任意多边形: 形状 17"/>
          <p:cNvSpPr/>
          <p:nvPr/>
        </p:nvSpPr>
        <p:spPr>
          <a:xfrm>
            <a:off x="3890028" y="3419473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摩洛哥</a:t>
            </a:r>
            <a:r>
              <a:rPr lang="zh-CN" altLang="en-US" sz="3000" kern="1200">
                <a:solidFill>
                  <a:schemeClr val="accent1"/>
                </a:solidFill>
              </a:rPr>
              <a:t>反</a:t>
            </a:r>
            <a:r>
              <a:rPr lang="zh-CN" altLang="en-US" sz="3000" b="1" kern="1200">
                <a:solidFill>
                  <a:srgbClr val="C3211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西</a:t>
            </a:r>
            <a:r>
              <a:rPr lang="zh-CN" altLang="en-US" sz="3000" kern="1200">
                <a:solidFill>
                  <a:schemeClr val="accent1"/>
                </a:solidFill>
              </a:rPr>
              <a:t>、反</a:t>
            </a:r>
            <a:r>
              <a:rPr lang="zh-CN" altLang="en-US" sz="3000" b="1" kern="1200">
                <a:solidFill>
                  <a:srgbClr val="C3211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法</a:t>
            </a:r>
            <a:endParaRPr lang="zh-CN" altLang="en-US" sz="3000" b="1" kern="1200">
              <a:solidFill>
                <a:srgbClr val="C3211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任意多边形: 形状 18"/>
          <p:cNvSpPr/>
          <p:nvPr/>
        </p:nvSpPr>
        <p:spPr>
          <a:xfrm rot="3310531">
            <a:off x="3073472" y="4211462"/>
            <a:ext cx="1039494" cy="11371"/>
          </a:xfrm>
          <a:custGeom>
            <a:gdLst>
              <a:gd name="connsiteX0" fmla="*/ 0 w 2078987"/>
              <a:gd name="connsiteY0" fmla="*/ 11370 h 22741"/>
              <a:gd name="connsiteX1" fmla="*/ 2078987 w 2078987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78987" h="22741">
                <a:moveTo>
                  <a:pt x="0" y="11370"/>
                </a:moveTo>
                <a:lnTo>
                  <a:pt x="2078987" y="11370"/>
                </a:lnTo>
              </a:path>
            </a:pathLst>
          </a:custGeom>
          <a:noFill/>
          <a:ln w="57150"/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00109" tIns="-20303" rIns="500109" bIns="-20301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600" kern="1200"/>
          </a:p>
        </p:txBody>
      </p:sp>
      <p:sp>
        <p:nvSpPr>
          <p:cNvPr id="20" name="任意多边形: 形状 19"/>
          <p:cNvSpPr/>
          <p:nvPr/>
        </p:nvSpPr>
        <p:spPr>
          <a:xfrm>
            <a:off x="3890028" y="4272799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埃塞俄比亚</a:t>
            </a:r>
            <a:r>
              <a:rPr lang="zh-CN" altLang="en-US" sz="3000" kern="1200">
                <a:solidFill>
                  <a:schemeClr val="accent1"/>
                </a:solidFill>
              </a:rPr>
              <a:t>抗</a:t>
            </a:r>
            <a:r>
              <a:rPr lang="zh-CN" altLang="en-US" sz="3000" b="1" kern="1200">
                <a:solidFill>
                  <a:srgbClr val="C3211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意</a:t>
            </a:r>
            <a:endParaRPr lang="zh-CN" altLang="en-US" sz="3000" b="1" kern="1200">
              <a:solidFill>
                <a:srgbClr val="C3211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任意多边形: 形状 20"/>
          <p:cNvSpPr/>
          <p:nvPr/>
        </p:nvSpPr>
        <p:spPr>
          <a:xfrm rot="4467012">
            <a:off x="1014858" y="4851456"/>
            <a:ext cx="2214366" cy="11371"/>
          </a:xfrm>
          <a:custGeom>
            <a:gdLst>
              <a:gd name="connsiteX0" fmla="*/ 0 w 4428731"/>
              <a:gd name="connsiteY0" fmla="*/ 11370 h 22741"/>
              <a:gd name="connsiteX1" fmla="*/ 4428731 w 4428731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428731" h="22741">
                <a:moveTo>
                  <a:pt x="0" y="11370"/>
                </a:moveTo>
                <a:lnTo>
                  <a:pt x="4428731" y="11370"/>
                </a:lnTo>
              </a:path>
            </a:pathLst>
          </a:custGeom>
          <a:noFill/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8173" tIns="-49674" rIns="1058173" bIns="-49674" numCol="1" spcCol="1270" anchor="ctr" anchorCtr="0">
            <a:noAutofit/>
          </a:bodyPr>
          <a:lstStyle/>
          <a:p>
            <a:pPr marL="0" lvl="0" indent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600" kern="1200"/>
          </a:p>
        </p:txBody>
      </p:sp>
      <p:sp>
        <p:nvSpPr>
          <p:cNvPr id="22" name="任意多边形: 形状 21"/>
          <p:cNvSpPr/>
          <p:nvPr/>
        </p:nvSpPr>
        <p:spPr>
          <a:xfrm>
            <a:off x="2418849" y="5364607"/>
            <a:ext cx="877560" cy="1118384"/>
          </a:xfrm>
          <a:custGeom>
            <a:gdLst>
              <a:gd name="connsiteX0" fmla="*/ 0 w 1755120"/>
              <a:gd name="connsiteY0" fmla="*/ 175512 h 2236767"/>
              <a:gd name="connsiteX1" fmla="*/ 175512 w 1755120"/>
              <a:gd name="connsiteY1" fmla="*/ 0 h 2236767"/>
              <a:gd name="connsiteX2" fmla="*/ 1579608 w 1755120"/>
              <a:gd name="connsiteY2" fmla="*/ 0 h 2236767"/>
              <a:gd name="connsiteX3" fmla="*/ 1755120 w 1755120"/>
              <a:gd name="connsiteY3" fmla="*/ 175512 h 2236767"/>
              <a:gd name="connsiteX4" fmla="*/ 1755120 w 1755120"/>
              <a:gd name="connsiteY4" fmla="*/ 2061255 h 2236767"/>
              <a:gd name="connsiteX5" fmla="*/ 1579608 w 1755120"/>
              <a:gd name="connsiteY5" fmla="*/ 2236767 h 2236767"/>
              <a:gd name="connsiteX6" fmla="*/ 175512 w 1755120"/>
              <a:gd name="connsiteY6" fmla="*/ 2236767 h 2236767"/>
              <a:gd name="connsiteX7" fmla="*/ 0 w 1755120"/>
              <a:gd name="connsiteY7" fmla="*/ 2061255 h 2236767"/>
              <a:gd name="connsiteX8" fmla="*/ 0 w 1755120"/>
              <a:gd name="connsiteY8" fmla="*/ 175512 h 223676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55120" h="2236767">
                <a:moveTo>
                  <a:pt x="0" y="175512"/>
                </a:moveTo>
                <a:cubicBezTo>
                  <a:pt x="0" y="78579"/>
                  <a:pt x="78579" y="0"/>
                  <a:pt x="175512" y="0"/>
                </a:cubicBezTo>
                <a:lnTo>
                  <a:pt x="1579608" y="0"/>
                </a:lnTo>
                <a:cubicBezTo>
                  <a:pt x="1676541" y="0"/>
                  <a:pt x="1755120" y="78579"/>
                  <a:pt x="1755120" y="175512"/>
                </a:cubicBezTo>
                <a:lnTo>
                  <a:pt x="1755120" y="2061255"/>
                </a:lnTo>
                <a:cubicBezTo>
                  <a:pt x="1755120" y="2158188"/>
                  <a:pt x="1676541" y="2236767"/>
                  <a:pt x="1579608" y="2236767"/>
                </a:cubicBezTo>
                <a:lnTo>
                  <a:pt x="175512" y="2236767"/>
                </a:lnTo>
                <a:cubicBezTo>
                  <a:pt x="78579" y="2236767"/>
                  <a:pt x="0" y="2158188"/>
                  <a:pt x="0" y="2061255"/>
                </a:cubicBezTo>
                <a:lnTo>
                  <a:pt x="0" y="17551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753" tIns="44753" rIns="44753" bIns="4475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latin typeface="微软雅黑" panose="020b0503020204020204" pitchFamily="34" charset="-122"/>
                <a:ea typeface="微软雅黑" panose="020b0503020204020204" pitchFamily="34" charset="-122"/>
              </a:rPr>
              <a:t>拉丁美洲</a:t>
            </a:r>
            <a:endParaRPr lang="zh-CN" altLang="en-US" sz="3000" b="1" kern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任意多边形: 形状 22"/>
          <p:cNvSpPr/>
          <p:nvPr/>
        </p:nvSpPr>
        <p:spPr>
          <a:xfrm rot="19457600">
            <a:off x="3227698" y="5704782"/>
            <a:ext cx="731043" cy="11371"/>
          </a:xfrm>
          <a:custGeom>
            <a:gdLst>
              <a:gd name="connsiteX0" fmla="*/ 0 w 1462085"/>
              <a:gd name="connsiteY0" fmla="*/ 11370 h 22741"/>
              <a:gd name="connsiteX1" fmla="*/ 1462085 w 1462085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085" h="22741">
                <a:moveTo>
                  <a:pt x="0" y="11370"/>
                </a:moveTo>
                <a:lnTo>
                  <a:pt x="1462085" y="11370"/>
                </a:lnTo>
              </a:path>
            </a:pathLst>
          </a:custGeom>
          <a:noFill/>
          <a:ln w="57150"/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53594" tIns="-12591" rIns="353595" bIns="-12591" numCol="1" spcCol="1270" anchor="ctr" anchorCtr="0">
            <a:noAutofit/>
          </a:bodyPr>
          <a:lstStyle/>
          <a:p>
            <a:pPr marL="0" lvl="0" indent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00" kern="1200"/>
          </a:p>
        </p:txBody>
      </p:sp>
      <p:sp>
        <p:nvSpPr>
          <p:cNvPr id="24" name="任意多边形: 形状 23"/>
          <p:cNvSpPr/>
          <p:nvPr/>
        </p:nvSpPr>
        <p:spPr>
          <a:xfrm>
            <a:off x="3890028" y="5126125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尼加拉瓜</a:t>
            </a:r>
            <a:r>
              <a:rPr lang="zh-CN" altLang="en-US" sz="3000" kern="1200">
                <a:solidFill>
                  <a:schemeClr val="accent1"/>
                </a:solidFill>
              </a:rPr>
              <a:t>抗</a:t>
            </a:r>
            <a:r>
              <a:rPr lang="zh-CN" altLang="en-US" sz="3000" b="1" kern="1200">
                <a:solidFill>
                  <a:srgbClr val="C3211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美</a:t>
            </a:r>
            <a:endParaRPr lang="zh-CN" altLang="en-US" sz="3000" b="1" kern="1200">
              <a:solidFill>
                <a:srgbClr val="C3211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任意多边形: 形状 24"/>
          <p:cNvSpPr/>
          <p:nvPr/>
        </p:nvSpPr>
        <p:spPr>
          <a:xfrm rot="2142401">
            <a:off x="3227698" y="6131445"/>
            <a:ext cx="731043" cy="11371"/>
          </a:xfrm>
          <a:custGeom>
            <a:gdLst>
              <a:gd name="connsiteX0" fmla="*/ 0 w 1462085"/>
              <a:gd name="connsiteY0" fmla="*/ 11370 h 22741"/>
              <a:gd name="connsiteX1" fmla="*/ 1462085 w 1462085"/>
              <a:gd name="connsiteY1" fmla="*/ 11370 h 22741"/>
            </a:gdLst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085" h="22741">
                <a:moveTo>
                  <a:pt x="0" y="11370"/>
                </a:moveTo>
                <a:lnTo>
                  <a:pt x="1462085" y="11370"/>
                </a:lnTo>
              </a:path>
            </a:pathLst>
          </a:custGeom>
          <a:noFill/>
          <a:ln w="57150"/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4">
              <a:tint val="7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53595" tIns="-12591" rIns="353595" bIns="-12591" numCol="1" spcCol="1270" anchor="ctr" anchorCtr="0">
            <a:noAutofit/>
          </a:bodyPr>
          <a:lstStyle/>
          <a:p>
            <a:pPr marL="0" lvl="0" indent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500" kern="1200"/>
          </a:p>
        </p:txBody>
      </p:sp>
      <p:sp>
        <p:nvSpPr>
          <p:cNvPr id="26" name="任意多边形: 形状 25"/>
          <p:cNvSpPr/>
          <p:nvPr/>
        </p:nvSpPr>
        <p:spPr>
          <a:xfrm>
            <a:off x="3890028" y="5979451"/>
            <a:ext cx="4173491" cy="742023"/>
          </a:xfrm>
          <a:custGeom>
            <a:gdLst>
              <a:gd name="connsiteX0" fmla="*/ 0 w 8346982"/>
              <a:gd name="connsiteY0" fmla="*/ 148405 h 1484045"/>
              <a:gd name="connsiteX1" fmla="*/ 148405 w 8346982"/>
              <a:gd name="connsiteY1" fmla="*/ 0 h 1484045"/>
              <a:gd name="connsiteX2" fmla="*/ 8198578 w 8346982"/>
              <a:gd name="connsiteY2" fmla="*/ 0 h 1484045"/>
              <a:gd name="connsiteX3" fmla="*/ 8346983 w 8346982"/>
              <a:gd name="connsiteY3" fmla="*/ 148405 h 1484045"/>
              <a:gd name="connsiteX4" fmla="*/ 8346982 w 8346982"/>
              <a:gd name="connsiteY4" fmla="*/ 1335641 h 1484045"/>
              <a:gd name="connsiteX5" fmla="*/ 8198577 w 8346982"/>
              <a:gd name="connsiteY5" fmla="*/ 1484046 h 1484045"/>
              <a:gd name="connsiteX6" fmla="*/ 148405 w 8346982"/>
              <a:gd name="connsiteY6" fmla="*/ 1484045 h 1484045"/>
              <a:gd name="connsiteX7" fmla="*/ 0 w 8346982"/>
              <a:gd name="connsiteY7" fmla="*/ 1335640 h 1484045"/>
              <a:gd name="connsiteX8" fmla="*/ 0 w 8346982"/>
              <a:gd name="connsiteY8" fmla="*/ 148405 h 148404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981" h="1484045">
                <a:moveTo>
                  <a:pt x="0" y="148405"/>
                </a:moveTo>
                <a:cubicBezTo>
                  <a:pt x="0" y="66443"/>
                  <a:pt x="66443" y="0"/>
                  <a:pt x="148405" y="0"/>
                </a:cubicBezTo>
                <a:lnTo>
                  <a:pt x="8198578" y="0"/>
                </a:lnTo>
                <a:cubicBezTo>
                  <a:pt x="8280540" y="0"/>
                  <a:pt x="8346983" y="66443"/>
                  <a:pt x="8346983" y="148405"/>
                </a:cubicBezTo>
                <a:cubicBezTo>
                  <a:pt x="8346983" y="544150"/>
                  <a:pt x="8346982" y="939896"/>
                  <a:pt x="8346982" y="1335641"/>
                </a:cubicBezTo>
                <a:cubicBezTo>
                  <a:pt x="8346982" y="1417603"/>
                  <a:pt x="8280539" y="1484046"/>
                  <a:pt x="8198577" y="1484046"/>
                </a:cubicBezTo>
                <a:lnTo>
                  <a:pt x="148405" y="1484045"/>
                </a:lnTo>
                <a:cubicBezTo>
                  <a:pt x="66443" y="1484045"/>
                  <a:pt x="0" y="1417602"/>
                  <a:pt x="0" y="1335640"/>
                </a:cubicBezTo>
                <a:lnTo>
                  <a:pt x="0" y="148405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783" tIns="40783" rIns="40783" bIns="40783" numCol="1" spcCol="1270" anchor="ctr" anchorCtr="0">
            <a:noAutofit/>
          </a:bodyPr>
          <a:lstStyle/>
          <a:p>
            <a:pPr marL="0" lvl="0" indent="0" algn="ctr" defTabSz="2667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altLang="en-US" sz="3000" b="1" kern="1200">
                <a:solidFill>
                  <a:srgbClr val="21212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墨西哥</a:t>
            </a:r>
            <a:r>
              <a:rPr lang="zh-CN" altLang="en-US" sz="3000" kern="1200">
                <a:solidFill>
                  <a:schemeClr val="accent1"/>
                </a:solidFill>
              </a:rPr>
              <a:t>改革</a:t>
            </a:r>
            <a:endParaRPr lang="zh-CN" altLang="en-US" sz="3000" kern="1200">
              <a:solidFill>
                <a:schemeClr val="accent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193024" y="1130322"/>
            <a:ext cx="3834135" cy="5077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第一次世界大战后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出现在</a:t>
            </a: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亚非拉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大地上的</a:t>
            </a: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民族民主运动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沉重打击了</a:t>
            </a: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帝国主义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殖民主义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动摇了</a:t>
            </a: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世界殖民体系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，成为影响</a:t>
            </a:r>
            <a:r>
              <a:rPr lang="zh-CN" altLang="en-US" sz="27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国际秩序</a:t>
            </a:r>
            <a:r>
              <a:rPr lang="zh-CN" altLang="en-US" sz="27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的重要因素。</a:t>
            </a:r>
            <a:endParaRPr lang="en-US" altLang="zh-CN" sz="27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391900" y="10363200"/>
            <a:ext cx="457200" cy="4445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2" grpId="0" uiExpand="1" build="p"/>
      <p:bldP spid="16" grpId="0" uiExpand="1" build="p"/>
      <p:bldP spid="18" grpId="0" uiExpand="1" build="p"/>
      <p:bldP spid="20" grpId="0" uiExpand="1" build="p"/>
      <p:bldP spid="24" grpId="0" uiExpand="1" build="p"/>
      <p:bldP spid="26" grpId="0" uiExpand="1" build="p"/>
      <p:bldP spid="5" grpId="0" uiExpand="1" build="p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UNIT_TABLE_BEAUTIFY" val="smartTable{ac8fc28f-1a6d-48f5-acdf-d9316c9c5bf2}"/>
</p:tagLst>
</file>

<file path=ppt/tags/tag64.xml><?xml version="1.0" encoding="utf-8"?>
<p:tagLst xmlns:p="http://schemas.openxmlformats.org/presentationml/2006/main">
  <p:tag name="KSO_WM_UNIT_TABLE_BEAUTIFY" val="smartTable{8a318c7b-ab81-4c53-8552-8c1b9db78f94}"/>
</p:tagLst>
</file>

<file path=ppt/tags/tag65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187</Paragraphs>
  <Slides>20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5">
      <vt:lpstr>Arial</vt:lpstr>
      <vt:lpstr>微软雅黑</vt:lpstr>
      <vt:lpstr>Wingdings</vt:lpstr>
      <vt:lpstr>等线 Light</vt:lpstr>
      <vt:lpstr>等线</vt:lpstr>
      <vt:lpstr>Calibri</vt:lpstr>
      <vt:lpstr>Calibri Light</vt:lpstr>
      <vt:lpstr>Palatino</vt:lpstr>
      <vt:lpstr>Times New Roman</vt:lpstr>
      <vt:lpstr>宋体</vt:lpstr>
      <vt:lpstr>黑体</vt:lpstr>
      <vt:lpstr>楷体_GB2312</vt:lpstr>
      <vt:lpstr>华文隶书</vt:lpstr>
      <vt:lpstr>仿宋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刘子轩</cp:lastModifiedBy>
  <cp:revision>166</cp:revision>
  <dcterms:created xsi:type="dcterms:W3CDTF">2019-06-19T02:08:00Z</dcterms:created>
  <dcterms:modified xsi:type="dcterms:W3CDTF">2020-07-21T06:09:05Z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2052-11.1.0.9584</vt:lpwstr>
  </property>
</Properties>
</file>