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3"/>
  </p:notesMasterIdLst>
  <p:handoutMasterIdLst>
    <p:handoutMasterId r:id="rId24"/>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6" r:id="rId18"/>
    <p:sldId id="271" r:id="rId19"/>
    <p:sldId id="272" r:id="rId20"/>
    <p:sldId id="273" r:id="rId21"/>
    <p:sldId id="274"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669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notesMaster" Target="notesMasters/notesMaster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cs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cs typeface="微软雅黑" panose="020B0503020204020204" charset="-122"/>
              </a:defRPr>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cs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cs typeface="微软雅黑" panose="020B0503020204020204" charset="-122"/>
              </a:defRPr>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9" Type="http://schemas.openxmlformats.org/officeDocument/2006/relationships/image" Target="../media/image3.png"/><Relationship Id="rId8" Type="http://schemas.openxmlformats.org/officeDocument/2006/relationships/tags" Target="../tags/tag3.xml"/><Relationship Id="rId7" Type="http://schemas.openxmlformats.org/officeDocument/2006/relationships/image" Target="file:///C:\Program%20Files%20(x86)\Tencent\TIM\Bin\Lets_Create/pic_temp/0_pic_quater_right_up.png" TargetMode="External"/><Relationship Id="rId6" Type="http://schemas.openxmlformats.org/officeDocument/2006/relationships/image" Target="../media/image2.png"/><Relationship Id="rId5" Type="http://schemas.openxmlformats.org/officeDocument/2006/relationships/tags" Target="../tags/tag2.xml"/><Relationship Id="rId4" Type="http://schemas.openxmlformats.org/officeDocument/2006/relationships/image" Target="file:///D:\Users\Desktop\&#32032;&#26448;&#20998;&#31867;\&#20013;&#22269;&#39118;&#32032;&#26448;&#22270;\&#20027;&#39064;\&#22270;&#29255;49.png" TargetMode="External"/><Relationship Id="rId3" Type="http://schemas.openxmlformats.org/officeDocument/2006/relationships/image" Target="../media/image1.png"/><Relationship Id="rId2" Type="http://schemas.openxmlformats.org/officeDocument/2006/relationships/tags" Target="../tags/tag1.xml"/><Relationship Id="rId18" Type="http://schemas.openxmlformats.org/officeDocument/2006/relationships/tags" Target="../tags/tag11.xml"/><Relationship Id="rId17" Type="http://schemas.openxmlformats.org/officeDocument/2006/relationships/tags" Target="../tags/tag10.xml"/><Relationship Id="rId16" Type="http://schemas.openxmlformats.org/officeDocument/2006/relationships/tags" Target="../tags/tag9.xml"/><Relationship Id="rId15" Type="http://schemas.openxmlformats.org/officeDocument/2006/relationships/tags" Target="../tags/tag8.xml"/><Relationship Id="rId14" Type="http://schemas.openxmlformats.org/officeDocument/2006/relationships/tags" Target="../tags/tag7.xml"/><Relationship Id="rId13" Type="http://schemas.openxmlformats.org/officeDocument/2006/relationships/tags" Target="../tags/tag6.xml"/><Relationship Id="rId12" Type="http://schemas.openxmlformats.org/officeDocument/2006/relationships/tags" Target="../tags/tag5.xml"/><Relationship Id="rId11" Type="http://schemas.openxmlformats.org/officeDocument/2006/relationships/image" Target="../media/image4.png"/><Relationship Id="rId10" Type="http://schemas.openxmlformats.org/officeDocument/2006/relationships/tags" Target="../tags/tag4.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7.xml"/><Relationship Id="rId8" Type="http://schemas.openxmlformats.org/officeDocument/2006/relationships/tags" Target="../tags/tag16.xml"/><Relationship Id="rId7" Type="http://schemas.openxmlformats.org/officeDocument/2006/relationships/tags" Target="../tags/tag15.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image" Target="file:///C:\Program%20Files%20(x86)\Tencent\TIM\Bin\Lets_Create/pic_temp/1_pic_quater_left_down.png" TargetMode="External"/><Relationship Id="rId3" Type="http://schemas.openxmlformats.org/officeDocument/2006/relationships/image" Target="../media/image5.png"/><Relationship Id="rId2" Type="http://schemas.openxmlformats.org/officeDocument/2006/relationships/tags" Target="../tags/tag12.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2.xml"/><Relationship Id="rId8" Type="http://schemas.openxmlformats.org/officeDocument/2006/relationships/image" Target="../media/image7.png"/><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image" Target="file:///D:\Users\Desktop\&#32032;&#26448;&#20998;&#31867;\&#20013;&#22269;&#39118;&#32032;&#26448;&#22270;\&#20027;&#39064;\&#22270;&#29255;49.png" TargetMode="External"/><Relationship Id="rId3" Type="http://schemas.openxmlformats.org/officeDocument/2006/relationships/image" Target="../media/image6.png"/><Relationship Id="rId2" Type="http://schemas.openxmlformats.org/officeDocument/2006/relationships/tags" Target="../tags/tag18.xml"/><Relationship Id="rId17" Type="http://schemas.openxmlformats.org/officeDocument/2006/relationships/tags" Target="../tags/tag28.xml"/><Relationship Id="rId16" Type="http://schemas.openxmlformats.org/officeDocument/2006/relationships/tags" Target="../tags/tag27.xml"/><Relationship Id="rId15" Type="http://schemas.openxmlformats.org/officeDocument/2006/relationships/tags" Target="../tags/tag26.xml"/><Relationship Id="rId14" Type="http://schemas.openxmlformats.org/officeDocument/2006/relationships/tags" Target="../tags/tag25.xml"/><Relationship Id="rId13" Type="http://schemas.openxmlformats.org/officeDocument/2006/relationships/tags" Target="../tags/tag24.xml"/><Relationship Id="rId12" Type="http://schemas.openxmlformats.org/officeDocument/2006/relationships/image" Target="../media/image4.png"/><Relationship Id="rId11" Type="http://schemas.openxmlformats.org/officeDocument/2006/relationships/tags" Target="../tags/tag23.xml"/><Relationship Id="rId10"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34.xml"/><Relationship Id="rId8" Type="http://schemas.openxmlformats.org/officeDocument/2006/relationships/tags" Target="../tags/tag33.xml"/><Relationship Id="rId7" Type="http://schemas.openxmlformats.org/officeDocument/2006/relationships/tags" Target="../tags/tag32.xml"/><Relationship Id="rId6" Type="http://schemas.openxmlformats.org/officeDocument/2006/relationships/tags" Target="../tags/tag31.xml"/><Relationship Id="rId5" Type="http://schemas.openxmlformats.org/officeDocument/2006/relationships/tags" Target="../tags/tag30.xml"/><Relationship Id="rId4" Type="http://schemas.openxmlformats.org/officeDocument/2006/relationships/image" Target="file:///C:\Program%20Files%20(x86)\Tencent\TIM\Bin\Lets_Create/pic_temp/1_pic_quater_left_down.png" TargetMode="External"/><Relationship Id="rId3" Type="http://schemas.openxmlformats.org/officeDocument/2006/relationships/image" Target="../media/image5.png"/><Relationship Id="rId2" Type="http://schemas.openxmlformats.org/officeDocument/2006/relationships/tags" Target="../tags/tag29.xml"/><Relationship Id="rId10" Type="http://schemas.openxmlformats.org/officeDocument/2006/relationships/tags" Target="../tags/tag35.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41.xml"/><Relationship Id="rId8" Type="http://schemas.openxmlformats.org/officeDocument/2006/relationships/tags" Target="../tags/tag40.xml"/><Relationship Id="rId7" Type="http://schemas.openxmlformats.org/officeDocument/2006/relationships/tags" Target="../tags/tag39.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image" Target="file:///C:\Program%20Files%20(x86)\Tencent\TIM\Bin\Lets_Create/pic_temp/1_pic_quater_left_down.png" TargetMode="External"/><Relationship Id="rId3" Type="http://schemas.openxmlformats.org/officeDocument/2006/relationships/image" Target="../media/image8.png"/><Relationship Id="rId2" Type="http://schemas.openxmlformats.org/officeDocument/2006/relationships/tags" Target="../tags/tag36.xml"/><Relationship Id="rId12" Type="http://schemas.openxmlformats.org/officeDocument/2006/relationships/tags" Target="../tags/tag44.xml"/><Relationship Id="rId11" Type="http://schemas.openxmlformats.org/officeDocument/2006/relationships/tags" Target="../tags/tag43.xml"/><Relationship Id="rId10" Type="http://schemas.openxmlformats.org/officeDocument/2006/relationships/tags" Target="../tags/tag4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48.xml"/><Relationship Id="rId8" Type="http://schemas.openxmlformats.org/officeDocument/2006/relationships/tags" Target="../tags/tag47.xml"/><Relationship Id="rId7" Type="http://schemas.openxmlformats.org/officeDocument/2006/relationships/image" Target="file:///C:\Program%20Files%20(x86)\Tencent\TIM\Bin\Lets_Create/pic_temp/pic_half_down.png" TargetMode="External"/><Relationship Id="rId6" Type="http://schemas.openxmlformats.org/officeDocument/2006/relationships/image" Target="../media/image10.png"/><Relationship Id="rId5" Type="http://schemas.openxmlformats.org/officeDocument/2006/relationships/tags" Target="../tags/tag46.xml"/><Relationship Id="rId4" Type="http://schemas.openxmlformats.org/officeDocument/2006/relationships/image" Target="file:///C:\Program%20Files%20(x86)\Tencent\TIM\Bin\Lets_Create/pic_temp/pic_half_top.png" TargetMode="External"/><Relationship Id="rId3" Type="http://schemas.openxmlformats.org/officeDocument/2006/relationships/image" Target="../media/image9.png"/><Relationship Id="rId2" Type="http://schemas.openxmlformats.org/officeDocument/2006/relationships/tags" Target="../tags/tag45.xml"/><Relationship Id="rId11" Type="http://schemas.openxmlformats.org/officeDocument/2006/relationships/tags" Target="../tags/tag50.xml"/><Relationship Id="rId10" Type="http://schemas.openxmlformats.org/officeDocument/2006/relationships/tags" Target="../tags/tag49.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59.xml"/><Relationship Id="rId8" Type="http://schemas.openxmlformats.org/officeDocument/2006/relationships/tags" Target="../tags/tag58.xml"/><Relationship Id="rId7" Type="http://schemas.openxmlformats.org/officeDocument/2006/relationships/tags" Target="../tags/tag57.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image" Target="file:///C:\Program%20Files%20(x86)\Tencent\TIM\Bin\Lets_Create/pic_temp/1_pic_quater_left_down.png" TargetMode="External"/><Relationship Id="rId3" Type="http://schemas.openxmlformats.org/officeDocument/2006/relationships/image" Target="../media/image8.png"/><Relationship Id="rId2" Type="http://schemas.openxmlformats.org/officeDocument/2006/relationships/tags" Target="../tags/tag54.xml"/><Relationship Id="rId10" Type="http://schemas.openxmlformats.org/officeDocument/2006/relationships/tags" Target="../tags/tag60.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64.xml"/><Relationship Id="rId8" Type="http://schemas.openxmlformats.org/officeDocument/2006/relationships/image" Target="file:///C:\Program%20Files%20(x86)\Tencent\TIM\Bin\Lets_Create/pic_temp/1_pic_quater_left_down.png" TargetMode="External"/><Relationship Id="rId7" Type="http://schemas.openxmlformats.org/officeDocument/2006/relationships/image" Target="../media/image12.png"/><Relationship Id="rId6" Type="http://schemas.openxmlformats.org/officeDocument/2006/relationships/tags" Target="../tags/tag63.xml"/><Relationship Id="rId5" Type="http://schemas.openxmlformats.org/officeDocument/2006/relationships/image" Target="file:///C:\Program%20Files%20(x86)\Tencent\TIM\Bin\Lets_Create/pic_temp/0_pic_quater_right_down.png" TargetMode="External"/><Relationship Id="rId4" Type="http://schemas.openxmlformats.org/officeDocument/2006/relationships/image" Target="../media/image11.png"/><Relationship Id="rId3" Type="http://schemas.openxmlformats.org/officeDocument/2006/relationships/tags" Target="../tags/tag62.xml"/><Relationship Id="rId2" Type="http://schemas.openxmlformats.org/officeDocument/2006/relationships/tags" Target="../tags/tag61.xml"/><Relationship Id="rId13" Type="http://schemas.openxmlformats.org/officeDocument/2006/relationships/tags" Target="../tags/tag68.xml"/><Relationship Id="rId12" Type="http://schemas.openxmlformats.org/officeDocument/2006/relationships/tags" Target="../tags/tag67.xml"/><Relationship Id="rId11" Type="http://schemas.openxmlformats.org/officeDocument/2006/relationships/tags" Target="../tags/tag66.xml"/><Relationship Id="rId10" Type="http://schemas.openxmlformats.org/officeDocument/2006/relationships/tags" Target="../tags/tag65.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72.xml"/><Relationship Id="rId8" Type="http://schemas.openxmlformats.org/officeDocument/2006/relationships/image" Target="file:///C:\Program%20Files%20(x86)\Tencent\TIM\Bin\Lets_Create/pic_temp/1_pic_quater_left_down.png" TargetMode="External"/><Relationship Id="rId7" Type="http://schemas.openxmlformats.org/officeDocument/2006/relationships/image" Target="../media/image12.png"/><Relationship Id="rId6" Type="http://schemas.openxmlformats.org/officeDocument/2006/relationships/tags" Target="../tags/tag71.xml"/><Relationship Id="rId5" Type="http://schemas.openxmlformats.org/officeDocument/2006/relationships/image" Target="file:///C:\Program%20Files%20(x86)\Tencent\TIM\Bin\Lets_Create/pic_temp/0_pic_quater_right_down.png" TargetMode="External"/><Relationship Id="rId4" Type="http://schemas.openxmlformats.org/officeDocument/2006/relationships/image" Target="../media/image11.png"/><Relationship Id="rId3" Type="http://schemas.openxmlformats.org/officeDocument/2006/relationships/tags" Target="../tags/tag70.xml"/><Relationship Id="rId2" Type="http://schemas.openxmlformats.org/officeDocument/2006/relationships/tags" Target="../tags/tag69.xml"/><Relationship Id="rId12" Type="http://schemas.openxmlformats.org/officeDocument/2006/relationships/tags" Target="../tags/tag75.xml"/><Relationship Id="rId11" Type="http://schemas.openxmlformats.org/officeDocument/2006/relationships/tags" Target="../tags/tag74.xml"/><Relationship Id="rId10" Type="http://schemas.openxmlformats.org/officeDocument/2006/relationships/tags" Target="../tags/tag73.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image" Target="../media/image3.png"/><Relationship Id="rId8" Type="http://schemas.openxmlformats.org/officeDocument/2006/relationships/tags" Target="../tags/tag78.xml"/><Relationship Id="rId7" Type="http://schemas.openxmlformats.org/officeDocument/2006/relationships/image" Target="file:///C:\Program%20Files%20(x86)\Tencent\TIM\Bin\Lets_Create/pic_temp/0_pic_quater_right_up.png" TargetMode="External"/><Relationship Id="rId6" Type="http://schemas.openxmlformats.org/officeDocument/2006/relationships/image" Target="../media/image2.png"/><Relationship Id="rId5" Type="http://schemas.openxmlformats.org/officeDocument/2006/relationships/tags" Target="../tags/tag77.xml"/><Relationship Id="rId4" Type="http://schemas.openxmlformats.org/officeDocument/2006/relationships/image" Target="file:///D:\Users\Desktop\&#32032;&#26448;&#20998;&#31867;\&#20013;&#22269;&#39118;&#32032;&#26448;&#22270;\&#20027;&#39064;\&#22270;&#29255;49.png" TargetMode="External"/><Relationship Id="rId3" Type="http://schemas.openxmlformats.org/officeDocument/2006/relationships/image" Target="../media/image1.png"/><Relationship Id="rId2" Type="http://schemas.openxmlformats.org/officeDocument/2006/relationships/tags" Target="../tags/tag76.xml"/><Relationship Id="rId15" Type="http://schemas.openxmlformats.org/officeDocument/2006/relationships/tags" Target="../tags/tag83.xml"/><Relationship Id="rId14" Type="http://schemas.openxmlformats.org/officeDocument/2006/relationships/tags" Target="../tags/tag82.xml"/><Relationship Id="rId13" Type="http://schemas.openxmlformats.org/officeDocument/2006/relationships/tags" Target="../tags/tag81.xml"/><Relationship Id="rId12" Type="http://schemas.openxmlformats.org/officeDocument/2006/relationships/tags" Target="../tags/tag80.xml"/><Relationship Id="rId11" Type="http://schemas.openxmlformats.org/officeDocument/2006/relationships/image" Target="../media/image4.png"/><Relationship Id="rId10" Type="http://schemas.openxmlformats.org/officeDocument/2006/relationships/tags" Target="../tags/tag79.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87.xml"/><Relationship Id="rId8" Type="http://schemas.openxmlformats.org/officeDocument/2006/relationships/image" Target="file:///C:\Program%20Files%20(x86)\Tencent\TIM\Bin\Lets_Create/pic_temp/1_pic_quater_left_down.png" TargetMode="External"/><Relationship Id="rId7" Type="http://schemas.openxmlformats.org/officeDocument/2006/relationships/image" Target="../media/image12.png"/><Relationship Id="rId6" Type="http://schemas.openxmlformats.org/officeDocument/2006/relationships/tags" Target="../tags/tag86.xml"/><Relationship Id="rId5" Type="http://schemas.openxmlformats.org/officeDocument/2006/relationships/image" Target="file:///C:\Program%20Files%20(x86)\Tencent\TIM\Bin\Lets_Create/pic_temp/0_pic_quater_right_down.png" TargetMode="External"/><Relationship Id="rId4" Type="http://schemas.openxmlformats.org/officeDocument/2006/relationships/image" Target="../media/image11.png"/><Relationship Id="rId3" Type="http://schemas.openxmlformats.org/officeDocument/2006/relationships/tags" Target="../tags/tag85.xml"/><Relationship Id="rId2" Type="http://schemas.openxmlformats.org/officeDocument/2006/relationships/tags" Target="../tags/tag84.xml"/><Relationship Id="rId12" Type="http://schemas.openxmlformats.org/officeDocument/2006/relationships/tags" Target="../tags/tag90.xml"/><Relationship Id="rId11" Type="http://schemas.openxmlformats.org/officeDocument/2006/relationships/tags" Target="../tags/tag89.xml"/><Relationship Id="rId10" Type="http://schemas.openxmlformats.org/officeDocument/2006/relationships/tags" Target="../tags/tag88.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image" Target="file:///C:\Program%20Files%20(x86)\Tencent\TIM\Bin\Lets_Create/pic_temp/1_pic_quater_left_down.png" TargetMode="External"/><Relationship Id="rId8" Type="http://schemas.openxmlformats.org/officeDocument/2006/relationships/image" Target="../media/image8.png"/><Relationship Id="rId7" Type="http://schemas.openxmlformats.org/officeDocument/2006/relationships/tags" Target="../tags/tag94.xml"/><Relationship Id="rId6" Type="http://schemas.openxmlformats.org/officeDocument/2006/relationships/image" Target="file:///C:\Program%20Files%20(x86)\Tencent\TIM\Bin\Lets_Create/pic_temp/0_pic_quater_right_down.png" TargetMode="External"/><Relationship Id="rId5" Type="http://schemas.openxmlformats.org/officeDocument/2006/relationships/image" Target="../media/image13.png"/><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4" Type="http://schemas.openxmlformats.org/officeDocument/2006/relationships/tags" Target="../tags/tag99.xml"/><Relationship Id="rId13" Type="http://schemas.openxmlformats.org/officeDocument/2006/relationships/tags" Target="../tags/tag98.xml"/><Relationship Id="rId12" Type="http://schemas.openxmlformats.org/officeDocument/2006/relationships/tags" Target="../tags/tag97.xml"/><Relationship Id="rId11" Type="http://schemas.openxmlformats.org/officeDocument/2006/relationships/tags" Target="../tags/tag96.xml"/><Relationship Id="rId10" Type="http://schemas.openxmlformats.org/officeDocument/2006/relationships/tags" Target="../tags/tag95.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image" Target="file:///C:\Program%20Files%20(x86)\Tencent\TIM\Bin\Lets_Create/pic_temp/1_pic_quater_left_down.png" TargetMode="External"/><Relationship Id="rId8" Type="http://schemas.openxmlformats.org/officeDocument/2006/relationships/image" Target="../media/image5.png"/><Relationship Id="rId7" Type="http://schemas.openxmlformats.org/officeDocument/2006/relationships/tags" Target="../tags/tag103.xml"/><Relationship Id="rId6" Type="http://schemas.openxmlformats.org/officeDocument/2006/relationships/image" Target="file:///C:\Program%20Files%20(x86)\Tencent\TIM\Bin\Lets_Create/pic_temp/0_pic_quater_right_up.png" TargetMode="External"/><Relationship Id="rId5" Type="http://schemas.openxmlformats.org/officeDocument/2006/relationships/image" Target="../media/image2.png"/><Relationship Id="rId4" Type="http://schemas.openxmlformats.org/officeDocument/2006/relationships/tags" Target="../tags/tag102.xml"/><Relationship Id="rId3" Type="http://schemas.openxmlformats.org/officeDocument/2006/relationships/tags" Target="../tags/tag101.xml"/><Relationship Id="rId2" Type="http://schemas.openxmlformats.org/officeDocument/2006/relationships/tags" Target="../tags/tag100.xml"/><Relationship Id="rId15" Type="http://schemas.openxmlformats.org/officeDocument/2006/relationships/tags" Target="../tags/tag109.xml"/><Relationship Id="rId14" Type="http://schemas.openxmlformats.org/officeDocument/2006/relationships/tags" Target="../tags/tag108.xml"/><Relationship Id="rId13" Type="http://schemas.openxmlformats.org/officeDocument/2006/relationships/tags" Target="../tags/tag107.xml"/><Relationship Id="rId12" Type="http://schemas.openxmlformats.org/officeDocument/2006/relationships/tags" Target="../tags/tag106.xml"/><Relationship Id="rId11" Type="http://schemas.openxmlformats.org/officeDocument/2006/relationships/tags" Target="../tags/tag105.xml"/><Relationship Id="rId10" Type="http://schemas.openxmlformats.org/officeDocument/2006/relationships/tags" Target="../tags/tag104.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image" Target="file:///C:\Program%20Files%20(x86)\Tencent\TIM\Bin\Lets_Create/pic_temp/1_pic_quater_left_down.png" TargetMode="External"/><Relationship Id="rId8" Type="http://schemas.openxmlformats.org/officeDocument/2006/relationships/image" Target="../media/image5.png"/><Relationship Id="rId7" Type="http://schemas.openxmlformats.org/officeDocument/2006/relationships/tags" Target="../tags/tag113.xml"/><Relationship Id="rId6" Type="http://schemas.openxmlformats.org/officeDocument/2006/relationships/image" Target="file:///C:\Program%20Files%20(x86)\Tencent\TIM\Bin\Lets_Create/pic_temp/0_pic_quater_right_up.png" TargetMode="External"/><Relationship Id="rId5" Type="http://schemas.openxmlformats.org/officeDocument/2006/relationships/image" Target="../media/image2.png"/><Relationship Id="rId4" Type="http://schemas.openxmlformats.org/officeDocument/2006/relationships/tags" Target="../tags/tag112.xml"/><Relationship Id="rId3" Type="http://schemas.openxmlformats.org/officeDocument/2006/relationships/tags" Target="../tags/tag111.xml"/><Relationship Id="rId2" Type="http://schemas.openxmlformats.org/officeDocument/2006/relationships/tags" Target="../tags/tag110.xml"/><Relationship Id="rId15" Type="http://schemas.openxmlformats.org/officeDocument/2006/relationships/tags" Target="../tags/tag119.xml"/><Relationship Id="rId14" Type="http://schemas.openxmlformats.org/officeDocument/2006/relationships/tags" Target="../tags/tag118.xml"/><Relationship Id="rId13" Type="http://schemas.openxmlformats.org/officeDocument/2006/relationships/tags" Target="../tags/tag117.xml"/><Relationship Id="rId12" Type="http://schemas.openxmlformats.org/officeDocument/2006/relationships/tags" Target="../tags/tag116.xml"/><Relationship Id="rId11" Type="http://schemas.openxmlformats.org/officeDocument/2006/relationships/tags" Target="../tags/tag115.xml"/><Relationship Id="rId10" Type="http://schemas.openxmlformats.org/officeDocument/2006/relationships/tags" Target="../tags/tag114.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23.xml"/><Relationship Id="rId8" Type="http://schemas.openxmlformats.org/officeDocument/2006/relationships/image" Target="file:///C:\Program%20Files%20(x86)\Tencent\TIM\Bin\Lets_Create/pic_temp/1_pic_quater_left_down.png" TargetMode="External"/><Relationship Id="rId7" Type="http://schemas.openxmlformats.org/officeDocument/2006/relationships/image" Target="../media/image5.png"/><Relationship Id="rId6" Type="http://schemas.openxmlformats.org/officeDocument/2006/relationships/tags" Target="../tags/tag122.xml"/><Relationship Id="rId5" Type="http://schemas.openxmlformats.org/officeDocument/2006/relationships/image" Target="file:///C:\Program%20Files%20(x86)\Tencent\TIM\Bin\Lets_Create/pic_temp/0_pic_quater_right_up.png" TargetMode="External"/><Relationship Id="rId4" Type="http://schemas.openxmlformats.org/officeDocument/2006/relationships/image" Target="../media/image2.png"/><Relationship Id="rId3" Type="http://schemas.openxmlformats.org/officeDocument/2006/relationships/tags" Target="../tags/tag121.xml"/><Relationship Id="rId2" Type="http://schemas.openxmlformats.org/officeDocument/2006/relationships/tags" Target="../tags/tag120.xml"/><Relationship Id="rId15" Type="http://schemas.openxmlformats.org/officeDocument/2006/relationships/tags" Target="../tags/tag129.xml"/><Relationship Id="rId14" Type="http://schemas.openxmlformats.org/officeDocument/2006/relationships/tags" Target="../tags/tag128.xml"/><Relationship Id="rId13" Type="http://schemas.openxmlformats.org/officeDocument/2006/relationships/tags" Target="../tags/tag127.xml"/><Relationship Id="rId12" Type="http://schemas.openxmlformats.org/officeDocument/2006/relationships/tags" Target="../tags/tag126.xml"/><Relationship Id="rId11" Type="http://schemas.openxmlformats.org/officeDocument/2006/relationships/tags" Target="../tags/tag125.xml"/><Relationship Id="rId10" Type="http://schemas.openxmlformats.org/officeDocument/2006/relationships/tags" Target="../tags/tag124.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33.xml"/><Relationship Id="rId8" Type="http://schemas.openxmlformats.org/officeDocument/2006/relationships/image" Target="file:///C:\Program%20Files%20(x86)\Tencent\TIM\Bin\Lets_Create/pic_temp/1_pic_quater_left_down.png" TargetMode="External"/><Relationship Id="rId7" Type="http://schemas.openxmlformats.org/officeDocument/2006/relationships/image" Target="../media/image5.png"/><Relationship Id="rId6" Type="http://schemas.openxmlformats.org/officeDocument/2006/relationships/tags" Target="../tags/tag132.xml"/><Relationship Id="rId5" Type="http://schemas.openxmlformats.org/officeDocument/2006/relationships/image" Target="file:///C:\Program%20Files%20(x86)\Tencent\TIM\Bin\Lets_Create/pic_temp/0_pic_quater_right_up.png" TargetMode="External"/><Relationship Id="rId4" Type="http://schemas.openxmlformats.org/officeDocument/2006/relationships/image" Target="../media/image2.png"/><Relationship Id="rId3" Type="http://schemas.openxmlformats.org/officeDocument/2006/relationships/tags" Target="../tags/tag131.xml"/><Relationship Id="rId2" Type="http://schemas.openxmlformats.org/officeDocument/2006/relationships/tags" Target="../tags/tag130.xml"/><Relationship Id="rId17" Type="http://schemas.openxmlformats.org/officeDocument/2006/relationships/tags" Target="../tags/tag141.xml"/><Relationship Id="rId16" Type="http://schemas.openxmlformats.org/officeDocument/2006/relationships/tags" Target="../tags/tag140.xml"/><Relationship Id="rId15" Type="http://schemas.openxmlformats.org/officeDocument/2006/relationships/tags" Target="../tags/tag139.xml"/><Relationship Id="rId14" Type="http://schemas.openxmlformats.org/officeDocument/2006/relationships/tags" Target="../tags/tag138.xml"/><Relationship Id="rId13" Type="http://schemas.openxmlformats.org/officeDocument/2006/relationships/tags" Target="../tags/tag137.xml"/><Relationship Id="rId12" Type="http://schemas.openxmlformats.org/officeDocument/2006/relationships/tags" Target="../tags/tag136.xml"/><Relationship Id="rId11" Type="http://schemas.openxmlformats.org/officeDocument/2006/relationships/tags" Target="../tags/tag135.xml"/><Relationship Id="rId10" Type="http://schemas.openxmlformats.org/officeDocument/2006/relationships/tags" Target="../tags/tag134.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image" Target="file:///C:\Program%20Files%20(x86)\Tencent\TIM\Bin\Lets_Create/pic_temp/1_pic_quater_left_down.png" TargetMode="External"/><Relationship Id="rId8" Type="http://schemas.openxmlformats.org/officeDocument/2006/relationships/image" Target="../media/image15.png"/><Relationship Id="rId7" Type="http://schemas.openxmlformats.org/officeDocument/2006/relationships/tags" Target="../tags/tag145.xml"/><Relationship Id="rId6" Type="http://schemas.openxmlformats.org/officeDocument/2006/relationships/image" Target="file:///C:\Program%20Files%20(x86)\Tencent\TIM\Bin\Lets_Create/pic_temp/0_pic_quater_right_down.png" TargetMode="External"/><Relationship Id="rId5" Type="http://schemas.openxmlformats.org/officeDocument/2006/relationships/image" Target="../media/image14.png"/><Relationship Id="rId4" Type="http://schemas.openxmlformats.org/officeDocument/2006/relationships/tags" Target="../tags/tag144.xml"/><Relationship Id="rId3" Type="http://schemas.openxmlformats.org/officeDocument/2006/relationships/tags" Target="../tags/tag143.xml"/><Relationship Id="rId2" Type="http://schemas.openxmlformats.org/officeDocument/2006/relationships/tags" Target="../tags/tag142.xml"/><Relationship Id="rId14" Type="http://schemas.openxmlformats.org/officeDocument/2006/relationships/tags" Target="../tags/tag150.xml"/><Relationship Id="rId13" Type="http://schemas.openxmlformats.org/officeDocument/2006/relationships/tags" Target="../tags/tag149.xml"/><Relationship Id="rId12" Type="http://schemas.openxmlformats.org/officeDocument/2006/relationships/tags" Target="../tags/tag148.xml"/><Relationship Id="rId11" Type="http://schemas.openxmlformats.org/officeDocument/2006/relationships/tags" Target="../tags/tag147.xml"/><Relationship Id="rId10" Type="http://schemas.openxmlformats.org/officeDocument/2006/relationships/tags" Target="../tags/tag146.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tx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6096000" y="1262353"/>
            <a:ext cx="5486400" cy="4333295"/>
          </a:xfrm>
          <a:prstGeom prst="rect">
            <a:avLst/>
          </a:prstGeom>
        </p:spPr>
      </p:pic>
      <p:pic>
        <p:nvPicPr>
          <p:cNvPr id="8" name="图片 7"/>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0" y="0"/>
            <a:ext cx="1143000" cy="888668"/>
          </a:xfrm>
          <a:prstGeom prst="rect">
            <a:avLst/>
          </a:prstGeom>
        </p:spPr>
      </p:pic>
      <p:pic>
        <p:nvPicPr>
          <p:cNvPr id="11" name="图片 10"/>
          <p:cNvPicPr>
            <a:picLocks noChangeAspect="1"/>
          </p:cNvPicPr>
          <p:nvPr>
            <p:custDataLst>
              <p:tags r:id="rId8"/>
            </p:custDataLst>
          </p:nvPr>
        </p:nvPicPr>
        <p:blipFill>
          <a:blip r:embed="rId9"/>
          <a:stretch>
            <a:fillRect/>
          </a:stretch>
        </p:blipFill>
        <p:spPr>
          <a:xfrm>
            <a:off x="4471036" y="4009570"/>
            <a:ext cx="1833185" cy="1269440"/>
          </a:xfrm>
          <a:prstGeom prst="rect">
            <a:avLst/>
          </a:prstGeom>
        </p:spPr>
      </p:pic>
      <p:pic>
        <p:nvPicPr>
          <p:cNvPr id="12" name="图片 11"/>
          <p:cNvPicPr>
            <a:picLocks noChangeAspect="1"/>
          </p:cNvPicPr>
          <p:nvPr>
            <p:custDataLst>
              <p:tags r:id="rId10"/>
            </p:custDataLst>
          </p:nvPr>
        </p:nvPicPr>
        <p:blipFill>
          <a:blip r:embed="rId11">
            <a:extLst>
              <a:ext uri="{28A0092B-C50C-407E-A947-70E740481C1C}">
                <a14:useLocalDpi xmlns:a14="http://schemas.microsoft.com/office/drawing/2010/main" val="0"/>
              </a:ext>
            </a:extLst>
          </a:blip>
          <a:stretch>
            <a:fillRect/>
          </a:stretch>
        </p:blipFill>
        <p:spPr>
          <a:xfrm>
            <a:off x="276949" y="1391959"/>
            <a:ext cx="2105260" cy="1412390"/>
          </a:xfrm>
          <a:prstGeom prst="rect">
            <a:avLst/>
          </a:prstGeom>
        </p:spPr>
      </p:pic>
      <p:sp>
        <p:nvSpPr>
          <p:cNvPr id="2" name="标题 1"/>
          <p:cNvSpPr>
            <a:spLocks noGrp="1"/>
          </p:cNvSpPr>
          <p:nvPr>
            <p:ph type="ctrTitle" hasCustomPrompt="1"/>
            <p:custDataLst>
              <p:tags r:id="rId12"/>
            </p:custDataLst>
          </p:nvPr>
        </p:nvSpPr>
        <p:spPr>
          <a:xfrm>
            <a:off x="1764000" y="1875600"/>
            <a:ext cx="5090400" cy="1772741"/>
          </a:xfrm>
        </p:spPr>
        <p:txBody>
          <a:bodyPr lIns="90000" tIns="46800" rIns="90000" bIns="46800" anchor="b" anchorCtr="0">
            <a:normAutofit/>
          </a:bodyPr>
          <a:lstStyle>
            <a:lvl1pPr algn="l">
              <a:defRPr sz="5400" b="0" spc="600"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13"/>
            </p:custDataLst>
          </p:nvPr>
        </p:nvSpPr>
        <p:spPr>
          <a:xfrm>
            <a:off x="1764000" y="3754800"/>
            <a:ext cx="4258800" cy="493200"/>
          </a:xfrm>
        </p:spPr>
        <p:txBody>
          <a:bodyPr lIns="90000" tIns="46800" rIns="90000" bIns="46800">
            <a:normAutofit/>
          </a:bodyPr>
          <a:lstStyle>
            <a:lvl1pPr marL="0" indent="0" algn="l" eaLnBrk="1" fontAlgn="auto" latinLnBrk="0" hangingPunct="1">
              <a:lnSpc>
                <a:spcPct val="100000"/>
              </a:lnSpc>
              <a:buNone/>
              <a:defRPr sz="2400" u="none" strike="noStrike" kern="1200" cap="none" spc="200" normalizeH="0" baseline="0">
                <a:solidFill>
                  <a:schemeClr val="tx1">
                    <a:lumMod val="85000"/>
                    <a:lumOff val="15000"/>
                  </a:schemeClr>
                </a:solidFill>
                <a:uFillTx/>
                <a:latin typeface="微软雅黑" panose="020B0503020204020204" charset="-122"/>
                <a:ea typeface="微软雅黑" panose="020B050302020402020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1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15"/>
            </p:custDataLst>
          </p:nvPr>
        </p:nvSpPr>
        <p:spPr/>
        <p:txBody>
          <a:bodyPr/>
          <a:lstStyle/>
          <a:p>
            <a:endParaRPr lang="zh-CN" altLang="en-US" dirty="0"/>
          </a:p>
        </p:txBody>
      </p:sp>
      <p:sp>
        <p:nvSpPr>
          <p:cNvPr id="18" name="灯片编号占位符 17"/>
          <p:cNvSpPr>
            <a:spLocks noGrp="1"/>
          </p:cNvSpPr>
          <p:nvPr>
            <p:ph type="sldNum" sz="quarter" idx="12"/>
            <p:custDataLst>
              <p:tags r:id="rId16"/>
            </p:custDataLst>
          </p:nvPr>
        </p:nvSpPr>
        <p:spPr/>
        <p:txBody>
          <a:bodyPr/>
          <a:lstStyle/>
          <a:p>
            <a:fld id="{49AE70B2-8BF9-45C0-BB95-33D1B9D3A854}" type="slidenum">
              <a:rPr lang="zh-CN" altLang="en-US" smtClean="0"/>
            </a:fld>
            <a:endParaRPr lang="zh-CN" altLang="en-US" dirty="0"/>
          </a:p>
        </p:txBody>
      </p:sp>
      <p:sp>
        <p:nvSpPr>
          <p:cNvPr id="5" name="文本占位符 4"/>
          <p:cNvSpPr>
            <a:spLocks noGrp="1"/>
          </p:cNvSpPr>
          <p:nvPr>
            <p:ph type="body" sz="quarter" idx="13" hasCustomPrompt="1"/>
            <p:custDataLst>
              <p:tags r:id="rId17"/>
            </p:custDataLst>
          </p:nvPr>
        </p:nvSpPr>
        <p:spPr>
          <a:xfrm>
            <a:off x="1767600" y="4629600"/>
            <a:ext cx="3391200" cy="406800"/>
          </a:xfrm>
        </p:spPr>
        <p:txBody>
          <a:bodyPr/>
          <a:lstStyle>
            <a:lvl1pPr marL="0" indent="0" eaLnBrk="1" fontAlgn="auto" latinLnBrk="0" hangingPunct="1">
              <a:lnSpc>
                <a:spcPct val="100000"/>
              </a:lnSpc>
              <a:buNone/>
              <a:defRPr sz="20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smtClean="0"/>
              <a:t>编辑文本</a:t>
            </a:r>
            <a:endParaRPr lang="zh-CN" altLang="en-US" dirty="0" smtClean="0"/>
          </a:p>
        </p:txBody>
      </p:sp>
      <p:sp>
        <p:nvSpPr>
          <p:cNvPr id="9" name="文本占位符 8"/>
          <p:cNvSpPr>
            <a:spLocks noGrp="1"/>
          </p:cNvSpPr>
          <p:nvPr>
            <p:ph type="body" sz="quarter" idx="14" hasCustomPrompt="1"/>
            <p:custDataLst>
              <p:tags r:id="rId18"/>
            </p:custDataLst>
          </p:nvPr>
        </p:nvSpPr>
        <p:spPr>
          <a:xfrm>
            <a:off x="1767600" y="5036400"/>
            <a:ext cx="2534400" cy="406800"/>
          </a:xfrm>
        </p:spPr>
        <p:txBody>
          <a:bodyPr/>
          <a:lstStyle>
            <a:lvl1pPr marL="0" indent="0" eaLnBrk="1" fontAlgn="auto" latinLnBrk="0" hangingPunct="1">
              <a:lnSpc>
                <a:spcPct val="100000"/>
              </a:lnSpc>
              <a:buNone/>
              <a:defRPr sz="2000">
                <a:solidFill>
                  <a:schemeClr val="accent1"/>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smtClean="0"/>
              <a:t>编辑文本</a:t>
            </a:r>
            <a:endParaRPr lang="zh-CN"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tx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10970895" y="68580"/>
            <a:ext cx="1143000" cy="872979"/>
          </a:xfrm>
          <a:prstGeom prst="rect">
            <a:avLst/>
          </a:prstGeom>
        </p:spPr>
      </p:pic>
      <p:sp>
        <p:nvSpPr>
          <p:cNvPr id="2" name="标题 1"/>
          <p:cNvSpPr>
            <a:spLocks noGrp="1"/>
          </p:cNvSpPr>
          <p:nvPr>
            <p:ph type="title"/>
            <p:custDataLst>
              <p:tags r:id="rId5"/>
            </p:custDataLst>
          </p:nvPr>
        </p:nvSpPr>
        <p:spPr>
          <a:xfrm>
            <a:off x="669882" y="443234"/>
            <a:ext cx="10852237" cy="441964"/>
          </a:xfrm>
        </p:spPr>
        <p:txBody>
          <a:bodyPr vert="horz" lIns="101600" tIns="38100" rIns="76200" bIns="381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6"/>
            </p:custDataLst>
          </p:nvPr>
        </p:nvSpPr>
        <p:spPr>
          <a:xfrm>
            <a:off x="669882" y="952508"/>
            <a:ext cx="10852237"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7"/>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8"/>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9"/>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tx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cstate="print">
            <a:extLst>
              <a:ext uri="{28A0092B-C50C-407E-A947-70E740481C1C}">
                <a14:useLocalDpi xmlns:a14="http://schemas.microsoft.com/office/drawing/2010/main" val="0"/>
              </a:ext>
            </a:extLst>
          </a:blip>
          <a:srcRect/>
          <a:stretch>
            <a:fillRect/>
          </a:stretch>
        </p:blipFill>
        <p:spPr>
          <a:xfrm>
            <a:off x="9467215" y="1262380"/>
            <a:ext cx="2724150" cy="4333240"/>
          </a:xfrm>
          <a:prstGeom prst="rect">
            <a:avLst/>
          </a:prstGeom>
        </p:spPr>
      </p:pic>
      <p:pic>
        <p:nvPicPr>
          <p:cNvPr id="8" name="图片 7"/>
          <p:cNvPicPr/>
          <p:nvPr>
            <p:custDataLst>
              <p:tags r:id="rId5"/>
            </p:custDataLst>
          </p:nvPr>
        </p:nvPicPr>
        <p:blipFill>
          <a:blip r:embed="rId3" r:link="rId4" cstate="print">
            <a:extLst>
              <a:ext uri="{28A0092B-C50C-407E-A947-70E740481C1C}">
                <a14:useLocalDpi xmlns:a14="http://schemas.microsoft.com/office/drawing/2010/main" val="0"/>
              </a:ext>
            </a:extLst>
          </a:blip>
          <a:srcRect/>
          <a:stretch>
            <a:fillRect/>
          </a:stretch>
        </p:blipFill>
        <p:spPr>
          <a:xfrm flipH="1">
            <a:off x="1270" y="1262380"/>
            <a:ext cx="2724150" cy="4333240"/>
          </a:xfrm>
          <a:prstGeom prst="rect">
            <a:avLst/>
          </a:prstGeom>
        </p:spPr>
      </p:pic>
      <p:sp>
        <p:nvSpPr>
          <p:cNvPr id="9" name="矩形 8"/>
          <p:cNvSpPr/>
          <p:nvPr>
            <p:custDataLst>
              <p:tags r:id="rId6"/>
            </p:custDataLst>
          </p:nvPr>
        </p:nvSpPr>
        <p:spPr>
          <a:xfrm>
            <a:off x="608076" y="457200"/>
            <a:ext cx="10975848" cy="5943600"/>
          </a:xfrm>
          <a:prstGeom prst="rect">
            <a:avLst/>
          </a:prstGeom>
          <a:solidFill>
            <a:schemeClr val="bg2">
              <a:alpha val="23000"/>
            </a:schemeClr>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pic>
        <p:nvPicPr>
          <p:cNvPr id="10" name="图片 9"/>
          <p:cNvPicPr>
            <a:picLocks noChangeAspect="1"/>
          </p:cNvPicPr>
          <p:nvPr>
            <p:custDataLst>
              <p:tags r:id="rId7"/>
            </p:custDataLst>
          </p:nvPr>
        </p:nvPicPr>
        <p:blipFill>
          <a:blip r:embed="rId8">
            <a:extLst>
              <a:ext uri="{28A0092B-C50C-407E-A947-70E740481C1C}">
                <a14:useLocalDpi xmlns:a14="http://schemas.microsoft.com/office/drawing/2010/main" val="0"/>
              </a:ext>
            </a:extLst>
          </a:blip>
          <a:stretch>
            <a:fillRect/>
          </a:stretch>
        </p:blipFill>
        <p:spPr>
          <a:xfrm>
            <a:off x="3975252" y="972749"/>
            <a:ext cx="4588327" cy="4912502"/>
          </a:xfrm>
          <a:prstGeom prst="rect">
            <a:avLst/>
          </a:prstGeom>
        </p:spPr>
      </p:pic>
      <p:pic>
        <p:nvPicPr>
          <p:cNvPr id="12" name="图片 11"/>
          <p:cNvPicPr>
            <a:picLocks noChangeAspect="1"/>
          </p:cNvPicPr>
          <p:nvPr>
            <p:custDataLst>
              <p:tags r:id="rId9"/>
            </p:custDataLst>
          </p:nvPr>
        </p:nvPicPr>
        <p:blipFill>
          <a:blip r:embed="rId10"/>
          <a:stretch>
            <a:fillRect/>
          </a:stretch>
        </p:blipFill>
        <p:spPr>
          <a:xfrm>
            <a:off x="7312026" y="4128950"/>
            <a:ext cx="1833185" cy="1269440"/>
          </a:xfrm>
          <a:prstGeom prst="rect">
            <a:avLst/>
          </a:prstGeom>
        </p:spPr>
      </p:pic>
      <p:pic>
        <p:nvPicPr>
          <p:cNvPr id="13" name="图片 12"/>
          <p:cNvPicPr>
            <a:picLocks noChangeAspect="1"/>
          </p:cNvPicPr>
          <p:nvPr>
            <p:custDataLst>
              <p:tags r:id="rId11"/>
            </p:custDataLst>
          </p:nvPr>
        </p:nvPicPr>
        <p:blipFill>
          <a:blip r:embed="rId12">
            <a:extLst>
              <a:ext uri="{28A0092B-C50C-407E-A947-70E740481C1C}">
                <a14:useLocalDpi xmlns:a14="http://schemas.microsoft.com/office/drawing/2010/main" val="0"/>
              </a:ext>
            </a:extLst>
          </a:blip>
          <a:stretch>
            <a:fillRect/>
          </a:stretch>
        </p:blipFill>
        <p:spPr>
          <a:xfrm>
            <a:off x="3567097" y="1671359"/>
            <a:ext cx="2105260" cy="1412390"/>
          </a:xfrm>
          <a:prstGeom prst="rect">
            <a:avLst/>
          </a:prstGeom>
        </p:spPr>
      </p:pic>
      <p:sp>
        <p:nvSpPr>
          <p:cNvPr id="2" name="标题 1"/>
          <p:cNvSpPr>
            <a:spLocks noGrp="1"/>
          </p:cNvSpPr>
          <p:nvPr>
            <p:ph type="title"/>
            <p:custDataLst>
              <p:tags r:id="rId13"/>
            </p:custDataLst>
          </p:nvPr>
        </p:nvSpPr>
        <p:spPr>
          <a:xfrm>
            <a:off x="4431600" y="3430800"/>
            <a:ext cx="3513600" cy="827811"/>
          </a:xfrm>
        </p:spPr>
        <p:txBody>
          <a:bodyPr lIns="90000" tIns="46800" rIns="90000" bIns="46800" anchor="t" anchorCtr="0">
            <a:normAutofit/>
          </a:bodyPr>
          <a:lstStyle>
            <a:lvl1pPr algn="ctr" eaLnBrk="1" fontAlgn="auto" latinLnBrk="0" hangingPunct="1">
              <a:defRPr sz="2400" b="0" u="none" strike="noStrike" kern="1200" cap="none" spc="300" normalizeH="0" baseline="0">
                <a:solidFill>
                  <a:schemeClr val="tx1">
                    <a:lumMod val="85000"/>
                    <a:lumOff val="15000"/>
                  </a:schemeClr>
                </a:solidFill>
                <a:uFillTx/>
                <a:latin typeface="微软雅黑" panose="020B0503020204020204" charset="-122"/>
                <a:ea typeface="微软雅黑" panose="020B0503020204020204" charset="-122"/>
              </a:defRPr>
            </a:lvl1pPr>
          </a:lstStyle>
          <a:p>
            <a:r>
              <a:rPr lang="zh-CN" altLang="en-US" dirty="0"/>
              <a:t>单击此处编辑母版标题样式</a:t>
            </a:r>
            <a:endParaRPr lang="zh-CN" altLang="en-US" dirty="0"/>
          </a:p>
        </p:txBody>
      </p:sp>
      <p:sp>
        <p:nvSpPr>
          <p:cNvPr id="4" name="日期占位符 3"/>
          <p:cNvSpPr>
            <a:spLocks noGrp="1"/>
          </p:cNvSpPr>
          <p:nvPr>
            <p:ph type="dt" sz="half" idx="10"/>
            <p:custDataLst>
              <p:tags r:id="rId1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5"/>
            </p:custDataLst>
          </p:nvPr>
        </p:nvSpPr>
        <p:spPr/>
        <p:txBody>
          <a:bodyPr/>
          <a:lstStyle/>
          <a:p>
            <a:endParaRPr lang="zh-CN" altLang="en-US"/>
          </a:p>
        </p:txBody>
      </p:sp>
      <p:sp>
        <p:nvSpPr>
          <p:cNvPr id="6" name="灯片编号占位符 5"/>
          <p:cNvSpPr>
            <a:spLocks noGrp="1"/>
          </p:cNvSpPr>
          <p:nvPr>
            <p:ph type="sldNum" sz="quarter" idx="12"/>
            <p:custDataLst>
              <p:tags r:id="rId16"/>
            </p:custDataLst>
          </p:nvPr>
        </p:nvSpPr>
        <p:spPr/>
        <p:txBody>
          <a:bodyPr/>
          <a:lstStyle/>
          <a:p>
            <a:fld id="{49AE70B2-8BF9-45C0-BB95-33D1B9D3A854}" type="slidenum">
              <a:rPr lang="zh-CN" altLang="en-US" smtClean="0"/>
            </a:fld>
            <a:endParaRPr lang="zh-CN" altLang="en-US"/>
          </a:p>
        </p:txBody>
      </p:sp>
      <p:sp>
        <p:nvSpPr>
          <p:cNvPr id="11" name="文本占位符 10"/>
          <p:cNvSpPr>
            <a:spLocks noGrp="1"/>
          </p:cNvSpPr>
          <p:nvPr>
            <p:ph type="body" sz="quarter" idx="13" hasCustomPrompt="1"/>
            <p:custDataLst>
              <p:tags r:id="rId17"/>
            </p:custDataLst>
          </p:nvPr>
        </p:nvSpPr>
        <p:spPr>
          <a:xfrm>
            <a:off x="4060800" y="4287600"/>
            <a:ext cx="4248000" cy="403200"/>
          </a:xfrm>
        </p:spPr>
        <p:txBody>
          <a:bodyPr/>
          <a:lstStyle>
            <a:lvl1pPr marL="0" indent="0" algn="ctr" eaLnBrk="1" fontAlgn="auto" latinLnBrk="0" hangingPunct="1">
              <a:lnSpc>
                <a:spcPct val="100000"/>
              </a:lnSpc>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smtClean="0"/>
              <a:t>编辑副标题</a:t>
            </a:r>
            <a:endParaRPr lang="zh-CN" alt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style.rotation</p:attrName>
                                        </p:attrNameLst>
                                      </p:cBhvr>
                                      <p:tavLst>
                                        <p:tav tm="0">
                                          <p:val>
                                            <p:fltVal val="720"/>
                                          </p:val>
                                        </p:tav>
                                        <p:tav tm="100000">
                                          <p:val>
                                            <p:fltVal val="0"/>
                                          </p:val>
                                        </p:tav>
                                      </p:tavLst>
                                    </p:anim>
                                    <p:anim calcmode="lin" valueType="num">
                                      <p:cBhvr>
                                        <p:cTn id="9" dur="2000" fill="hold"/>
                                        <p:tgtEl>
                                          <p:spTgt spid="10"/>
                                        </p:tgtEl>
                                        <p:attrNameLst>
                                          <p:attrName>ppt_h</p:attrName>
                                        </p:attrNameLst>
                                      </p:cBhvr>
                                      <p:tavLst>
                                        <p:tav tm="0">
                                          <p:val>
                                            <p:fltVal val="0"/>
                                          </p:val>
                                        </p:tav>
                                        <p:tav tm="100000">
                                          <p:val>
                                            <p:strVal val="#ppt_h"/>
                                          </p:val>
                                        </p:tav>
                                      </p:tavLst>
                                    </p:anim>
                                    <p:anim calcmode="lin" valueType="num">
                                      <p:cBhvr>
                                        <p:cTn id="10" dur="2000" fill="hold"/>
                                        <p:tgtEl>
                                          <p:spTgt spid="10"/>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42" presetClass="entr" presetSubtype="0"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3000"/>
                            </p:stCondLst>
                            <p:childTnLst>
                              <p:par>
                                <p:cTn id="18" presetID="42"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tx2"/>
        </a:solidFill>
        <a:effectLst/>
      </p:bgPr>
    </p:bg>
    <p:spTree>
      <p:nvGrpSpPr>
        <p:cNvPr id="1" name=""/>
        <p:cNvGrpSpPr/>
        <p:nvPr/>
      </p:nvGrpSpPr>
      <p:grpSpPr>
        <a:xfrm>
          <a:off x="0" y="0"/>
          <a:ext cx="0" cy="0"/>
          <a:chOff x="0" y="0"/>
          <a:chExt cx="0" cy="0"/>
        </a:xfrm>
      </p:grpSpPr>
      <p:pic>
        <p:nvPicPr>
          <p:cNvPr id="10" name="图片 9"/>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10970895" y="68580"/>
            <a:ext cx="1143000" cy="872979"/>
          </a:xfrm>
          <a:prstGeom prst="rect">
            <a:avLst/>
          </a:prstGeom>
        </p:spPr>
      </p:pic>
      <p:sp>
        <p:nvSpPr>
          <p:cNvPr id="2" name="标题 1"/>
          <p:cNvSpPr>
            <a:spLocks noGrp="1"/>
          </p:cNvSpPr>
          <p:nvPr>
            <p:ph type="title"/>
            <p:custDataLst>
              <p:tags r:id="rId5"/>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6"/>
            </p:custDataLst>
          </p:nvPr>
        </p:nvSpPr>
        <p:spPr>
          <a:xfrm>
            <a:off x="669930"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7"/>
            </p:custDataLst>
          </p:nvPr>
        </p:nvSpPr>
        <p:spPr>
          <a:xfrm>
            <a:off x="6238877" y="952508"/>
            <a:ext cx="5283242" cy="5388907"/>
          </a:xfrm>
        </p:spPr>
        <p:txBody>
          <a:bodyPr>
            <a:normAutofit/>
          </a:bodyPr>
          <a:lstStyle>
            <a:lvl1pPr>
              <a:defRPr sz="1600" baseline="0">
                <a:solidFill>
                  <a:schemeClr val="tx1">
                    <a:lumMod val="85000"/>
                    <a:lumOff val="15000"/>
                  </a:schemeClr>
                </a:solidFill>
                <a:latin typeface="微软雅黑" panose="020B0503020204020204" charset="-122"/>
                <a:ea typeface="微软雅黑" panose="020B0503020204020204" charset="-122"/>
              </a:defRPr>
            </a:lvl1pPr>
            <a:lvl2pPr>
              <a:defRPr sz="1600" baseline="0">
                <a:solidFill>
                  <a:schemeClr val="tx1">
                    <a:lumMod val="85000"/>
                    <a:lumOff val="15000"/>
                  </a:schemeClr>
                </a:solidFill>
                <a:latin typeface="微软雅黑" panose="020B0503020204020204" charset="-122"/>
                <a:ea typeface="微软雅黑" panose="020B0503020204020204" charset="-122"/>
              </a:defRPr>
            </a:lvl2pPr>
            <a:lvl3pPr>
              <a:defRPr sz="1600" baseline="0">
                <a:solidFill>
                  <a:schemeClr val="tx1">
                    <a:lumMod val="85000"/>
                    <a:lumOff val="15000"/>
                  </a:schemeClr>
                </a:solidFill>
                <a:latin typeface="微软雅黑" panose="020B0503020204020204" charset="-122"/>
                <a:ea typeface="微软雅黑" panose="020B0503020204020204" charset="-122"/>
              </a:defRPr>
            </a:lvl3pPr>
            <a:lvl4pPr>
              <a:defRPr sz="1600" baseline="0">
                <a:solidFill>
                  <a:schemeClr val="tx1">
                    <a:lumMod val="85000"/>
                    <a:lumOff val="15000"/>
                  </a:schemeClr>
                </a:solidFill>
                <a:latin typeface="微软雅黑" panose="020B0503020204020204" charset="-122"/>
                <a:ea typeface="微软雅黑" panose="020B0503020204020204" charset="-122"/>
              </a:defRPr>
            </a:lvl4pPr>
            <a:lvl5pPr>
              <a:defRPr sz="1600"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8"/>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9"/>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12"/>
            <p:custDataLst>
              <p:tags r:id="rId10"/>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tx2"/>
        </a:solidFill>
        <a:effectLst/>
      </p:bgPr>
    </p:bg>
    <p:spTree>
      <p:nvGrpSpPr>
        <p:cNvPr id="1" name=""/>
        <p:cNvGrpSpPr/>
        <p:nvPr/>
      </p:nvGrpSpPr>
      <p:grpSpPr>
        <a:xfrm>
          <a:off x="0" y="0"/>
          <a:ext cx="0" cy="0"/>
          <a:chOff x="0" y="0"/>
          <a:chExt cx="0" cy="0"/>
        </a:xfrm>
      </p:grpSpPr>
      <p:pic>
        <p:nvPicPr>
          <p:cNvPr id="12" name="图片 11"/>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10772775" y="5771515"/>
            <a:ext cx="1346835" cy="1028065"/>
          </a:xfrm>
          <a:prstGeom prst="rect">
            <a:avLst/>
          </a:prstGeom>
        </p:spPr>
      </p:pic>
      <p:sp>
        <p:nvSpPr>
          <p:cNvPr id="2" name="标题 1"/>
          <p:cNvSpPr>
            <a:spLocks noGrp="1"/>
          </p:cNvSpPr>
          <p:nvPr>
            <p:ph type="title"/>
            <p:custDataLst>
              <p:tags r:id="rId5"/>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6"/>
            </p:custDataLst>
          </p:nvPr>
        </p:nvSpPr>
        <p:spPr>
          <a:xfrm>
            <a:off x="669930" y="952508"/>
            <a:ext cx="5283242" cy="381003"/>
          </a:xfrm>
        </p:spPr>
        <p:txBody>
          <a:bodyPr lIns="101600" tIns="38100" rIns="76200" bIns="3810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微软雅黑" panose="020B0503020204020204" charset="-122"/>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7"/>
            </p:custDataLst>
          </p:nvPr>
        </p:nvSpPr>
        <p:spPr>
          <a:xfrm>
            <a:off x="669925" y="1406525"/>
            <a:ext cx="5283200" cy="4934752"/>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8"/>
            </p:custDataLst>
          </p:nvPr>
        </p:nvSpPr>
        <p:spPr>
          <a:xfrm>
            <a:off x="6235750" y="952508"/>
            <a:ext cx="5283242" cy="381003"/>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9"/>
            </p:custDataLst>
          </p:nvPr>
        </p:nvSpPr>
        <p:spPr>
          <a:xfrm>
            <a:off x="6235750" y="1406525"/>
            <a:ext cx="5283242" cy="4934752"/>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0"/>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1"/>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a:p>
        </p:txBody>
      </p:sp>
      <p:sp>
        <p:nvSpPr>
          <p:cNvPr id="9" name="灯片编号占位符 8"/>
          <p:cNvSpPr>
            <a:spLocks noGrp="1"/>
          </p:cNvSpPr>
          <p:nvPr>
            <p:ph type="sldNum" sz="quarter" idx="12"/>
            <p:custDataLst>
              <p:tags r:id="rId12"/>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tx2"/>
        </a:solidFill>
        <a:effectLst/>
      </p:bgPr>
    </p:bg>
    <p:spTree>
      <p:nvGrpSpPr>
        <p:cNvPr id="1" name=""/>
        <p:cNvGrpSpPr/>
        <p:nvPr/>
      </p:nvGrpSpPr>
      <p:grpSpPr>
        <a:xfrm>
          <a:off x="0" y="0"/>
          <a:ext cx="0" cy="0"/>
          <a:chOff x="0" y="0"/>
          <a:chExt cx="0" cy="0"/>
        </a:xfrm>
      </p:grpSpPr>
      <p:pic>
        <p:nvPicPr>
          <p:cNvPr id="6" name="图片 5"/>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4064000" y="5251381"/>
            <a:ext cx="4064000" cy="1606619"/>
          </a:xfrm>
          <a:prstGeom prst="rect">
            <a:avLst/>
          </a:prstGeom>
        </p:spPr>
      </p:pic>
      <p:pic>
        <p:nvPicPr>
          <p:cNvPr id="7" name="图片 6"/>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4064000" y="0"/>
            <a:ext cx="4064000" cy="1606619"/>
          </a:xfrm>
          <a:prstGeom prst="rect">
            <a:avLst/>
          </a:prstGeom>
        </p:spPr>
      </p:pic>
      <p:sp>
        <p:nvSpPr>
          <p:cNvPr id="2" name="标题 1"/>
          <p:cNvSpPr>
            <a:spLocks noGrp="1"/>
          </p:cNvSpPr>
          <p:nvPr>
            <p:ph type="title"/>
            <p:custDataLst>
              <p:tags r:id="rId8"/>
            </p:custDataLst>
          </p:nvPr>
        </p:nvSpPr>
        <p:spPr>
          <a:xfrm>
            <a:off x="669882" y="1059815"/>
            <a:ext cx="10852237" cy="441964"/>
          </a:xfrm>
        </p:spPr>
        <p:txBody>
          <a:bodyPr vert="horz" lIns="101600" tIns="38100" rIns="76200" bIns="38100" rtlCol="0" anchor="t" anchorCtr="0">
            <a:normAutofit/>
          </a:bodyPr>
          <a:lstStyle>
            <a:lvl1pPr marL="0" marR="0" lvl="0" algn="ctr"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微软雅黑" panose="020B0503020204020204" charset="-122"/>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p>
            <a:endParaRPr lang="zh-CN" altLang="en-US"/>
          </a:p>
        </p:txBody>
      </p:sp>
      <p:sp>
        <p:nvSpPr>
          <p:cNvPr id="5" name="灯片编号占位符 4"/>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tx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tx2"/>
        </a:solidFill>
        <a:effectLst/>
      </p:bgPr>
    </p:bg>
    <p:spTree>
      <p:nvGrpSpPr>
        <p:cNvPr id="1" name=""/>
        <p:cNvGrpSpPr/>
        <p:nvPr/>
      </p:nvGrpSpPr>
      <p:grpSpPr>
        <a:xfrm>
          <a:off x="0" y="0"/>
          <a:ext cx="0" cy="0"/>
          <a:chOff x="0" y="0"/>
          <a:chExt cx="0" cy="0"/>
        </a:xfrm>
      </p:grpSpPr>
      <p:pic>
        <p:nvPicPr>
          <p:cNvPr id="8" name="图片 7"/>
          <p:cNvPicPr/>
          <p:nvPr>
            <p:custDataLst>
              <p:tags r:id="rId2"/>
            </p:custDataLst>
          </p:nvPr>
        </p:nvPicPr>
        <p:blipFill>
          <a:blip r:embed="rId3" r:link="rId4" cstate="print">
            <a:extLst>
              <a:ext uri="{28A0092B-C50C-407E-A947-70E740481C1C}">
                <a14:useLocalDpi xmlns:a14="http://schemas.microsoft.com/office/drawing/2010/main" val="0"/>
              </a:ext>
            </a:extLst>
          </a:blip>
          <a:stretch>
            <a:fillRect/>
          </a:stretch>
        </p:blipFill>
        <p:spPr>
          <a:xfrm>
            <a:off x="10772775" y="5771515"/>
            <a:ext cx="1346835" cy="1028065"/>
          </a:xfrm>
          <a:prstGeom prst="rect">
            <a:avLst/>
          </a:prstGeom>
        </p:spPr>
      </p:pic>
      <p:sp>
        <p:nvSpPr>
          <p:cNvPr id="2" name="标题 1"/>
          <p:cNvSpPr>
            <a:spLocks noGrp="1"/>
          </p:cNvSpPr>
          <p:nvPr>
            <p:ph type="title"/>
            <p:custDataLst>
              <p:tags r:id="rId5"/>
            </p:custDataLst>
          </p:nvPr>
        </p:nvSpPr>
        <p:spPr>
          <a:xfrm>
            <a:off x="669930"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6"/>
            </p:custDataLst>
          </p:nvPr>
        </p:nvSpPr>
        <p:spPr>
          <a:xfrm>
            <a:off x="669930" y="952508"/>
            <a:ext cx="5283242" cy="5388907"/>
          </a:xfrm>
        </p:spPr>
        <p:txBody>
          <a:bodyPr vert="horz" lIns="101600" tIns="0" rIns="82550" bIns="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7"/>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8"/>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9"/>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dirty="0"/>
          </a:p>
        </p:txBody>
      </p:sp>
      <p:sp>
        <p:nvSpPr>
          <p:cNvPr id="7" name="灯片编号占位符 6"/>
          <p:cNvSpPr>
            <a:spLocks noGrp="1"/>
          </p:cNvSpPr>
          <p:nvPr>
            <p:ph type="sldNum" sz="quarter" idx="12"/>
            <p:custDataLst>
              <p:tags r:id="rId10"/>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tx2"/>
        </a:solidFill>
        <a:effectLst/>
      </p:bgPr>
    </p:bg>
    <p:spTree>
      <p:nvGrpSpPr>
        <p:cNvPr id="1" name=""/>
        <p:cNvGrpSpPr/>
        <p:nvPr/>
      </p:nvGrpSpPr>
      <p:grpSpPr>
        <a:xfrm>
          <a:off x="0" y="0"/>
          <a:ext cx="0" cy="0"/>
          <a:chOff x="0" y="0"/>
          <a:chExt cx="0" cy="0"/>
        </a:xfrm>
      </p:grpSpPr>
      <p:grpSp>
        <p:nvGrpSpPr>
          <p:cNvPr id="7" name="组合 6"/>
          <p:cNvGrpSpPr/>
          <p:nvPr>
            <p:custDataLst>
              <p:tags r:id="rId2"/>
            </p:custDataLst>
          </p:nvPr>
        </p:nvGrpSpPr>
        <p:grpSpPr>
          <a:xfrm>
            <a:off x="58420" y="5760085"/>
            <a:ext cx="12017375" cy="981075"/>
            <a:chOff x="58420" y="5760085"/>
            <a:chExt cx="12017375" cy="981075"/>
          </a:xfrm>
        </p:grpSpPr>
        <p:pic>
          <p:nvPicPr>
            <p:cNvPr id="8" name="图片 7"/>
            <p:cNvPicPr/>
            <p:nvPr>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10807065" y="5760085"/>
              <a:ext cx="1268730" cy="981075"/>
            </a:xfrm>
            <a:prstGeom prst="rect">
              <a:avLst/>
            </a:prstGeom>
          </p:spPr>
        </p:pic>
        <p:pic>
          <p:nvPicPr>
            <p:cNvPr id="9" name="图片 8"/>
            <p:cNvPicPr/>
            <p:nvPr>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58420" y="5760720"/>
              <a:ext cx="1249680" cy="980440"/>
            </a:xfrm>
            <a:prstGeom prst="rect">
              <a:avLst/>
            </a:prstGeom>
          </p:spPr>
        </p:pic>
      </p:grpSp>
      <p:sp>
        <p:nvSpPr>
          <p:cNvPr id="2" name="竖排标题 1"/>
          <p:cNvSpPr>
            <a:spLocks noGrp="1"/>
          </p:cNvSpPr>
          <p:nvPr>
            <p:ph type="title" orient="vert"/>
            <p:custDataLst>
              <p:tags r:id="rId9"/>
            </p:custDataLst>
          </p:nvPr>
        </p:nvSpPr>
        <p:spPr>
          <a:xfrm>
            <a:off x="10571135" y="952508"/>
            <a:ext cx="950984" cy="5388907"/>
          </a:xfrm>
        </p:spPr>
        <p:txBody>
          <a:bodyPr vert="eaVert" lIns="101600" tIns="38100" rIns="76200" bIns="3810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10"/>
            </p:custDataLst>
          </p:nvPr>
        </p:nvSpPr>
        <p:spPr>
          <a:xfrm>
            <a:off x="669925" y="952500"/>
            <a:ext cx="9828101" cy="5388907"/>
          </a:xfrm>
        </p:spPr>
        <p:txBody>
          <a:bodyPr vert="eaVert">
            <a:normAutofit/>
          </a:bodyPr>
          <a:lstStyle>
            <a:lvl1pPr indent="0" eaLnBrk="1" fontAlgn="auto" latinLnBrk="0" hangingPunct="1">
              <a:defRPr baseline="0">
                <a:solidFill>
                  <a:schemeClr val="tx1">
                    <a:lumMod val="85000"/>
                    <a:lumOff val="15000"/>
                  </a:schemeClr>
                </a:solidFill>
                <a:latin typeface="微软雅黑" panose="020B0503020204020204" charset="-122"/>
                <a:ea typeface="微软雅黑" panose="020B0503020204020204" charset="-122"/>
              </a:defRPr>
            </a:lvl1pPr>
            <a:lvl2pPr indent="0" eaLnBrk="1" fontAlgn="auto" latinLnBrk="0" hangingPunct="1">
              <a:defRPr baseline="0">
                <a:solidFill>
                  <a:schemeClr val="tx1">
                    <a:lumMod val="85000"/>
                    <a:lumOff val="15000"/>
                  </a:schemeClr>
                </a:solidFill>
                <a:latin typeface="微软雅黑" panose="020B0503020204020204" charset="-122"/>
                <a:ea typeface="微软雅黑" panose="020B0503020204020204" charset="-122"/>
              </a:defRPr>
            </a:lvl2pPr>
            <a:lvl3pPr indent="0" eaLnBrk="1" fontAlgn="auto" latinLnBrk="0" hangingPunct="1">
              <a:defRPr baseline="0">
                <a:solidFill>
                  <a:schemeClr val="tx1">
                    <a:lumMod val="85000"/>
                    <a:lumOff val="15000"/>
                  </a:schemeClr>
                </a:solidFill>
                <a:latin typeface="微软雅黑" panose="020B0503020204020204" charset="-122"/>
                <a:ea typeface="微软雅黑" panose="020B0503020204020204" charset="-122"/>
              </a:defRPr>
            </a:lvl3pPr>
            <a:lvl4pPr indent="0" eaLnBrk="1" fontAlgn="auto" latinLnBrk="0" hangingPunct="1">
              <a:defRPr baseline="0">
                <a:solidFill>
                  <a:schemeClr val="tx1">
                    <a:lumMod val="85000"/>
                    <a:lumOff val="15000"/>
                  </a:schemeClr>
                </a:solidFill>
                <a:latin typeface="微软雅黑" panose="020B0503020204020204" charset="-122"/>
                <a:ea typeface="微软雅黑" panose="020B0503020204020204" charset="-122"/>
              </a:defRPr>
            </a:lvl4pPr>
            <a:lvl5pPr indent="0" eaLnBrk="1" fontAlgn="auto" latinLnBrk="0" hangingPunct="1">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1"/>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a:p>
        </p:txBody>
      </p:sp>
      <p:sp>
        <p:nvSpPr>
          <p:cNvPr id="6" name="灯片编号占位符 5"/>
          <p:cNvSpPr>
            <a:spLocks noGrp="1"/>
          </p:cNvSpPr>
          <p:nvPr>
            <p:ph type="sldNum" sz="quarter" idx="12"/>
            <p:custDataLst>
              <p:tags r:id="rId13"/>
            </p:custDataLst>
          </p:nvPr>
        </p:nvSpPr>
        <p:spPr/>
        <p:txBody>
          <a:bodyPr>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tx2"/>
        </a:solidFill>
        <a:effectLst/>
      </p:bgPr>
    </p:bg>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58420" y="5760085"/>
            <a:ext cx="12017375" cy="981075"/>
            <a:chOff x="58420" y="5760085"/>
            <a:chExt cx="12017375" cy="981075"/>
          </a:xfrm>
        </p:grpSpPr>
        <p:pic>
          <p:nvPicPr>
            <p:cNvPr id="8" name="图片 7"/>
            <p:cNvPicPr/>
            <p:nvPr>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10807065" y="5760085"/>
              <a:ext cx="1268730" cy="981075"/>
            </a:xfrm>
            <a:prstGeom prst="rect">
              <a:avLst/>
            </a:prstGeom>
          </p:spPr>
        </p:pic>
        <p:pic>
          <p:nvPicPr>
            <p:cNvPr id="9" name="图片 8"/>
            <p:cNvPicPr/>
            <p:nvPr>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58420" y="5760720"/>
              <a:ext cx="1249680" cy="980440"/>
            </a:xfrm>
            <a:prstGeom prst="rect">
              <a:avLst/>
            </a:prstGeom>
          </p:spPr>
        </p:pic>
      </p:grpSp>
      <p:sp>
        <p:nvSpPr>
          <p:cNvPr id="3" name="日期占位符 2"/>
          <p:cNvSpPr>
            <a:spLocks noGrp="1"/>
          </p:cNvSpPr>
          <p:nvPr>
            <p:ph type="dt" sz="half" idx="10"/>
            <p:custDataLst>
              <p:tags r:id="rId9"/>
            </p:custDataLst>
          </p:nvPr>
        </p:nvSpPr>
        <p:spPr/>
        <p:txBody>
          <a:bodyPr/>
          <a:lstStyle>
            <a:lvl1pPr>
              <a:defRPr>
                <a:solidFill>
                  <a:schemeClr val="tx1">
                    <a:lumMod val="85000"/>
                    <a:lumOff val="15000"/>
                  </a:schemeClr>
                </a:solidFill>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a:lstStyle>
            <a:lvl1pPr>
              <a:defRPr>
                <a:solidFill>
                  <a:schemeClr val="tx1">
                    <a:lumMod val="85000"/>
                    <a:lumOff val="15000"/>
                  </a:schemeClr>
                </a:solidFill>
              </a:defRPr>
            </a:lvl1pPr>
          </a:lstStyle>
          <a:p>
            <a:endParaRPr lang="zh-CN" altLang="en-US"/>
          </a:p>
        </p:txBody>
      </p:sp>
      <p:sp>
        <p:nvSpPr>
          <p:cNvPr id="5" name="灯片编号占位符 4"/>
          <p:cNvSpPr>
            <a:spLocks noGrp="1"/>
          </p:cNvSpPr>
          <p:nvPr>
            <p:ph type="sldNum" sz="quarter" idx="12"/>
            <p:custDataLst>
              <p:tags r:id="rId11"/>
            </p:custDataLst>
          </p:nvPr>
        </p:nvSpPr>
        <p:spPr/>
        <p:txBody>
          <a:bodyPr/>
          <a:lstStyle>
            <a:lvl1pPr>
              <a:defRPr>
                <a:solidFill>
                  <a:schemeClr val="tx1">
                    <a:lumMod val="85000"/>
                    <a:lumOff val="15000"/>
                  </a:schemeClr>
                </a:solidFill>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2"/>
            </p:custDataLst>
          </p:nvPr>
        </p:nvSpPr>
        <p:spPr>
          <a:xfrm>
            <a:off x="669930" y="952508"/>
            <a:ext cx="10852237" cy="5388907"/>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p:custDataLst>
              <p:tags r:id="rId2"/>
            </p:custDataLst>
          </p:nvPr>
        </p:nvPicPr>
        <p:blipFill>
          <a:blip r:embed="rId3" r:link="rId4">
            <a:extLst>
              <a:ext uri="{28A0092B-C50C-407E-A947-70E740481C1C}">
                <a14:useLocalDpi xmlns:a14="http://schemas.microsoft.com/office/drawing/2010/main" val="0"/>
              </a:ext>
            </a:extLst>
          </a:blip>
          <a:stretch>
            <a:fillRect/>
          </a:stretch>
        </p:blipFill>
        <p:spPr>
          <a:xfrm>
            <a:off x="609600" y="1262353"/>
            <a:ext cx="5486400" cy="4333295"/>
          </a:xfrm>
          <a:prstGeom prst="rect">
            <a:avLst/>
          </a:prstGeom>
        </p:spPr>
      </p:pic>
      <p:pic>
        <p:nvPicPr>
          <p:cNvPr id="7" name="图片 6"/>
          <p:cNvPicPr/>
          <p:nvPr>
            <p:custDataLst>
              <p:tags r:id="rId5"/>
            </p:custDataLst>
          </p:nvPr>
        </p:nvPicPr>
        <p:blipFill>
          <a:blip r:embed="rId6" r:link="rId7" cstate="print">
            <a:extLst>
              <a:ext uri="{28A0092B-C50C-407E-A947-70E740481C1C}">
                <a14:useLocalDpi xmlns:a14="http://schemas.microsoft.com/office/drawing/2010/main" val="0"/>
              </a:ext>
            </a:extLst>
          </a:blip>
          <a:stretch>
            <a:fillRect/>
          </a:stretch>
        </p:blipFill>
        <p:spPr>
          <a:xfrm>
            <a:off x="11049000" y="0"/>
            <a:ext cx="1143000" cy="888668"/>
          </a:xfrm>
          <a:prstGeom prst="rect">
            <a:avLst/>
          </a:prstGeom>
        </p:spPr>
      </p:pic>
      <p:pic>
        <p:nvPicPr>
          <p:cNvPr id="8" name="图片 7"/>
          <p:cNvPicPr>
            <a:picLocks noChangeAspect="1"/>
          </p:cNvPicPr>
          <p:nvPr>
            <p:custDataLst>
              <p:tags r:id="rId8"/>
            </p:custDataLst>
          </p:nvPr>
        </p:nvPicPr>
        <p:blipFill>
          <a:blip r:embed="rId9"/>
          <a:stretch>
            <a:fillRect/>
          </a:stretch>
        </p:blipFill>
        <p:spPr>
          <a:xfrm>
            <a:off x="9838085" y="4098290"/>
            <a:ext cx="1833185" cy="1269440"/>
          </a:xfrm>
          <a:prstGeom prst="rect">
            <a:avLst/>
          </a:prstGeom>
        </p:spPr>
      </p:pic>
      <p:pic>
        <p:nvPicPr>
          <p:cNvPr id="9" name="图片 8"/>
          <p:cNvPicPr>
            <a:picLocks noChangeAspect="1"/>
          </p:cNvPicPr>
          <p:nvPr>
            <p:custDataLst>
              <p:tags r:id="rId10"/>
            </p:custDataLst>
          </p:nvPr>
        </p:nvPicPr>
        <p:blipFill>
          <a:blip r:embed="rId11">
            <a:extLst>
              <a:ext uri="{28A0092B-C50C-407E-A947-70E740481C1C}">
                <a14:useLocalDpi xmlns:a14="http://schemas.microsoft.com/office/drawing/2010/main" val="0"/>
              </a:ext>
            </a:extLst>
          </a:blip>
          <a:stretch>
            <a:fillRect/>
          </a:stretch>
        </p:blipFill>
        <p:spPr>
          <a:xfrm>
            <a:off x="6211237" y="1859319"/>
            <a:ext cx="2105260" cy="1412390"/>
          </a:xfrm>
          <a:prstGeom prst="rect">
            <a:avLst/>
          </a:prstGeom>
        </p:spPr>
      </p:pic>
      <p:sp>
        <p:nvSpPr>
          <p:cNvPr id="2" name="标题 1"/>
          <p:cNvSpPr>
            <a:spLocks noGrp="1"/>
          </p:cNvSpPr>
          <p:nvPr>
            <p:ph type="title" hasCustomPrompt="1"/>
            <p:custDataLst>
              <p:tags r:id="rId12"/>
            </p:custDataLst>
          </p:nvPr>
        </p:nvSpPr>
        <p:spPr>
          <a:xfrm>
            <a:off x="7617600" y="1825200"/>
            <a:ext cx="3596400" cy="2041200"/>
          </a:xfrm>
        </p:spPr>
        <p:txBody>
          <a:bodyPr vert="horz" lIns="90000" tIns="46800" rIns="90000" bIns="0" rtlCol="0" anchor="b" anchorCtr="0">
            <a:normAutofit/>
          </a:bodyPr>
          <a:lstStyle>
            <a:lvl1pPr marL="0" marR="0" algn="ctr" defTabSz="914400" rtl="0" eaLnBrk="1" fontAlgn="auto" latinLnBrk="0" hangingPunct="1">
              <a:lnSpc>
                <a:spcPct val="100000"/>
              </a:lnSpc>
              <a:buNone/>
              <a:defRPr kumimoji="0" lang="zh-CN" altLang="en-US" sz="12400" b="0" i="0" u="none" strike="noStrike" kern="1200" cap="none" spc="600" normalizeH="0" baseline="0" noProof="1" dirty="0">
                <a:solidFill>
                  <a:schemeClr val="tx1">
                    <a:lumMod val="75000"/>
                    <a:lumOff val="25000"/>
                  </a:schemeClr>
                </a:solidFill>
                <a:uFillTx/>
                <a:latin typeface="微软雅黑" panose="020B0503020204020204" charset="-122"/>
                <a:ea typeface="微软雅黑" panose="020B0503020204020204" charset="-122"/>
                <a:cs typeface="微软雅黑" panose="020B0503020204020204" charset="-122"/>
                <a:sym typeface="+mn-ea"/>
              </a:defRPr>
            </a:lvl1pPr>
          </a:lstStyle>
          <a:p>
            <a:pPr lvl="0"/>
            <a:r>
              <a:rPr dirty="0">
                <a:sym typeface="+mn-ea"/>
              </a:rPr>
              <a:t>标题</a:t>
            </a:r>
            <a:endParaRPr dirty="0">
              <a:sym typeface="+mn-ea"/>
            </a:endParaRPr>
          </a:p>
        </p:txBody>
      </p:sp>
      <p:sp>
        <p:nvSpPr>
          <p:cNvPr id="3" name="日期占位符 2"/>
          <p:cNvSpPr>
            <a:spLocks noGrp="1"/>
          </p:cNvSpPr>
          <p:nvPr>
            <p:ph type="dt" sz="half" idx="10"/>
            <p:custDataLst>
              <p:tags r:id="rId1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4"/>
            </p:custDataLst>
          </p:nvPr>
        </p:nvSpPr>
        <p:spPr/>
        <p:txBody>
          <a:bodyPr/>
          <a:lstStyle/>
          <a:p>
            <a:endParaRPr lang="zh-CN" altLang="en-US"/>
          </a:p>
        </p:txBody>
      </p:sp>
      <p:sp>
        <p:nvSpPr>
          <p:cNvPr id="5" name="灯片编号占位符 4"/>
          <p:cNvSpPr>
            <a:spLocks noGrp="1"/>
          </p:cNvSpPr>
          <p:nvPr>
            <p:ph type="sldNum" sz="quarter" idx="12"/>
            <p:custDataLst>
              <p:tags r:id="rId15"/>
            </p:custDataLst>
          </p:nvPr>
        </p:nvSpPr>
        <p:spPr/>
        <p:txBody>
          <a:bodyPr/>
          <a:lstStyle/>
          <a:p>
            <a:fld id="{49AE70B2-8BF9-45C0-BB95-33D1B9D3A854}" type="slidenum">
              <a:rPr lang="zh-CN" altLang="en-US" smtClean="0"/>
            </a:fld>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tx2"/>
        </a:solidFill>
        <a:effectLst/>
      </p:bgPr>
    </p:bg>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58420" y="5760085"/>
            <a:ext cx="12017375" cy="981075"/>
            <a:chOff x="58420" y="5760085"/>
            <a:chExt cx="12017375" cy="981075"/>
          </a:xfrm>
        </p:grpSpPr>
        <p:pic>
          <p:nvPicPr>
            <p:cNvPr id="7" name="图片 6"/>
            <p:cNvPicPr/>
            <p:nvPr>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10807065" y="5760085"/>
              <a:ext cx="1268730" cy="981075"/>
            </a:xfrm>
            <a:prstGeom prst="rect">
              <a:avLst/>
            </a:prstGeom>
          </p:spPr>
        </p:pic>
        <p:pic>
          <p:nvPicPr>
            <p:cNvPr id="8" name="图片 7"/>
            <p:cNvPicPr/>
            <p:nvPr>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58420" y="5760720"/>
              <a:ext cx="1249680" cy="980440"/>
            </a:xfrm>
            <a:prstGeom prst="rect">
              <a:avLst/>
            </a:prstGeom>
          </p:spPr>
        </p:pic>
      </p:grpSp>
      <p:sp>
        <p:nvSpPr>
          <p:cNvPr id="2" name="标题 1"/>
          <p:cNvSpPr>
            <a:spLocks noGrp="1"/>
          </p:cNvSpPr>
          <p:nvPr>
            <p:ph type="title"/>
            <p:custDataLst>
              <p:tags r:id="rId9"/>
            </p:custDataLst>
          </p:nvPr>
        </p:nvSpPr>
        <p:spPr/>
        <p:txBody>
          <a:bodyPr>
            <a:normAutofit/>
          </a:bodyPr>
          <a:lstStyle>
            <a:lvl1pPr algn="ctr">
              <a:defRPr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p>
            <a:endParaRPr lang="zh-CN" altLang="en-US" dirty="0"/>
          </a:p>
        </p:txBody>
      </p:sp>
      <p:sp>
        <p:nvSpPr>
          <p:cNvPr id="5" name="灯片编号占位符 4"/>
          <p:cNvSpPr>
            <a:spLocks noGrp="1"/>
          </p:cNvSpPr>
          <p:nvPr>
            <p:ph type="sldNum" sz="quarter" idx="12"/>
            <p:custDataLst>
              <p:tags r:id="rId12"/>
            </p:custDataLst>
          </p:nvPr>
        </p:nvSpPr>
        <p:spPr>
          <a:xfrm>
            <a:off x="8553450" y="6349833"/>
            <a:ext cx="2700000" cy="316800"/>
          </a:xfrm>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8" name="矩形 7"/>
          <p:cNvSpPr/>
          <p:nvPr>
            <p:custDataLst>
              <p:tags r:id="rId2"/>
            </p:custDataLst>
          </p:nvPr>
        </p:nvSpPr>
        <p:spPr>
          <a:xfrm>
            <a:off x="292053" y="304775"/>
            <a:ext cx="11607893" cy="624845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ltLang="zh-CN"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9" name="组合 8"/>
          <p:cNvGrpSpPr/>
          <p:nvPr>
            <p:custDataLst>
              <p:tags r:id="rId3"/>
            </p:custDataLst>
          </p:nvPr>
        </p:nvGrpSpPr>
        <p:grpSpPr>
          <a:xfrm>
            <a:off x="80010" y="87630"/>
            <a:ext cx="12039600" cy="6711950"/>
            <a:chOff x="80010" y="87630"/>
            <a:chExt cx="12039600" cy="6711950"/>
          </a:xfrm>
        </p:grpSpPr>
        <p:pic>
          <p:nvPicPr>
            <p:cNvPr id="10" name="图片 9"/>
            <p:cNvPicPr/>
            <p:nvPr>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80010" y="87630"/>
              <a:ext cx="1386205" cy="995045"/>
            </a:xfrm>
            <a:prstGeom prst="rect">
              <a:avLst/>
            </a:prstGeom>
          </p:spPr>
        </p:pic>
        <p:pic>
          <p:nvPicPr>
            <p:cNvPr id="11" name="图片 10"/>
            <p:cNvPicPr/>
            <p:nvPr>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0772775" y="5771515"/>
              <a:ext cx="1346835" cy="1028065"/>
            </a:xfrm>
            <a:prstGeom prst="rect">
              <a:avLst/>
            </a:prstGeom>
          </p:spPr>
        </p:pic>
      </p:grpSp>
      <p:sp>
        <p:nvSpPr>
          <p:cNvPr id="2" name="标题 1"/>
          <p:cNvSpPr>
            <a:spLocks noGrp="1"/>
          </p:cNvSpPr>
          <p:nvPr>
            <p:ph type="title" hasCustomPrompt="1"/>
            <p:custDataLst>
              <p:tags r:id="rId10"/>
            </p:custDataLst>
          </p:nvPr>
        </p:nvSpPr>
        <p:spPr>
          <a:xfrm>
            <a:off x="1281600" y="1249200"/>
            <a:ext cx="9626400" cy="723600"/>
          </a:xfrm>
        </p:spPr>
        <p:txBody>
          <a:bodyPr wrap="square" anchor="ctr">
            <a:normAutofit/>
          </a:bodyPr>
          <a:lstStyle>
            <a:lvl1pPr>
              <a:defRPr sz="3200"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1"/>
            </p:custDataLst>
          </p:nvPr>
        </p:nvSpPr>
        <p:spPr>
          <a:xfrm>
            <a:off x="1281113" y="2163600"/>
            <a:ext cx="9626600" cy="34452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3" name="日期占位符 2"/>
          <p:cNvSpPr>
            <a:spLocks noGrp="1"/>
          </p:cNvSpPr>
          <p:nvPr>
            <p:ph type="dt" sz="half" idx="10"/>
            <p:custDataLst>
              <p:tags r:id="rId12"/>
            </p:custDataLst>
          </p:nvPr>
        </p:nvSpPr>
        <p:spPr/>
        <p:txBody>
          <a:bodyPr wrap="square">
            <a:normAutofit/>
          </a:bodyPr>
          <a:lstStyle>
            <a:lvl1pPr>
              <a:defRPr baseline="0">
                <a:solidFill>
                  <a:schemeClr val="tx1">
                    <a:lumMod val="85000"/>
                    <a:lumOff val="15000"/>
                  </a:schemeClr>
                </a:solidFill>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3"/>
            </p:custDataLst>
          </p:nvPr>
        </p:nvSpPr>
        <p:spPr/>
        <p:txBody>
          <a:bodyPr wrap="square">
            <a:normAutofit/>
          </a:bodyPr>
          <a:lstStyle>
            <a:lvl1pPr>
              <a:defRPr baseline="0">
                <a:solidFill>
                  <a:schemeClr val="tx1">
                    <a:lumMod val="85000"/>
                    <a:lumOff val="15000"/>
                  </a:schemeClr>
                </a:solidFill>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4"/>
            </p:custDataLst>
          </p:nvPr>
        </p:nvSpPr>
        <p:spPr/>
        <p:txBody>
          <a:bodyPr wrap="square">
            <a:normAutofit/>
          </a:bodyPr>
          <a:lstStyle>
            <a:lvl1pPr>
              <a:defRPr baseline="0">
                <a:solidFill>
                  <a:schemeClr val="tx1">
                    <a:lumMod val="85000"/>
                    <a:lumOff val="15000"/>
                  </a:schemeClr>
                </a:solidFill>
                <a:ea typeface="微软雅黑" panose="020B0503020204020204"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lvl="0" algn="ctr"/>
            <a:endParaRPr lang="en-US" altLang="zh-CN" baseline="0" dirty="0">
              <a:solidFill>
                <a:schemeClr val="tx1">
                  <a:lumMod val="85000"/>
                  <a:lumOff val="15000"/>
                </a:schemeClr>
              </a:solidFill>
              <a:ea typeface="微软雅黑" panose="020B0503020204020204" charset="-122"/>
              <a:cs typeface="微软雅黑" panose="020B0503020204020204" charset="-122"/>
              <a:sym typeface="+mn-ea"/>
            </a:endParaRPr>
          </a:p>
        </p:txBody>
      </p:sp>
      <p:grpSp>
        <p:nvGrpSpPr>
          <p:cNvPr id="11" name="组合 10"/>
          <p:cNvGrpSpPr/>
          <p:nvPr>
            <p:custDataLst>
              <p:tags r:id="rId3"/>
            </p:custDataLst>
          </p:nvPr>
        </p:nvGrpSpPr>
        <p:grpSpPr>
          <a:xfrm>
            <a:off x="107315" y="5857875"/>
            <a:ext cx="11997055" cy="888668"/>
            <a:chOff x="107315" y="5857875"/>
            <a:chExt cx="11997055" cy="888668"/>
          </a:xfrm>
        </p:grpSpPr>
        <p:pic>
          <p:nvPicPr>
            <p:cNvPr id="12" name="图片 11"/>
            <p:cNvPicPr/>
            <p:nvPr>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07315" y="5857875"/>
              <a:ext cx="1143000" cy="888668"/>
            </a:xfrm>
            <a:prstGeom prst="rect">
              <a:avLst/>
            </a:prstGeom>
          </p:spPr>
        </p:pic>
        <p:pic>
          <p:nvPicPr>
            <p:cNvPr id="13" name="图片 12"/>
            <p:cNvPicPr/>
            <p:nvPr>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0961370" y="5873261"/>
              <a:ext cx="1143000" cy="872979"/>
            </a:xfrm>
            <a:prstGeom prst="rect">
              <a:avLst/>
            </a:prstGeom>
          </p:spPr>
        </p:pic>
      </p:grpSp>
      <p:sp>
        <p:nvSpPr>
          <p:cNvPr id="2" name="标题 1"/>
          <p:cNvSpPr>
            <a:spLocks noGrp="1"/>
          </p:cNvSpPr>
          <p:nvPr>
            <p:ph type="title" hasCustomPrompt="1"/>
            <p:custDataLst>
              <p:tags r:id="rId10"/>
            </p:custDataLst>
          </p:nvPr>
        </p:nvSpPr>
        <p:spPr>
          <a:xfrm>
            <a:off x="583200" y="770400"/>
            <a:ext cx="3960000" cy="882000"/>
          </a:xfrm>
        </p:spPr>
        <p:txBody>
          <a:bodyPr wrap="square" anchor="ctr">
            <a:normAutofit/>
          </a:bodyPr>
          <a:lstStyle>
            <a:lvl1pPr>
              <a:defRPr sz="4000"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11"/>
            </p:custDataLst>
          </p:nvPr>
        </p:nvSpPr>
        <p:spPr/>
        <p:txBody>
          <a:bodyPr wrap="square">
            <a:normAutofit/>
          </a:bodyPr>
          <a:lstStyle>
            <a:lvl1pPr>
              <a:defRPr baseline="0">
                <a:solidFill>
                  <a:schemeClr val="tx1">
                    <a:lumMod val="85000"/>
                    <a:lumOff val="15000"/>
                  </a:schemeClr>
                </a:solidFill>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baseline="0">
                <a:solidFill>
                  <a:schemeClr val="tx1">
                    <a:lumMod val="85000"/>
                    <a:lumOff val="15000"/>
                  </a:schemeClr>
                </a:solidFill>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baseline="0">
                <a:solidFill>
                  <a:schemeClr val="tx1">
                    <a:lumMod val="85000"/>
                    <a:lumOff val="15000"/>
                  </a:schemeClr>
                </a:solidFill>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586800" y="1764000"/>
            <a:ext cx="3956400" cy="40932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内容占位符 8"/>
          <p:cNvSpPr>
            <a:spLocks noGrp="1"/>
          </p:cNvSpPr>
          <p:nvPr>
            <p:ph sz="quarter" idx="14"/>
            <p:custDataLst>
              <p:tags r:id="rId15"/>
            </p:custDataLst>
          </p:nvPr>
        </p:nvSpPr>
        <p:spPr>
          <a:xfrm>
            <a:off x="5101200" y="769938"/>
            <a:ext cx="6480000" cy="5087937"/>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lvl="0" algn="ctr"/>
            <a:endParaRPr lang="en-US" altLang="zh-CN"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grpSp>
        <p:nvGrpSpPr>
          <p:cNvPr id="14" name="组合 13"/>
          <p:cNvGrpSpPr/>
          <p:nvPr>
            <p:custDataLst>
              <p:tags r:id="rId3"/>
            </p:custDataLst>
          </p:nvPr>
        </p:nvGrpSpPr>
        <p:grpSpPr>
          <a:xfrm>
            <a:off x="78105" y="78105"/>
            <a:ext cx="12045950" cy="888668"/>
            <a:chOff x="78105" y="78105"/>
            <a:chExt cx="12045950" cy="888668"/>
          </a:xfrm>
        </p:grpSpPr>
        <p:pic>
          <p:nvPicPr>
            <p:cNvPr id="15" name="图片 14"/>
            <p:cNvPicPr/>
            <p:nvPr>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78105" y="78105"/>
              <a:ext cx="1143000" cy="888668"/>
            </a:xfrm>
            <a:prstGeom prst="rect">
              <a:avLst/>
            </a:prstGeom>
          </p:spPr>
        </p:pic>
        <p:pic>
          <p:nvPicPr>
            <p:cNvPr id="16" name="图片 15"/>
            <p:cNvPicPr/>
            <p:nvPr>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0981055" y="78105"/>
              <a:ext cx="1143000" cy="872979"/>
            </a:xfrm>
            <a:prstGeom prst="rect">
              <a:avLst/>
            </a:prstGeom>
          </p:spPr>
        </p:pic>
      </p:grpSp>
      <p:sp>
        <p:nvSpPr>
          <p:cNvPr id="2" name="标题 1"/>
          <p:cNvSpPr>
            <a:spLocks noGrp="1"/>
          </p:cNvSpPr>
          <p:nvPr>
            <p:ph type="title"/>
            <p:custDataLst>
              <p:tags r:id="rId10"/>
            </p:custDataLst>
          </p:nvPr>
        </p:nvSpPr>
        <p:spPr>
          <a:xfrm>
            <a:off x="612000" y="781200"/>
            <a:ext cx="10976400" cy="626400"/>
          </a:xfrm>
        </p:spPr>
        <p:txBody>
          <a:bodyPr wrap="square" anchor="ctr">
            <a:normAutofit/>
          </a:bodyPr>
          <a:lstStyle>
            <a:lvl1pPr algn="ctr">
              <a:defRPr sz="3600"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1"/>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612000" y="1659600"/>
            <a:ext cx="10975975" cy="828000"/>
          </a:xfrm>
        </p:spPr>
        <p:txBody>
          <a:bodyPr wrap="square">
            <a:normAutofit/>
          </a:bodyPr>
          <a:lstStyle>
            <a:lvl1pPr algn="ctr">
              <a:defRPr baseline="0">
                <a:solidFill>
                  <a:schemeClr val="tx1">
                    <a:lumMod val="85000"/>
                    <a:lumOff val="15000"/>
                  </a:schemeClr>
                </a:solidFill>
                <a:latin typeface="微软雅黑" panose="020B0503020204020204" charset="-122"/>
                <a:ea typeface="微软雅黑" panose="020B0503020204020204"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5"/>
            </p:custDataLst>
          </p:nvPr>
        </p:nvSpPr>
        <p:spPr>
          <a:xfrm>
            <a:off x="612775" y="2808000"/>
            <a:ext cx="10965600" cy="34308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1" name="组合 10"/>
          <p:cNvGrpSpPr/>
          <p:nvPr>
            <p:custDataLst>
              <p:tags r:id="rId2"/>
            </p:custDataLst>
          </p:nvPr>
        </p:nvGrpSpPr>
        <p:grpSpPr>
          <a:xfrm>
            <a:off x="88265" y="68580"/>
            <a:ext cx="12025630" cy="888668"/>
            <a:chOff x="88265" y="68580"/>
            <a:chExt cx="12025630" cy="888668"/>
          </a:xfrm>
        </p:grpSpPr>
        <p:pic>
          <p:nvPicPr>
            <p:cNvPr id="12" name="图片 11"/>
            <p:cNvPicPr/>
            <p:nvPr>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88265" y="68580"/>
              <a:ext cx="1143000" cy="888668"/>
            </a:xfrm>
            <a:prstGeom prst="rect">
              <a:avLst/>
            </a:prstGeom>
          </p:spPr>
        </p:pic>
        <p:pic>
          <p:nvPicPr>
            <p:cNvPr id="13" name="图片 12"/>
            <p:cNvPicPr/>
            <p:nvPr>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10970895" y="68580"/>
              <a:ext cx="1143000" cy="872979"/>
            </a:xfrm>
            <a:prstGeom prst="rect">
              <a:avLst/>
            </a:prstGeom>
          </p:spPr>
        </p:pic>
      </p:grpSp>
      <p:sp>
        <p:nvSpPr>
          <p:cNvPr id="10" name="矩形 9"/>
          <p:cNvSpPr/>
          <p:nvPr>
            <p:custDataLst>
              <p:tags r:id="rId9"/>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lvl="0" algn="ctr"/>
            <a:endParaRPr lang="en-US" altLang="zh-CN"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2" name="标题 1"/>
          <p:cNvSpPr>
            <a:spLocks noGrp="1"/>
          </p:cNvSpPr>
          <p:nvPr>
            <p:ph type="title"/>
            <p:custDataLst>
              <p:tags r:id="rId10"/>
            </p:custDataLst>
          </p:nvPr>
        </p:nvSpPr>
        <p:spPr>
          <a:xfrm>
            <a:off x="604800" y="669600"/>
            <a:ext cx="10976400" cy="565200"/>
          </a:xfrm>
        </p:spPr>
        <p:txBody>
          <a:bodyPr wrap="square" anchor="ctr">
            <a:noAutofit/>
          </a:bodyPr>
          <a:lstStyle>
            <a:lvl1pPr algn="ctr">
              <a:defRPr sz="3600"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1"/>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4"/>
            </p:custDataLst>
          </p:nvPr>
        </p:nvSpPr>
        <p:spPr>
          <a:xfrm>
            <a:off x="604837" y="1681200"/>
            <a:ext cx="10990800" cy="32112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9" name="文本占位符 8"/>
          <p:cNvSpPr>
            <a:spLocks noGrp="1"/>
          </p:cNvSpPr>
          <p:nvPr>
            <p:ph type="body" sz="quarter" idx="14"/>
            <p:custDataLst>
              <p:tags r:id="rId15"/>
            </p:custDataLst>
          </p:nvPr>
        </p:nvSpPr>
        <p:spPr>
          <a:xfrm>
            <a:off x="594000" y="5180400"/>
            <a:ext cx="11001600" cy="1011600"/>
          </a:xfrm>
        </p:spPr>
        <p:txBody>
          <a:bodyPr wrap="square">
            <a:normAutofit/>
          </a:bodyPr>
          <a:lstStyle>
            <a:lvl1pPr marL="0" indent="0">
              <a:buNone/>
              <a:defRPr baseline="0">
                <a:solidFill>
                  <a:schemeClr val="tx1">
                    <a:lumMod val="85000"/>
                    <a:lumOff val="15000"/>
                  </a:schemeClr>
                </a:solidFill>
                <a:latin typeface="微软雅黑" panose="020B0503020204020204" charset="-122"/>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p:custDataLst>
              <p:tags r:id="rId2"/>
            </p:custDataLst>
          </p:nvPr>
        </p:nvGrpSpPr>
        <p:grpSpPr>
          <a:xfrm>
            <a:off x="87630" y="5886783"/>
            <a:ext cx="12035790" cy="888668"/>
            <a:chOff x="87630" y="5886783"/>
            <a:chExt cx="12035790" cy="888668"/>
          </a:xfrm>
        </p:grpSpPr>
        <p:pic>
          <p:nvPicPr>
            <p:cNvPr id="14" name="图片 13"/>
            <p:cNvPicPr/>
            <p:nvPr>
              <p:custDataLst>
                <p:tags r:id="rId3"/>
              </p:custDataLst>
            </p:nvPr>
          </p:nvPicPr>
          <p:blipFill>
            <a:blip r:embed="rId4" r:link="rId5" cstate="print">
              <a:extLst>
                <a:ext uri="{28A0092B-C50C-407E-A947-70E740481C1C}">
                  <a14:useLocalDpi xmlns:a14="http://schemas.microsoft.com/office/drawing/2010/main" val="0"/>
                </a:ext>
              </a:extLst>
            </a:blip>
            <a:stretch>
              <a:fillRect/>
            </a:stretch>
          </p:blipFill>
          <p:spPr>
            <a:xfrm>
              <a:off x="10980420" y="5886783"/>
              <a:ext cx="1143000" cy="888668"/>
            </a:xfrm>
            <a:prstGeom prst="rect">
              <a:avLst/>
            </a:prstGeom>
          </p:spPr>
        </p:pic>
        <p:pic>
          <p:nvPicPr>
            <p:cNvPr id="15" name="图片 14"/>
            <p:cNvPicPr/>
            <p:nvPr>
              <p:custDataLst>
                <p:tags r:id="rId6"/>
              </p:custDataLst>
            </p:nvPr>
          </p:nvPicPr>
          <p:blipFill>
            <a:blip r:embed="rId7" r:link="rId8" cstate="print">
              <a:extLst>
                <a:ext uri="{28A0092B-C50C-407E-A947-70E740481C1C}">
                  <a14:useLocalDpi xmlns:a14="http://schemas.microsoft.com/office/drawing/2010/main" val="0"/>
                </a:ext>
              </a:extLst>
            </a:blip>
            <a:stretch>
              <a:fillRect/>
            </a:stretch>
          </p:blipFill>
          <p:spPr>
            <a:xfrm>
              <a:off x="87630" y="5887231"/>
              <a:ext cx="1143000" cy="872979"/>
            </a:xfrm>
            <a:prstGeom prst="rect">
              <a:avLst/>
            </a:prstGeom>
          </p:spPr>
        </p:pic>
      </p:grpSp>
      <p:sp>
        <p:nvSpPr>
          <p:cNvPr id="10" name="矩形 9"/>
          <p:cNvSpPr/>
          <p:nvPr>
            <p:custDataLst>
              <p:tags r:id="rId9"/>
            </p:custDataLst>
          </p:nvPr>
        </p:nvSpPr>
        <p:spPr>
          <a:xfrm>
            <a:off x="0" y="0"/>
            <a:ext cx="12192000" cy="914407"/>
          </a:xfrm>
          <a:prstGeom prst="rect">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a:bodyPr>
          <a:lstStyle/>
          <a:p>
            <a:pPr lvl="0" algn="ctr">
              <a:buClrTx/>
              <a:buSzTx/>
              <a:buFontTx/>
            </a:pPr>
            <a:endParaRPr lang="en-US" altLang="zh-CN"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3" name="日期占位符 2"/>
          <p:cNvSpPr>
            <a:spLocks noGrp="1"/>
          </p:cNvSpPr>
          <p:nvPr>
            <p:ph type="dt" sz="half" idx="10"/>
            <p:custDataLst>
              <p:tags r:id="rId10"/>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579600" y="1663200"/>
            <a:ext cx="5342400" cy="28944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9" name="内容占位符 8"/>
          <p:cNvSpPr>
            <a:spLocks noGrp="1"/>
          </p:cNvSpPr>
          <p:nvPr>
            <p:ph sz="quarter" idx="14"/>
            <p:custDataLst>
              <p:tags r:id="rId14"/>
            </p:custDataLst>
          </p:nvPr>
        </p:nvSpPr>
        <p:spPr>
          <a:xfrm>
            <a:off x="6242400" y="1663200"/>
            <a:ext cx="5367600" cy="28944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vl2pPr>
              <a:defRPr baseline="0">
                <a:solidFill>
                  <a:schemeClr val="tx1">
                    <a:lumMod val="85000"/>
                    <a:lumOff val="15000"/>
                  </a:schemeClr>
                </a:solidFill>
                <a:latin typeface="微软雅黑" panose="020B0503020204020204" charset="-122"/>
                <a:ea typeface="微软雅黑" panose="020B0503020204020204" charset="-122"/>
              </a:defRPr>
            </a:lvl2pPr>
            <a:lvl3pPr>
              <a:defRPr baseline="0">
                <a:solidFill>
                  <a:schemeClr val="tx1">
                    <a:lumMod val="85000"/>
                    <a:lumOff val="15000"/>
                  </a:schemeClr>
                </a:solidFill>
                <a:latin typeface="微软雅黑" panose="020B0503020204020204" charset="-122"/>
                <a:ea typeface="微软雅黑" panose="020B0503020204020204" charset="-122"/>
              </a:defRPr>
            </a:lvl3pPr>
            <a:lvl4pPr>
              <a:defRPr baseline="0">
                <a:solidFill>
                  <a:schemeClr val="tx1">
                    <a:lumMod val="85000"/>
                    <a:lumOff val="15000"/>
                  </a:schemeClr>
                </a:solidFill>
                <a:latin typeface="微软雅黑" panose="020B0503020204020204" charset="-122"/>
                <a:ea typeface="微软雅黑" panose="020B0503020204020204" charset="-122"/>
              </a:defRPr>
            </a:lvl4pPr>
            <a:lvl5pPr>
              <a:defRPr baseline="0">
                <a:solidFill>
                  <a:schemeClr val="tx1">
                    <a:lumMod val="85000"/>
                    <a:lumOff val="15000"/>
                  </a:schemeClr>
                </a:solidFill>
                <a:latin typeface="微软雅黑" panose="020B0503020204020204" charset="-122"/>
                <a:ea typeface="微软雅黑" panose="020B0503020204020204" charset="-122"/>
              </a:defRPr>
            </a:lvl5pPr>
          </a:lstStyle>
          <a:p>
            <a:pPr lvl="0"/>
            <a:r>
              <a:rPr lang="zh-CN" altLang="en-US"/>
              <a:t>单击此处编辑母版文本样式</a:t>
            </a:r>
            <a:endParaRPr lang="zh-CN" altLang="en-US"/>
          </a:p>
          <a:p>
            <a:pPr lvl="1"/>
            <a:r>
              <a:rPr lang="zh-CN" altLang="en-US" dirty="0">
                <a:sym typeface="+mn-ea"/>
              </a:rPr>
              <a:t>第</a:t>
            </a:r>
            <a:r>
              <a:rPr lang="zh-CN" altLang="en-US"/>
              <a:t>二级</a:t>
            </a:r>
            <a:endParaRPr lang="zh-CN" altLang="en-US"/>
          </a:p>
          <a:p>
            <a:pPr lvl="2"/>
            <a:r>
              <a:rPr lang="zh-CN" altLang="en-US" dirty="0">
                <a:sym typeface="+mn-ea"/>
              </a:rPr>
              <a:t>第</a:t>
            </a:r>
            <a:r>
              <a:rPr lang="zh-CN" altLang="en-US"/>
              <a:t>三级</a:t>
            </a:r>
            <a:endParaRPr lang="zh-CN" altLang="en-US"/>
          </a:p>
          <a:p>
            <a:pPr lvl="3"/>
            <a:r>
              <a:rPr lang="zh-CN" altLang="en-US" dirty="0">
                <a:sym typeface="+mn-ea"/>
              </a:rPr>
              <a:t>第</a:t>
            </a:r>
            <a:r>
              <a:rPr lang="zh-CN" altLang="en-US"/>
              <a:t>四级</a:t>
            </a:r>
            <a:endParaRPr lang="zh-CN" altLang="en-US"/>
          </a:p>
          <a:p>
            <a:pPr lvl="4"/>
            <a:r>
              <a:rPr lang="zh-CN" altLang="en-US" dirty="0">
                <a:sym typeface="+mn-ea"/>
              </a:rPr>
              <a:t>第</a:t>
            </a:r>
            <a:r>
              <a:rPr lang="zh-CN" altLang="en-US"/>
              <a:t>五级</a:t>
            </a:r>
            <a:endParaRPr lang="zh-CN" altLang="en-US"/>
          </a:p>
        </p:txBody>
      </p:sp>
      <p:sp>
        <p:nvSpPr>
          <p:cNvPr id="11" name="文本占位符 10"/>
          <p:cNvSpPr>
            <a:spLocks noGrp="1"/>
          </p:cNvSpPr>
          <p:nvPr>
            <p:ph type="body" sz="quarter" idx="15"/>
            <p:custDataLst>
              <p:tags r:id="rId15"/>
            </p:custDataLst>
          </p:nvPr>
        </p:nvSpPr>
        <p:spPr>
          <a:xfrm>
            <a:off x="572400" y="4816800"/>
            <a:ext cx="5342400" cy="7812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6"/>
            </p:custDataLst>
          </p:nvPr>
        </p:nvSpPr>
        <p:spPr>
          <a:xfrm>
            <a:off x="6253200" y="4813200"/>
            <a:ext cx="5367600" cy="781200"/>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pPr lvl="0"/>
            <a:r>
              <a:rPr lang="zh-CN" altLang="en-US" dirty="0"/>
              <a:t>单击此处编辑母版文本样式</a:t>
            </a:r>
            <a:endParaRPr lang="zh-CN" altLang="en-US" dirty="0"/>
          </a:p>
        </p:txBody>
      </p:sp>
      <p:sp>
        <p:nvSpPr>
          <p:cNvPr id="2" name="标题 1"/>
          <p:cNvSpPr>
            <a:spLocks noGrp="1"/>
          </p:cNvSpPr>
          <p:nvPr>
            <p:ph type="title"/>
            <p:custDataLst>
              <p:tags r:id="rId17"/>
            </p:custDataLst>
          </p:nvPr>
        </p:nvSpPr>
        <p:spPr>
          <a:xfrm>
            <a:off x="579600" y="237600"/>
            <a:ext cx="11037600" cy="441964"/>
          </a:xfrm>
        </p:spPr>
        <p:txBody>
          <a:bodyPr wrap="square">
            <a:normAutofit/>
          </a:bodyPr>
          <a:lstStyle>
            <a:lvl1pPr>
              <a:defRPr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dirty="0"/>
              <a:t>单击此处编辑母版标题样式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9" name="矩形 8"/>
          <p:cNvSpPr/>
          <p:nvPr>
            <p:custDataLst>
              <p:tags r:id="rId2"/>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lvl="0" algn="ctr"/>
            <a:endParaRPr lang="en-US" altLang="zh-CN">
              <a:cs typeface="微软雅黑" panose="020B0503020204020204" charset="-122"/>
              <a:sym typeface="+mn-ea"/>
            </a:endParaRPr>
          </a:p>
        </p:txBody>
      </p:sp>
      <p:grpSp>
        <p:nvGrpSpPr>
          <p:cNvPr id="8" name="组合 7"/>
          <p:cNvGrpSpPr/>
          <p:nvPr>
            <p:custDataLst>
              <p:tags r:id="rId3"/>
            </p:custDataLst>
          </p:nvPr>
        </p:nvGrpSpPr>
        <p:grpSpPr>
          <a:xfrm>
            <a:off x="106680" y="97790"/>
            <a:ext cx="11979275" cy="6691630"/>
            <a:chOff x="106680" y="97790"/>
            <a:chExt cx="11979275" cy="6691630"/>
          </a:xfrm>
        </p:grpSpPr>
        <p:pic>
          <p:nvPicPr>
            <p:cNvPr id="10" name="图片 9"/>
            <p:cNvPicPr/>
            <p:nvPr>
              <p:custDataLst>
                <p:tags r:id="rId4"/>
              </p:custDataLst>
            </p:nvPr>
          </p:nvPicPr>
          <p:blipFill>
            <a:blip r:embed="rId5" r:link="rId6" cstate="print">
              <a:extLst>
                <a:ext uri="{28A0092B-C50C-407E-A947-70E740481C1C}">
                  <a14:useLocalDpi xmlns:a14="http://schemas.microsoft.com/office/drawing/2010/main" val="0"/>
                </a:ext>
              </a:extLst>
            </a:blip>
            <a:stretch>
              <a:fillRect/>
            </a:stretch>
          </p:blipFill>
          <p:spPr>
            <a:xfrm>
              <a:off x="106680" y="97790"/>
              <a:ext cx="1727835" cy="1163955"/>
            </a:xfrm>
            <a:prstGeom prst="rect">
              <a:avLst/>
            </a:prstGeom>
          </p:spPr>
        </p:pic>
        <p:pic>
          <p:nvPicPr>
            <p:cNvPr id="11" name="图片 10"/>
            <p:cNvPicPr/>
            <p:nvPr>
              <p:custDataLst>
                <p:tags r:id="rId7"/>
              </p:custDataLst>
            </p:nvPr>
          </p:nvPicPr>
          <p:blipFill>
            <a:blip r:embed="rId8" r:link="rId9" cstate="print">
              <a:extLst>
                <a:ext uri="{28A0092B-C50C-407E-A947-70E740481C1C}">
                  <a14:useLocalDpi xmlns:a14="http://schemas.microsoft.com/office/drawing/2010/main" val="0"/>
                </a:ext>
              </a:extLst>
            </a:blip>
            <a:stretch>
              <a:fillRect/>
            </a:stretch>
          </p:blipFill>
          <p:spPr>
            <a:xfrm>
              <a:off x="10297160" y="5579110"/>
              <a:ext cx="1788795" cy="1210310"/>
            </a:xfrm>
            <a:prstGeom prst="rect">
              <a:avLst/>
            </a:prstGeom>
          </p:spPr>
        </p:pic>
      </p:grpSp>
      <p:sp>
        <p:nvSpPr>
          <p:cNvPr id="2" name="标题 1"/>
          <p:cNvSpPr>
            <a:spLocks noGrp="1"/>
          </p:cNvSpPr>
          <p:nvPr>
            <p:ph type="title" hasCustomPrompt="1"/>
            <p:custDataLst>
              <p:tags r:id="rId10"/>
            </p:custDataLst>
          </p:nvPr>
        </p:nvSpPr>
        <p:spPr>
          <a:xfrm>
            <a:off x="1522800" y="1339200"/>
            <a:ext cx="9144000" cy="2386800"/>
          </a:xfrm>
        </p:spPr>
        <p:txBody>
          <a:bodyPr wrap="square" anchor="b">
            <a:normAutofit/>
          </a:bodyPr>
          <a:lstStyle>
            <a:lvl1pPr algn="ctr">
              <a:defRPr sz="6000" baseline="0">
                <a:solidFill>
                  <a:schemeClr val="tx1">
                    <a:lumMod val="85000"/>
                    <a:lumOff val="15000"/>
                  </a:schemeClr>
                </a:solidFill>
                <a:latin typeface="微软雅黑" panose="020B0503020204020204" charset="-122"/>
                <a:ea typeface="微软雅黑" panose="020B0503020204020204"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1"/>
            </p:custDataLst>
          </p:nvPr>
        </p:nvSpPr>
        <p:spPr/>
        <p:txBody>
          <a:bodyPr wrap="square">
            <a:normAutofit/>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1522413" y="3862800"/>
            <a:ext cx="9144000" cy="1656000"/>
          </a:xfrm>
        </p:spPr>
        <p:txBody>
          <a:bodyPr wrap="square">
            <a:normAutofit/>
          </a:bodyPr>
          <a:lstStyle>
            <a:lvl1pPr algn="ctr">
              <a:defRPr baseline="0">
                <a:solidFill>
                  <a:schemeClr val="tx1">
                    <a:lumMod val="85000"/>
                    <a:lumOff val="15000"/>
                  </a:schemeClr>
                </a:solidFill>
                <a:latin typeface="微软雅黑" panose="020B0503020204020204" charset="-122"/>
                <a:ea typeface="微软雅黑" panose="020B0503020204020204"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tags" Target="../tags/tag156.xml"/><Relationship Id="rId24" Type="http://schemas.openxmlformats.org/officeDocument/2006/relationships/tags" Target="../tags/tag155.xml"/><Relationship Id="rId23" Type="http://schemas.openxmlformats.org/officeDocument/2006/relationships/tags" Target="../tags/tag154.xml"/><Relationship Id="rId22" Type="http://schemas.openxmlformats.org/officeDocument/2006/relationships/tags" Target="../tags/tag153.xml"/><Relationship Id="rId21" Type="http://schemas.openxmlformats.org/officeDocument/2006/relationships/tags" Target="../tags/tag152.xml"/><Relationship Id="rId20" Type="http://schemas.openxmlformats.org/officeDocument/2006/relationships/tags" Target="../tags/tag151.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101600" tIns="38100" rIns="76200" bIns="38100" rtlCol="0" anchor="t"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baseline="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defRPr>
            </a:lvl1pPr>
          </a:lstStyle>
          <a:p>
            <a:fld id="{49AE70B2-8BF9-45C0-BB95-33D1B9D3A854}" type="slidenum">
              <a:rPr lang="zh-CN" altLang="en-US" smtClean="0"/>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cs typeface="微软雅黑" panose="020B050302020402020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7.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59.xml"/><Relationship Id="rId2" Type="http://schemas.openxmlformats.org/officeDocument/2006/relationships/image" Target="../media/image16.png"/><Relationship Id="rId1" Type="http://schemas.openxmlformats.org/officeDocument/2006/relationships/tags" Target="../tags/tag158.xml"/></Relationships>
</file>

<file path=ppt/slides/_rels/slide3.xml.rels><?xml version="1.0" encoding="UTF-8" standalone="yes"?>
<Relationships xmlns="http://schemas.openxmlformats.org/package/2006/relationships"><Relationship Id="rId9" Type="http://schemas.openxmlformats.org/officeDocument/2006/relationships/tags" Target="../tags/tag167.xml"/><Relationship Id="rId8" Type="http://schemas.openxmlformats.org/officeDocument/2006/relationships/tags" Target="../tags/tag166.xml"/><Relationship Id="rId7" Type="http://schemas.openxmlformats.org/officeDocument/2006/relationships/tags" Target="../tags/tag165.xml"/><Relationship Id="rId6" Type="http://schemas.openxmlformats.org/officeDocument/2006/relationships/tags" Target="../tags/tag164.xml"/><Relationship Id="rId5" Type="http://schemas.openxmlformats.org/officeDocument/2006/relationships/tags" Target="../tags/tag163.xml"/><Relationship Id="rId4" Type="http://schemas.openxmlformats.org/officeDocument/2006/relationships/tags" Target="../tags/tag162.xml"/><Relationship Id="rId3" Type="http://schemas.openxmlformats.org/officeDocument/2006/relationships/tags" Target="../tags/tag161.xml"/><Relationship Id="rId24" Type="http://schemas.openxmlformats.org/officeDocument/2006/relationships/slideLayout" Target="../slideLayouts/slideLayout2.xml"/><Relationship Id="rId23" Type="http://schemas.openxmlformats.org/officeDocument/2006/relationships/themeOverride" Target="../theme/themeOverride1.xml"/><Relationship Id="rId22" Type="http://schemas.openxmlformats.org/officeDocument/2006/relationships/tags" Target="../tags/tag180.xml"/><Relationship Id="rId21" Type="http://schemas.openxmlformats.org/officeDocument/2006/relationships/tags" Target="../tags/tag179.xml"/><Relationship Id="rId20" Type="http://schemas.openxmlformats.org/officeDocument/2006/relationships/tags" Target="../tags/tag178.xml"/><Relationship Id="rId2" Type="http://schemas.openxmlformats.org/officeDocument/2006/relationships/tags" Target="../tags/tag160.xml"/><Relationship Id="rId19" Type="http://schemas.openxmlformats.org/officeDocument/2006/relationships/tags" Target="../tags/tag177.xml"/><Relationship Id="rId18" Type="http://schemas.openxmlformats.org/officeDocument/2006/relationships/tags" Target="../tags/tag176.xml"/><Relationship Id="rId17" Type="http://schemas.openxmlformats.org/officeDocument/2006/relationships/tags" Target="../tags/tag175.xml"/><Relationship Id="rId16" Type="http://schemas.openxmlformats.org/officeDocument/2006/relationships/tags" Target="../tags/tag174.xml"/><Relationship Id="rId15" Type="http://schemas.openxmlformats.org/officeDocument/2006/relationships/tags" Target="../tags/tag173.xml"/><Relationship Id="rId14" Type="http://schemas.openxmlformats.org/officeDocument/2006/relationships/tags" Target="../tags/tag172.xml"/><Relationship Id="rId13" Type="http://schemas.openxmlformats.org/officeDocument/2006/relationships/tags" Target="../tags/tag171.xml"/><Relationship Id="rId12" Type="http://schemas.openxmlformats.org/officeDocument/2006/relationships/tags" Target="../tags/tag170.xml"/><Relationship Id="rId11" Type="http://schemas.openxmlformats.org/officeDocument/2006/relationships/tags" Target="../tags/tag169.xml"/><Relationship Id="rId10" Type="http://schemas.openxmlformats.org/officeDocument/2006/relationships/tags" Target="../tags/tag168.xml"/><Relationship Id="rId1" Type="http://schemas.openxmlformats.org/officeDocument/2006/relationships/image" Target="../media/image17.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1.xml"/></Relationships>
</file>

<file path=ppt/slides/_rels/slide5.xml.rels><?xml version="1.0" encoding="UTF-8" standalone="yes"?>
<Relationships xmlns="http://schemas.openxmlformats.org/package/2006/relationships"><Relationship Id="rId9" Type="http://schemas.openxmlformats.org/officeDocument/2006/relationships/tags" Target="../tags/tag189.xml"/><Relationship Id="rId8" Type="http://schemas.openxmlformats.org/officeDocument/2006/relationships/image" Target="../media/image18.jpeg"/><Relationship Id="rId7" Type="http://schemas.openxmlformats.org/officeDocument/2006/relationships/tags" Target="../tags/tag188.xml"/><Relationship Id="rId6" Type="http://schemas.openxmlformats.org/officeDocument/2006/relationships/tags" Target="../tags/tag187.xml"/><Relationship Id="rId5" Type="http://schemas.openxmlformats.org/officeDocument/2006/relationships/tags" Target="../tags/tag186.xml"/><Relationship Id="rId4" Type="http://schemas.openxmlformats.org/officeDocument/2006/relationships/tags" Target="../tags/tag185.xml"/><Relationship Id="rId3" Type="http://schemas.openxmlformats.org/officeDocument/2006/relationships/tags" Target="../tags/tag184.xml"/><Relationship Id="rId22" Type="http://schemas.openxmlformats.org/officeDocument/2006/relationships/slideLayout" Target="../slideLayouts/slideLayout2.xml"/><Relationship Id="rId21" Type="http://schemas.openxmlformats.org/officeDocument/2006/relationships/tags" Target="../tags/tag198.xml"/><Relationship Id="rId20" Type="http://schemas.openxmlformats.org/officeDocument/2006/relationships/image" Target="../media/image21.jpeg"/><Relationship Id="rId2" Type="http://schemas.openxmlformats.org/officeDocument/2006/relationships/tags" Target="../tags/tag183.xml"/><Relationship Id="rId19" Type="http://schemas.openxmlformats.org/officeDocument/2006/relationships/tags" Target="../tags/tag197.xml"/><Relationship Id="rId18" Type="http://schemas.openxmlformats.org/officeDocument/2006/relationships/tags" Target="../tags/tag196.xml"/><Relationship Id="rId17" Type="http://schemas.openxmlformats.org/officeDocument/2006/relationships/tags" Target="../tags/tag195.xml"/><Relationship Id="rId16" Type="http://schemas.openxmlformats.org/officeDocument/2006/relationships/tags" Target="../tags/tag194.xml"/><Relationship Id="rId15" Type="http://schemas.openxmlformats.org/officeDocument/2006/relationships/image" Target="../media/image20.jpeg"/><Relationship Id="rId14" Type="http://schemas.openxmlformats.org/officeDocument/2006/relationships/tags" Target="../tags/tag193.xml"/><Relationship Id="rId13" Type="http://schemas.openxmlformats.org/officeDocument/2006/relationships/tags" Target="../tags/tag192.xml"/><Relationship Id="rId12" Type="http://schemas.openxmlformats.org/officeDocument/2006/relationships/tags" Target="../tags/tag191.xml"/><Relationship Id="rId11" Type="http://schemas.openxmlformats.org/officeDocument/2006/relationships/tags" Target="../tags/tag190.xml"/><Relationship Id="rId10" Type="http://schemas.openxmlformats.org/officeDocument/2006/relationships/image" Target="../media/image19.jpeg"/><Relationship Id="rId1" Type="http://schemas.openxmlformats.org/officeDocument/2006/relationships/tags" Target="../tags/tag182.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00.xml"/><Relationship Id="rId2" Type="http://schemas.openxmlformats.org/officeDocument/2006/relationships/image" Target="../media/image22.png"/><Relationship Id="rId1" Type="http://schemas.openxmlformats.org/officeDocument/2006/relationships/tags" Target="../tags/tag199.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02.xml"/><Relationship Id="rId1" Type="http://schemas.openxmlformats.org/officeDocument/2006/relationships/image" Target="../media/image23.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3.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204.xml"/><Relationship Id="rId2" Type="http://schemas.openxmlformats.org/officeDocument/2006/relationships/image" Target="../media/image25.png"/><Relationship Id="rId1" Type="http://schemas.openxmlformats.org/officeDocument/2006/relationships/image" Target="../media/image24.png"/></Relationships>
</file>

<file path=ppt/slides/_rels/slide11.xml.rels><?xml version="1.0" encoding="UTF-8" standalone="yes"?>
<Relationships xmlns="http://schemas.openxmlformats.org/package/2006/relationships"><Relationship Id="rId9" Type="http://schemas.openxmlformats.org/officeDocument/2006/relationships/tags" Target="../tags/tag213.xml"/><Relationship Id="rId8" Type="http://schemas.openxmlformats.org/officeDocument/2006/relationships/tags" Target="../tags/tag212.xml"/><Relationship Id="rId7" Type="http://schemas.openxmlformats.org/officeDocument/2006/relationships/tags" Target="../tags/tag211.xml"/><Relationship Id="rId6" Type="http://schemas.openxmlformats.org/officeDocument/2006/relationships/tags" Target="../tags/tag210.xml"/><Relationship Id="rId5" Type="http://schemas.openxmlformats.org/officeDocument/2006/relationships/tags" Target="../tags/tag209.xml"/><Relationship Id="rId4" Type="http://schemas.openxmlformats.org/officeDocument/2006/relationships/tags" Target="../tags/tag208.xml"/><Relationship Id="rId32" Type="http://schemas.openxmlformats.org/officeDocument/2006/relationships/slideLayout" Target="../slideLayouts/slideLayout2.xml"/><Relationship Id="rId31" Type="http://schemas.openxmlformats.org/officeDocument/2006/relationships/tags" Target="../tags/tag235.xml"/><Relationship Id="rId30" Type="http://schemas.openxmlformats.org/officeDocument/2006/relationships/tags" Target="../tags/tag234.xml"/><Relationship Id="rId3" Type="http://schemas.openxmlformats.org/officeDocument/2006/relationships/tags" Target="../tags/tag207.xml"/><Relationship Id="rId29" Type="http://schemas.openxmlformats.org/officeDocument/2006/relationships/tags" Target="../tags/tag233.xml"/><Relationship Id="rId28" Type="http://schemas.openxmlformats.org/officeDocument/2006/relationships/tags" Target="../tags/tag232.xml"/><Relationship Id="rId27" Type="http://schemas.openxmlformats.org/officeDocument/2006/relationships/tags" Target="../tags/tag231.xml"/><Relationship Id="rId26" Type="http://schemas.openxmlformats.org/officeDocument/2006/relationships/tags" Target="../tags/tag230.xml"/><Relationship Id="rId25" Type="http://schemas.openxmlformats.org/officeDocument/2006/relationships/tags" Target="../tags/tag229.xml"/><Relationship Id="rId24" Type="http://schemas.openxmlformats.org/officeDocument/2006/relationships/tags" Target="../tags/tag228.xml"/><Relationship Id="rId23" Type="http://schemas.openxmlformats.org/officeDocument/2006/relationships/tags" Target="../tags/tag227.xml"/><Relationship Id="rId22" Type="http://schemas.openxmlformats.org/officeDocument/2006/relationships/tags" Target="../tags/tag226.xml"/><Relationship Id="rId21" Type="http://schemas.openxmlformats.org/officeDocument/2006/relationships/tags" Target="../tags/tag225.xml"/><Relationship Id="rId20" Type="http://schemas.openxmlformats.org/officeDocument/2006/relationships/tags" Target="../tags/tag224.xml"/><Relationship Id="rId2" Type="http://schemas.openxmlformats.org/officeDocument/2006/relationships/tags" Target="../tags/tag206.xml"/><Relationship Id="rId19" Type="http://schemas.openxmlformats.org/officeDocument/2006/relationships/tags" Target="../tags/tag223.xml"/><Relationship Id="rId18" Type="http://schemas.openxmlformats.org/officeDocument/2006/relationships/tags" Target="../tags/tag222.xml"/><Relationship Id="rId17" Type="http://schemas.openxmlformats.org/officeDocument/2006/relationships/tags" Target="../tags/tag221.xml"/><Relationship Id="rId16" Type="http://schemas.openxmlformats.org/officeDocument/2006/relationships/tags" Target="../tags/tag220.xml"/><Relationship Id="rId15" Type="http://schemas.openxmlformats.org/officeDocument/2006/relationships/tags" Target="../tags/tag219.xml"/><Relationship Id="rId14" Type="http://schemas.openxmlformats.org/officeDocument/2006/relationships/tags" Target="../tags/tag218.xml"/><Relationship Id="rId13" Type="http://schemas.openxmlformats.org/officeDocument/2006/relationships/tags" Target="../tags/tag217.xml"/><Relationship Id="rId12" Type="http://schemas.openxmlformats.org/officeDocument/2006/relationships/tags" Target="../tags/tag216.xml"/><Relationship Id="rId11" Type="http://schemas.openxmlformats.org/officeDocument/2006/relationships/tags" Target="../tags/tag215.xml"/><Relationship Id="rId10" Type="http://schemas.openxmlformats.org/officeDocument/2006/relationships/tags" Target="../tags/tag214.xml"/><Relationship Id="rId1" Type="http://schemas.openxmlformats.org/officeDocument/2006/relationships/tags" Target="../tags/tag20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6.xml"/><Relationship Id="rId1"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7.xml"/><Relationship Id="rId1" Type="http://schemas.openxmlformats.org/officeDocument/2006/relationships/image" Target="../media/image27.jpeg"/></Relationships>
</file>

<file path=ppt/slides/_rels/slide14.xml.rels><?xml version="1.0" encoding="UTF-8" standalone="yes"?>
<Relationships xmlns="http://schemas.openxmlformats.org/package/2006/relationships"><Relationship Id="rId9" Type="http://schemas.openxmlformats.org/officeDocument/2006/relationships/tags" Target="../tags/tag246.xml"/><Relationship Id="rId8" Type="http://schemas.openxmlformats.org/officeDocument/2006/relationships/tags" Target="../tags/tag245.xml"/><Relationship Id="rId7" Type="http://schemas.openxmlformats.org/officeDocument/2006/relationships/tags" Target="../tags/tag244.xml"/><Relationship Id="rId6" Type="http://schemas.openxmlformats.org/officeDocument/2006/relationships/tags" Target="../tags/tag243.xml"/><Relationship Id="rId5" Type="http://schemas.openxmlformats.org/officeDocument/2006/relationships/tags" Target="../tags/tag242.xml"/><Relationship Id="rId4" Type="http://schemas.openxmlformats.org/officeDocument/2006/relationships/tags" Target="../tags/tag241.xml"/><Relationship Id="rId33" Type="http://schemas.openxmlformats.org/officeDocument/2006/relationships/slideLayout" Target="../slideLayouts/slideLayout2.xml"/><Relationship Id="rId32" Type="http://schemas.openxmlformats.org/officeDocument/2006/relationships/tags" Target="../tags/tag269.xml"/><Relationship Id="rId31" Type="http://schemas.openxmlformats.org/officeDocument/2006/relationships/tags" Target="../tags/tag268.xml"/><Relationship Id="rId30" Type="http://schemas.openxmlformats.org/officeDocument/2006/relationships/tags" Target="../tags/tag267.xml"/><Relationship Id="rId3" Type="http://schemas.openxmlformats.org/officeDocument/2006/relationships/tags" Target="../tags/tag240.xml"/><Relationship Id="rId29" Type="http://schemas.openxmlformats.org/officeDocument/2006/relationships/tags" Target="../tags/tag266.xml"/><Relationship Id="rId28" Type="http://schemas.openxmlformats.org/officeDocument/2006/relationships/tags" Target="../tags/tag265.xml"/><Relationship Id="rId27" Type="http://schemas.openxmlformats.org/officeDocument/2006/relationships/tags" Target="../tags/tag264.xml"/><Relationship Id="rId26" Type="http://schemas.openxmlformats.org/officeDocument/2006/relationships/tags" Target="../tags/tag263.xml"/><Relationship Id="rId25" Type="http://schemas.openxmlformats.org/officeDocument/2006/relationships/tags" Target="../tags/tag262.xml"/><Relationship Id="rId24" Type="http://schemas.openxmlformats.org/officeDocument/2006/relationships/tags" Target="../tags/tag261.xml"/><Relationship Id="rId23" Type="http://schemas.openxmlformats.org/officeDocument/2006/relationships/tags" Target="../tags/tag260.xml"/><Relationship Id="rId22" Type="http://schemas.openxmlformats.org/officeDocument/2006/relationships/tags" Target="../tags/tag259.xml"/><Relationship Id="rId21" Type="http://schemas.openxmlformats.org/officeDocument/2006/relationships/tags" Target="../tags/tag258.xml"/><Relationship Id="rId20" Type="http://schemas.openxmlformats.org/officeDocument/2006/relationships/tags" Target="../tags/tag257.xml"/><Relationship Id="rId2" Type="http://schemas.openxmlformats.org/officeDocument/2006/relationships/tags" Target="../tags/tag239.xml"/><Relationship Id="rId19" Type="http://schemas.openxmlformats.org/officeDocument/2006/relationships/tags" Target="../tags/tag256.xml"/><Relationship Id="rId18" Type="http://schemas.openxmlformats.org/officeDocument/2006/relationships/tags" Target="../tags/tag255.xml"/><Relationship Id="rId17" Type="http://schemas.openxmlformats.org/officeDocument/2006/relationships/tags" Target="../tags/tag254.xml"/><Relationship Id="rId16" Type="http://schemas.openxmlformats.org/officeDocument/2006/relationships/tags" Target="../tags/tag253.xml"/><Relationship Id="rId15" Type="http://schemas.openxmlformats.org/officeDocument/2006/relationships/tags" Target="../tags/tag252.xml"/><Relationship Id="rId14" Type="http://schemas.openxmlformats.org/officeDocument/2006/relationships/tags" Target="../tags/tag251.xml"/><Relationship Id="rId13" Type="http://schemas.openxmlformats.org/officeDocument/2006/relationships/tags" Target="../tags/tag250.xml"/><Relationship Id="rId12" Type="http://schemas.openxmlformats.org/officeDocument/2006/relationships/tags" Target="../tags/tag249.xml"/><Relationship Id="rId11" Type="http://schemas.openxmlformats.org/officeDocument/2006/relationships/tags" Target="../tags/tag248.xml"/><Relationship Id="rId10" Type="http://schemas.openxmlformats.org/officeDocument/2006/relationships/tags" Target="../tags/tag247.xml"/><Relationship Id="rId1" Type="http://schemas.openxmlformats.org/officeDocument/2006/relationships/tags" Target="../tags/tag238.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0.xml"/><Relationship Id="rId1"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1.xml"/><Relationship Id="rId1" Type="http://schemas.openxmlformats.org/officeDocument/2006/relationships/image" Target="../media/image29.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2.xml"/><Relationship Id="rId1"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3.xml"/><Relationship Id="rId1"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4.xml"/><Relationship Id="rId1" Type="http://schemas.openxmlformats.org/officeDocument/2006/relationships/image" Target="../media/image32.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7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ctrTitle"/>
          </p:nvPr>
        </p:nvSpPr>
        <p:spPr>
          <a:xfrm>
            <a:off x="505460" y="1379855"/>
            <a:ext cx="5517515" cy="2374900"/>
          </a:xfrm>
        </p:spPr>
        <p:txBody>
          <a:bodyPr>
            <a:noAutofit/>
          </a:bodyPr>
          <a:p>
            <a:pPr algn="ctr"/>
            <a:r>
              <a:rPr lang="zh-CN" altLang="en-US" b="1">
                <a:latin typeface="微软雅黑" panose="020B0503020204020204" charset="-122"/>
                <a:ea typeface="微软雅黑" panose="020B0503020204020204" charset="-122"/>
                <a:cs typeface="微软雅黑" panose="020B0503020204020204" charset="-122"/>
              </a:rPr>
              <a:t>第</a:t>
            </a:r>
            <a:r>
              <a:rPr lang="en-US" altLang="zh-CN" b="1">
                <a:latin typeface="微软雅黑" panose="020B0503020204020204" charset="-122"/>
                <a:ea typeface="微软雅黑" panose="020B0503020204020204" charset="-122"/>
                <a:cs typeface="微软雅黑" panose="020B0503020204020204" charset="-122"/>
              </a:rPr>
              <a:t>28</a:t>
            </a:r>
            <a:r>
              <a:rPr lang="zh-CN" altLang="en-US" b="1">
                <a:latin typeface="微软雅黑" panose="020B0503020204020204" charset="-122"/>
                <a:ea typeface="微软雅黑" panose="020B0503020204020204" charset="-122"/>
                <a:cs typeface="微软雅黑" panose="020B0503020204020204" charset="-122"/>
              </a:rPr>
              <a:t>课</a:t>
            </a:r>
            <a:br>
              <a:rPr lang="zh-CN" altLang="en-US" sz="4400" b="1">
                <a:latin typeface="微软雅黑" panose="020B0503020204020204" charset="-122"/>
                <a:ea typeface="微软雅黑" panose="020B0503020204020204" charset="-122"/>
                <a:cs typeface="微软雅黑" panose="020B0503020204020204" charset="-122"/>
              </a:rPr>
            </a:br>
            <a:r>
              <a:rPr lang="zh-CN" altLang="en-US" sz="4400" b="1">
                <a:latin typeface="微软雅黑" panose="020B0503020204020204" charset="-122"/>
                <a:ea typeface="微软雅黑" panose="020B0503020204020204" charset="-122"/>
                <a:cs typeface="微软雅黑" panose="020B0503020204020204" charset="-122"/>
              </a:rPr>
              <a:t>中国特色社会主义道路的开辟与发展</a:t>
            </a:r>
            <a:endParaRPr lang="zh-CN" altLang="en-US" sz="4400" b="1">
              <a:latin typeface="微软雅黑" panose="020B0503020204020204" charset="-122"/>
              <a:ea typeface="微软雅黑" panose="020B0503020204020204" charset="-122"/>
              <a:cs typeface="微软雅黑" panose="020B0503020204020204" charset="-122"/>
            </a:endParaRPr>
          </a:p>
        </p:txBody>
      </p:sp>
      <p:sp>
        <p:nvSpPr>
          <p:cNvPr id="5" name="副标题 4"/>
          <p:cNvSpPr>
            <a:spLocks noGrp="1"/>
          </p:cNvSpPr>
          <p:nvPr>
            <p:ph type="subTitle" idx="1"/>
          </p:nvPr>
        </p:nvSpPr>
        <p:spPr>
          <a:xfrm>
            <a:off x="655955" y="3992245"/>
            <a:ext cx="10480675" cy="2677795"/>
          </a:xfrm>
        </p:spPr>
        <p:txBody>
          <a:bodyPr>
            <a:normAutofit lnSpcReduction="20000"/>
          </a:bodyPr>
          <a:p>
            <a:r>
              <a:rPr lang="zh-CN" altLang="en-US" b="1">
                <a:latin typeface="微软雅黑" panose="020B0503020204020204" charset="-122"/>
                <a:ea typeface="微软雅黑" panose="020B0503020204020204" charset="-122"/>
              </a:rPr>
              <a:t>课标要求：</a:t>
            </a:r>
            <a:endParaRPr lang="zh-CN" altLang="en-US" b="1">
              <a:latin typeface="微软雅黑" panose="020B0503020204020204" charset="-122"/>
              <a:ea typeface="微软雅黑" panose="020B0503020204020204" charset="-122"/>
            </a:endParaRPr>
          </a:p>
          <a:p>
            <a:r>
              <a:rPr lang="en-US" altLang="zh-CN" b="1">
                <a:latin typeface="微软雅黑" panose="020B0503020204020204" charset="-122"/>
                <a:ea typeface="微软雅黑" panose="020B0503020204020204" charset="-122"/>
              </a:rPr>
              <a:t>1.</a:t>
            </a:r>
            <a:r>
              <a:rPr lang="zh-CN" altLang="en-US" b="1">
                <a:latin typeface="微软雅黑" panose="020B0503020204020204" charset="-122"/>
                <a:ea typeface="微软雅黑" panose="020B0503020204020204" charset="-122"/>
              </a:rPr>
              <a:t>认识真理标准问题讨论和十一届三中全</a:t>
            </a:r>
            <a:endParaRPr lang="zh-CN" altLang="en-US" b="1">
              <a:latin typeface="微软雅黑" panose="020B0503020204020204" charset="-122"/>
              <a:ea typeface="微软雅黑" panose="020B0503020204020204" charset="-122"/>
            </a:endParaRPr>
          </a:p>
          <a:p>
            <a:r>
              <a:rPr lang="zh-CN" altLang="en-US" b="1">
                <a:latin typeface="微软雅黑" panose="020B0503020204020204" charset="-122"/>
                <a:ea typeface="微软雅黑" panose="020B0503020204020204" charset="-122"/>
              </a:rPr>
              <a:t>会的意义；</a:t>
            </a:r>
            <a:endParaRPr lang="zh-CN" altLang="en-US" b="1">
              <a:latin typeface="微软雅黑" panose="020B0503020204020204" charset="-122"/>
              <a:ea typeface="微软雅黑" panose="020B0503020204020204" charset="-122"/>
            </a:endParaRPr>
          </a:p>
          <a:p>
            <a:r>
              <a:rPr lang="en-US" altLang="zh-CN" b="1">
                <a:latin typeface="微软雅黑" panose="020B0503020204020204" charset="-122"/>
                <a:ea typeface="微软雅黑" panose="020B0503020204020204" charset="-122"/>
              </a:rPr>
              <a:t>2.</a:t>
            </a:r>
            <a:r>
              <a:rPr lang="zh-CN" altLang="en-US" b="1">
                <a:latin typeface="微软雅黑" panose="020B0503020204020204" charset="-122"/>
                <a:ea typeface="微软雅黑" panose="020B0503020204020204" charset="-122"/>
              </a:rPr>
              <a:t>认识一国两制对实现做过完全统一的重大意义；</a:t>
            </a:r>
            <a:endParaRPr lang="zh-CN" altLang="en-US" b="1">
              <a:latin typeface="微软雅黑" panose="020B0503020204020204" charset="-122"/>
              <a:ea typeface="微软雅黑" panose="020B0503020204020204" charset="-122"/>
            </a:endParaRPr>
          </a:p>
          <a:p>
            <a:r>
              <a:rPr lang="en-US" altLang="zh-CN" b="1">
                <a:latin typeface="微软雅黑" panose="020B0503020204020204" charset="-122"/>
                <a:ea typeface="微软雅黑" panose="020B0503020204020204" charset="-122"/>
              </a:rPr>
              <a:t>3.</a:t>
            </a:r>
            <a:r>
              <a:rPr lang="zh-CN" altLang="en-US" b="1">
                <a:latin typeface="微软雅黑" panose="020B0503020204020204" charset="-122"/>
                <a:ea typeface="微软雅黑" panose="020B0503020204020204" charset="-122"/>
              </a:rPr>
              <a:t>认识中国特色社会主义进入新时代的重大意义，认清我国发展新的历史方位</a:t>
            </a:r>
            <a:endParaRPr lang="zh-CN" altLang="en-US" b="1">
              <a:latin typeface="微软雅黑" panose="020B0503020204020204" charset="-122"/>
              <a:ea typeface="微软雅黑" panose="020B0503020204020204"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a:t>一</a:t>
            </a:r>
            <a:r>
              <a:rPr lang="en-US" altLang="zh-CN"/>
              <a:t>.</a:t>
            </a:r>
            <a:r>
              <a:t>伟大的历史转折</a:t>
            </a:r>
          </a:p>
        </p:txBody>
      </p:sp>
      <p:sp>
        <p:nvSpPr>
          <p:cNvPr id="3" name="内容占位符 2"/>
          <p:cNvSpPr>
            <a:spLocks noGrp="1"/>
          </p:cNvSpPr>
          <p:nvPr>
            <p:ph idx="1"/>
          </p:nvPr>
        </p:nvSpPr>
        <p:spPr>
          <a:xfrm>
            <a:off x="669925" y="952500"/>
            <a:ext cx="5857240" cy="5388610"/>
          </a:xfrm>
        </p:spPr>
        <p:txBody>
          <a:bodyPr>
            <a:normAutofit lnSpcReduction="20000"/>
          </a:bodyPr>
          <a:p>
            <a:pPr marL="179705" indent="0">
              <a:lnSpc>
                <a:spcPct val="150000"/>
              </a:lnSpc>
              <a:buNone/>
            </a:pPr>
            <a:r>
              <a:rPr lang="en-US" altLang="zh-CN" sz="2000"/>
              <a:t>1.</a:t>
            </a:r>
            <a:r>
              <a:rPr sz="2000"/>
              <a:t>真理标准问题的讨论</a:t>
            </a:r>
            <a:endParaRPr sz="2000"/>
          </a:p>
          <a:p>
            <a:pPr marL="179705" indent="0">
              <a:lnSpc>
                <a:spcPct val="150000"/>
              </a:lnSpc>
              <a:buNone/>
            </a:pPr>
            <a:r>
              <a:rPr lang="en-US" altLang="zh-CN" sz="2000"/>
              <a:t>(1)</a:t>
            </a:r>
            <a:r>
              <a:rPr sz="2000"/>
              <a:t>标志：</a:t>
            </a:r>
            <a:endParaRPr sz="2000"/>
          </a:p>
          <a:p>
            <a:pPr marL="179705" indent="0">
              <a:lnSpc>
                <a:spcPct val="150000"/>
              </a:lnSpc>
              <a:buNone/>
            </a:pPr>
            <a:r>
              <a:rPr sz="2000"/>
              <a:t>1978年5月，《光明日报》发表《实践是检验真理的唯一标准》的理论文章，开始了真理标准问题的讨论。</a:t>
            </a:r>
            <a:endParaRPr sz="2000"/>
          </a:p>
          <a:p>
            <a:pPr marL="179705" indent="0">
              <a:lnSpc>
                <a:spcPct val="150000"/>
              </a:lnSpc>
              <a:buNone/>
            </a:pPr>
            <a:r>
              <a:rPr lang="en-US" altLang="zh-CN" sz="2000"/>
              <a:t>(2)</a:t>
            </a:r>
            <a:r>
              <a:rPr sz="2000"/>
              <a:t>意义：</a:t>
            </a:r>
            <a:endParaRPr sz="2000"/>
          </a:p>
          <a:p>
            <a:pPr marL="179705" indent="0">
              <a:lnSpc>
                <a:spcPct val="150000"/>
              </a:lnSpc>
              <a:buNone/>
            </a:pPr>
            <a:r>
              <a:rPr sz="2000"/>
              <a:t>  强调实践是检验真理的唯一标准，否定了“两个凡是”的错误观点，重新确立了实事求是的马克思主义思想路线，纠正了长期以来束缚人们的“左”的错误，成为拨乱反正和改革开放的思想先导，为历史性转折作了重要的思想理论准备。</a:t>
            </a:r>
            <a:endParaRPr sz="2000"/>
          </a:p>
        </p:txBody>
      </p:sp>
      <p:sp>
        <p:nvSpPr>
          <p:cNvPr id="4" name="文本框 3"/>
          <p:cNvSpPr txBox="1"/>
          <p:nvPr/>
        </p:nvSpPr>
        <p:spPr>
          <a:xfrm>
            <a:off x="7061835" y="1099820"/>
            <a:ext cx="4460240" cy="1198880"/>
          </a:xfrm>
          <a:prstGeom prst="rect">
            <a:avLst/>
          </a:prstGeom>
          <a:noFill/>
          <a:ln>
            <a:solidFill>
              <a:srgbClr val="566991"/>
            </a:solidFill>
          </a:ln>
        </p:spPr>
        <p:txBody>
          <a:bodyPr wrap="square" rtlCol="0" anchor="t">
            <a:spAutoFit/>
          </a:bodyPr>
          <a:p>
            <a:r>
              <a:rPr lang="zh-CN" altLang="en-US" sz="2400" dirty="0">
                <a:solidFill>
                  <a:srgbClr val="FF0000"/>
                </a:solidFill>
                <a:latin typeface="微软雅黑" panose="020B0503020204020204" charset="-122"/>
                <a:ea typeface="微软雅黑" panose="020B0503020204020204" charset="-122"/>
                <a:cs typeface="微软雅黑" panose="020B0503020204020204" charset="-122"/>
                <a:sym typeface="+mn-ea"/>
              </a:rPr>
              <a:t>凡是</a:t>
            </a:r>
            <a:r>
              <a:rPr lang="zh-CN" altLang="en-US" sz="2400" dirty="0">
                <a:solidFill>
                  <a:schemeClr val="tx1"/>
                </a:solidFill>
                <a:latin typeface="微软雅黑" panose="020B0503020204020204" charset="-122"/>
                <a:ea typeface="微软雅黑" panose="020B0503020204020204" charset="-122"/>
                <a:cs typeface="微软雅黑" panose="020B0503020204020204" charset="-122"/>
                <a:sym typeface="+mn-ea"/>
              </a:rPr>
              <a:t>毛主席作出的决策，我们都坚决维护；</a:t>
            </a:r>
            <a:r>
              <a:rPr lang="zh-CN" altLang="en-US" sz="2400" dirty="0">
                <a:solidFill>
                  <a:srgbClr val="FF0000"/>
                </a:solidFill>
                <a:latin typeface="微软雅黑" panose="020B0503020204020204" charset="-122"/>
                <a:ea typeface="微软雅黑" panose="020B0503020204020204" charset="-122"/>
                <a:cs typeface="微软雅黑" panose="020B0503020204020204" charset="-122"/>
                <a:sym typeface="+mn-ea"/>
              </a:rPr>
              <a:t>凡是</a:t>
            </a:r>
            <a:r>
              <a:rPr lang="zh-CN" altLang="en-US" sz="2400" dirty="0">
                <a:solidFill>
                  <a:schemeClr val="tx1"/>
                </a:solidFill>
                <a:latin typeface="微软雅黑" panose="020B0503020204020204" charset="-122"/>
                <a:ea typeface="微软雅黑" panose="020B0503020204020204" charset="-122"/>
                <a:cs typeface="微软雅黑" panose="020B0503020204020204" charset="-122"/>
                <a:sym typeface="+mn-ea"/>
              </a:rPr>
              <a:t>毛主席作出的指示，我们都始终不渝地遵循。</a:t>
            </a:r>
            <a:endParaRPr lang="zh-CN" altLang="en-US" sz="240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5" name="下箭头 4"/>
          <p:cNvSpPr/>
          <p:nvPr/>
        </p:nvSpPr>
        <p:spPr>
          <a:xfrm>
            <a:off x="8937625" y="2313940"/>
            <a:ext cx="860425" cy="9880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b="1"/>
              <a:t>实质</a:t>
            </a:r>
            <a:endParaRPr lang="zh-CN" altLang="en-US" sz="2400" b="1"/>
          </a:p>
        </p:txBody>
      </p:sp>
      <p:sp>
        <p:nvSpPr>
          <p:cNvPr id="6" name="文本框 5"/>
          <p:cNvSpPr txBox="1"/>
          <p:nvPr/>
        </p:nvSpPr>
        <p:spPr>
          <a:xfrm>
            <a:off x="7219315" y="3302000"/>
            <a:ext cx="4145280" cy="460375"/>
          </a:xfrm>
          <a:prstGeom prst="rect">
            <a:avLst/>
          </a:prstGeom>
          <a:noFill/>
        </p:spPr>
        <p:txBody>
          <a:bodyPr wrap="none" rtlCol="0" anchor="t">
            <a:spAutoFit/>
          </a:bodyPr>
          <a:p>
            <a:r>
              <a:rPr lang="zh-CN" altLang="en-US" sz="2400" dirty="0">
                <a:solidFill>
                  <a:schemeClr val="tx1"/>
                </a:solidFill>
                <a:latin typeface="微软雅黑" panose="020B0503020204020204" charset="-122"/>
                <a:ea typeface="微软雅黑" panose="020B0503020204020204" charset="-122"/>
                <a:cs typeface="微软雅黑" panose="020B0503020204020204" charset="-122"/>
                <a:sym typeface="+mn-ea"/>
              </a:rPr>
              <a:t>继续“文革”以来的左倾错误</a:t>
            </a:r>
            <a:endParaRPr lang="zh-CN" altLang="en-US" sz="2400" dirty="0">
              <a:solidFill>
                <a:schemeClr val="tx1"/>
              </a:solidFill>
              <a:latin typeface="微软雅黑" panose="020B0503020204020204" charset="-122"/>
              <a:ea typeface="微软雅黑" panose="020B0503020204020204" charset="-122"/>
              <a:cs typeface="微软雅黑" panose="020B0503020204020204" charset="-122"/>
              <a:sym typeface="+mn-ea"/>
            </a:endParaRPr>
          </a:p>
        </p:txBody>
      </p:sp>
      <p:pic>
        <p:nvPicPr>
          <p:cNvPr id="7" name="图片 6"/>
          <p:cNvPicPr>
            <a:picLocks noChangeAspect="1"/>
          </p:cNvPicPr>
          <p:nvPr>
            <p:custDataLst>
              <p:tags r:id="rId1"/>
            </p:custDataLst>
          </p:nvPr>
        </p:nvPicPr>
        <p:blipFill>
          <a:blip r:embed="rId2"/>
          <a:stretch>
            <a:fillRect/>
          </a:stretch>
        </p:blipFill>
        <p:spPr>
          <a:xfrm>
            <a:off x="7061835" y="3846830"/>
            <a:ext cx="4690110" cy="2626995"/>
          </a:xfrm>
          <a:prstGeom prst="rect">
            <a:avLst/>
          </a:prstGeom>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additive="base">
                                        <p:cTn id="3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additive="base">
                                        <p:cTn id="3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 calcmode="lin" valueType="num">
                                      <p:cBhvr additive="base">
                                        <p:cTn id="4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2" end="2"/>
                                            </p:txEl>
                                          </p:spTgt>
                                        </p:tgtEl>
                                        <p:attrNameLst>
                                          <p:attrName>style.visibility</p:attrName>
                                        </p:attrNameLst>
                                      </p:cBhvr>
                                      <p:to>
                                        <p:strVal val="visible"/>
                                      </p:to>
                                    </p:set>
                                    <p:anim calcmode="lin" valueType="num">
                                      <p:cBhvr additive="base">
                                        <p:cTn id="4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4" end="4"/>
                                            </p:txEl>
                                          </p:spTgt>
                                        </p:tgtEl>
                                        <p:attrNameLst>
                                          <p:attrName>style.visibility</p:attrName>
                                        </p:attrNameLst>
                                      </p:cBhvr>
                                      <p:to>
                                        <p:strVal val="visible"/>
                                      </p:to>
                                    </p:set>
                                    <p:anim calcmode="lin" valueType="num">
                                      <p:cBhvr additive="base">
                                        <p:cTn id="5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rmAutofit fontScale="90000"/>
          </a:bodyPr>
          <a:p>
            <a:r>
              <a:rPr>
                <a:sym typeface="+mn-ea"/>
              </a:rPr>
              <a:t>一</a:t>
            </a:r>
            <a:r>
              <a:rPr lang="en-US" altLang="zh-CN">
                <a:sym typeface="+mn-ea"/>
              </a:rPr>
              <a:t>.</a:t>
            </a:r>
            <a:r>
              <a:rPr>
                <a:sym typeface="+mn-ea"/>
              </a:rPr>
              <a:t>伟大的历史转折</a:t>
            </a:r>
            <a:endParaRPr lang="zh-CN" altLang="en-US"/>
          </a:p>
        </p:txBody>
      </p:sp>
      <p:sp>
        <p:nvSpPr>
          <p:cNvPr id="3" name="内容占位符 2"/>
          <p:cNvSpPr>
            <a:spLocks noGrp="1"/>
          </p:cNvSpPr>
          <p:nvPr>
            <p:ph idx="1"/>
          </p:nvPr>
        </p:nvSpPr>
        <p:spPr>
          <a:xfrm>
            <a:off x="669925" y="952500"/>
            <a:ext cx="10457815" cy="2259330"/>
          </a:xfrm>
        </p:spPr>
        <p:txBody>
          <a:bodyPr/>
          <a:p>
            <a:pPr marL="179705" indent="0" fontAlgn="auto">
              <a:buNone/>
            </a:pPr>
            <a:r>
              <a:rPr lang="en-US" altLang="zh-CN" sz="2000"/>
              <a:t>2.</a:t>
            </a:r>
            <a:r>
              <a:rPr sz="2000"/>
              <a:t>十一届三中全会</a:t>
            </a:r>
            <a:endParaRPr sz="2000"/>
          </a:p>
          <a:p>
            <a:pPr marL="179705" indent="0" fontAlgn="auto">
              <a:buNone/>
            </a:pPr>
            <a:r>
              <a:rPr lang="en-US" altLang="zh-CN" sz="2000"/>
              <a:t>(1)</a:t>
            </a:r>
            <a:r>
              <a:rPr sz="2000"/>
              <a:t>召开</a:t>
            </a:r>
            <a:r>
              <a:rPr sz="2000"/>
              <a:t>：</a:t>
            </a:r>
            <a:endParaRPr sz="2000"/>
          </a:p>
          <a:p>
            <a:pPr marL="179705" indent="0" fontAlgn="auto">
              <a:buNone/>
            </a:pPr>
            <a:r>
              <a:rPr sz="2000"/>
              <a:t>1978年12月，中共中央在北京召开十一届三中全会。</a:t>
            </a:r>
            <a:endParaRPr sz="2000"/>
          </a:p>
          <a:p>
            <a:pPr marL="179705" indent="0" fontAlgn="auto">
              <a:buNone/>
            </a:pPr>
            <a:r>
              <a:rPr lang="en-US" altLang="zh-CN" sz="2000"/>
              <a:t>(2)</a:t>
            </a:r>
            <a:r>
              <a:rPr sz="2000"/>
              <a:t>内容：</a:t>
            </a:r>
            <a:endParaRPr sz="2000"/>
          </a:p>
        </p:txBody>
      </p:sp>
      <p:grpSp>
        <p:nvGrpSpPr>
          <p:cNvPr id="8" name="组合 7"/>
          <p:cNvGrpSpPr/>
          <p:nvPr/>
        </p:nvGrpSpPr>
        <p:grpSpPr>
          <a:xfrm>
            <a:off x="1280160" y="5547995"/>
            <a:ext cx="9416415" cy="735330"/>
            <a:chOff x="2016" y="8737"/>
            <a:chExt cx="14829" cy="1158"/>
          </a:xfrm>
        </p:grpSpPr>
        <p:sp>
          <p:nvSpPr>
            <p:cNvPr id="35" name="3 arrow"/>
            <p:cNvSpPr/>
            <p:nvPr>
              <p:custDataLst>
                <p:tags r:id="rId2"/>
              </p:custDataLst>
            </p:nvPr>
          </p:nvSpPr>
          <p:spPr bwMode="auto">
            <a:xfrm>
              <a:off x="2790" y="8810"/>
              <a:ext cx="3006" cy="1011"/>
            </a:xfrm>
            <a:prstGeom prst="homePlate">
              <a:avLst/>
            </a:prstGeom>
            <a:noFill/>
            <a:ln w="12700" cap="flat" cmpd="sng" algn="ctr">
              <a:solidFill>
                <a:schemeClr val="tx1"/>
              </a:solidFill>
              <a:prstDash val="solid"/>
              <a:headEnd type="none" w="med" len="med"/>
              <a:tailEnd type="none" w="med" len="med"/>
            </a:ln>
            <a:effectLst/>
          </p:spPr>
          <p:txBody>
            <a:bodyPr vert="horz" wrap="square" lIns="396000" tIns="45696" rIns="91386" bIns="73109" numCol="1" rtlCol="0" anchor="ctr" anchorCtr="0" compatLnSpc="1">
              <a:noAutofit/>
            </a:bodyPr>
            <a:lstStyle/>
            <a:p>
              <a:pPr defTabSz="913765"/>
              <a:endParaRPr lang="da-DK" kern="0" dirty="0">
                <a:solidFill>
                  <a:schemeClr val="accent4"/>
                </a:solidFill>
                <a:latin typeface="+mj-lt"/>
                <a:ea typeface="+mj-ea"/>
                <a:cs typeface="+mj-cs"/>
                <a:sym typeface="Arial" panose="020B0604020202020204" pitchFamily="34" charset="0"/>
              </a:endParaRPr>
            </a:p>
          </p:txBody>
        </p:sp>
        <p:sp>
          <p:nvSpPr>
            <p:cNvPr id="36" name="Oval 30"/>
            <p:cNvSpPr/>
            <p:nvPr>
              <p:custDataLst>
                <p:tags r:id="rId3"/>
              </p:custDataLst>
            </p:nvPr>
          </p:nvSpPr>
          <p:spPr bwMode="auto">
            <a:xfrm>
              <a:off x="2016" y="8737"/>
              <a:ext cx="1158" cy="1158"/>
            </a:xfrm>
            <a:prstGeom prst="ellipse">
              <a:avLst/>
            </a:prstGeom>
            <a:solidFill>
              <a:schemeClr val="bg1"/>
            </a:solidFill>
            <a:ln w="12700">
              <a:solidFill>
                <a:schemeClr val="accent4"/>
              </a:solidFill>
              <a:headEnd type="none" w="med" len="med"/>
              <a:tailEnd type="none" w="med" len="med"/>
            </a:ln>
            <a:effectLst/>
          </p:spPr>
          <p:style>
            <a:lnRef idx="1">
              <a:srgbClr val="3498DB"/>
            </a:lnRef>
            <a:fillRef idx="3">
              <a:srgbClr val="3498DB"/>
            </a:fillRef>
            <a:effectRef idx="2">
              <a:srgbClr val="3498DB"/>
            </a:effectRef>
            <a:fontRef idx="minor">
              <a:sysClr val="window" lastClr="FFFFFF"/>
            </a:fontRef>
          </p:style>
          <p:txBody>
            <a:bodyPr rot="0" spcFirstLastPara="0" vertOverflow="overflow" horzOverflow="overflow" vert="horz" wrap="square" lIns="182880" tIns="146304" rIns="182880" bIns="146304" numCol="1" spcCol="0" rtlCol="0" fromWordArt="0" anchor="t" anchorCtr="0" forceAA="0" compatLnSpc="1">
              <a:normAutofit fontScale="55000" lnSpcReduction="20000"/>
            </a:bodyPr>
            <a:lstStyle/>
            <a:p>
              <a:pPr algn="ctr" defTabSz="932180" fontAlgn="base">
                <a:lnSpc>
                  <a:spcPct val="90000"/>
                </a:lnSpc>
                <a:spcBef>
                  <a:spcPct val="0"/>
                </a:spcBef>
                <a:spcAft>
                  <a:spcPct val="0"/>
                </a:spcAft>
              </a:pPr>
              <a:endParaRPr lang="en-US" sz="2400" dirty="0" err="1">
                <a:solidFill>
                  <a:schemeClr val="accent4"/>
                </a:solidFill>
                <a:sym typeface="Arial" panose="020B0604020202020204" pitchFamily="34" charset="0"/>
              </a:endParaRPr>
            </a:p>
          </p:txBody>
        </p:sp>
        <p:sp>
          <p:nvSpPr>
            <p:cNvPr id="37" name="矩形 36"/>
            <p:cNvSpPr/>
            <p:nvPr>
              <p:custDataLst>
                <p:tags r:id="rId4"/>
              </p:custDataLst>
            </p:nvPr>
          </p:nvSpPr>
          <p:spPr>
            <a:xfrm>
              <a:off x="5901" y="8812"/>
              <a:ext cx="10944" cy="1008"/>
            </a:xfrm>
            <a:prstGeom prst="rect">
              <a:avLst/>
            </a:prstGeom>
          </p:spPr>
          <p:txBody>
            <a:bodyPr wrap="square" lIns="91440" tIns="45720" rIns="91440" bIns="45720" anchor="ctr"/>
            <a:lstStyle/>
            <a:p>
              <a:pPr>
                <a:lnSpc>
                  <a:spcPct val="120000"/>
                </a:lnSpc>
              </a:pPr>
              <a:r>
                <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rPr>
                <a:t>恢复了党的民主集中制的优良传统，审查解决了历史上遗留的一批重大问题和一些重要领导人的功过是非问题。</a:t>
              </a:r>
              <a:endPar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39" name="KSO_Shape"/>
            <p:cNvSpPr/>
            <p:nvPr>
              <p:custDataLst>
                <p:tags r:id="rId5"/>
              </p:custDataLst>
            </p:nvPr>
          </p:nvSpPr>
          <p:spPr bwMode="auto">
            <a:xfrm>
              <a:off x="2224" y="8952"/>
              <a:ext cx="743" cy="728"/>
            </a:xfrm>
            <a:custGeom>
              <a:avLst/>
              <a:gdLst>
                <a:gd name="T0" fmla="*/ 2147483646 w 99"/>
                <a:gd name="T1" fmla="*/ 2147483646 h 97"/>
                <a:gd name="T2" fmla="*/ 2147483646 w 99"/>
                <a:gd name="T3" fmla="*/ 2147483646 h 97"/>
                <a:gd name="T4" fmla="*/ 2147483646 w 99"/>
                <a:gd name="T5" fmla="*/ 2147483646 h 97"/>
                <a:gd name="T6" fmla="*/ 2147483646 w 99"/>
                <a:gd name="T7" fmla="*/ 2147483646 h 97"/>
                <a:gd name="T8" fmla="*/ 2147483646 w 99"/>
                <a:gd name="T9" fmla="*/ 2147483646 h 97"/>
                <a:gd name="T10" fmla="*/ 2147483646 w 99"/>
                <a:gd name="T11" fmla="*/ 2147483646 h 97"/>
                <a:gd name="T12" fmla="*/ 2147483646 w 99"/>
                <a:gd name="T13" fmla="*/ 2147483646 h 97"/>
                <a:gd name="T14" fmla="*/ 2147483646 w 99"/>
                <a:gd name="T15" fmla="*/ 2147483646 h 97"/>
                <a:gd name="T16" fmla="*/ 2147483646 w 99"/>
                <a:gd name="T17" fmla="*/ 2147483646 h 97"/>
                <a:gd name="T18" fmla="*/ 2147483646 w 99"/>
                <a:gd name="T19" fmla="*/ 2147483646 h 97"/>
                <a:gd name="T20" fmla="*/ 2147483646 w 99"/>
                <a:gd name="T21" fmla="*/ 2147483646 h 97"/>
                <a:gd name="T22" fmla="*/ 2147483646 w 99"/>
                <a:gd name="T23" fmla="*/ 2147483646 h 97"/>
                <a:gd name="T24" fmla="*/ 2147483646 w 99"/>
                <a:gd name="T25" fmla="*/ 2147483646 h 97"/>
                <a:gd name="T26" fmla="*/ 2147483646 w 99"/>
                <a:gd name="T27" fmla="*/ 2147483646 h 97"/>
                <a:gd name="T28" fmla="*/ 2147483646 w 99"/>
                <a:gd name="T29" fmla="*/ 2147483646 h 97"/>
                <a:gd name="T30" fmla="*/ 0 w 99"/>
                <a:gd name="T31" fmla="*/ 2147483646 h 97"/>
                <a:gd name="T32" fmla="*/ 2147483646 w 99"/>
                <a:gd name="T33" fmla="*/ 2147483646 h 97"/>
                <a:gd name="T34" fmla="*/ 2147483646 w 99"/>
                <a:gd name="T35" fmla="*/ 2147483646 h 97"/>
                <a:gd name="T36" fmla="*/ 2147483646 w 99"/>
                <a:gd name="T37" fmla="*/ 0 h 97"/>
                <a:gd name="T38" fmla="*/ 2147483646 w 99"/>
                <a:gd name="T39" fmla="*/ 2147483646 h 97"/>
                <a:gd name="T40" fmla="*/ 2147483646 w 99"/>
                <a:gd name="T41" fmla="*/ 2147483646 h 97"/>
                <a:gd name="T42" fmla="*/ 2147483646 w 99"/>
                <a:gd name="T43" fmla="*/ 2147483646 h 97"/>
                <a:gd name="T44" fmla="*/ 2147483646 w 99"/>
                <a:gd name="T45" fmla="*/ 2147483646 h 97"/>
                <a:gd name="T46" fmla="*/ 2147483646 w 99"/>
                <a:gd name="T47" fmla="*/ 2147483646 h 97"/>
                <a:gd name="T48" fmla="*/ 2147483646 w 99"/>
                <a:gd name="T49" fmla="*/ 2147483646 h 97"/>
                <a:gd name="T50" fmla="*/ 2147483646 w 99"/>
                <a:gd name="T51" fmla="*/ 2147483646 h 97"/>
                <a:gd name="T52" fmla="*/ 2147483646 w 99"/>
                <a:gd name="T53" fmla="*/ 2147483646 h 97"/>
                <a:gd name="T54" fmla="*/ 2147483646 w 99"/>
                <a:gd name="T55" fmla="*/ 2147483646 h 97"/>
                <a:gd name="T56" fmla="*/ 2147483646 w 99"/>
                <a:gd name="T57" fmla="*/ 2147483646 h 97"/>
                <a:gd name="T58" fmla="*/ 2147483646 w 99"/>
                <a:gd name="T59" fmla="*/ 2147483646 h 97"/>
                <a:gd name="T60" fmla="*/ 2147483646 w 99"/>
                <a:gd name="T61" fmla="*/ 2147483646 h 97"/>
                <a:gd name="T62" fmla="*/ 2147483646 w 99"/>
                <a:gd name="T63" fmla="*/ 2147483646 h 97"/>
                <a:gd name="T64" fmla="*/ 2147483646 w 99"/>
                <a:gd name="T65" fmla="*/ 2147483646 h 97"/>
                <a:gd name="T66" fmla="*/ 2147483646 w 99"/>
                <a:gd name="T67" fmla="*/ 2147483646 h 97"/>
                <a:gd name="T68" fmla="*/ 2147483646 w 99"/>
                <a:gd name="T69" fmla="*/ 2147483646 h 97"/>
                <a:gd name="T70" fmla="*/ 2147483646 w 99"/>
                <a:gd name="T71" fmla="*/ 2147483646 h 97"/>
                <a:gd name="T72" fmla="*/ 2147483646 w 99"/>
                <a:gd name="T73" fmla="*/ 2147483646 h 97"/>
                <a:gd name="T74" fmla="*/ 2147483646 w 99"/>
                <a:gd name="T75" fmla="*/ 2147483646 h 97"/>
                <a:gd name="T76" fmla="*/ 2147483646 w 99"/>
                <a:gd name="T77" fmla="*/ 2147483646 h 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99" h="97">
                  <a:moveTo>
                    <a:pt x="31" y="1"/>
                  </a:moveTo>
                  <a:cubicBezTo>
                    <a:pt x="50" y="21"/>
                    <a:pt x="50" y="21"/>
                    <a:pt x="50" y="21"/>
                  </a:cubicBezTo>
                  <a:cubicBezTo>
                    <a:pt x="50" y="21"/>
                    <a:pt x="50" y="22"/>
                    <a:pt x="50" y="23"/>
                  </a:cubicBezTo>
                  <a:cubicBezTo>
                    <a:pt x="50" y="28"/>
                    <a:pt x="48" y="33"/>
                    <a:pt x="44" y="37"/>
                  </a:cubicBezTo>
                  <a:cubicBezTo>
                    <a:pt x="37" y="30"/>
                    <a:pt x="37" y="30"/>
                    <a:pt x="37" y="30"/>
                  </a:cubicBezTo>
                  <a:cubicBezTo>
                    <a:pt x="38" y="27"/>
                    <a:pt x="36" y="23"/>
                    <a:pt x="34" y="20"/>
                  </a:cubicBezTo>
                  <a:cubicBezTo>
                    <a:pt x="31" y="17"/>
                    <a:pt x="27" y="16"/>
                    <a:pt x="24" y="16"/>
                  </a:cubicBezTo>
                  <a:cubicBezTo>
                    <a:pt x="17" y="9"/>
                    <a:pt x="17" y="9"/>
                    <a:pt x="17" y="9"/>
                  </a:cubicBezTo>
                  <a:cubicBezTo>
                    <a:pt x="21" y="6"/>
                    <a:pt x="25" y="3"/>
                    <a:pt x="31" y="1"/>
                  </a:cubicBezTo>
                  <a:close/>
                  <a:moveTo>
                    <a:pt x="23" y="21"/>
                  </a:moveTo>
                  <a:cubicBezTo>
                    <a:pt x="21" y="23"/>
                    <a:pt x="21" y="27"/>
                    <a:pt x="24" y="30"/>
                  </a:cubicBezTo>
                  <a:cubicBezTo>
                    <a:pt x="27" y="32"/>
                    <a:pt x="31" y="33"/>
                    <a:pt x="33" y="31"/>
                  </a:cubicBezTo>
                  <a:cubicBezTo>
                    <a:pt x="35" y="29"/>
                    <a:pt x="34" y="25"/>
                    <a:pt x="32" y="22"/>
                  </a:cubicBezTo>
                  <a:cubicBezTo>
                    <a:pt x="29" y="19"/>
                    <a:pt x="25" y="18"/>
                    <a:pt x="23" y="21"/>
                  </a:cubicBezTo>
                  <a:close/>
                  <a:moveTo>
                    <a:pt x="2" y="35"/>
                  </a:moveTo>
                  <a:cubicBezTo>
                    <a:pt x="1" y="36"/>
                    <a:pt x="1" y="38"/>
                    <a:pt x="0" y="40"/>
                  </a:cubicBezTo>
                  <a:cubicBezTo>
                    <a:pt x="48" y="88"/>
                    <a:pt x="48" y="88"/>
                    <a:pt x="48" y="88"/>
                  </a:cubicBezTo>
                  <a:cubicBezTo>
                    <a:pt x="70" y="97"/>
                    <a:pt x="99" y="72"/>
                    <a:pt x="89" y="47"/>
                  </a:cubicBezTo>
                  <a:cubicBezTo>
                    <a:pt x="42" y="0"/>
                    <a:pt x="42" y="0"/>
                    <a:pt x="42" y="0"/>
                  </a:cubicBezTo>
                  <a:cubicBezTo>
                    <a:pt x="40" y="0"/>
                    <a:pt x="38" y="0"/>
                    <a:pt x="37" y="1"/>
                  </a:cubicBezTo>
                  <a:cubicBezTo>
                    <a:pt x="53" y="18"/>
                    <a:pt x="53" y="18"/>
                    <a:pt x="53" y="18"/>
                  </a:cubicBezTo>
                  <a:cubicBezTo>
                    <a:pt x="54" y="19"/>
                    <a:pt x="54" y="19"/>
                    <a:pt x="54" y="19"/>
                  </a:cubicBezTo>
                  <a:cubicBezTo>
                    <a:pt x="54" y="20"/>
                    <a:pt x="54" y="20"/>
                    <a:pt x="54" y="20"/>
                  </a:cubicBezTo>
                  <a:cubicBezTo>
                    <a:pt x="54" y="21"/>
                    <a:pt x="54" y="22"/>
                    <a:pt x="54" y="24"/>
                  </a:cubicBezTo>
                  <a:cubicBezTo>
                    <a:pt x="54" y="31"/>
                    <a:pt x="50" y="38"/>
                    <a:pt x="44" y="44"/>
                  </a:cubicBezTo>
                  <a:cubicBezTo>
                    <a:pt x="39" y="49"/>
                    <a:pt x="32" y="52"/>
                    <a:pt x="25" y="53"/>
                  </a:cubicBezTo>
                  <a:cubicBezTo>
                    <a:pt x="24" y="53"/>
                    <a:pt x="22" y="53"/>
                    <a:pt x="21" y="53"/>
                  </a:cubicBezTo>
                  <a:cubicBezTo>
                    <a:pt x="20" y="53"/>
                    <a:pt x="20" y="53"/>
                    <a:pt x="20" y="53"/>
                  </a:cubicBezTo>
                  <a:cubicBezTo>
                    <a:pt x="19" y="52"/>
                    <a:pt x="19" y="52"/>
                    <a:pt x="19" y="52"/>
                  </a:cubicBezTo>
                  <a:cubicBezTo>
                    <a:pt x="2" y="35"/>
                    <a:pt x="2" y="35"/>
                    <a:pt x="2" y="35"/>
                  </a:cubicBezTo>
                  <a:close/>
                  <a:moveTo>
                    <a:pt x="12" y="14"/>
                  </a:moveTo>
                  <a:cubicBezTo>
                    <a:pt x="8" y="18"/>
                    <a:pt x="5" y="23"/>
                    <a:pt x="3" y="28"/>
                  </a:cubicBezTo>
                  <a:cubicBezTo>
                    <a:pt x="23" y="48"/>
                    <a:pt x="23" y="48"/>
                    <a:pt x="23" y="48"/>
                  </a:cubicBezTo>
                  <a:cubicBezTo>
                    <a:pt x="23" y="48"/>
                    <a:pt x="24" y="48"/>
                    <a:pt x="24" y="48"/>
                  </a:cubicBezTo>
                  <a:cubicBezTo>
                    <a:pt x="29" y="48"/>
                    <a:pt x="35" y="46"/>
                    <a:pt x="39" y="42"/>
                  </a:cubicBezTo>
                  <a:cubicBezTo>
                    <a:pt x="32" y="35"/>
                    <a:pt x="32" y="35"/>
                    <a:pt x="32" y="35"/>
                  </a:cubicBezTo>
                  <a:cubicBezTo>
                    <a:pt x="29" y="36"/>
                    <a:pt x="25" y="34"/>
                    <a:pt x="22" y="31"/>
                  </a:cubicBezTo>
                  <a:cubicBezTo>
                    <a:pt x="19" y="28"/>
                    <a:pt x="18" y="24"/>
                    <a:pt x="18" y="21"/>
                  </a:cubicBezTo>
                  <a:lnTo>
                    <a:pt x="12" y="14"/>
                  </a:lnTo>
                  <a:close/>
                </a:path>
              </a:pathLst>
            </a:custGeom>
            <a:solidFill>
              <a:srgbClr val="69A35B"/>
            </a:solidFill>
            <a:ln>
              <a:noFill/>
            </a:ln>
          </p:spPr>
          <p:txBody>
            <a:bodyPr anchor="ctr">
              <a:normAutofit/>
            </a:bodyPr>
            <a:lstStyle/>
            <a:p>
              <a:endParaRPr lang="zh-CN" altLang="en-US">
                <a:sym typeface="Arial" panose="020B0604020202020204" pitchFamily="34" charset="0"/>
              </a:endParaRPr>
            </a:p>
          </p:txBody>
        </p:sp>
        <p:sp>
          <p:nvSpPr>
            <p:cNvPr id="47" name="文本框 46"/>
            <p:cNvSpPr txBox="1"/>
            <p:nvPr>
              <p:custDataLst>
                <p:tags r:id="rId6"/>
              </p:custDataLst>
            </p:nvPr>
          </p:nvSpPr>
          <p:spPr>
            <a:xfrm>
              <a:off x="3150" y="8810"/>
              <a:ext cx="2285" cy="1011"/>
            </a:xfrm>
            <a:prstGeom prst="rect">
              <a:avLst/>
            </a:prstGeom>
            <a:noFill/>
          </p:spPr>
          <p:txBody>
            <a:bodyPr wrap="square" rtlCol="0" anchor="ctr">
              <a:normAutofit/>
            </a:bodyPr>
            <a:lstStyle/>
            <a:p>
              <a:pPr algn="ctr">
                <a:lnSpc>
                  <a:spcPct val="120000"/>
                </a:lnSpc>
              </a:pPr>
              <a:r>
                <a:rPr lang="zh-CN" altLang="en-US" sz="2000" b="1" spc="300">
                  <a:solidFill>
                    <a:schemeClr val="tx1"/>
                  </a:solidFill>
                  <a:latin typeface="Arial" panose="020B0604020202020204" pitchFamily="34" charset="0"/>
                  <a:ea typeface="微软雅黑" panose="020B0503020204020204" charset="-122"/>
                </a:rPr>
                <a:t>组织</a:t>
              </a:r>
              <a:endParaRPr lang="zh-CN" altLang="en-US" sz="2000" b="1" spc="300">
                <a:solidFill>
                  <a:schemeClr val="tx1"/>
                </a:solidFill>
                <a:latin typeface="Arial" panose="020B0604020202020204" pitchFamily="34" charset="0"/>
                <a:ea typeface="微软雅黑" panose="020B0503020204020204" charset="-122"/>
              </a:endParaRPr>
            </a:p>
          </p:txBody>
        </p:sp>
      </p:grpSp>
      <p:grpSp>
        <p:nvGrpSpPr>
          <p:cNvPr id="7" name="组合 6"/>
          <p:cNvGrpSpPr/>
          <p:nvPr/>
        </p:nvGrpSpPr>
        <p:grpSpPr>
          <a:xfrm>
            <a:off x="1280160" y="4704715"/>
            <a:ext cx="9416415" cy="735330"/>
            <a:chOff x="2016" y="7409"/>
            <a:chExt cx="14829" cy="1158"/>
          </a:xfrm>
        </p:grpSpPr>
        <p:sp>
          <p:nvSpPr>
            <p:cNvPr id="30" name="3 arrow"/>
            <p:cNvSpPr/>
            <p:nvPr>
              <p:custDataLst>
                <p:tags r:id="rId7"/>
              </p:custDataLst>
            </p:nvPr>
          </p:nvSpPr>
          <p:spPr bwMode="auto">
            <a:xfrm>
              <a:off x="2790" y="7483"/>
              <a:ext cx="3006" cy="1011"/>
            </a:xfrm>
            <a:prstGeom prst="homePlate">
              <a:avLst/>
            </a:prstGeom>
            <a:noFill/>
            <a:ln w="12700" cap="flat" cmpd="sng" algn="ctr">
              <a:solidFill>
                <a:schemeClr val="tx1"/>
              </a:solidFill>
              <a:prstDash val="solid"/>
              <a:headEnd type="none" w="med" len="med"/>
              <a:tailEnd type="none" w="med" len="med"/>
            </a:ln>
            <a:effectLst/>
          </p:spPr>
          <p:txBody>
            <a:bodyPr vert="horz" wrap="square" lIns="396000" tIns="45696" rIns="91386" bIns="73109" numCol="1" rtlCol="0" anchor="ctr" anchorCtr="0" compatLnSpc="1">
              <a:noAutofit/>
            </a:bodyPr>
            <a:lstStyle/>
            <a:p>
              <a:pPr defTabSz="913765"/>
              <a:endParaRPr lang="da-DK" kern="0" dirty="0">
                <a:solidFill>
                  <a:schemeClr val="accent3"/>
                </a:solidFill>
                <a:latin typeface="+mj-lt"/>
                <a:ea typeface="+mj-ea"/>
                <a:cs typeface="+mj-cs"/>
                <a:sym typeface="Arial" panose="020B0604020202020204" pitchFamily="34" charset="0"/>
              </a:endParaRPr>
            </a:p>
          </p:txBody>
        </p:sp>
        <p:sp>
          <p:nvSpPr>
            <p:cNvPr id="31" name="Oval 30"/>
            <p:cNvSpPr/>
            <p:nvPr>
              <p:custDataLst>
                <p:tags r:id="rId8"/>
              </p:custDataLst>
            </p:nvPr>
          </p:nvSpPr>
          <p:spPr bwMode="auto">
            <a:xfrm>
              <a:off x="2016" y="7409"/>
              <a:ext cx="1158" cy="1158"/>
            </a:xfrm>
            <a:prstGeom prst="ellipse">
              <a:avLst/>
            </a:prstGeom>
            <a:solidFill>
              <a:schemeClr val="bg1"/>
            </a:solidFill>
            <a:ln w="12700">
              <a:solidFill>
                <a:schemeClr val="accent3"/>
              </a:solidFill>
              <a:headEnd type="none" w="med" len="med"/>
              <a:tailEnd type="none" w="med" len="med"/>
            </a:ln>
            <a:effectLst/>
          </p:spPr>
          <p:style>
            <a:lnRef idx="1">
              <a:srgbClr val="3498DB"/>
            </a:lnRef>
            <a:fillRef idx="3">
              <a:srgbClr val="3498DB"/>
            </a:fillRef>
            <a:effectRef idx="2">
              <a:srgbClr val="3498DB"/>
            </a:effectRef>
            <a:fontRef idx="minor">
              <a:sysClr val="window" lastClr="FFFFFF"/>
            </a:fontRef>
          </p:style>
          <p:txBody>
            <a:bodyPr rot="0" spcFirstLastPara="0" vertOverflow="overflow" horzOverflow="overflow" vert="horz" wrap="square" lIns="182880" tIns="146304" rIns="182880" bIns="146304" numCol="1" spcCol="0" rtlCol="0" fromWordArt="0" anchor="t" anchorCtr="0" forceAA="0" compatLnSpc="1">
              <a:normAutofit fontScale="55000" lnSpcReduction="20000"/>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sym typeface="Arial" panose="020B0604020202020204" pitchFamily="34" charset="0"/>
              </a:endParaRPr>
            </a:p>
          </p:txBody>
        </p:sp>
        <p:sp>
          <p:nvSpPr>
            <p:cNvPr id="32" name="矩形 31"/>
            <p:cNvSpPr/>
            <p:nvPr>
              <p:custDataLst>
                <p:tags r:id="rId9"/>
              </p:custDataLst>
            </p:nvPr>
          </p:nvSpPr>
          <p:spPr>
            <a:xfrm>
              <a:off x="5901" y="7485"/>
              <a:ext cx="10944" cy="1008"/>
            </a:xfrm>
            <a:prstGeom prst="rect">
              <a:avLst/>
            </a:prstGeom>
          </p:spPr>
          <p:txBody>
            <a:bodyPr wrap="square" lIns="91440" tIns="45720" rIns="91440" bIns="45720" anchor="ctr">
              <a:normAutofit/>
            </a:bodyPr>
            <a:lstStyle/>
            <a:p>
              <a:pPr>
                <a:lnSpc>
                  <a:spcPct val="120000"/>
                </a:lnSpc>
              </a:pPr>
              <a:r>
                <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rPr>
                <a:t>实行改革开放的战略决策；</a:t>
              </a:r>
              <a:endPar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5" name="shredder-torning-paper_72266"/>
            <p:cNvSpPr>
              <a:spLocks noChangeAspect="1"/>
            </p:cNvSpPr>
            <p:nvPr>
              <p:custDataLst>
                <p:tags r:id="rId10"/>
              </p:custDataLst>
            </p:nvPr>
          </p:nvSpPr>
          <p:spPr bwMode="auto">
            <a:xfrm>
              <a:off x="2224" y="7667"/>
              <a:ext cx="743" cy="643"/>
            </a:xfrm>
            <a:custGeom>
              <a:avLst/>
              <a:gdLst>
                <a:gd name="connsiteX0" fmla="*/ 544172 w 608697"/>
                <a:gd name="connsiteY0" fmla="*/ 149705 h 526912"/>
                <a:gd name="connsiteX1" fmla="*/ 524255 w 608697"/>
                <a:gd name="connsiteY1" fmla="*/ 169594 h 526912"/>
                <a:gd name="connsiteX2" fmla="*/ 544172 w 608697"/>
                <a:gd name="connsiteY2" fmla="*/ 189482 h 526912"/>
                <a:gd name="connsiteX3" fmla="*/ 564089 w 608697"/>
                <a:gd name="connsiteY3" fmla="*/ 169594 h 526912"/>
                <a:gd name="connsiteX4" fmla="*/ 544172 w 608697"/>
                <a:gd name="connsiteY4" fmla="*/ 149705 h 526912"/>
                <a:gd name="connsiteX5" fmla="*/ 15740 w 608697"/>
                <a:gd name="connsiteY5" fmla="*/ 106130 h 526912"/>
                <a:gd name="connsiteX6" fmla="*/ 592958 w 608697"/>
                <a:gd name="connsiteY6" fmla="*/ 106130 h 526912"/>
                <a:gd name="connsiteX7" fmla="*/ 608697 w 608697"/>
                <a:gd name="connsiteY7" fmla="*/ 121847 h 526912"/>
                <a:gd name="connsiteX8" fmla="*/ 608697 w 608697"/>
                <a:gd name="connsiteY8" fmla="*/ 350525 h 526912"/>
                <a:gd name="connsiteX9" fmla="*/ 592958 w 608697"/>
                <a:gd name="connsiteY9" fmla="*/ 366242 h 526912"/>
                <a:gd name="connsiteX10" fmla="*/ 463982 w 608697"/>
                <a:gd name="connsiteY10" fmla="*/ 366242 h 526912"/>
                <a:gd name="connsiteX11" fmla="*/ 463982 w 608697"/>
                <a:gd name="connsiteY11" fmla="*/ 228365 h 526912"/>
                <a:gd name="connsiteX12" fmla="*/ 448243 w 608697"/>
                <a:gd name="connsiteY12" fmla="*/ 212648 h 526912"/>
                <a:gd name="connsiteX13" fmla="*/ 430415 w 608697"/>
                <a:gd name="connsiteY13" fmla="*/ 212648 h 526912"/>
                <a:gd name="connsiteX14" fmla="*/ 430415 w 608697"/>
                <a:gd name="connsiteY14" fmla="*/ 377862 h 526912"/>
                <a:gd name="connsiteX15" fmla="*/ 488673 w 608697"/>
                <a:gd name="connsiteY15" fmla="*/ 488476 h 526912"/>
                <a:gd name="connsiteX16" fmla="*/ 460178 w 608697"/>
                <a:gd name="connsiteY16" fmla="*/ 526093 h 526912"/>
                <a:gd name="connsiteX17" fmla="*/ 383196 w 608697"/>
                <a:gd name="connsiteY17" fmla="*/ 377862 h 526912"/>
                <a:gd name="connsiteX18" fmla="*/ 383196 w 608697"/>
                <a:gd name="connsiteY18" fmla="*/ 212648 h 526912"/>
                <a:gd name="connsiteX19" fmla="*/ 362607 w 608697"/>
                <a:gd name="connsiteY19" fmla="*/ 212648 h 526912"/>
                <a:gd name="connsiteX20" fmla="*/ 362607 w 608697"/>
                <a:gd name="connsiteY20" fmla="*/ 526912 h 526912"/>
                <a:gd name="connsiteX21" fmla="*/ 315389 w 608697"/>
                <a:gd name="connsiteY21" fmla="*/ 526912 h 526912"/>
                <a:gd name="connsiteX22" fmla="*/ 315389 w 608697"/>
                <a:gd name="connsiteY22" fmla="*/ 212648 h 526912"/>
                <a:gd name="connsiteX23" fmla="*/ 293308 w 608697"/>
                <a:gd name="connsiteY23" fmla="*/ 212648 h 526912"/>
                <a:gd name="connsiteX24" fmla="*/ 293308 w 608697"/>
                <a:gd name="connsiteY24" fmla="*/ 526912 h 526912"/>
                <a:gd name="connsiteX25" fmla="*/ 246090 w 608697"/>
                <a:gd name="connsiteY25" fmla="*/ 526912 h 526912"/>
                <a:gd name="connsiteX26" fmla="*/ 246090 w 608697"/>
                <a:gd name="connsiteY26" fmla="*/ 212648 h 526912"/>
                <a:gd name="connsiteX27" fmla="*/ 225501 w 608697"/>
                <a:gd name="connsiteY27" fmla="*/ 212648 h 526912"/>
                <a:gd name="connsiteX28" fmla="*/ 225501 w 608697"/>
                <a:gd name="connsiteY28" fmla="*/ 377862 h 526912"/>
                <a:gd name="connsiteX29" fmla="*/ 148445 w 608697"/>
                <a:gd name="connsiteY29" fmla="*/ 526093 h 526912"/>
                <a:gd name="connsiteX30" fmla="*/ 120024 w 608697"/>
                <a:gd name="connsiteY30" fmla="*/ 488476 h 526912"/>
                <a:gd name="connsiteX31" fmla="*/ 178283 w 608697"/>
                <a:gd name="connsiteY31" fmla="*/ 377862 h 526912"/>
                <a:gd name="connsiteX32" fmla="*/ 178283 w 608697"/>
                <a:gd name="connsiteY32" fmla="*/ 212648 h 526912"/>
                <a:gd name="connsiteX33" fmla="*/ 160454 w 608697"/>
                <a:gd name="connsiteY33" fmla="*/ 212648 h 526912"/>
                <a:gd name="connsiteX34" fmla="*/ 144715 w 608697"/>
                <a:gd name="connsiteY34" fmla="*/ 228365 h 526912"/>
                <a:gd name="connsiteX35" fmla="*/ 144715 w 608697"/>
                <a:gd name="connsiteY35" fmla="*/ 366242 h 526912"/>
                <a:gd name="connsiteX36" fmla="*/ 15740 w 608697"/>
                <a:gd name="connsiteY36" fmla="*/ 366242 h 526912"/>
                <a:gd name="connsiteX37" fmla="*/ 0 w 608697"/>
                <a:gd name="connsiteY37" fmla="*/ 350525 h 526912"/>
                <a:gd name="connsiteX38" fmla="*/ 0 w 608697"/>
                <a:gd name="connsiteY38" fmla="*/ 121847 h 526912"/>
                <a:gd name="connsiteX39" fmla="*/ 15740 w 608697"/>
                <a:gd name="connsiteY39" fmla="*/ 106130 h 526912"/>
                <a:gd name="connsiteX40" fmla="*/ 176204 w 608697"/>
                <a:gd name="connsiteY40" fmla="*/ 0 h 526912"/>
                <a:gd name="connsiteX41" fmla="*/ 432492 w 608697"/>
                <a:gd name="connsiteY41" fmla="*/ 0 h 526912"/>
                <a:gd name="connsiteX42" fmla="*/ 440398 w 608697"/>
                <a:gd name="connsiteY42" fmla="*/ 7897 h 526912"/>
                <a:gd name="connsiteX43" fmla="*/ 440398 w 608697"/>
                <a:gd name="connsiteY43" fmla="*/ 80162 h 526912"/>
                <a:gd name="connsiteX44" fmla="*/ 168298 w 608697"/>
                <a:gd name="connsiteY44" fmla="*/ 80162 h 526912"/>
                <a:gd name="connsiteX45" fmla="*/ 168298 w 608697"/>
                <a:gd name="connsiteY45" fmla="*/ 7897 h 526912"/>
                <a:gd name="connsiteX46" fmla="*/ 176204 w 608697"/>
                <a:gd name="connsiteY46" fmla="*/ 0 h 526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8697" h="526912">
                  <a:moveTo>
                    <a:pt x="544172" y="149705"/>
                  </a:moveTo>
                  <a:cubicBezTo>
                    <a:pt x="533207" y="149705"/>
                    <a:pt x="524255" y="158569"/>
                    <a:pt x="524255" y="169594"/>
                  </a:cubicBezTo>
                  <a:cubicBezTo>
                    <a:pt x="524255" y="180543"/>
                    <a:pt x="533207" y="189482"/>
                    <a:pt x="544172" y="189482"/>
                  </a:cubicBezTo>
                  <a:cubicBezTo>
                    <a:pt x="555212" y="189482"/>
                    <a:pt x="564089" y="180543"/>
                    <a:pt x="564089" y="169594"/>
                  </a:cubicBezTo>
                  <a:cubicBezTo>
                    <a:pt x="564089" y="158569"/>
                    <a:pt x="555212" y="149705"/>
                    <a:pt x="544172" y="149705"/>
                  </a:cubicBezTo>
                  <a:close/>
                  <a:moveTo>
                    <a:pt x="15740" y="106130"/>
                  </a:moveTo>
                  <a:lnTo>
                    <a:pt x="592958" y="106130"/>
                  </a:lnTo>
                  <a:cubicBezTo>
                    <a:pt x="601685" y="106130"/>
                    <a:pt x="608697" y="113132"/>
                    <a:pt x="608697" y="121847"/>
                  </a:cubicBezTo>
                  <a:lnTo>
                    <a:pt x="608697" y="350525"/>
                  </a:lnTo>
                  <a:cubicBezTo>
                    <a:pt x="608697" y="359165"/>
                    <a:pt x="601685" y="366242"/>
                    <a:pt x="592958" y="366242"/>
                  </a:cubicBezTo>
                  <a:lnTo>
                    <a:pt x="463982" y="366242"/>
                  </a:lnTo>
                  <a:lnTo>
                    <a:pt x="463982" y="228365"/>
                  </a:lnTo>
                  <a:cubicBezTo>
                    <a:pt x="463982" y="219650"/>
                    <a:pt x="456970" y="212648"/>
                    <a:pt x="448243" y="212648"/>
                  </a:cubicBezTo>
                  <a:lnTo>
                    <a:pt x="430415" y="212648"/>
                  </a:lnTo>
                  <a:lnTo>
                    <a:pt x="430415" y="377862"/>
                  </a:lnTo>
                  <a:cubicBezTo>
                    <a:pt x="430415" y="443784"/>
                    <a:pt x="488077" y="488029"/>
                    <a:pt x="488673" y="488476"/>
                  </a:cubicBezTo>
                  <a:lnTo>
                    <a:pt x="460178" y="526093"/>
                  </a:lnTo>
                  <a:cubicBezTo>
                    <a:pt x="457045" y="523709"/>
                    <a:pt x="383196" y="467024"/>
                    <a:pt x="383196" y="377862"/>
                  </a:cubicBezTo>
                  <a:lnTo>
                    <a:pt x="383196" y="212648"/>
                  </a:lnTo>
                  <a:lnTo>
                    <a:pt x="362607" y="212648"/>
                  </a:lnTo>
                  <a:lnTo>
                    <a:pt x="362607" y="526912"/>
                  </a:lnTo>
                  <a:lnTo>
                    <a:pt x="315389" y="526912"/>
                  </a:lnTo>
                  <a:lnTo>
                    <a:pt x="315389" y="212648"/>
                  </a:lnTo>
                  <a:lnTo>
                    <a:pt x="293308" y="212648"/>
                  </a:lnTo>
                  <a:lnTo>
                    <a:pt x="293308" y="526912"/>
                  </a:lnTo>
                  <a:lnTo>
                    <a:pt x="246090" y="526912"/>
                  </a:lnTo>
                  <a:lnTo>
                    <a:pt x="246090" y="212648"/>
                  </a:lnTo>
                  <a:lnTo>
                    <a:pt x="225501" y="212648"/>
                  </a:lnTo>
                  <a:lnTo>
                    <a:pt x="225501" y="377862"/>
                  </a:lnTo>
                  <a:cubicBezTo>
                    <a:pt x="225501" y="467024"/>
                    <a:pt x="151652" y="523709"/>
                    <a:pt x="148445" y="526093"/>
                  </a:cubicBezTo>
                  <a:lnTo>
                    <a:pt x="120024" y="488476"/>
                  </a:lnTo>
                  <a:cubicBezTo>
                    <a:pt x="120546" y="488104"/>
                    <a:pt x="178283" y="443188"/>
                    <a:pt x="178283" y="377862"/>
                  </a:cubicBezTo>
                  <a:lnTo>
                    <a:pt x="178283" y="212648"/>
                  </a:lnTo>
                  <a:lnTo>
                    <a:pt x="160454" y="212648"/>
                  </a:lnTo>
                  <a:cubicBezTo>
                    <a:pt x="151727" y="212648"/>
                    <a:pt x="144715" y="219650"/>
                    <a:pt x="144715" y="228365"/>
                  </a:cubicBezTo>
                  <a:lnTo>
                    <a:pt x="144715" y="366242"/>
                  </a:lnTo>
                  <a:lnTo>
                    <a:pt x="15740" y="366242"/>
                  </a:lnTo>
                  <a:cubicBezTo>
                    <a:pt x="7012" y="366242"/>
                    <a:pt x="0" y="359165"/>
                    <a:pt x="0" y="350525"/>
                  </a:cubicBezTo>
                  <a:lnTo>
                    <a:pt x="0" y="121847"/>
                  </a:lnTo>
                  <a:cubicBezTo>
                    <a:pt x="0" y="113132"/>
                    <a:pt x="7012" y="106130"/>
                    <a:pt x="15740" y="106130"/>
                  </a:cubicBezTo>
                  <a:close/>
                  <a:moveTo>
                    <a:pt x="176204" y="0"/>
                  </a:moveTo>
                  <a:lnTo>
                    <a:pt x="432492" y="0"/>
                  </a:lnTo>
                  <a:cubicBezTo>
                    <a:pt x="436892" y="0"/>
                    <a:pt x="440398" y="3576"/>
                    <a:pt x="440398" y="7897"/>
                  </a:cubicBezTo>
                  <a:lnTo>
                    <a:pt x="440398" y="80162"/>
                  </a:lnTo>
                  <a:lnTo>
                    <a:pt x="168298" y="80162"/>
                  </a:lnTo>
                  <a:lnTo>
                    <a:pt x="168298" y="7897"/>
                  </a:lnTo>
                  <a:cubicBezTo>
                    <a:pt x="168298" y="3576"/>
                    <a:pt x="171804" y="0"/>
                    <a:pt x="176204" y="0"/>
                  </a:cubicBezTo>
                  <a:close/>
                </a:path>
              </a:pathLst>
            </a:custGeom>
            <a:solidFill>
              <a:srgbClr val="1AA3AA"/>
            </a:solidFill>
            <a:ln>
              <a:noFill/>
            </a:ln>
          </p:spPr>
          <p:txBody>
            <a:bodyPr/>
            <a:lstStyle/>
            <a:p>
              <a:endParaRPr lang="zh-CN" altLang="en-US"/>
            </a:p>
          </p:txBody>
        </p:sp>
        <p:sp>
          <p:nvSpPr>
            <p:cNvPr id="48" name="文本框 47"/>
            <p:cNvSpPr txBox="1"/>
            <p:nvPr>
              <p:custDataLst>
                <p:tags r:id="rId11"/>
              </p:custDataLst>
            </p:nvPr>
          </p:nvSpPr>
          <p:spPr>
            <a:xfrm>
              <a:off x="3150" y="7483"/>
              <a:ext cx="2285" cy="1011"/>
            </a:xfrm>
            <a:prstGeom prst="rect">
              <a:avLst/>
            </a:prstGeom>
            <a:noFill/>
          </p:spPr>
          <p:txBody>
            <a:bodyPr wrap="square" rtlCol="0" anchor="ctr">
              <a:normAutofit/>
            </a:bodyPr>
            <a:lstStyle/>
            <a:p>
              <a:pPr algn="ctr">
                <a:lnSpc>
                  <a:spcPct val="120000"/>
                </a:lnSpc>
              </a:pPr>
              <a:r>
                <a:rPr lang="zh-CN" altLang="en-US" sz="2000" b="1" spc="300">
                  <a:solidFill>
                    <a:schemeClr val="tx1"/>
                  </a:solidFill>
                  <a:latin typeface="Arial" panose="020B0604020202020204" pitchFamily="34" charset="0"/>
                  <a:ea typeface="微软雅黑" panose="020B0503020204020204" charset="-122"/>
                </a:rPr>
                <a:t>经济</a:t>
              </a:r>
              <a:endParaRPr lang="zh-CN" altLang="en-US" sz="2000" b="1" spc="300">
                <a:solidFill>
                  <a:schemeClr val="tx1"/>
                </a:solidFill>
                <a:latin typeface="Arial" panose="020B0604020202020204" pitchFamily="34" charset="0"/>
                <a:ea typeface="微软雅黑" panose="020B0503020204020204" charset="-122"/>
              </a:endParaRPr>
            </a:p>
          </p:txBody>
        </p:sp>
      </p:grpSp>
      <p:grpSp>
        <p:nvGrpSpPr>
          <p:cNvPr id="6" name="组合 5"/>
          <p:cNvGrpSpPr/>
          <p:nvPr/>
        </p:nvGrpSpPr>
        <p:grpSpPr>
          <a:xfrm>
            <a:off x="1280160" y="3862070"/>
            <a:ext cx="9416415" cy="735330"/>
            <a:chOff x="2016" y="6082"/>
            <a:chExt cx="14829" cy="1158"/>
          </a:xfrm>
        </p:grpSpPr>
        <p:sp>
          <p:nvSpPr>
            <p:cNvPr id="26" name="3 arrow"/>
            <p:cNvSpPr/>
            <p:nvPr>
              <p:custDataLst>
                <p:tags r:id="rId12"/>
              </p:custDataLst>
            </p:nvPr>
          </p:nvSpPr>
          <p:spPr bwMode="auto">
            <a:xfrm>
              <a:off x="2790" y="6156"/>
              <a:ext cx="3006" cy="1011"/>
            </a:xfrm>
            <a:prstGeom prst="homePlate">
              <a:avLst/>
            </a:prstGeom>
            <a:noFill/>
            <a:ln w="12700" cap="flat" cmpd="sng" algn="ctr">
              <a:solidFill>
                <a:schemeClr val="tx1"/>
              </a:solidFill>
              <a:prstDash val="solid"/>
              <a:headEnd type="none" w="med" len="med"/>
              <a:tailEnd type="none" w="med" len="med"/>
            </a:ln>
            <a:effectLst/>
          </p:spPr>
          <p:txBody>
            <a:bodyPr vert="horz" wrap="square" lIns="396000" tIns="45696" rIns="91386" bIns="73109" numCol="1" rtlCol="0" anchor="ctr" anchorCtr="0" compatLnSpc="1">
              <a:noAutofit/>
            </a:bodyPr>
            <a:lstStyle/>
            <a:p>
              <a:pPr defTabSz="913765"/>
              <a:endParaRPr lang="da-DK" kern="0" dirty="0">
                <a:solidFill>
                  <a:schemeClr val="accent2"/>
                </a:solidFill>
                <a:latin typeface="+mj-lt"/>
                <a:ea typeface="+mj-ea"/>
                <a:cs typeface="+mj-cs"/>
                <a:sym typeface="Arial" panose="020B0604020202020204" pitchFamily="34" charset="0"/>
              </a:endParaRPr>
            </a:p>
          </p:txBody>
        </p:sp>
        <p:sp>
          <p:nvSpPr>
            <p:cNvPr id="27" name="Oval 24"/>
            <p:cNvSpPr/>
            <p:nvPr>
              <p:custDataLst>
                <p:tags r:id="rId13"/>
              </p:custDataLst>
            </p:nvPr>
          </p:nvSpPr>
          <p:spPr bwMode="auto">
            <a:xfrm>
              <a:off x="2016" y="6082"/>
              <a:ext cx="1158" cy="1158"/>
            </a:xfrm>
            <a:prstGeom prst="ellipse">
              <a:avLst/>
            </a:prstGeom>
            <a:solidFill>
              <a:schemeClr val="bg1"/>
            </a:solidFill>
            <a:ln w="12700">
              <a:solidFill>
                <a:schemeClr val="accent2"/>
              </a:solidFill>
              <a:headEnd type="none" w="med" len="med"/>
              <a:tailEnd type="none" w="med" len="med"/>
            </a:ln>
            <a:effectLst/>
          </p:spPr>
          <p:style>
            <a:lnRef idx="1">
              <a:srgbClr val="3498DB"/>
            </a:lnRef>
            <a:fillRef idx="3">
              <a:srgbClr val="3498DB"/>
            </a:fillRef>
            <a:effectRef idx="2">
              <a:srgbClr val="3498DB"/>
            </a:effectRef>
            <a:fontRef idx="minor">
              <a:sysClr val="window" lastClr="FFFFFF"/>
            </a:fontRef>
          </p:style>
          <p:txBody>
            <a:bodyPr rot="0" spcFirstLastPara="0" vertOverflow="overflow" horzOverflow="overflow" vert="horz" wrap="square" lIns="182880" tIns="146304" rIns="182880" bIns="146304" numCol="1" spcCol="0" rtlCol="0" fromWordArt="0" anchor="t" anchorCtr="0" forceAA="0" compatLnSpc="1">
              <a:normAutofit fontScale="55000" lnSpcReduction="20000"/>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sym typeface="Arial" panose="020B0604020202020204" pitchFamily="34" charset="0"/>
              </a:endParaRPr>
            </a:p>
          </p:txBody>
        </p:sp>
        <p:sp>
          <p:nvSpPr>
            <p:cNvPr id="28" name="Rounded Rectangle 114"/>
            <p:cNvSpPr/>
            <p:nvPr>
              <p:custDataLst>
                <p:tags r:id="rId14"/>
              </p:custDataLst>
            </p:nvPr>
          </p:nvSpPr>
          <p:spPr bwMode="auto">
            <a:xfrm rot="221567" flipH="1">
              <a:off x="2292" y="6357"/>
              <a:ext cx="606" cy="609"/>
            </a:xfrm>
            <a:custGeom>
              <a:avLst/>
              <a:gdLst/>
              <a:ahLst/>
              <a:cxnLst/>
              <a:rect l="l" t="t" r="r" b="b"/>
              <a:pathLst>
                <a:path w="2827740" h="2841018">
                  <a:moveTo>
                    <a:pt x="2117041" y="2272596"/>
                  </a:moveTo>
                  <a:cubicBezTo>
                    <a:pt x="2274182" y="2430255"/>
                    <a:pt x="2238127" y="2601798"/>
                    <a:pt x="2223679" y="2692721"/>
                  </a:cubicBezTo>
                  <a:cubicBezTo>
                    <a:pt x="2087867" y="2792948"/>
                    <a:pt x="1357746" y="2843650"/>
                    <a:pt x="1121506" y="2840913"/>
                  </a:cubicBezTo>
                  <a:cubicBezTo>
                    <a:pt x="1044789" y="2769727"/>
                    <a:pt x="974832" y="2713830"/>
                    <a:pt x="944068" y="2685198"/>
                  </a:cubicBezTo>
                  <a:lnTo>
                    <a:pt x="949266" y="2662763"/>
                  </a:lnTo>
                  <a:cubicBezTo>
                    <a:pt x="1037829" y="2646207"/>
                    <a:pt x="1103471" y="2652034"/>
                    <a:pt x="1192034" y="2635479"/>
                  </a:cubicBezTo>
                  <a:cubicBezTo>
                    <a:pt x="1195810" y="2689822"/>
                    <a:pt x="1161799" y="2763439"/>
                    <a:pt x="1197770" y="2758909"/>
                  </a:cubicBezTo>
                  <a:cubicBezTo>
                    <a:pt x="1219321" y="2617009"/>
                    <a:pt x="1247325" y="2486286"/>
                    <a:pt x="1070819" y="2355083"/>
                  </a:cubicBezTo>
                  <a:close/>
                  <a:moveTo>
                    <a:pt x="880843" y="1369000"/>
                  </a:moveTo>
                  <a:lnTo>
                    <a:pt x="580558" y="1387799"/>
                  </a:lnTo>
                  <a:lnTo>
                    <a:pt x="592303" y="1748079"/>
                  </a:lnTo>
                  <a:lnTo>
                    <a:pt x="902911" y="1717220"/>
                  </a:lnTo>
                  <a:close/>
                  <a:moveTo>
                    <a:pt x="1907670" y="1396424"/>
                  </a:moveTo>
                  <a:lnTo>
                    <a:pt x="1907670" y="1396424"/>
                  </a:lnTo>
                  <a:lnTo>
                    <a:pt x="1907670" y="1396425"/>
                  </a:lnTo>
                  <a:close/>
                  <a:moveTo>
                    <a:pt x="2509109" y="1363418"/>
                  </a:moveTo>
                  <a:cubicBezTo>
                    <a:pt x="2527338" y="1363418"/>
                    <a:pt x="2542116" y="1378196"/>
                    <a:pt x="2542116" y="1396425"/>
                  </a:cubicBezTo>
                  <a:lnTo>
                    <a:pt x="2542115" y="1396425"/>
                  </a:lnTo>
                  <a:cubicBezTo>
                    <a:pt x="2542115" y="1414654"/>
                    <a:pt x="2527337" y="1429432"/>
                    <a:pt x="2509108" y="1429432"/>
                  </a:cubicBezTo>
                  <a:lnTo>
                    <a:pt x="1940677" y="1429431"/>
                  </a:lnTo>
                  <a:cubicBezTo>
                    <a:pt x="1922448" y="1429431"/>
                    <a:pt x="1907670" y="1414653"/>
                    <a:pt x="1907670" y="1396424"/>
                  </a:cubicBezTo>
                  <a:cubicBezTo>
                    <a:pt x="1907670" y="1378196"/>
                    <a:pt x="1922448" y="1363418"/>
                    <a:pt x="1940677" y="1363418"/>
                  </a:cubicBezTo>
                  <a:close/>
                  <a:moveTo>
                    <a:pt x="1889465" y="1264749"/>
                  </a:moveTo>
                  <a:lnTo>
                    <a:pt x="1889465" y="1264749"/>
                  </a:lnTo>
                  <a:lnTo>
                    <a:pt x="1889465" y="1264750"/>
                  </a:lnTo>
                  <a:close/>
                  <a:moveTo>
                    <a:pt x="2490904" y="1231743"/>
                  </a:moveTo>
                  <a:cubicBezTo>
                    <a:pt x="2509133" y="1231743"/>
                    <a:pt x="2523911" y="1246521"/>
                    <a:pt x="2523911" y="1264750"/>
                  </a:cubicBezTo>
                  <a:lnTo>
                    <a:pt x="2523910" y="1264750"/>
                  </a:lnTo>
                  <a:cubicBezTo>
                    <a:pt x="2523910" y="1282979"/>
                    <a:pt x="2509132" y="1297757"/>
                    <a:pt x="2490903" y="1297757"/>
                  </a:cubicBezTo>
                  <a:lnTo>
                    <a:pt x="1922472" y="1297756"/>
                  </a:lnTo>
                  <a:cubicBezTo>
                    <a:pt x="1904243" y="1297756"/>
                    <a:pt x="1889465" y="1282978"/>
                    <a:pt x="1889465" y="1264749"/>
                  </a:cubicBezTo>
                  <a:cubicBezTo>
                    <a:pt x="1889465" y="1246521"/>
                    <a:pt x="1904243" y="1231743"/>
                    <a:pt x="1922472" y="1231743"/>
                  </a:cubicBezTo>
                  <a:close/>
                  <a:moveTo>
                    <a:pt x="1880465" y="1134574"/>
                  </a:moveTo>
                  <a:lnTo>
                    <a:pt x="1880465" y="1134575"/>
                  </a:lnTo>
                  <a:lnTo>
                    <a:pt x="1880465" y="1134575"/>
                  </a:lnTo>
                  <a:close/>
                  <a:moveTo>
                    <a:pt x="2481904" y="1101568"/>
                  </a:moveTo>
                  <a:cubicBezTo>
                    <a:pt x="2500133" y="1101568"/>
                    <a:pt x="2514911" y="1116346"/>
                    <a:pt x="2514911" y="1134575"/>
                  </a:cubicBezTo>
                  <a:lnTo>
                    <a:pt x="2514910" y="1134575"/>
                  </a:lnTo>
                  <a:cubicBezTo>
                    <a:pt x="2514910" y="1152804"/>
                    <a:pt x="2500132" y="1167582"/>
                    <a:pt x="2481903" y="1167582"/>
                  </a:cubicBezTo>
                  <a:lnTo>
                    <a:pt x="1913472" y="1167581"/>
                  </a:lnTo>
                  <a:cubicBezTo>
                    <a:pt x="1895243" y="1167581"/>
                    <a:pt x="1880465" y="1152803"/>
                    <a:pt x="1880465" y="1134575"/>
                  </a:cubicBezTo>
                  <a:cubicBezTo>
                    <a:pt x="1880465" y="1116346"/>
                    <a:pt x="1895243" y="1101568"/>
                    <a:pt x="1913472" y="1101568"/>
                  </a:cubicBezTo>
                  <a:close/>
                  <a:moveTo>
                    <a:pt x="1670888" y="1044901"/>
                  </a:moveTo>
                  <a:cubicBezTo>
                    <a:pt x="1745356" y="1115767"/>
                    <a:pt x="1792537" y="1219845"/>
                    <a:pt x="1794576" y="1336371"/>
                  </a:cubicBezTo>
                  <a:cubicBezTo>
                    <a:pt x="1796258" y="1432463"/>
                    <a:pt x="1766965" y="1521168"/>
                    <a:pt x="1715392" y="1589971"/>
                  </a:cubicBezTo>
                  <a:lnTo>
                    <a:pt x="1460652" y="1356165"/>
                  </a:lnTo>
                  <a:close/>
                  <a:moveTo>
                    <a:pt x="850961" y="924919"/>
                  </a:moveTo>
                  <a:lnTo>
                    <a:pt x="558241" y="925116"/>
                  </a:lnTo>
                  <a:lnTo>
                    <a:pt x="575096" y="1304815"/>
                  </a:lnTo>
                  <a:lnTo>
                    <a:pt x="868839" y="1288776"/>
                  </a:lnTo>
                  <a:close/>
                  <a:moveTo>
                    <a:pt x="1379551" y="949114"/>
                  </a:moveTo>
                  <a:lnTo>
                    <a:pt x="1446658" y="1376884"/>
                  </a:lnTo>
                  <a:lnTo>
                    <a:pt x="1446659" y="1376882"/>
                  </a:lnTo>
                  <a:lnTo>
                    <a:pt x="1446455" y="1380053"/>
                  </a:lnTo>
                  <a:lnTo>
                    <a:pt x="1699552" y="1611887"/>
                  </a:lnTo>
                  <a:cubicBezTo>
                    <a:pt x="1635404" y="1690619"/>
                    <a:pt x="1542531" y="1740316"/>
                    <a:pt x="1438617" y="1742134"/>
                  </a:cubicBezTo>
                  <a:cubicBezTo>
                    <a:pt x="1238165" y="1745642"/>
                    <a:pt x="1072537" y="1569664"/>
                    <a:pt x="1068677" y="1349075"/>
                  </a:cubicBezTo>
                  <a:cubicBezTo>
                    <a:pt x="1065113" y="1145421"/>
                    <a:pt x="1200678" y="974941"/>
                    <a:pt x="1379551" y="949114"/>
                  </a:cubicBezTo>
                  <a:close/>
                  <a:moveTo>
                    <a:pt x="2446737" y="687457"/>
                  </a:moveTo>
                  <a:lnTo>
                    <a:pt x="903247" y="643293"/>
                  </a:lnTo>
                  <a:lnTo>
                    <a:pt x="906180" y="700861"/>
                  </a:lnTo>
                  <a:lnTo>
                    <a:pt x="2449573" y="744909"/>
                  </a:lnTo>
                  <a:close/>
                  <a:moveTo>
                    <a:pt x="2441085" y="573022"/>
                  </a:moveTo>
                  <a:lnTo>
                    <a:pt x="897418" y="528853"/>
                  </a:lnTo>
                  <a:lnTo>
                    <a:pt x="900350" y="586422"/>
                  </a:lnTo>
                  <a:lnTo>
                    <a:pt x="2443923" y="630476"/>
                  </a:lnTo>
                  <a:close/>
                  <a:moveTo>
                    <a:pt x="2496211" y="489777"/>
                  </a:moveTo>
                  <a:lnTo>
                    <a:pt x="2510220" y="813569"/>
                  </a:lnTo>
                  <a:lnTo>
                    <a:pt x="909594" y="784077"/>
                  </a:lnTo>
                  <a:lnTo>
                    <a:pt x="964396" y="1804001"/>
                  </a:lnTo>
                  <a:lnTo>
                    <a:pt x="524733" y="1842893"/>
                  </a:lnTo>
                  <a:lnTo>
                    <a:pt x="459271" y="410673"/>
                  </a:lnTo>
                  <a:close/>
                  <a:moveTo>
                    <a:pt x="2629588" y="282400"/>
                  </a:moveTo>
                  <a:lnTo>
                    <a:pt x="310251" y="153390"/>
                  </a:lnTo>
                  <a:lnTo>
                    <a:pt x="409854" y="2139731"/>
                  </a:lnTo>
                  <a:lnTo>
                    <a:pt x="2701663" y="2005119"/>
                  </a:lnTo>
                  <a:close/>
                  <a:moveTo>
                    <a:pt x="28715" y="0"/>
                  </a:moveTo>
                  <a:lnTo>
                    <a:pt x="2728199" y="174227"/>
                  </a:lnTo>
                  <a:lnTo>
                    <a:pt x="2827740" y="2181245"/>
                  </a:lnTo>
                  <a:lnTo>
                    <a:pt x="218271" y="2386985"/>
                  </a:lnTo>
                  <a:lnTo>
                    <a:pt x="119907" y="2373001"/>
                  </a:lnTo>
                  <a:lnTo>
                    <a:pt x="13" y="89778"/>
                  </a:lnTo>
                  <a:cubicBezTo>
                    <a:pt x="-722" y="61732"/>
                    <a:pt x="29450" y="28046"/>
                    <a:pt x="28715" y="0"/>
                  </a:cubicBezTo>
                  <a:close/>
                </a:path>
              </a:pathLst>
            </a:custGeom>
            <a:solidFill>
              <a:srgbClr val="3498DB"/>
            </a:solidFill>
            <a:ln>
              <a:noFill/>
              <a:headEnd type="none" w="med" len="med"/>
              <a:tailEnd type="none" w="med" len="med"/>
            </a:ln>
            <a:effectLst/>
          </p:spPr>
          <p:style>
            <a:lnRef idx="1">
              <a:srgbClr val="3498DB"/>
            </a:lnRef>
            <a:fillRef idx="3">
              <a:srgbClr val="3498DB"/>
            </a:fillRef>
            <a:effectRef idx="2">
              <a:srgbClr val="3498DB"/>
            </a:effectRef>
            <a:fontRef idx="minor">
              <a:sysClr val="window" lastClr="FFFFFF"/>
            </a:fontRef>
          </p:style>
          <p:txBody>
            <a:bodyPr rot="0" spcFirstLastPara="0" vert="horz" wrap="square" lIns="91440" tIns="45720" rIns="45720" bIns="91440" numCol="1" spcCol="0" rtlCol="0" fromWordArt="0" anchor="b" anchorCtr="0" forceAA="0" compatLnSpc="1">
              <a:normAutofit fontScale="82500"/>
            </a:bodyPr>
            <a:lstStyle>
              <a:defPPr>
                <a:defRPr lang="en-US"/>
              </a:defPPr>
              <a:lvl1pPr marL="0" algn="l" defTabSz="913765" rtl="0" eaLnBrk="1" latinLnBrk="0" hangingPunct="1">
                <a:defRPr sz="1800" kern="1200">
                  <a:solidFill>
                    <a:sysClr val="window" lastClr="FFFFFF"/>
                  </a:solidFill>
                  <a:latin typeface="+mn-lt"/>
                  <a:ea typeface="+mn-ea"/>
                  <a:cs typeface="+mn-cs"/>
                </a:defRPr>
              </a:lvl1pPr>
              <a:lvl2pPr marL="457200" algn="l" defTabSz="913765" rtl="0" eaLnBrk="1" latinLnBrk="0" hangingPunct="1">
                <a:defRPr sz="1800" kern="1200">
                  <a:solidFill>
                    <a:sysClr val="window" lastClr="FFFFFF"/>
                  </a:solidFill>
                  <a:latin typeface="+mn-lt"/>
                  <a:ea typeface="+mn-ea"/>
                  <a:cs typeface="+mn-cs"/>
                </a:defRPr>
              </a:lvl2pPr>
              <a:lvl3pPr marL="914400" algn="l" defTabSz="913765" rtl="0" eaLnBrk="1" latinLnBrk="0" hangingPunct="1">
                <a:defRPr sz="1800" kern="1200">
                  <a:solidFill>
                    <a:sysClr val="window" lastClr="FFFFFF"/>
                  </a:solidFill>
                  <a:latin typeface="+mn-lt"/>
                  <a:ea typeface="+mn-ea"/>
                  <a:cs typeface="+mn-cs"/>
                </a:defRPr>
              </a:lvl3pPr>
              <a:lvl4pPr marL="1371600" algn="l" defTabSz="913765" rtl="0" eaLnBrk="1" latinLnBrk="0" hangingPunct="1">
                <a:defRPr sz="1800" kern="1200">
                  <a:solidFill>
                    <a:sysClr val="window" lastClr="FFFFFF"/>
                  </a:solidFill>
                  <a:latin typeface="+mn-lt"/>
                  <a:ea typeface="+mn-ea"/>
                  <a:cs typeface="+mn-cs"/>
                </a:defRPr>
              </a:lvl4pPr>
              <a:lvl5pPr marL="1828800" algn="l" defTabSz="913765" rtl="0" eaLnBrk="1" latinLnBrk="0" hangingPunct="1">
                <a:defRPr sz="1800" kern="1200">
                  <a:solidFill>
                    <a:sysClr val="window" lastClr="FFFFFF"/>
                  </a:solidFill>
                  <a:latin typeface="+mn-lt"/>
                  <a:ea typeface="+mn-ea"/>
                  <a:cs typeface="+mn-cs"/>
                </a:defRPr>
              </a:lvl5pPr>
              <a:lvl6pPr marL="2286000" algn="l" defTabSz="913765" rtl="0" eaLnBrk="1" latinLnBrk="0" hangingPunct="1">
                <a:defRPr sz="1800" kern="1200">
                  <a:solidFill>
                    <a:sysClr val="window" lastClr="FFFFFF"/>
                  </a:solidFill>
                  <a:latin typeface="+mn-lt"/>
                  <a:ea typeface="+mn-ea"/>
                  <a:cs typeface="+mn-cs"/>
                </a:defRPr>
              </a:lvl6pPr>
              <a:lvl7pPr marL="2743200" algn="l" defTabSz="913765" rtl="0" eaLnBrk="1" latinLnBrk="0" hangingPunct="1">
                <a:defRPr sz="1800" kern="1200">
                  <a:solidFill>
                    <a:sysClr val="window" lastClr="FFFFFF"/>
                  </a:solidFill>
                  <a:latin typeface="+mn-lt"/>
                  <a:ea typeface="+mn-ea"/>
                  <a:cs typeface="+mn-cs"/>
                </a:defRPr>
              </a:lvl7pPr>
              <a:lvl8pPr marL="3200400" algn="l" defTabSz="913765" rtl="0" eaLnBrk="1" latinLnBrk="0" hangingPunct="1">
                <a:defRPr sz="1800" kern="1200">
                  <a:solidFill>
                    <a:sysClr val="window" lastClr="FFFFFF"/>
                  </a:solidFill>
                  <a:latin typeface="+mn-lt"/>
                  <a:ea typeface="+mn-ea"/>
                  <a:cs typeface="+mn-cs"/>
                </a:defRPr>
              </a:lvl8pPr>
              <a:lvl9pPr marL="3657600" algn="l" defTabSz="913765" rtl="0" eaLnBrk="1" latinLnBrk="0" hangingPunct="1">
                <a:defRPr sz="1800" kern="1200">
                  <a:solidFill>
                    <a:sysClr val="window" lastClr="FFFFFF"/>
                  </a:solidFill>
                  <a:latin typeface="+mn-lt"/>
                  <a:ea typeface="+mn-ea"/>
                  <a:cs typeface="+mn-cs"/>
                </a:defRPr>
              </a:lvl9pPr>
            </a:lstStyle>
            <a:p>
              <a:pPr algn="ctr" defTabSz="913765" fontAlgn="base">
                <a:spcBef>
                  <a:spcPct val="0"/>
                </a:spcBef>
                <a:spcAft>
                  <a:spcPct val="0"/>
                </a:spcAft>
              </a:pPr>
              <a:endParaRPr lang="en-US" spc="-50" dirty="0" err="1">
                <a:gradFill>
                  <a:gsLst>
                    <a:gs pos="0">
                      <a:srgbClr val="FFFFFF"/>
                    </a:gs>
                    <a:gs pos="100000">
                      <a:srgbClr val="FFFFFF"/>
                    </a:gs>
                  </a:gsLst>
                  <a:lin ang="5400000" scaled="0"/>
                </a:gradFill>
                <a:sym typeface="Arial" panose="020B0604020202020204" pitchFamily="34" charset="0"/>
              </a:endParaRPr>
            </a:p>
          </p:txBody>
        </p:sp>
        <p:sp>
          <p:nvSpPr>
            <p:cNvPr id="29" name="矩形 28"/>
            <p:cNvSpPr/>
            <p:nvPr>
              <p:custDataLst>
                <p:tags r:id="rId15"/>
              </p:custDataLst>
            </p:nvPr>
          </p:nvSpPr>
          <p:spPr>
            <a:xfrm>
              <a:off x="5901" y="6158"/>
              <a:ext cx="10944" cy="1008"/>
            </a:xfrm>
            <a:prstGeom prst="rect">
              <a:avLst/>
            </a:prstGeom>
          </p:spPr>
          <p:txBody>
            <a:bodyPr wrap="square" lIns="91440" tIns="45720" rIns="91440" bIns="45720" anchor="ctr"/>
            <a:lstStyle/>
            <a:p>
              <a:pPr>
                <a:lnSpc>
                  <a:spcPct val="120000"/>
                </a:lnSpc>
              </a:pPr>
              <a:r>
                <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rPr>
                <a:t>停止使用“以阶级斗争为纲”的错误口号，作出把党和国家工作中心转移到经济建设上来；</a:t>
              </a:r>
              <a:endPar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49" name="文本框 48"/>
            <p:cNvSpPr txBox="1"/>
            <p:nvPr>
              <p:custDataLst>
                <p:tags r:id="rId16"/>
              </p:custDataLst>
            </p:nvPr>
          </p:nvSpPr>
          <p:spPr>
            <a:xfrm>
              <a:off x="3150" y="6156"/>
              <a:ext cx="2285" cy="1011"/>
            </a:xfrm>
            <a:prstGeom prst="rect">
              <a:avLst/>
            </a:prstGeom>
            <a:noFill/>
          </p:spPr>
          <p:txBody>
            <a:bodyPr wrap="square" rtlCol="0" anchor="ctr">
              <a:normAutofit/>
            </a:bodyPr>
            <a:lstStyle/>
            <a:p>
              <a:pPr algn="ctr">
                <a:lnSpc>
                  <a:spcPct val="120000"/>
                </a:lnSpc>
              </a:pPr>
              <a:r>
                <a:rPr lang="zh-CN" altLang="en-US" sz="2000" b="1" spc="300">
                  <a:solidFill>
                    <a:schemeClr val="tx1"/>
                  </a:solidFill>
                  <a:latin typeface="Arial" panose="020B0604020202020204" pitchFamily="34" charset="0"/>
                  <a:ea typeface="微软雅黑" panose="020B0503020204020204" charset="-122"/>
                </a:rPr>
                <a:t>政治</a:t>
              </a:r>
              <a:endParaRPr lang="zh-CN" altLang="en-US" sz="2000" b="1" spc="300">
                <a:solidFill>
                  <a:schemeClr val="tx1"/>
                </a:solidFill>
                <a:latin typeface="Arial" panose="020B0604020202020204" pitchFamily="34" charset="0"/>
                <a:ea typeface="微软雅黑" panose="020B0503020204020204" charset="-122"/>
              </a:endParaRPr>
            </a:p>
          </p:txBody>
        </p:sp>
      </p:grpSp>
      <p:grpSp>
        <p:nvGrpSpPr>
          <p:cNvPr id="5" name="组合 4"/>
          <p:cNvGrpSpPr/>
          <p:nvPr/>
        </p:nvGrpSpPr>
        <p:grpSpPr>
          <a:xfrm>
            <a:off x="1280160" y="3019425"/>
            <a:ext cx="9416415" cy="735330"/>
            <a:chOff x="2016" y="4755"/>
            <a:chExt cx="14829" cy="1158"/>
          </a:xfrm>
        </p:grpSpPr>
        <p:sp>
          <p:nvSpPr>
            <p:cNvPr id="21" name="3 arrow"/>
            <p:cNvSpPr/>
            <p:nvPr>
              <p:custDataLst>
                <p:tags r:id="rId17"/>
              </p:custDataLst>
            </p:nvPr>
          </p:nvSpPr>
          <p:spPr bwMode="auto">
            <a:xfrm>
              <a:off x="2790" y="4829"/>
              <a:ext cx="3006" cy="1011"/>
            </a:xfrm>
            <a:prstGeom prst="homePlate">
              <a:avLst/>
            </a:prstGeom>
            <a:noFill/>
            <a:ln w="12700" cap="flat" cmpd="sng" algn="ctr">
              <a:solidFill>
                <a:schemeClr val="tx1"/>
              </a:solidFill>
              <a:prstDash val="solid"/>
              <a:headEnd type="none" w="med" len="med"/>
              <a:tailEnd type="none" w="med" len="med"/>
            </a:ln>
            <a:effectLst/>
          </p:spPr>
          <p:txBody>
            <a:bodyPr vert="horz" wrap="square" lIns="396000" tIns="45696" rIns="91386" bIns="73109" numCol="1" rtlCol="0" anchor="ctr" anchorCtr="0" compatLnSpc="1">
              <a:noAutofit/>
            </a:bodyPr>
            <a:lstStyle/>
            <a:p>
              <a:pPr defTabSz="913765"/>
              <a:endParaRPr lang="da-DK" kern="0" dirty="0">
                <a:solidFill>
                  <a:schemeClr val="accent1"/>
                </a:solidFill>
                <a:latin typeface="+mj-lt"/>
                <a:ea typeface="+mj-ea"/>
                <a:cs typeface="+mj-cs"/>
                <a:sym typeface="Arial" panose="020B0604020202020204" pitchFamily="34" charset="0"/>
              </a:endParaRPr>
            </a:p>
          </p:txBody>
        </p:sp>
        <p:sp>
          <p:nvSpPr>
            <p:cNvPr id="22" name="Oval 20"/>
            <p:cNvSpPr/>
            <p:nvPr>
              <p:custDataLst>
                <p:tags r:id="rId18"/>
              </p:custDataLst>
            </p:nvPr>
          </p:nvSpPr>
          <p:spPr bwMode="auto">
            <a:xfrm>
              <a:off x="2016" y="4755"/>
              <a:ext cx="1158" cy="1158"/>
            </a:xfrm>
            <a:prstGeom prst="ellipse">
              <a:avLst/>
            </a:prstGeom>
            <a:solidFill>
              <a:schemeClr val="bg1"/>
            </a:solidFill>
            <a:ln w="12700">
              <a:solidFill>
                <a:schemeClr val="accent1"/>
              </a:solidFill>
              <a:headEnd type="none" w="med" len="med"/>
              <a:tailEnd type="none" w="med" len="med"/>
            </a:ln>
            <a:effectLst/>
          </p:spPr>
          <p:style>
            <a:lnRef idx="1">
              <a:srgbClr val="3498DB"/>
            </a:lnRef>
            <a:fillRef idx="3">
              <a:srgbClr val="3498DB"/>
            </a:fillRef>
            <a:effectRef idx="2">
              <a:srgbClr val="3498DB"/>
            </a:effectRef>
            <a:fontRef idx="minor">
              <a:sysClr val="window" lastClr="FFFFFF"/>
            </a:fontRef>
          </p:style>
          <p:txBody>
            <a:bodyPr rot="0" spcFirstLastPara="0" vertOverflow="overflow" horzOverflow="overflow" vert="horz" wrap="square" lIns="182880" tIns="146304" rIns="182880" bIns="146304" numCol="1" spcCol="0" rtlCol="0" fromWordArt="0" anchor="t" anchorCtr="0" forceAA="0" compatLnSpc="1">
              <a:normAutofit fontScale="55000" lnSpcReduction="20000"/>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sym typeface="Arial" panose="020B0604020202020204" pitchFamily="34" charset="0"/>
              </a:endParaRPr>
            </a:p>
          </p:txBody>
        </p:sp>
        <p:sp>
          <p:nvSpPr>
            <p:cNvPr id="23" name="Freeform 6"/>
            <p:cNvSpPr>
              <a:spLocks noEditPoints="1"/>
            </p:cNvSpPr>
            <p:nvPr>
              <p:custDataLst>
                <p:tags r:id="rId19"/>
              </p:custDataLst>
            </p:nvPr>
          </p:nvSpPr>
          <p:spPr bwMode="auto">
            <a:xfrm>
              <a:off x="2305" y="5005"/>
              <a:ext cx="579" cy="658"/>
            </a:xfrm>
            <a:custGeom>
              <a:avLst/>
              <a:gdLst>
                <a:gd name="T0" fmla="*/ 0 w 14953"/>
                <a:gd name="T1" fmla="*/ 0 h 16970"/>
                <a:gd name="T2" fmla="*/ 1361 w 14953"/>
                <a:gd name="T3" fmla="*/ 15274 h 16970"/>
                <a:gd name="T4" fmla="*/ 7472 w 14953"/>
                <a:gd name="T5" fmla="*/ 16970 h 16970"/>
                <a:gd name="T6" fmla="*/ 13590 w 14953"/>
                <a:gd name="T7" fmla="*/ 15274 h 16970"/>
                <a:gd name="T8" fmla="*/ 14953 w 14953"/>
                <a:gd name="T9" fmla="*/ 0 h 16970"/>
                <a:gd name="T10" fmla="*/ 0 w 14953"/>
                <a:gd name="T11" fmla="*/ 0 h 16970"/>
                <a:gd name="T12" fmla="*/ 12000 w 14953"/>
                <a:gd name="T13" fmla="*/ 4996 h 16970"/>
                <a:gd name="T14" fmla="*/ 11996 w 14953"/>
                <a:gd name="T15" fmla="*/ 4996 h 16970"/>
                <a:gd name="T16" fmla="*/ 4831 w 14953"/>
                <a:gd name="T17" fmla="*/ 4996 h 16970"/>
                <a:gd name="T18" fmla="*/ 5004 w 14953"/>
                <a:gd name="T19" fmla="*/ 6914 h 16970"/>
                <a:gd name="T20" fmla="*/ 11830 w 14953"/>
                <a:gd name="T21" fmla="*/ 6914 h 16970"/>
                <a:gd name="T22" fmla="*/ 11315 w 14953"/>
                <a:gd name="T23" fmla="*/ 12664 h 16970"/>
                <a:gd name="T24" fmla="*/ 7474 w 14953"/>
                <a:gd name="T25" fmla="*/ 13729 h 16970"/>
                <a:gd name="T26" fmla="*/ 3636 w 14953"/>
                <a:gd name="T27" fmla="*/ 12664 h 16970"/>
                <a:gd name="T28" fmla="*/ 3369 w 14953"/>
                <a:gd name="T29" fmla="*/ 9657 h 16970"/>
                <a:gd name="T30" fmla="*/ 5249 w 14953"/>
                <a:gd name="T31" fmla="*/ 9657 h 16970"/>
                <a:gd name="T32" fmla="*/ 5389 w 14953"/>
                <a:gd name="T33" fmla="*/ 11218 h 16970"/>
                <a:gd name="T34" fmla="*/ 7474 w 14953"/>
                <a:gd name="T35" fmla="*/ 11780 h 16970"/>
                <a:gd name="T36" fmla="*/ 9565 w 14953"/>
                <a:gd name="T37" fmla="*/ 11216 h 16970"/>
                <a:gd name="T38" fmla="*/ 9782 w 14953"/>
                <a:gd name="T39" fmla="*/ 8787 h 16970"/>
                <a:gd name="T40" fmla="*/ 3291 w 14953"/>
                <a:gd name="T41" fmla="*/ 8787 h 16970"/>
                <a:gd name="T42" fmla="*/ 2786 w 14953"/>
                <a:gd name="T43" fmla="*/ 3123 h 16970"/>
                <a:gd name="T44" fmla="*/ 12168 w 14953"/>
                <a:gd name="T45" fmla="*/ 3123 h 16970"/>
                <a:gd name="T46" fmla="*/ 12000 w 14953"/>
                <a:gd name="T47" fmla="*/ 4996 h 16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953" h="16970">
                  <a:moveTo>
                    <a:pt x="0" y="0"/>
                  </a:moveTo>
                  <a:lnTo>
                    <a:pt x="1361" y="15274"/>
                  </a:lnTo>
                  <a:lnTo>
                    <a:pt x="7472" y="16970"/>
                  </a:lnTo>
                  <a:lnTo>
                    <a:pt x="13590" y="15274"/>
                  </a:lnTo>
                  <a:lnTo>
                    <a:pt x="14953" y="0"/>
                  </a:lnTo>
                  <a:lnTo>
                    <a:pt x="0" y="0"/>
                  </a:lnTo>
                  <a:close/>
                  <a:moveTo>
                    <a:pt x="12000" y="4996"/>
                  </a:moveTo>
                  <a:lnTo>
                    <a:pt x="11996" y="4996"/>
                  </a:lnTo>
                  <a:lnTo>
                    <a:pt x="4831" y="4996"/>
                  </a:lnTo>
                  <a:lnTo>
                    <a:pt x="5004" y="6914"/>
                  </a:lnTo>
                  <a:lnTo>
                    <a:pt x="11830" y="6914"/>
                  </a:lnTo>
                  <a:lnTo>
                    <a:pt x="11315" y="12664"/>
                  </a:lnTo>
                  <a:lnTo>
                    <a:pt x="7474" y="13729"/>
                  </a:lnTo>
                  <a:lnTo>
                    <a:pt x="3636" y="12664"/>
                  </a:lnTo>
                  <a:lnTo>
                    <a:pt x="3369" y="9657"/>
                  </a:lnTo>
                  <a:lnTo>
                    <a:pt x="5249" y="9657"/>
                  </a:lnTo>
                  <a:lnTo>
                    <a:pt x="5389" y="11218"/>
                  </a:lnTo>
                  <a:lnTo>
                    <a:pt x="7474" y="11780"/>
                  </a:lnTo>
                  <a:lnTo>
                    <a:pt x="9565" y="11216"/>
                  </a:lnTo>
                  <a:lnTo>
                    <a:pt x="9782" y="8787"/>
                  </a:lnTo>
                  <a:lnTo>
                    <a:pt x="3291" y="8787"/>
                  </a:lnTo>
                  <a:lnTo>
                    <a:pt x="2786" y="3123"/>
                  </a:lnTo>
                  <a:lnTo>
                    <a:pt x="12168" y="3123"/>
                  </a:lnTo>
                  <a:lnTo>
                    <a:pt x="12000" y="4996"/>
                  </a:lnTo>
                  <a:close/>
                </a:path>
              </a:pathLst>
            </a:custGeom>
            <a:solidFill>
              <a:srgbClr val="1F74AD"/>
            </a:solidFill>
            <a:ln>
              <a:noFill/>
            </a:ln>
          </p:spPr>
          <p:txBody>
            <a:bodyPr vert="horz" wrap="square" lIns="91440" tIns="45720" rIns="91440" bIns="45720" numCol="1" anchor="t" anchorCtr="0" compatLnSpc="1">
              <a:normAutofit/>
            </a:bodyPr>
            <a:lstStyle/>
            <a:p>
              <a:pPr defTabSz="913765">
                <a:defRPr/>
              </a:pPr>
              <a:endParaRPr lang="en-US" kern="0" dirty="0">
                <a:solidFill>
                  <a:srgbClr val="000000"/>
                </a:solidFill>
                <a:sym typeface="Arial" panose="020B0604020202020204" pitchFamily="34" charset="0"/>
              </a:endParaRPr>
            </a:p>
          </p:txBody>
        </p:sp>
        <p:sp>
          <p:nvSpPr>
            <p:cNvPr id="25" name="矩形 24"/>
            <p:cNvSpPr/>
            <p:nvPr>
              <p:custDataLst>
                <p:tags r:id="rId20"/>
              </p:custDataLst>
            </p:nvPr>
          </p:nvSpPr>
          <p:spPr>
            <a:xfrm>
              <a:off x="5901" y="4841"/>
              <a:ext cx="10944" cy="986"/>
            </a:xfrm>
            <a:prstGeom prst="rect">
              <a:avLst/>
            </a:prstGeom>
          </p:spPr>
          <p:txBody>
            <a:bodyPr wrap="square" lIns="91440" tIns="45720" rIns="91440" bIns="45720" anchor="ctr">
              <a:noAutofit/>
            </a:bodyPr>
            <a:lstStyle/>
            <a:p>
              <a:pPr>
                <a:lnSpc>
                  <a:spcPct val="120000"/>
                </a:lnSpc>
              </a:pPr>
              <a:r>
                <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rPr>
                <a:t>以邓小平的《解放思想，实事求是，团结一致向前看》的重要讲话作为指导思想；</a:t>
              </a:r>
              <a:endParaRPr lang="zh-CN" altLang="en-US" sz="2000" spc="15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custDataLst>
                <p:tags r:id="rId21"/>
              </p:custDataLst>
            </p:nvPr>
          </p:nvSpPr>
          <p:spPr>
            <a:xfrm>
              <a:off x="3150" y="4829"/>
              <a:ext cx="2285" cy="1011"/>
            </a:xfrm>
            <a:prstGeom prst="rect">
              <a:avLst/>
            </a:prstGeom>
            <a:noFill/>
          </p:spPr>
          <p:txBody>
            <a:bodyPr wrap="square" rtlCol="0" anchor="ctr">
              <a:normAutofit/>
            </a:bodyPr>
            <a:lstStyle/>
            <a:p>
              <a:pPr algn="ctr">
                <a:lnSpc>
                  <a:spcPct val="120000"/>
                </a:lnSpc>
              </a:pPr>
              <a:r>
                <a:rPr lang="zh-CN" altLang="en-US" sz="2000" b="1" spc="300">
                  <a:solidFill>
                    <a:schemeClr val="tx1"/>
                  </a:solidFill>
                  <a:latin typeface="Arial" panose="020B0604020202020204" pitchFamily="34" charset="0"/>
                  <a:ea typeface="微软雅黑" panose="020B0503020204020204" charset="-122"/>
                </a:rPr>
                <a:t>思想</a:t>
              </a:r>
              <a:endParaRPr lang="zh-CN" altLang="en-US" sz="2000" b="1" spc="300">
                <a:solidFill>
                  <a:schemeClr val="tx1"/>
                </a:solidFill>
                <a:latin typeface="Arial" panose="020B0604020202020204" pitchFamily="34" charset="0"/>
                <a:ea typeface="微软雅黑" panose="020B0503020204020204" charset="-122"/>
              </a:endParaRPr>
            </a:p>
          </p:txBody>
        </p:sp>
      </p:grpSp>
    </p:spTree>
    <p:custDataLst>
      <p:tags r:id="rId2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流程图: 可选过程 3"/>
          <p:cNvSpPr/>
          <p:nvPr/>
        </p:nvSpPr>
        <p:spPr>
          <a:xfrm>
            <a:off x="8230235" y="1467485"/>
            <a:ext cx="3061970" cy="451485"/>
          </a:xfrm>
          <a:prstGeom prst="flowChartAlternateProcess">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标题 1"/>
          <p:cNvSpPr>
            <a:spLocks noGrp="1"/>
          </p:cNvSpPr>
          <p:nvPr>
            <p:ph type="title"/>
          </p:nvPr>
        </p:nvSpPr>
        <p:spPr/>
        <p:txBody>
          <a:bodyPr>
            <a:normAutofit fontScale="90000"/>
          </a:bodyPr>
          <a:p>
            <a:r>
              <a:rPr>
                <a:sym typeface="+mn-ea"/>
              </a:rPr>
              <a:t>一</a:t>
            </a:r>
            <a:r>
              <a:rPr lang="en-US" altLang="zh-CN">
                <a:sym typeface="+mn-ea"/>
              </a:rPr>
              <a:t>.</a:t>
            </a:r>
            <a:r>
              <a:rPr>
                <a:sym typeface="+mn-ea"/>
              </a:rPr>
              <a:t>伟大的历史转折</a:t>
            </a:r>
            <a:endParaRPr lang="zh-CN" altLang="en-US"/>
          </a:p>
        </p:txBody>
      </p:sp>
      <p:sp>
        <p:nvSpPr>
          <p:cNvPr id="3" name="内容占位符 2"/>
          <p:cNvSpPr>
            <a:spLocks noGrp="1"/>
          </p:cNvSpPr>
          <p:nvPr>
            <p:ph idx="1"/>
          </p:nvPr>
        </p:nvSpPr>
        <p:spPr>
          <a:xfrm>
            <a:off x="669925" y="952500"/>
            <a:ext cx="10852150" cy="1667510"/>
          </a:xfrm>
        </p:spPr>
        <p:txBody>
          <a:bodyPr/>
          <a:p>
            <a:pPr marL="179705" indent="0" fontAlgn="auto">
              <a:buNone/>
            </a:pPr>
            <a:r>
              <a:rPr lang="en-US" altLang="zh-CN" sz="2000"/>
              <a:t>(3)</a:t>
            </a:r>
            <a:r>
              <a:rPr sz="2000"/>
              <a:t>意义：</a:t>
            </a:r>
            <a:endParaRPr sz="2000"/>
          </a:p>
          <a:p>
            <a:pPr marL="179705" indent="0" fontAlgn="auto">
              <a:buNone/>
            </a:pPr>
            <a:r>
              <a:rPr sz="2000"/>
              <a:t>     中共十一届三中全会，实现了新中国成立以来党的历史上具有深远意义的伟大转折，开启了改革开放和社会主义现代化建设新时期。</a:t>
            </a:r>
            <a:endParaRPr sz="2000"/>
          </a:p>
        </p:txBody>
      </p:sp>
      <p:sp>
        <p:nvSpPr>
          <p:cNvPr id="5" name="下箭头 4"/>
          <p:cNvSpPr/>
          <p:nvPr/>
        </p:nvSpPr>
        <p:spPr>
          <a:xfrm>
            <a:off x="9450705" y="1918970"/>
            <a:ext cx="621030" cy="789305"/>
          </a:xfrm>
          <a:prstGeom prst="downArrow">
            <a:avLst>
              <a:gd name="adj1" fmla="val 45398"/>
              <a:gd name="adj2" fmla="val 50000"/>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chemeClr val="tx1"/>
                </a:solidFill>
              </a:rPr>
              <a:t>表现</a:t>
            </a:r>
            <a:endParaRPr lang="zh-CN" altLang="en-US">
              <a:solidFill>
                <a:schemeClr val="tx1"/>
              </a:solidFill>
            </a:endParaRPr>
          </a:p>
        </p:txBody>
      </p:sp>
      <p:sp>
        <p:nvSpPr>
          <p:cNvPr id="2915346" name="文本框 2915345"/>
          <p:cNvSpPr txBox="1"/>
          <p:nvPr/>
        </p:nvSpPr>
        <p:spPr>
          <a:xfrm>
            <a:off x="7531100" y="2806700"/>
            <a:ext cx="3990975" cy="398780"/>
          </a:xfrm>
          <a:prstGeom prst="rect">
            <a:avLst/>
          </a:prstGeom>
          <a:gradFill>
            <a:gsLst>
              <a:gs pos="0">
                <a:srgbClr val="9996EF"/>
              </a:gs>
              <a:gs pos="100000">
                <a:srgbClr val="38FAD7"/>
              </a:gs>
            </a:gsLst>
            <a:lin scaled="0"/>
          </a:gradFill>
          <a:ln w="19050">
            <a:noFill/>
          </a:ln>
        </p:spPr>
        <p:txBody>
          <a:bodyPr wrap="square">
            <a:spAutoFit/>
          </a:bodyPr>
          <a:p>
            <a:pPr>
              <a:spcBef>
                <a:spcPct val="5000"/>
              </a:spcBef>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rPr>
              <a:t>转折一：“左”倾</a:t>
            </a:r>
            <a:r>
              <a:rPr lang="en-US" altLang="zh-CN" sz="2000"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000" dirty="0">
                <a:solidFill>
                  <a:schemeClr val="tx1"/>
                </a:solidFill>
                <a:latin typeface="微软雅黑" panose="020B0503020204020204" charset="-122"/>
                <a:ea typeface="微软雅黑" panose="020B0503020204020204" charset="-122"/>
                <a:cs typeface="微软雅黑" panose="020B0503020204020204" charset="-122"/>
              </a:rPr>
              <a:t>实事求是</a:t>
            </a:r>
            <a:endParaRPr lang="zh-CN" altLang="en-US" sz="2000"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2915347" name="文本框 2915346"/>
          <p:cNvSpPr txBox="1"/>
          <p:nvPr/>
        </p:nvSpPr>
        <p:spPr>
          <a:xfrm>
            <a:off x="6236335" y="3229610"/>
            <a:ext cx="5285740" cy="398780"/>
          </a:xfrm>
          <a:prstGeom prst="rect">
            <a:avLst/>
          </a:prstGeom>
          <a:gradFill>
            <a:gsLst>
              <a:gs pos="0">
                <a:srgbClr val="9996EF"/>
              </a:gs>
              <a:gs pos="100000">
                <a:srgbClr val="38FAD7"/>
              </a:gs>
            </a:gsLst>
            <a:lin scaled="0"/>
          </a:gradFill>
          <a:ln w="19050">
            <a:noFill/>
          </a:ln>
        </p:spPr>
        <p:txBody>
          <a:bodyPr wrap="square">
            <a:spAutoFit/>
          </a:bodyPr>
          <a:p>
            <a:pPr>
              <a:spcBef>
                <a:spcPct val="5000"/>
              </a:spcBef>
            </a:pPr>
            <a:r>
              <a:rPr lang="zh-CN" altLang="en-US" sz="2000" dirty="0">
                <a:solidFill>
                  <a:schemeClr val="tx1"/>
                </a:solidFill>
                <a:latin typeface="微软雅黑" panose="020B0503020204020204" charset="-122"/>
                <a:ea typeface="微软雅黑" panose="020B0503020204020204" charset="-122"/>
                <a:cs typeface="微软雅黑" panose="020B0503020204020204" charset="-122"/>
              </a:rPr>
              <a:t>转折二：阶级斗争</a:t>
            </a:r>
            <a:r>
              <a:rPr lang="en-US" altLang="zh-CN" sz="2000" dirty="0">
                <a:solidFill>
                  <a:schemeClr val="tx1"/>
                </a:solidFill>
                <a:latin typeface="微软雅黑" panose="020B0503020204020204" charset="-122"/>
                <a:ea typeface="微软雅黑" panose="020B0503020204020204" charset="-122"/>
                <a:cs typeface="微软雅黑" panose="020B0503020204020204" charset="-122"/>
              </a:rPr>
              <a:t>——</a:t>
            </a:r>
            <a:r>
              <a:rPr lang="zh-CN" altLang="en-US" sz="2000" dirty="0">
                <a:solidFill>
                  <a:schemeClr val="tx1"/>
                </a:solidFill>
                <a:latin typeface="微软雅黑" panose="020B0503020204020204" charset="-122"/>
                <a:ea typeface="微软雅黑" panose="020B0503020204020204" charset="-122"/>
                <a:cs typeface="微软雅黑" panose="020B0503020204020204" charset="-122"/>
              </a:rPr>
              <a:t>经济建设、改革开放</a:t>
            </a:r>
            <a:endParaRPr lang="zh-CN" altLang="en-US" sz="2000" dirty="0">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2915349" name="矩形 2915348"/>
          <p:cNvSpPr/>
          <p:nvPr/>
        </p:nvSpPr>
        <p:spPr>
          <a:xfrm>
            <a:off x="3766820" y="3712210"/>
            <a:ext cx="7755255" cy="352425"/>
          </a:xfrm>
          <a:prstGeom prst="rect">
            <a:avLst/>
          </a:prstGeom>
          <a:gradFill>
            <a:gsLst>
              <a:gs pos="0">
                <a:srgbClr val="9996EF"/>
              </a:gs>
              <a:gs pos="100000">
                <a:srgbClr val="38FAD7"/>
              </a:gs>
            </a:gsLst>
            <a:lin scaled="0"/>
          </a:gradFill>
          <a:ln w="19050">
            <a:noFill/>
          </a:ln>
        </p:spPr>
        <p:txBody>
          <a:bodyPr wrap="square">
            <a:spAutoFit/>
          </a:bodyPr>
          <a:p>
            <a:pPr>
              <a:lnSpc>
                <a:spcPct val="85000"/>
              </a:lnSpc>
              <a:spcBef>
                <a:spcPct val="50000"/>
              </a:spcBef>
            </a:pPr>
            <a:r>
              <a:rPr lang="zh-CN" altLang="en-US" sz="2000" dirty="0">
                <a:latin typeface="微软雅黑" panose="020B0503020204020204" charset="-122"/>
                <a:ea typeface="微软雅黑" panose="020B0503020204020204" charset="-122"/>
              </a:rPr>
              <a:t>转折三：拨乱反正；形成了以邓小平为核心的党的第二代领导集体</a:t>
            </a:r>
            <a:endParaRPr lang="zh-CN" altLang="en-US" sz="2000" dirty="0">
              <a:latin typeface="微软雅黑" panose="020B0503020204020204" charset="-122"/>
              <a:ea typeface="微软雅黑" panose="020B0503020204020204" charset="-122"/>
            </a:endParaRPr>
          </a:p>
        </p:txBody>
      </p:sp>
      <p:sp>
        <p:nvSpPr>
          <p:cNvPr id="6" name="文本框 5"/>
          <p:cNvSpPr txBox="1"/>
          <p:nvPr/>
        </p:nvSpPr>
        <p:spPr>
          <a:xfrm>
            <a:off x="1153795" y="4638040"/>
            <a:ext cx="9678670" cy="1014730"/>
          </a:xfrm>
          <a:prstGeom prst="rect">
            <a:avLst/>
          </a:prstGeom>
          <a:noFill/>
        </p:spPr>
        <p:txBody>
          <a:bodyPr wrap="square" rtlCol="0" anchor="t">
            <a:spAutoFit/>
          </a:bodyPr>
          <a:p>
            <a:pPr fontAlgn="auto">
              <a:lnSpc>
                <a:spcPct val="150000"/>
              </a:lnSpc>
            </a:pP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mn-ea"/>
              </a:rPr>
              <a:t>知识回顾：</a:t>
            </a:r>
            <a:br>
              <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mn-ea"/>
              </a:rPr>
            </a:br>
            <a:r>
              <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mn-ea"/>
              </a:rPr>
              <a:t>        中共历史上具有转折意义的会议有哪几次？实现了几次工作重心的转移？</a:t>
            </a:r>
            <a:endParaRPr lang="zh-CN" altLang="en-US" sz="2000" b="1" dirty="0">
              <a:solidFill>
                <a:srgbClr val="FF0000"/>
              </a:solidFill>
              <a:latin typeface="微软雅黑" panose="020B0503020204020204" charset="-122"/>
              <a:ea typeface="微软雅黑" panose="020B0503020204020204" charset="-122"/>
              <a:cs typeface="微软雅黑" panose="020B0503020204020204" charset="-122"/>
              <a:sym typeface="+mn-ea"/>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915346"/>
                                        </p:tgtEl>
                                        <p:attrNameLst>
                                          <p:attrName>style.visibility</p:attrName>
                                        </p:attrNameLst>
                                      </p:cBhvr>
                                      <p:to>
                                        <p:strVal val="visible"/>
                                      </p:to>
                                    </p:set>
                                    <p:anim calcmode="lin" valueType="num">
                                      <p:cBhvr additive="base">
                                        <p:cTn id="19" dur="500" fill="hold"/>
                                        <p:tgtEl>
                                          <p:spTgt spid="2915346"/>
                                        </p:tgtEl>
                                        <p:attrNameLst>
                                          <p:attrName>ppt_x</p:attrName>
                                        </p:attrNameLst>
                                      </p:cBhvr>
                                      <p:tavLst>
                                        <p:tav tm="0">
                                          <p:val>
                                            <p:strVal val="#ppt_x"/>
                                          </p:val>
                                        </p:tav>
                                        <p:tav tm="100000">
                                          <p:val>
                                            <p:strVal val="#ppt_x"/>
                                          </p:val>
                                        </p:tav>
                                      </p:tavLst>
                                    </p:anim>
                                    <p:anim calcmode="lin" valueType="num">
                                      <p:cBhvr additive="base">
                                        <p:cTn id="20" dur="500" fill="hold"/>
                                        <p:tgtEl>
                                          <p:spTgt spid="291534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915347"/>
                                        </p:tgtEl>
                                        <p:attrNameLst>
                                          <p:attrName>style.visibility</p:attrName>
                                        </p:attrNameLst>
                                      </p:cBhvr>
                                      <p:to>
                                        <p:strVal val="visible"/>
                                      </p:to>
                                    </p:set>
                                    <p:anim calcmode="lin" valueType="num">
                                      <p:cBhvr additive="base">
                                        <p:cTn id="25" dur="500" fill="hold"/>
                                        <p:tgtEl>
                                          <p:spTgt spid="2915347"/>
                                        </p:tgtEl>
                                        <p:attrNameLst>
                                          <p:attrName>ppt_x</p:attrName>
                                        </p:attrNameLst>
                                      </p:cBhvr>
                                      <p:tavLst>
                                        <p:tav tm="0">
                                          <p:val>
                                            <p:strVal val="#ppt_x"/>
                                          </p:val>
                                        </p:tav>
                                        <p:tav tm="100000">
                                          <p:val>
                                            <p:strVal val="#ppt_x"/>
                                          </p:val>
                                        </p:tav>
                                      </p:tavLst>
                                    </p:anim>
                                    <p:anim calcmode="lin" valueType="num">
                                      <p:cBhvr additive="base">
                                        <p:cTn id="26" dur="500" fill="hold"/>
                                        <p:tgtEl>
                                          <p:spTgt spid="291534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15349"/>
                                        </p:tgtEl>
                                        <p:attrNameLst>
                                          <p:attrName>style.visibility</p:attrName>
                                        </p:attrNameLst>
                                      </p:cBhvr>
                                      <p:to>
                                        <p:strVal val="visible"/>
                                      </p:to>
                                    </p:set>
                                    <p:anim calcmode="lin" valueType="num">
                                      <p:cBhvr additive="base">
                                        <p:cTn id="31" dur="500" fill="hold"/>
                                        <p:tgtEl>
                                          <p:spTgt spid="2915349"/>
                                        </p:tgtEl>
                                        <p:attrNameLst>
                                          <p:attrName>ppt_x</p:attrName>
                                        </p:attrNameLst>
                                      </p:cBhvr>
                                      <p:tavLst>
                                        <p:tav tm="0">
                                          <p:val>
                                            <p:strVal val="#ppt_x"/>
                                          </p:val>
                                        </p:tav>
                                        <p:tav tm="100000">
                                          <p:val>
                                            <p:strVal val="#ppt_x"/>
                                          </p:val>
                                        </p:tav>
                                      </p:tavLst>
                                    </p:anim>
                                    <p:anim calcmode="lin" valueType="num">
                                      <p:cBhvr additive="base">
                                        <p:cTn id="32" dur="500" fill="hold"/>
                                        <p:tgtEl>
                                          <p:spTgt spid="291534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5" grpId="0" animBg="1"/>
      <p:bldP spid="5" grpId="1" animBg="1"/>
      <p:bldP spid="2915346" grpId="0" animBg="1"/>
      <p:bldP spid="2915347" grpId="0" animBg="1"/>
      <p:bldP spid="2915349" grpId="0" animBg="1"/>
      <p:bldP spid="6" grpId="0"/>
      <p:bldP spid="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一</a:t>
            </a:r>
            <a:r>
              <a:rPr lang="en-US" altLang="zh-CN">
                <a:sym typeface="+mn-ea"/>
              </a:rPr>
              <a:t>.</a:t>
            </a:r>
            <a:r>
              <a:rPr>
                <a:sym typeface="+mn-ea"/>
              </a:rPr>
              <a:t>伟大的历史转折</a:t>
            </a:r>
            <a:endParaRPr lang="zh-CN" altLang="en-US"/>
          </a:p>
        </p:txBody>
      </p:sp>
      <p:sp>
        <p:nvSpPr>
          <p:cNvPr id="3" name="内容占位符 2"/>
          <p:cNvSpPr>
            <a:spLocks noGrp="1"/>
          </p:cNvSpPr>
          <p:nvPr>
            <p:ph idx="1"/>
          </p:nvPr>
        </p:nvSpPr>
        <p:spPr>
          <a:xfrm>
            <a:off x="669925" y="906780"/>
            <a:ext cx="10852150" cy="668655"/>
          </a:xfrm>
        </p:spPr>
        <p:txBody>
          <a:bodyPr/>
          <a:p>
            <a:pPr marL="179705" indent="0" fontAlgn="auto">
              <a:buNone/>
            </a:pPr>
            <a:r>
              <a:rPr lang="zh-CN" altLang="en-US" sz="2000"/>
              <a:t>中共历史上具有转折意义的会议：</a:t>
            </a:r>
            <a:endParaRPr lang="zh-CN" altLang="en-US" sz="2000"/>
          </a:p>
        </p:txBody>
      </p:sp>
      <p:sp>
        <p:nvSpPr>
          <p:cNvPr id="16" name="Rectangle 14"/>
          <p:cNvSpPr>
            <a:spLocks noChangeArrowheads="1"/>
          </p:cNvSpPr>
          <p:nvPr>
            <p:custDataLst>
              <p:tags r:id="rId1"/>
            </p:custDataLst>
          </p:nvPr>
        </p:nvSpPr>
        <p:spPr bwMode="auto">
          <a:xfrm>
            <a:off x="553085" y="1575433"/>
            <a:ext cx="3094083" cy="3015553"/>
          </a:xfrm>
          <a:prstGeom prst="rect">
            <a:avLst/>
          </a:prstGeom>
          <a:solidFill>
            <a:sysClr val="window" lastClr="FFFFFF">
              <a:lumMod val="95000"/>
            </a:sysClr>
          </a:solidFill>
          <a:ln w="6350">
            <a:noFill/>
          </a:ln>
        </p:spPr>
        <p:txBody>
          <a:bodyPr lIns="121912" tIns="60956" rIns="121912" bIns="60956"/>
          <a:lstStyle/>
          <a:p>
            <a:pPr>
              <a:lnSpc>
                <a:spcPct val="120000"/>
              </a:lnSpc>
            </a:pPr>
            <a:endParaRPr lang="zh-CN" altLang="en-US" sz="169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custDataLst>
              <p:tags r:id="rId2"/>
            </p:custDataLst>
          </p:nvPr>
        </p:nvSpPr>
        <p:spPr>
          <a:xfrm>
            <a:off x="937895" y="1802130"/>
            <a:ext cx="2116455"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lstStyle>
            <a:defPPr>
              <a:defRPr lang="zh-CN"/>
            </a:defPPr>
            <a:lvl1pPr algn="ctr">
              <a:lnSpc>
                <a:spcPct val="120000"/>
              </a:lnSpc>
              <a:spcBef>
                <a:spcPts val="0"/>
              </a:spcBef>
              <a:defRPr b="1" spc="300">
                <a:solidFill>
                  <a:srgbClr val="000000"/>
                </a:solidFill>
                <a:latin typeface="Arial" panose="020B0604020202020204" pitchFamily="34" charset="0"/>
                <a:ea typeface="微软雅黑" panose="020B0503020204020204" charset="-122"/>
                <a:cs typeface="+mj-cs"/>
              </a:defRPr>
            </a:lvl1pPr>
          </a:lstStyle>
          <a:p>
            <a:r>
              <a:rPr lang="en-US" altLang="zh-CN" sz="1600" dirty="0">
                <a:latin typeface="微软雅黑" panose="020B0503020204020204" charset="-122"/>
                <a:cs typeface="微软雅黑" panose="020B0503020204020204" charset="-122"/>
                <a:sym typeface="+mn-ea"/>
              </a:rPr>
              <a:t>1927</a:t>
            </a:r>
            <a:r>
              <a:rPr lang="zh-CN" altLang="en-US" sz="1600" dirty="0">
                <a:latin typeface="微软雅黑" panose="020B0503020204020204" charset="-122"/>
                <a:cs typeface="微软雅黑" panose="020B0503020204020204" charset="-122"/>
                <a:sym typeface="+mn-ea"/>
              </a:rPr>
              <a:t>年</a:t>
            </a:r>
            <a:r>
              <a:rPr lang="zh-CN" altLang="en-US" sz="1600">
                <a:latin typeface="微软雅黑" panose="020B0503020204020204" charset="-122"/>
                <a:cs typeface="微软雅黑" panose="020B0503020204020204" charset="-122"/>
                <a:sym typeface="Arial" panose="020B0604020202020204" pitchFamily="34" charset="0"/>
              </a:rPr>
              <a:t>八七会议</a:t>
            </a:r>
            <a:endParaRPr lang="zh-CN" altLang="en-US" sz="1600">
              <a:latin typeface="微软雅黑" panose="020B0503020204020204" charset="-122"/>
              <a:cs typeface="微软雅黑" panose="020B0503020204020204" charset="-122"/>
              <a:sym typeface="Arial" panose="020B0604020202020204" pitchFamily="34" charset="0"/>
            </a:endParaRPr>
          </a:p>
        </p:txBody>
      </p:sp>
      <p:sp>
        <p:nvSpPr>
          <p:cNvPr id="20" name="文本框 19"/>
          <p:cNvSpPr txBox="1"/>
          <p:nvPr>
            <p:custDataLst>
              <p:tags r:id="rId3"/>
            </p:custDataLst>
          </p:nvPr>
        </p:nvSpPr>
        <p:spPr>
          <a:xfrm>
            <a:off x="553085" y="2250077"/>
            <a:ext cx="3093369" cy="2341622"/>
          </a:xfrm>
          <a:prstGeom prst="rect">
            <a:avLst/>
          </a:prstGeom>
          <a:noFill/>
        </p:spPr>
        <p:txBody>
          <a:bodyPr wrap="square" lIns="90000" tIns="46800" rIns="90000" bIns="46800" rtlCol="0"/>
          <a:lstStyle>
            <a:defPPr>
              <a:defRPr lang="zh-CN"/>
            </a:defPPr>
            <a:lvl1pPr algn="ctr" fontAlgn="t">
              <a:lnSpc>
                <a:spcPct val="120000"/>
              </a:lnSpc>
              <a:defRPr sz="1400" spc="150">
                <a:solidFill>
                  <a:sysClr val="windowText" lastClr="000000">
                    <a:lumMod val="75000"/>
                    <a:lumOff val="25000"/>
                  </a:sysClr>
                </a:solidFill>
                <a:latin typeface="Arial" panose="020B0604020202020204" pitchFamily="34" charset="0"/>
                <a:ea typeface="微软雅黑" panose="020B0503020204020204" charset="-122"/>
              </a:defRPr>
            </a:lvl1pPr>
          </a:lstStyle>
          <a:p>
            <a:pPr algn="l"/>
            <a:r>
              <a:rPr lang="zh-CN" altLang="en-US" sz="1800" dirty="0">
                <a:solidFill>
                  <a:schemeClr val="tx1"/>
                </a:solidFill>
                <a:latin typeface="微软雅黑" panose="020B0503020204020204" charset="-122"/>
                <a:cs typeface="微软雅黑" panose="020B0503020204020204" charset="-122"/>
                <a:sym typeface="+mn-ea"/>
              </a:rPr>
              <a:t>纠正了陈独秀的右倾机会主义错误；通过了开展土地革命和武装反抗国民党反动统治的总方针，是由大革命失败到土地革命兴起的转折点</a:t>
            </a:r>
            <a:endParaRPr lang="zh-CN" altLang="en-US" sz="1800" dirty="0">
              <a:solidFill>
                <a:schemeClr val="tx1"/>
              </a:solidFill>
              <a:latin typeface="微软雅黑" panose="020B0503020204020204" charset="-122"/>
              <a:cs typeface="微软雅黑" panose="020B0503020204020204" charset="-122"/>
              <a:sym typeface="+mn-ea"/>
            </a:endParaRPr>
          </a:p>
        </p:txBody>
      </p:sp>
      <p:sp>
        <p:nvSpPr>
          <p:cNvPr id="21" name="Rectangle 20"/>
          <p:cNvSpPr>
            <a:spLocks noChangeArrowheads="1"/>
          </p:cNvSpPr>
          <p:nvPr>
            <p:custDataLst>
              <p:tags r:id="rId4"/>
            </p:custDataLst>
          </p:nvPr>
        </p:nvSpPr>
        <p:spPr bwMode="auto">
          <a:xfrm>
            <a:off x="3270885" y="3940810"/>
            <a:ext cx="3107690" cy="2479040"/>
          </a:xfrm>
          <a:prstGeom prst="rect">
            <a:avLst/>
          </a:prstGeom>
          <a:solidFill>
            <a:sysClr val="window" lastClr="FFFFFF">
              <a:lumMod val="95000"/>
            </a:sysClr>
          </a:solidFill>
          <a:ln w="6350">
            <a:noFill/>
          </a:ln>
        </p:spPr>
        <p:txBody>
          <a:bodyPr lIns="121912" tIns="60956" rIns="121912" bIns="60956"/>
          <a:lstStyle/>
          <a:p>
            <a:pPr>
              <a:lnSpc>
                <a:spcPct val="120000"/>
              </a:lnSpc>
            </a:pPr>
            <a:endParaRPr lang="zh-CN" altLang="en-US" sz="169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2" name="文本框 21"/>
          <p:cNvSpPr txBox="1"/>
          <p:nvPr>
            <p:custDataLst>
              <p:tags r:id="rId5"/>
            </p:custDataLst>
          </p:nvPr>
        </p:nvSpPr>
        <p:spPr>
          <a:xfrm>
            <a:off x="3646805" y="4169410"/>
            <a:ext cx="213995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lstStyle>
            <a:defPPr>
              <a:defRPr lang="zh-CN"/>
            </a:defPPr>
            <a:lvl1pPr algn="ctr">
              <a:lnSpc>
                <a:spcPct val="120000"/>
              </a:lnSpc>
              <a:spcBef>
                <a:spcPts val="0"/>
              </a:spcBef>
              <a:defRPr b="1" spc="300">
                <a:solidFill>
                  <a:srgbClr val="000000"/>
                </a:solidFill>
                <a:latin typeface="Arial" panose="020B0604020202020204" pitchFamily="34" charset="0"/>
                <a:ea typeface="微软雅黑" panose="020B0503020204020204" charset="-122"/>
                <a:cs typeface="+mj-cs"/>
              </a:defRPr>
            </a:lvl1pPr>
          </a:lstStyle>
          <a:p>
            <a:r>
              <a:rPr lang="zh-CN" altLang="en-US" sz="1600">
                <a:sym typeface="Arial" panose="020B0604020202020204" pitchFamily="34" charset="0"/>
              </a:rPr>
              <a:t>1935年遵义会议</a:t>
            </a:r>
            <a:endParaRPr lang="zh-CN" altLang="en-US" sz="1600">
              <a:sym typeface="Arial" panose="020B0604020202020204" pitchFamily="34" charset="0"/>
            </a:endParaRPr>
          </a:p>
        </p:txBody>
      </p:sp>
      <p:sp>
        <p:nvSpPr>
          <p:cNvPr id="23" name="文本框 22"/>
          <p:cNvSpPr txBox="1"/>
          <p:nvPr>
            <p:custDataLst>
              <p:tags r:id="rId6"/>
            </p:custDataLst>
          </p:nvPr>
        </p:nvSpPr>
        <p:spPr>
          <a:xfrm>
            <a:off x="3413125" y="4600575"/>
            <a:ext cx="2964815" cy="1644650"/>
          </a:xfrm>
          <a:prstGeom prst="rect">
            <a:avLst/>
          </a:prstGeom>
          <a:noFill/>
        </p:spPr>
        <p:txBody>
          <a:bodyPr wrap="square" lIns="90000" tIns="46800" rIns="90000" bIns="46800" rtlCol="0">
            <a:noAutofit/>
          </a:bodyPr>
          <a:lstStyle>
            <a:defPPr>
              <a:defRPr lang="zh-CN"/>
            </a:defPPr>
            <a:lvl1pPr algn="ctr" fontAlgn="t">
              <a:lnSpc>
                <a:spcPct val="120000"/>
              </a:lnSpc>
              <a:defRPr sz="1400" spc="150">
                <a:solidFill>
                  <a:sysClr val="windowText" lastClr="000000">
                    <a:lumMod val="75000"/>
                    <a:lumOff val="25000"/>
                  </a:sysClr>
                </a:solidFill>
                <a:latin typeface="Arial" panose="020B0604020202020204" pitchFamily="34" charset="0"/>
                <a:ea typeface="微软雅黑" panose="020B0503020204020204" charset="-122"/>
              </a:defRPr>
            </a:lvl1pPr>
          </a:lstStyle>
          <a:p>
            <a:pPr algn="l"/>
            <a:r>
              <a:rPr lang="zh-CN" altLang="en-US" sz="1800">
                <a:solidFill>
                  <a:schemeClr val="tx1"/>
                </a:solidFill>
                <a:sym typeface="Arial" panose="020B0604020202020204" pitchFamily="34" charset="0"/>
              </a:rPr>
              <a:t>结束了王明“左”倾错误在党中央的不正确统治，确立了以毛泽东为核心的正确领导，是党的历史上生死攸关的转折点</a:t>
            </a:r>
            <a:endParaRPr lang="zh-CN" altLang="en-US" sz="1800">
              <a:solidFill>
                <a:schemeClr val="tx1"/>
              </a:solidFill>
              <a:sym typeface="Arial" panose="020B0604020202020204" pitchFamily="34" charset="0"/>
            </a:endParaRPr>
          </a:p>
        </p:txBody>
      </p:sp>
      <p:pic>
        <p:nvPicPr>
          <p:cNvPr id="24" name="图片 23" descr="C:\Users\Administrator\Desktop\c75c10385343fbf2ca407853b07eca8065388f56.jpgc75c10385343fbf2ca407853b07eca8065388f56"/>
          <p:cNvPicPr/>
          <p:nvPr>
            <p:custDataLst>
              <p:tags r:id="rId7"/>
            </p:custDataLst>
          </p:nvPr>
        </p:nvPicPr>
        <p:blipFill rotWithShape="1">
          <a:blip r:embed="rId8">
            <a:clrChange>
              <a:clrFrom>
                <a:srgbClr val="FDFDFD">
                  <a:alpha val="100000"/>
                </a:srgbClr>
              </a:clrFrom>
              <a:clrTo>
                <a:srgbClr val="FDFDFD">
                  <a:alpha val="100000"/>
                  <a:alpha val="0"/>
                </a:srgbClr>
              </a:clrTo>
            </a:clrChange>
          </a:blip>
          <a:srcRect b="16996"/>
          <a:stretch>
            <a:fillRect/>
          </a:stretch>
        </p:blipFill>
        <p:spPr>
          <a:xfrm>
            <a:off x="553720" y="4265295"/>
            <a:ext cx="2717165" cy="2155190"/>
          </a:xfrm>
          <a:custGeom>
            <a:avLst/>
            <a:gdLst>
              <a:gd name="connsiteX0" fmla="*/ 0 w 1808480"/>
              <a:gd name="connsiteY0" fmla="*/ 0 h 1808480"/>
              <a:gd name="connsiteX1" fmla="*/ 1808480 w 1808480"/>
              <a:gd name="connsiteY1" fmla="*/ 0 h 1808480"/>
              <a:gd name="connsiteX2" fmla="*/ 1808480 w 1808480"/>
              <a:gd name="connsiteY2" fmla="*/ 1808480 h 1808480"/>
              <a:gd name="connsiteX3" fmla="*/ 0 w 1808480"/>
              <a:gd name="connsiteY3" fmla="*/ 1808480 h 1808480"/>
            </a:gdLst>
            <a:ahLst/>
            <a:cxnLst>
              <a:cxn ang="0">
                <a:pos x="connsiteX0" y="connsiteY0"/>
              </a:cxn>
              <a:cxn ang="0">
                <a:pos x="connsiteX1" y="connsiteY1"/>
              </a:cxn>
              <a:cxn ang="0">
                <a:pos x="connsiteX2" y="connsiteY2"/>
              </a:cxn>
              <a:cxn ang="0">
                <a:pos x="connsiteX3" y="connsiteY3"/>
              </a:cxn>
            </a:cxnLst>
            <a:rect l="l" t="t" r="r" b="b"/>
            <a:pathLst>
              <a:path w="1808480" h="1808480">
                <a:moveTo>
                  <a:pt x="0" y="0"/>
                </a:moveTo>
                <a:lnTo>
                  <a:pt x="1808480" y="0"/>
                </a:lnTo>
                <a:lnTo>
                  <a:pt x="1808480" y="1808480"/>
                </a:lnTo>
                <a:lnTo>
                  <a:pt x="0" y="1808480"/>
                </a:lnTo>
                <a:close/>
              </a:path>
            </a:pathLst>
          </a:custGeom>
        </p:spPr>
      </p:pic>
      <p:pic>
        <p:nvPicPr>
          <p:cNvPr id="25" name="图片 24" descr="C:\Users\Administrator\Desktop\c75c10385343fbf2ca407853b07eca8065388f56.jpgc75c10385343fbf2ca407853b07eca8065388f56"/>
          <p:cNvPicPr>
            <a:picLocks noChangeAspect="1"/>
          </p:cNvPicPr>
          <p:nvPr>
            <p:custDataLst>
              <p:tags r:id="rId9"/>
            </p:custDataLst>
          </p:nvPr>
        </p:nvPicPr>
        <p:blipFill>
          <a:blip r:embed="rId10"/>
          <a:srcRect b="14553"/>
          <a:stretch>
            <a:fillRect/>
          </a:stretch>
        </p:blipFill>
        <p:spPr>
          <a:xfrm>
            <a:off x="3647440" y="1878965"/>
            <a:ext cx="2357120" cy="2050415"/>
          </a:xfrm>
          <a:custGeom>
            <a:avLst/>
            <a:gdLst>
              <a:gd name="connsiteX0" fmla="*/ 0 w 2096323"/>
              <a:gd name="connsiteY0" fmla="*/ 0 h 2096323"/>
              <a:gd name="connsiteX1" fmla="*/ 2096323 w 2096323"/>
              <a:gd name="connsiteY1" fmla="*/ 0 h 2096323"/>
              <a:gd name="connsiteX2" fmla="*/ 2096323 w 2096323"/>
              <a:gd name="connsiteY2" fmla="*/ 2096323 h 2096323"/>
              <a:gd name="connsiteX3" fmla="*/ 0 w 2096323"/>
              <a:gd name="connsiteY3" fmla="*/ 2096323 h 2096323"/>
            </a:gdLst>
            <a:ahLst/>
            <a:cxnLst>
              <a:cxn ang="0">
                <a:pos x="connsiteX0" y="connsiteY0"/>
              </a:cxn>
              <a:cxn ang="0">
                <a:pos x="connsiteX1" y="connsiteY1"/>
              </a:cxn>
              <a:cxn ang="0">
                <a:pos x="connsiteX2" y="connsiteY2"/>
              </a:cxn>
              <a:cxn ang="0">
                <a:pos x="connsiteX3" y="connsiteY3"/>
              </a:cxn>
            </a:cxnLst>
            <a:rect l="l" t="t" r="r" b="b"/>
            <a:pathLst>
              <a:path w="2096323" h="2096323">
                <a:moveTo>
                  <a:pt x="0" y="0"/>
                </a:moveTo>
                <a:lnTo>
                  <a:pt x="2096323" y="0"/>
                </a:lnTo>
                <a:lnTo>
                  <a:pt x="2096323" y="2096323"/>
                </a:lnTo>
                <a:lnTo>
                  <a:pt x="0" y="2096323"/>
                </a:lnTo>
                <a:close/>
              </a:path>
            </a:pathLst>
          </a:custGeom>
        </p:spPr>
      </p:pic>
      <p:sp>
        <p:nvSpPr>
          <p:cNvPr id="27" name="Rectangle 14"/>
          <p:cNvSpPr>
            <a:spLocks noChangeArrowheads="1"/>
          </p:cNvSpPr>
          <p:nvPr>
            <p:custDataLst>
              <p:tags r:id="rId11"/>
            </p:custDataLst>
          </p:nvPr>
        </p:nvSpPr>
        <p:spPr bwMode="auto">
          <a:xfrm>
            <a:off x="6003925" y="1462405"/>
            <a:ext cx="3108325" cy="2644140"/>
          </a:xfrm>
          <a:prstGeom prst="rect">
            <a:avLst/>
          </a:prstGeom>
          <a:solidFill>
            <a:sysClr val="window" lastClr="FFFFFF">
              <a:lumMod val="95000"/>
            </a:sysClr>
          </a:solidFill>
          <a:ln w="6350">
            <a:noFill/>
          </a:ln>
        </p:spPr>
        <p:txBody>
          <a:bodyPr lIns="121912" tIns="60956" rIns="121912" bIns="60956"/>
          <a:lstStyle/>
          <a:p>
            <a:pPr>
              <a:lnSpc>
                <a:spcPct val="120000"/>
              </a:lnSpc>
            </a:pPr>
            <a:endParaRPr lang="zh-CN" altLang="en-US" sz="169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8" name="文本框 27"/>
          <p:cNvSpPr txBox="1"/>
          <p:nvPr>
            <p:custDataLst>
              <p:tags r:id="rId12"/>
            </p:custDataLst>
          </p:nvPr>
        </p:nvSpPr>
        <p:spPr>
          <a:xfrm>
            <a:off x="6116320" y="1525905"/>
            <a:ext cx="2884170"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lstStyle>
            <a:defPPr>
              <a:defRPr lang="zh-CN"/>
            </a:defPPr>
            <a:lvl1pPr algn="ctr">
              <a:lnSpc>
                <a:spcPct val="120000"/>
              </a:lnSpc>
              <a:spcBef>
                <a:spcPts val="0"/>
              </a:spcBef>
              <a:defRPr b="1" spc="300">
                <a:solidFill>
                  <a:srgbClr val="000000"/>
                </a:solidFill>
                <a:latin typeface="Arial" panose="020B0604020202020204" pitchFamily="34" charset="0"/>
                <a:ea typeface="微软雅黑" panose="020B0503020204020204" charset="-122"/>
                <a:cs typeface="+mj-cs"/>
              </a:defRPr>
            </a:lvl1pPr>
          </a:lstStyle>
          <a:p>
            <a:r>
              <a:rPr lang="zh-CN" altLang="en-US">
                <a:sym typeface="Arial" panose="020B0604020202020204" pitchFamily="34" charset="0"/>
              </a:rPr>
              <a:t>1949年七届二中全会</a:t>
            </a:r>
            <a:endParaRPr lang="zh-CN" altLang="en-US">
              <a:sym typeface="Arial" panose="020B0604020202020204" pitchFamily="34" charset="0"/>
            </a:endParaRPr>
          </a:p>
        </p:txBody>
      </p:sp>
      <p:sp>
        <p:nvSpPr>
          <p:cNvPr id="29" name="文本框 28"/>
          <p:cNvSpPr txBox="1"/>
          <p:nvPr>
            <p:custDataLst>
              <p:tags r:id="rId13"/>
            </p:custDataLst>
          </p:nvPr>
        </p:nvSpPr>
        <p:spPr>
          <a:xfrm>
            <a:off x="6116955" y="1925955"/>
            <a:ext cx="2883535" cy="2014855"/>
          </a:xfrm>
          <a:prstGeom prst="rect">
            <a:avLst/>
          </a:prstGeom>
          <a:noFill/>
        </p:spPr>
        <p:txBody>
          <a:bodyPr wrap="square" lIns="90000" tIns="46800" rIns="90000" bIns="46800" rtlCol="0">
            <a:noAutofit/>
          </a:bodyPr>
          <a:lstStyle>
            <a:defPPr>
              <a:defRPr lang="zh-CN"/>
            </a:defPPr>
            <a:lvl1pPr algn="ctr" fontAlgn="t">
              <a:lnSpc>
                <a:spcPct val="120000"/>
              </a:lnSpc>
              <a:defRPr sz="1400" spc="150">
                <a:solidFill>
                  <a:sysClr val="windowText" lastClr="000000">
                    <a:lumMod val="75000"/>
                    <a:lumOff val="25000"/>
                  </a:sysClr>
                </a:solidFill>
                <a:latin typeface="Arial" panose="020B0604020202020204" pitchFamily="34" charset="0"/>
                <a:ea typeface="微软雅黑" panose="020B0503020204020204" charset="-122"/>
              </a:defRPr>
            </a:lvl1pPr>
          </a:lstStyle>
          <a:p>
            <a:pPr algn="l"/>
            <a:r>
              <a:rPr lang="zh-CN" altLang="en-US" sz="1800">
                <a:solidFill>
                  <a:schemeClr val="tx1"/>
                </a:solidFill>
                <a:sym typeface="Arial" panose="020B0604020202020204" pitchFamily="34" charset="0"/>
              </a:rPr>
              <a:t>指出党的工作重心转移，提出党的总任务是把中国由农业国变为工业国，把中国建设成为伟大的社会主义国家工作重心由乡村转移到城市</a:t>
            </a:r>
            <a:endParaRPr lang="zh-CN" altLang="en-US" sz="1800">
              <a:solidFill>
                <a:schemeClr val="tx1"/>
              </a:solidFill>
              <a:sym typeface="Arial" panose="020B0604020202020204" pitchFamily="34" charset="0"/>
            </a:endParaRPr>
          </a:p>
        </p:txBody>
      </p:sp>
      <p:pic>
        <p:nvPicPr>
          <p:cNvPr id="32" name="图片 31" descr="C:\Users\Administrator\Desktop\c75c10385343fbf2ca407853b07eca8065388f56.jpgc75c10385343fbf2ca407853b07eca8065388f56"/>
          <p:cNvPicPr>
            <a:picLocks noChangeAspect="1"/>
          </p:cNvPicPr>
          <p:nvPr>
            <p:custDataLst>
              <p:tags r:id="rId14"/>
            </p:custDataLst>
          </p:nvPr>
        </p:nvPicPr>
        <p:blipFill>
          <a:blip r:embed="rId15"/>
          <a:srcRect b="16424"/>
          <a:stretch>
            <a:fillRect/>
          </a:stretch>
        </p:blipFill>
        <p:spPr>
          <a:xfrm>
            <a:off x="6266815" y="4168775"/>
            <a:ext cx="2733675" cy="2076450"/>
          </a:xfrm>
          <a:custGeom>
            <a:avLst/>
            <a:gdLst>
              <a:gd name="connsiteX0" fmla="*/ 0 w 2096323"/>
              <a:gd name="connsiteY0" fmla="*/ 0 h 2104080"/>
              <a:gd name="connsiteX1" fmla="*/ 2096323 w 2096323"/>
              <a:gd name="connsiteY1" fmla="*/ 0 h 2104080"/>
              <a:gd name="connsiteX2" fmla="*/ 2096323 w 2096323"/>
              <a:gd name="connsiteY2" fmla="*/ 2104080 h 2104080"/>
              <a:gd name="connsiteX3" fmla="*/ 0 w 2096323"/>
              <a:gd name="connsiteY3" fmla="*/ 2104080 h 2104080"/>
            </a:gdLst>
            <a:ahLst/>
            <a:cxnLst>
              <a:cxn ang="0">
                <a:pos x="connsiteX0" y="connsiteY0"/>
              </a:cxn>
              <a:cxn ang="0">
                <a:pos x="connsiteX1" y="connsiteY1"/>
              </a:cxn>
              <a:cxn ang="0">
                <a:pos x="connsiteX2" y="connsiteY2"/>
              </a:cxn>
              <a:cxn ang="0">
                <a:pos x="connsiteX3" y="connsiteY3"/>
              </a:cxn>
            </a:cxnLst>
            <a:rect l="l" t="t" r="r" b="b"/>
            <a:pathLst>
              <a:path w="2096323" h="2104080">
                <a:moveTo>
                  <a:pt x="0" y="0"/>
                </a:moveTo>
                <a:lnTo>
                  <a:pt x="2096323" y="0"/>
                </a:lnTo>
                <a:lnTo>
                  <a:pt x="2096323" y="2104080"/>
                </a:lnTo>
                <a:lnTo>
                  <a:pt x="0" y="2104080"/>
                </a:lnTo>
                <a:close/>
              </a:path>
            </a:pathLst>
          </a:custGeom>
        </p:spPr>
      </p:pic>
      <p:sp>
        <p:nvSpPr>
          <p:cNvPr id="36" name="Rectangle 20"/>
          <p:cNvSpPr>
            <a:spLocks noChangeArrowheads="1"/>
          </p:cNvSpPr>
          <p:nvPr>
            <p:custDataLst>
              <p:tags r:id="rId16"/>
            </p:custDataLst>
          </p:nvPr>
        </p:nvSpPr>
        <p:spPr bwMode="auto">
          <a:xfrm>
            <a:off x="9000490" y="3940810"/>
            <a:ext cx="2806065" cy="2480310"/>
          </a:xfrm>
          <a:prstGeom prst="rect">
            <a:avLst/>
          </a:prstGeom>
          <a:solidFill>
            <a:sysClr val="window" lastClr="FFFFFF">
              <a:lumMod val="95000"/>
            </a:sysClr>
          </a:solidFill>
          <a:ln w="6350">
            <a:noFill/>
          </a:ln>
        </p:spPr>
        <p:txBody>
          <a:bodyPr lIns="121912" tIns="60956" rIns="121912" bIns="60956"/>
          <a:lstStyle/>
          <a:p>
            <a:pPr>
              <a:lnSpc>
                <a:spcPct val="120000"/>
              </a:lnSpc>
            </a:pPr>
            <a:endParaRPr lang="zh-CN" altLang="en-US" sz="169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37" name="文本框 36"/>
          <p:cNvSpPr txBox="1"/>
          <p:nvPr>
            <p:custDataLst>
              <p:tags r:id="rId17"/>
            </p:custDataLst>
          </p:nvPr>
        </p:nvSpPr>
        <p:spPr>
          <a:xfrm>
            <a:off x="9328150" y="4105910"/>
            <a:ext cx="1923415"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lstStyle>
            <a:defPPr>
              <a:defRPr lang="zh-CN"/>
            </a:defPPr>
            <a:lvl1pPr algn="ctr">
              <a:lnSpc>
                <a:spcPct val="120000"/>
              </a:lnSpc>
              <a:spcBef>
                <a:spcPts val="0"/>
              </a:spcBef>
              <a:defRPr b="1" spc="300">
                <a:solidFill>
                  <a:srgbClr val="000000"/>
                </a:solidFill>
                <a:latin typeface="Arial" panose="020B0604020202020204" pitchFamily="34" charset="0"/>
                <a:ea typeface="微软雅黑" panose="020B0503020204020204" charset="-122"/>
                <a:cs typeface="+mj-cs"/>
              </a:defRPr>
            </a:lvl1pPr>
          </a:lstStyle>
          <a:p>
            <a:r>
              <a:rPr lang="zh-CN" altLang="en-US" sz="1600">
                <a:sym typeface="Arial" panose="020B0604020202020204" pitchFamily="34" charset="0"/>
              </a:rPr>
              <a:t>1978年十一届三中全会</a:t>
            </a:r>
            <a:endParaRPr lang="zh-CN" altLang="en-US" sz="1600">
              <a:sym typeface="Arial" panose="020B0604020202020204" pitchFamily="34" charset="0"/>
            </a:endParaRPr>
          </a:p>
        </p:txBody>
      </p:sp>
      <p:sp>
        <p:nvSpPr>
          <p:cNvPr id="38" name="文本框 37"/>
          <p:cNvSpPr txBox="1"/>
          <p:nvPr>
            <p:custDataLst>
              <p:tags r:id="rId18"/>
            </p:custDataLst>
          </p:nvPr>
        </p:nvSpPr>
        <p:spPr>
          <a:xfrm>
            <a:off x="9111615" y="4788535"/>
            <a:ext cx="2694940" cy="1631315"/>
          </a:xfrm>
          <a:prstGeom prst="rect">
            <a:avLst/>
          </a:prstGeom>
          <a:noFill/>
        </p:spPr>
        <p:txBody>
          <a:bodyPr wrap="square" lIns="90000" tIns="46800" rIns="90000" bIns="46800" rtlCol="0"/>
          <a:lstStyle>
            <a:defPPr>
              <a:defRPr lang="zh-CN"/>
            </a:defPPr>
            <a:lvl1pPr algn="ctr" fontAlgn="t">
              <a:lnSpc>
                <a:spcPct val="120000"/>
              </a:lnSpc>
              <a:defRPr sz="1400" spc="150">
                <a:solidFill>
                  <a:sysClr val="windowText" lastClr="000000">
                    <a:lumMod val="75000"/>
                    <a:lumOff val="25000"/>
                  </a:sysClr>
                </a:solidFill>
                <a:latin typeface="Arial" panose="020B0604020202020204" pitchFamily="34" charset="0"/>
                <a:ea typeface="微软雅黑" panose="020B0503020204020204" charset="-122"/>
              </a:defRPr>
            </a:lvl1pPr>
          </a:lstStyle>
          <a:p>
            <a:pPr algn="l"/>
            <a:r>
              <a:rPr lang="zh-CN" altLang="en-US" sz="1600">
                <a:solidFill>
                  <a:schemeClr val="tx1"/>
                </a:solidFill>
                <a:sym typeface="Arial" panose="020B0604020202020204" pitchFamily="34" charset="0"/>
              </a:rPr>
              <a:t>工作重心转移到经济建设上来；改革开放的伟大决策，是建国以来党的历史上具有深远意义的伟大转折</a:t>
            </a:r>
            <a:endParaRPr lang="zh-CN" altLang="en-US" sz="1600">
              <a:solidFill>
                <a:schemeClr val="tx1"/>
              </a:solidFill>
              <a:sym typeface="Arial" panose="020B0604020202020204" pitchFamily="34" charset="0"/>
            </a:endParaRPr>
          </a:p>
        </p:txBody>
      </p:sp>
      <p:pic>
        <p:nvPicPr>
          <p:cNvPr id="41" name="图片 40" descr="C:\Users\Administrator\Desktop\c75c10385343fbf2ca407853b07eca8065388f56.jpgc75c10385343fbf2ca407853b07eca8065388f56"/>
          <p:cNvPicPr>
            <a:picLocks noChangeAspect="1"/>
          </p:cNvPicPr>
          <p:nvPr>
            <p:custDataLst>
              <p:tags r:id="rId19"/>
            </p:custDataLst>
          </p:nvPr>
        </p:nvPicPr>
        <p:blipFill>
          <a:blip r:embed="rId20"/>
          <a:srcRect b="30759"/>
          <a:stretch>
            <a:fillRect/>
          </a:stretch>
        </p:blipFill>
        <p:spPr>
          <a:xfrm>
            <a:off x="9112250" y="1561465"/>
            <a:ext cx="2694305" cy="2266315"/>
          </a:xfrm>
          <a:custGeom>
            <a:avLst/>
            <a:gdLst>
              <a:gd name="connsiteX0" fmla="*/ 0 w 2096323"/>
              <a:gd name="connsiteY0" fmla="*/ 0 h 2106383"/>
              <a:gd name="connsiteX1" fmla="*/ 2096323 w 2096323"/>
              <a:gd name="connsiteY1" fmla="*/ 0 h 2106383"/>
              <a:gd name="connsiteX2" fmla="*/ 2096323 w 2096323"/>
              <a:gd name="connsiteY2" fmla="*/ 2106383 h 2106383"/>
              <a:gd name="connsiteX3" fmla="*/ 0 w 2096323"/>
              <a:gd name="connsiteY3" fmla="*/ 2106383 h 2106383"/>
            </a:gdLst>
            <a:ahLst/>
            <a:cxnLst>
              <a:cxn ang="0">
                <a:pos x="connsiteX0" y="connsiteY0"/>
              </a:cxn>
              <a:cxn ang="0">
                <a:pos x="connsiteX1" y="connsiteY1"/>
              </a:cxn>
              <a:cxn ang="0">
                <a:pos x="connsiteX2" y="connsiteY2"/>
              </a:cxn>
              <a:cxn ang="0">
                <a:pos x="connsiteX3" y="connsiteY3"/>
              </a:cxn>
            </a:cxnLst>
            <a:rect l="l" t="t" r="r" b="b"/>
            <a:pathLst>
              <a:path w="2096323" h="2106383">
                <a:moveTo>
                  <a:pt x="0" y="0"/>
                </a:moveTo>
                <a:lnTo>
                  <a:pt x="2096323" y="0"/>
                </a:lnTo>
                <a:lnTo>
                  <a:pt x="2096323" y="2106383"/>
                </a:lnTo>
                <a:lnTo>
                  <a:pt x="0" y="2106383"/>
                </a:lnTo>
                <a:close/>
              </a:path>
            </a:pathLst>
          </a:custGeom>
        </p:spPr>
      </p:pic>
    </p:spTree>
    <p:custDataLst>
      <p:tags r:id="rId2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ppt_x"/>
                                          </p:val>
                                        </p:tav>
                                        <p:tav tm="100000">
                                          <p:val>
                                            <p:strVal val="#ppt_x"/>
                                          </p:val>
                                        </p:tav>
                                      </p:tavLst>
                                    </p:anim>
                                    <p:anim calcmode="lin" valueType="num">
                                      <p:cBhvr additive="base">
                                        <p:cTn id="2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fill="hold"/>
                                        <p:tgtEl>
                                          <p:spTgt spid="25"/>
                                        </p:tgtEl>
                                        <p:attrNameLst>
                                          <p:attrName>ppt_x</p:attrName>
                                        </p:attrNameLst>
                                      </p:cBhvr>
                                      <p:tavLst>
                                        <p:tav tm="0">
                                          <p:val>
                                            <p:strVal val="#ppt_x"/>
                                          </p:val>
                                        </p:tav>
                                        <p:tav tm="100000">
                                          <p:val>
                                            <p:strVal val="#ppt_x"/>
                                          </p:val>
                                        </p:tav>
                                      </p:tavLst>
                                    </p:anim>
                                    <p:anim calcmode="lin" valueType="num">
                                      <p:cBhvr additive="base">
                                        <p:cTn id="2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ppt_x"/>
                                          </p:val>
                                        </p:tav>
                                        <p:tav tm="100000">
                                          <p:val>
                                            <p:strVal val="#ppt_x"/>
                                          </p:val>
                                        </p:tav>
                                      </p:tavLst>
                                    </p:anim>
                                    <p:anim calcmode="lin" valueType="num">
                                      <p:cBhvr additive="base">
                                        <p:cTn id="34" dur="5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500" fill="hold"/>
                                        <p:tgtEl>
                                          <p:spTgt spid="32"/>
                                        </p:tgtEl>
                                        <p:attrNameLst>
                                          <p:attrName>ppt_x</p:attrName>
                                        </p:attrNameLst>
                                      </p:cBhvr>
                                      <p:tavLst>
                                        <p:tav tm="0">
                                          <p:val>
                                            <p:strVal val="#ppt_x"/>
                                          </p:val>
                                        </p:tav>
                                        <p:tav tm="100000">
                                          <p:val>
                                            <p:strVal val="#ppt_x"/>
                                          </p:val>
                                        </p:tav>
                                      </p:tavLst>
                                    </p:anim>
                                    <p:anim calcmode="lin" valueType="num">
                                      <p:cBhvr additive="base">
                                        <p:cTn id="4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fill="hold"/>
                                        <p:tgtEl>
                                          <p:spTgt spid="27"/>
                                        </p:tgtEl>
                                        <p:attrNameLst>
                                          <p:attrName>ppt_x</p:attrName>
                                        </p:attrNameLst>
                                      </p:cBhvr>
                                      <p:tavLst>
                                        <p:tav tm="0">
                                          <p:val>
                                            <p:strVal val="#ppt_x"/>
                                          </p:val>
                                        </p:tav>
                                        <p:tav tm="100000">
                                          <p:val>
                                            <p:strVal val="#ppt_x"/>
                                          </p:val>
                                        </p:tav>
                                      </p:tavLst>
                                    </p:anim>
                                    <p:anim calcmode="lin" valueType="num">
                                      <p:cBhvr additive="base">
                                        <p:cTn id="54" dur="5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ppt_x"/>
                                          </p:val>
                                        </p:tav>
                                        <p:tav tm="100000">
                                          <p:val>
                                            <p:strVal val="#ppt_x"/>
                                          </p:val>
                                        </p:tav>
                                      </p:tavLst>
                                    </p:anim>
                                    <p:anim calcmode="lin" valueType="num">
                                      <p:cBhvr additive="base">
                                        <p:cTn id="6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1"/>
                                        </p:tgtEl>
                                        <p:attrNameLst>
                                          <p:attrName>style.visibility</p:attrName>
                                        </p:attrNameLst>
                                      </p:cBhvr>
                                      <p:to>
                                        <p:strVal val="visible"/>
                                      </p:to>
                                    </p:set>
                                    <p:anim calcmode="lin" valueType="num">
                                      <p:cBhvr additive="base">
                                        <p:cTn id="67" dur="500" fill="hold"/>
                                        <p:tgtEl>
                                          <p:spTgt spid="41"/>
                                        </p:tgtEl>
                                        <p:attrNameLst>
                                          <p:attrName>ppt_x</p:attrName>
                                        </p:attrNameLst>
                                      </p:cBhvr>
                                      <p:tavLst>
                                        <p:tav tm="0">
                                          <p:val>
                                            <p:strVal val="#ppt_x"/>
                                          </p:val>
                                        </p:tav>
                                        <p:tav tm="100000">
                                          <p:val>
                                            <p:strVal val="#ppt_x"/>
                                          </p:val>
                                        </p:tav>
                                      </p:tavLst>
                                    </p:anim>
                                    <p:anim calcmode="lin" valueType="num">
                                      <p:cBhvr additive="base">
                                        <p:cTn id="6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fill="hold"/>
                                        <p:tgtEl>
                                          <p:spTgt spid="37"/>
                                        </p:tgtEl>
                                        <p:attrNameLst>
                                          <p:attrName>ppt_x</p:attrName>
                                        </p:attrNameLst>
                                      </p:cBhvr>
                                      <p:tavLst>
                                        <p:tav tm="0">
                                          <p:val>
                                            <p:strVal val="#ppt_x"/>
                                          </p:val>
                                        </p:tav>
                                        <p:tav tm="100000">
                                          <p:val>
                                            <p:strVal val="#ppt_x"/>
                                          </p:val>
                                        </p:tav>
                                      </p:tavLst>
                                    </p:anim>
                                    <p:anim calcmode="lin" valueType="num">
                                      <p:cBhvr additive="base">
                                        <p:cTn id="78" dur="500" fill="hold"/>
                                        <p:tgtEl>
                                          <p:spTgt spid="37"/>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additive="base">
                                        <p:cTn id="81" dur="500" fill="hold"/>
                                        <p:tgtEl>
                                          <p:spTgt spid="38"/>
                                        </p:tgtEl>
                                        <p:attrNameLst>
                                          <p:attrName>ppt_x</p:attrName>
                                        </p:attrNameLst>
                                      </p:cBhvr>
                                      <p:tavLst>
                                        <p:tav tm="0">
                                          <p:val>
                                            <p:strVal val="#ppt_x"/>
                                          </p:val>
                                        </p:tav>
                                        <p:tav tm="100000">
                                          <p:val>
                                            <p:strVal val="#ppt_x"/>
                                          </p:val>
                                        </p:tav>
                                      </p:tavLst>
                                    </p:anim>
                                    <p:anim calcmode="lin" valueType="num">
                                      <p:cBhvr additive="base">
                                        <p:cTn id="8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p:bldP spid="20" grpId="0"/>
      <p:bldP spid="21" grpId="0" animBg="1"/>
      <p:bldP spid="22" grpId="0"/>
      <p:bldP spid="23" grpId="0"/>
      <p:bldP spid="27" grpId="0" bldLvl="0" animBg="1"/>
      <p:bldP spid="28" grpId="0"/>
      <p:bldP spid="29" grpId="0"/>
      <p:bldP spid="36" grpId="0" animBg="1"/>
      <p:bldP spid="37" grpId="0"/>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一</a:t>
            </a:r>
            <a:r>
              <a:rPr lang="en-US" altLang="zh-CN">
                <a:sym typeface="+mn-ea"/>
              </a:rPr>
              <a:t>.</a:t>
            </a:r>
            <a:r>
              <a:rPr>
                <a:sym typeface="+mn-ea"/>
              </a:rPr>
              <a:t>伟大的历史转折</a:t>
            </a:r>
            <a:endParaRPr lang="zh-CN" altLang="en-US"/>
          </a:p>
        </p:txBody>
      </p:sp>
      <p:sp>
        <p:nvSpPr>
          <p:cNvPr id="3" name="内容占位符 2"/>
          <p:cNvSpPr>
            <a:spLocks noGrp="1"/>
          </p:cNvSpPr>
          <p:nvPr>
            <p:ph idx="1"/>
          </p:nvPr>
        </p:nvSpPr>
        <p:spPr>
          <a:xfrm>
            <a:off x="387350" y="952500"/>
            <a:ext cx="6423660" cy="5388610"/>
          </a:xfrm>
        </p:spPr>
        <p:txBody>
          <a:bodyPr>
            <a:normAutofit lnSpcReduction="20000"/>
          </a:bodyPr>
          <a:p>
            <a:pPr marL="179705" indent="0">
              <a:lnSpc>
                <a:spcPct val="160000"/>
              </a:lnSpc>
              <a:buNone/>
            </a:pPr>
            <a:r>
              <a:rPr lang="en-US" altLang="zh-CN" sz="2000"/>
              <a:t>3.</a:t>
            </a:r>
            <a:r>
              <a:rPr sz="2000"/>
              <a:t>拨乱反正</a:t>
            </a:r>
            <a:endParaRPr sz="2000"/>
          </a:p>
          <a:p>
            <a:pPr marL="179705" indent="0">
              <a:lnSpc>
                <a:spcPct val="160000"/>
              </a:lnSpc>
              <a:buNone/>
            </a:pPr>
            <a:r>
              <a:rPr lang="en-US" altLang="zh-CN" sz="2000"/>
              <a:t>(1)</a:t>
            </a:r>
            <a:r>
              <a:rPr sz="2000"/>
              <a:t>开展：</a:t>
            </a:r>
            <a:endParaRPr sz="2000"/>
          </a:p>
          <a:p>
            <a:pPr marL="179705" indent="0">
              <a:lnSpc>
                <a:spcPct val="160000"/>
              </a:lnSpc>
              <a:buNone/>
            </a:pPr>
            <a:r>
              <a:rPr lang="en-US" altLang="zh-CN" sz="2000"/>
              <a:t>中共十一届三中全会以后，党和国家按照实事求是、有错必纠的原则加快平反冤假错案的步伐。</a:t>
            </a:r>
            <a:endParaRPr lang="en-US" altLang="zh-CN" sz="2000"/>
          </a:p>
          <a:p>
            <a:pPr marL="179705" indent="0">
              <a:lnSpc>
                <a:spcPct val="160000"/>
              </a:lnSpc>
              <a:buNone/>
            </a:pPr>
            <a:r>
              <a:rPr lang="en-US" altLang="zh-CN" sz="2000"/>
              <a:t>(2)</a:t>
            </a:r>
            <a:r>
              <a:rPr sz="2000"/>
              <a:t>成果：</a:t>
            </a:r>
            <a:endParaRPr sz="2000"/>
          </a:p>
          <a:p>
            <a:pPr marL="179705" indent="0">
              <a:lnSpc>
                <a:spcPct val="160000"/>
              </a:lnSpc>
              <a:buNone/>
            </a:pPr>
            <a:r>
              <a:rPr sz="2000">
                <a:latin typeface="Calibri" panose="020F0502020204030204" charset="0"/>
              </a:rPr>
              <a:t>①</a:t>
            </a:r>
            <a:r>
              <a:rPr sz="2000"/>
              <a:t>“文化大革命”中受到迫害的各级党、政、军机关干部陆续得到平反，受到打击、诬陷或迫害的民主党派人士和知识分子等也恢复了名誉。</a:t>
            </a:r>
            <a:endParaRPr sz="2000"/>
          </a:p>
          <a:p>
            <a:pPr marL="179705" indent="0">
              <a:lnSpc>
                <a:spcPct val="160000"/>
              </a:lnSpc>
              <a:buNone/>
            </a:pPr>
            <a:r>
              <a:rPr sz="2000">
                <a:latin typeface="Calibri" panose="020F0502020204030204" charset="0"/>
              </a:rPr>
              <a:t>②</a:t>
            </a:r>
            <a:r>
              <a:rPr sz="2000"/>
              <a:t>国家还改正了错划右派分子的案件，支持民主党派恢复活动，认真落实民族政策和宗教政策，重申侨务政策</a:t>
            </a:r>
            <a:endParaRPr sz="2000"/>
          </a:p>
        </p:txBody>
      </p:sp>
      <p:pic>
        <p:nvPicPr>
          <p:cNvPr id="4" name="图片 3"/>
          <p:cNvPicPr>
            <a:picLocks noChangeAspect="1"/>
          </p:cNvPicPr>
          <p:nvPr>
            <p:custDataLst>
              <p:tags r:id="rId1"/>
            </p:custDataLst>
          </p:nvPr>
        </p:nvPicPr>
        <p:blipFill>
          <a:blip r:embed="rId2"/>
          <a:stretch>
            <a:fillRect/>
          </a:stretch>
        </p:blipFill>
        <p:spPr>
          <a:xfrm>
            <a:off x="6918325" y="1588770"/>
            <a:ext cx="4603750" cy="4115435"/>
          </a:xfrm>
          <a:prstGeom prst="rect">
            <a:avLst/>
          </a:prstGeom>
        </p:spPr>
      </p:pic>
      <p:sp>
        <p:nvSpPr>
          <p:cNvPr id="5" name="文本框 4"/>
          <p:cNvSpPr txBox="1"/>
          <p:nvPr/>
        </p:nvSpPr>
        <p:spPr>
          <a:xfrm>
            <a:off x="7487920" y="5772150"/>
            <a:ext cx="3827145" cy="398780"/>
          </a:xfrm>
          <a:prstGeom prst="rect">
            <a:avLst/>
          </a:prstGeom>
          <a:noFill/>
        </p:spPr>
        <p:txBody>
          <a:bodyPr wrap="square" rtlCol="0" anchor="t">
            <a:spAutoFit/>
          </a:bodyPr>
          <a:p>
            <a:r>
              <a:rPr lang="zh-CN" altLang="en-US" sz="2000" b="1"/>
              <a:t>邓小平在刘少奇追悼会上致悼词</a:t>
            </a:r>
            <a:endParaRPr lang="zh-CN" altLang="en-US" sz="2000" b="1"/>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一</a:t>
            </a:r>
            <a:r>
              <a:rPr lang="en-US" altLang="zh-CN">
                <a:sym typeface="+mn-ea"/>
              </a:rPr>
              <a:t>.</a:t>
            </a:r>
            <a:r>
              <a:rPr>
                <a:sym typeface="+mn-ea"/>
              </a:rPr>
              <a:t>伟大的历史转折</a:t>
            </a:r>
            <a:endParaRPr lang="zh-CN" altLang="en-US"/>
          </a:p>
        </p:txBody>
      </p:sp>
      <p:sp>
        <p:nvSpPr>
          <p:cNvPr id="3" name="内容占位符 2"/>
          <p:cNvSpPr>
            <a:spLocks noGrp="1"/>
          </p:cNvSpPr>
          <p:nvPr>
            <p:ph idx="1"/>
          </p:nvPr>
        </p:nvSpPr>
        <p:spPr>
          <a:xfrm>
            <a:off x="669925" y="952500"/>
            <a:ext cx="4822825" cy="5388610"/>
          </a:xfrm>
        </p:spPr>
        <p:txBody>
          <a:bodyPr/>
          <a:p>
            <a:pPr marL="179705" indent="0" fontAlgn="auto">
              <a:buNone/>
            </a:pPr>
            <a:r>
              <a:rPr lang="en-US" altLang="zh-CN" sz="2000"/>
              <a:t>4.</a:t>
            </a:r>
            <a:r>
              <a:rPr sz="2000"/>
              <a:t>十一届六中全会</a:t>
            </a:r>
            <a:endParaRPr sz="2000"/>
          </a:p>
          <a:p>
            <a:pPr marL="179705" indent="0" fontAlgn="auto">
              <a:buNone/>
            </a:pPr>
            <a:r>
              <a:rPr lang="en-US" altLang="zh-CN" sz="2000"/>
              <a:t>(1)</a:t>
            </a:r>
            <a:r>
              <a:rPr sz="2000"/>
              <a:t>召开：</a:t>
            </a:r>
            <a:endParaRPr sz="2000"/>
          </a:p>
          <a:p>
            <a:pPr marL="179705" indent="0" fontAlgn="auto">
              <a:buNone/>
            </a:pPr>
            <a:r>
              <a:rPr lang="en-US" altLang="zh-CN" sz="2000"/>
              <a:t>1981</a:t>
            </a:r>
            <a:r>
              <a:rPr sz="2000"/>
              <a:t>年</a:t>
            </a:r>
            <a:r>
              <a:rPr lang="en-US" altLang="zh-CN" sz="2000"/>
              <a:t>6</a:t>
            </a:r>
            <a:r>
              <a:rPr sz="2000"/>
              <a:t>月，在北京举行</a:t>
            </a:r>
            <a:endParaRPr sz="2000"/>
          </a:p>
          <a:p>
            <a:pPr marL="179705" indent="0" fontAlgn="auto">
              <a:buNone/>
            </a:pPr>
            <a:r>
              <a:rPr lang="en-US" altLang="zh-CN" sz="2000"/>
              <a:t>(2)</a:t>
            </a:r>
            <a:r>
              <a:rPr sz="2000"/>
              <a:t>成果：</a:t>
            </a:r>
            <a:endParaRPr sz="2000"/>
          </a:p>
          <a:p>
            <a:pPr marL="179705" indent="0" fontAlgn="auto">
              <a:buNone/>
            </a:pPr>
            <a:r>
              <a:rPr sz="2000"/>
              <a:t>通过《关于建国以来党若干历史问题的决议》，科学总结了新中国</a:t>
            </a:r>
            <a:r>
              <a:rPr lang="en-US" altLang="zh-CN" sz="2000"/>
              <a:t>32</a:t>
            </a:r>
            <a:r>
              <a:rPr sz="2000"/>
              <a:t>年以来的历史</a:t>
            </a:r>
            <a:endParaRPr lang="en-US" altLang="zh-CN" sz="2000"/>
          </a:p>
          <a:p>
            <a:pPr marL="179705" indent="0" fontAlgn="auto">
              <a:buNone/>
            </a:pPr>
            <a:r>
              <a:rPr lang="en-US" altLang="zh-CN" sz="2000"/>
              <a:t>(3)</a:t>
            </a:r>
            <a:r>
              <a:rPr sz="2000"/>
              <a:t>意义：</a:t>
            </a:r>
            <a:endParaRPr sz="2000"/>
          </a:p>
          <a:p>
            <a:pPr marL="179705" indent="0" fontAlgn="auto">
              <a:buNone/>
            </a:pPr>
            <a:r>
              <a:rPr sz="2000"/>
              <a:t>对统一全党思想，开展改革开放新的伟大革命，打下了重要的思想基础。</a:t>
            </a:r>
            <a:endParaRPr sz="2000"/>
          </a:p>
        </p:txBody>
      </p:sp>
      <p:sp>
        <p:nvSpPr>
          <p:cNvPr id="4" name="文本框 3"/>
          <p:cNvSpPr txBox="1"/>
          <p:nvPr/>
        </p:nvSpPr>
        <p:spPr>
          <a:xfrm>
            <a:off x="6033770" y="952500"/>
            <a:ext cx="5956300" cy="5292725"/>
          </a:xfrm>
          <a:prstGeom prst="rect">
            <a:avLst/>
          </a:prstGeom>
          <a:noFill/>
          <a:ln w="28575" cmpd="sng">
            <a:solidFill>
              <a:schemeClr val="tx2">
                <a:lumMod val="50000"/>
              </a:schemeClr>
            </a:solidFill>
            <a:prstDash val="solid"/>
          </a:ln>
        </p:spPr>
        <p:txBody>
          <a:bodyPr wrap="square" rtlCol="0" anchor="t">
            <a:spAutoFit/>
          </a:bodyPr>
          <a:p>
            <a:pPr fontAlgn="auto">
              <a:lnSpc>
                <a:spcPct val="130000"/>
              </a:lnSpc>
            </a:pPr>
            <a:r>
              <a:rPr lang="zh-CN" altLang="en-US" sz="2000"/>
              <a:t>三、经过大量切实的调查研究，为原中共中央副主席、中华人民共和国主席刘少奇同志以及遭受冤屈的其他党和国家领导人、各族各界的领袖人物恢复了名誉，肯定了他们在长期革命斗争中为党和人民建树的历史功勋。</a:t>
            </a:r>
            <a:endParaRPr lang="zh-CN" altLang="en-US" sz="2000"/>
          </a:p>
          <a:p>
            <a:pPr fontAlgn="auto">
              <a:lnSpc>
                <a:spcPct val="130000"/>
              </a:lnSpc>
            </a:pPr>
            <a:r>
              <a:rPr lang="zh-CN" altLang="en-US" sz="2000"/>
              <a:t>四、在全国复查和平反了大量的冤假错案，改正了错划右派分子的案件。宣布原工商业者已改造成为劳动者；把原为劳动者的小商小贩、手工业者从原资产阶级工商业者中区别出来；为现已改造成为劳动者的绝大多数原地主、富农分子改订了成分。这一系列工作妥善地解决了大量党内和人民内部的矛盾。</a:t>
            </a:r>
            <a:endParaRPr lang="zh-CN" altLang="en-US" sz="2000"/>
          </a:p>
          <a:p>
            <a:pPr fontAlgn="auto">
              <a:lnSpc>
                <a:spcPct val="130000"/>
              </a:lnSpc>
            </a:pPr>
            <a:r>
              <a:rPr lang="zh-CN" altLang="en-US" sz="2000"/>
              <a:t>——《关于建国以来党的若干历史问题的决议》</a:t>
            </a:r>
            <a:endParaRPr lang="zh-CN" altLang="en-US" sz="20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additive="base">
                                        <p:cTn id="3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additive="base">
                                        <p:cTn id="3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 calcmode="lin" valueType="num">
                                      <p:cBhvr additive="base">
                                        <p:cTn id="4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一</a:t>
            </a:r>
            <a:r>
              <a:rPr lang="en-US" altLang="zh-CN">
                <a:sym typeface="+mn-ea"/>
              </a:rPr>
              <a:t>.</a:t>
            </a:r>
            <a:r>
              <a:rPr>
                <a:sym typeface="+mn-ea"/>
              </a:rPr>
              <a:t>伟大的历史转折</a:t>
            </a:r>
            <a:endParaRPr lang="zh-CN" altLang="en-US"/>
          </a:p>
        </p:txBody>
      </p:sp>
      <p:sp>
        <p:nvSpPr>
          <p:cNvPr id="3" name="内容占位符 2"/>
          <p:cNvSpPr>
            <a:spLocks noGrp="1"/>
          </p:cNvSpPr>
          <p:nvPr>
            <p:ph idx="1"/>
          </p:nvPr>
        </p:nvSpPr>
        <p:spPr>
          <a:xfrm>
            <a:off x="669925" y="952500"/>
            <a:ext cx="6153785" cy="5388610"/>
          </a:xfrm>
        </p:spPr>
        <p:txBody>
          <a:bodyPr/>
          <a:p>
            <a:pPr marL="179705" indent="0" fontAlgn="auto">
              <a:buNone/>
            </a:pPr>
            <a:r>
              <a:rPr lang="en-US" altLang="zh-CN" sz="2000"/>
              <a:t>5.</a:t>
            </a:r>
            <a:r>
              <a:rPr sz="2000"/>
              <a:t>修改《中华人民共和国宪法》</a:t>
            </a:r>
            <a:endParaRPr sz="2000"/>
          </a:p>
          <a:p>
            <a:pPr marL="179705" indent="0" fontAlgn="auto">
              <a:buNone/>
            </a:pPr>
            <a:r>
              <a:rPr lang="en-US" altLang="zh-CN" sz="2000"/>
              <a:t>(1)</a:t>
            </a:r>
            <a:r>
              <a:rPr sz="2000"/>
              <a:t>背景：</a:t>
            </a:r>
            <a:endParaRPr sz="2000"/>
          </a:p>
          <a:p>
            <a:pPr marL="179705" indent="0" fontAlgn="auto">
              <a:buNone/>
            </a:pPr>
            <a:r>
              <a:rPr sz="2000"/>
              <a:t>社会主义民主法制建设的恢复和发展</a:t>
            </a:r>
            <a:endParaRPr sz="2000"/>
          </a:p>
          <a:p>
            <a:pPr marL="179705" indent="0" fontAlgn="auto">
              <a:buNone/>
            </a:pPr>
            <a:r>
              <a:rPr lang="en-US" altLang="zh-CN" sz="2000">
                <a:sym typeface="+mn-ea"/>
              </a:rPr>
              <a:t>(2)</a:t>
            </a:r>
            <a:r>
              <a:rPr sz="2000">
                <a:sym typeface="+mn-ea"/>
              </a:rPr>
              <a:t>时间：</a:t>
            </a:r>
            <a:endParaRPr sz="2000"/>
          </a:p>
          <a:p>
            <a:pPr marL="179705" indent="0" fontAlgn="auto">
              <a:buNone/>
            </a:pPr>
            <a:r>
              <a:rPr sz="2000"/>
              <a:t>1982年，五届全国人大五次会议通过了修订的《中华人民共和国宪法》。</a:t>
            </a:r>
            <a:endParaRPr sz="2000"/>
          </a:p>
          <a:p>
            <a:pPr marL="179705" indent="0" fontAlgn="auto">
              <a:buNone/>
            </a:pPr>
            <a:r>
              <a:rPr lang="en-US" altLang="zh-CN" sz="2000">
                <a:sym typeface="+mn-ea"/>
              </a:rPr>
              <a:t>(3)</a:t>
            </a:r>
            <a:r>
              <a:rPr sz="2000">
                <a:sym typeface="+mn-ea"/>
              </a:rPr>
              <a:t>内容：增加了适应改革开放和社会主义现代化建设的规定</a:t>
            </a:r>
            <a:endParaRPr sz="2000">
              <a:sym typeface="+mn-ea"/>
            </a:endParaRPr>
          </a:p>
          <a:p>
            <a:pPr marL="179705" indent="0" fontAlgn="auto">
              <a:buNone/>
            </a:pPr>
            <a:r>
              <a:rPr lang="en-US" altLang="zh-CN" sz="2000">
                <a:sym typeface="+mn-ea"/>
              </a:rPr>
              <a:t>(4)</a:t>
            </a:r>
            <a:r>
              <a:rPr sz="2000">
                <a:sym typeface="+mn-ea"/>
              </a:rPr>
              <a:t>意义：标志着我国社会主义民主政治建设进入新阶段。</a:t>
            </a:r>
            <a:endParaRPr sz="2000">
              <a:sym typeface="+mn-ea"/>
            </a:endParaRPr>
          </a:p>
        </p:txBody>
      </p:sp>
      <p:pic>
        <p:nvPicPr>
          <p:cNvPr id="16389" name="Picture 5" descr="0"/>
          <p:cNvPicPr>
            <a:picLocks noChangeAspect="1" noChangeArrowheads="1"/>
          </p:cNvPicPr>
          <p:nvPr/>
        </p:nvPicPr>
        <p:blipFill>
          <a:blip r:embed="rId1"/>
          <a:srcRect/>
          <a:stretch>
            <a:fillRect/>
          </a:stretch>
        </p:blipFill>
        <p:spPr bwMode="auto">
          <a:xfrm>
            <a:off x="8021955" y="952500"/>
            <a:ext cx="2915285" cy="4092575"/>
          </a:xfrm>
          <a:prstGeom prst="rect">
            <a:avLst/>
          </a:prstGeom>
          <a:noFill/>
          <a:ln w="9525" cmpd="sng">
            <a:noFill/>
            <a:miter lim="800000"/>
            <a:headEnd/>
            <a:tailEnd/>
          </a:ln>
          <a:effectLst>
            <a:outerShdw dist="107763" dir="2700000" algn="ctr" rotWithShape="0">
              <a:srgbClr val="808080"/>
            </a:outerShdw>
          </a:effectLst>
        </p:spPr>
      </p:pic>
      <p:sp>
        <p:nvSpPr>
          <p:cNvPr id="19462" name="Text Box 6"/>
          <p:cNvSpPr txBox="1"/>
          <p:nvPr/>
        </p:nvSpPr>
        <p:spPr>
          <a:xfrm>
            <a:off x="7743825" y="5240655"/>
            <a:ext cx="3868420" cy="398780"/>
          </a:xfrm>
          <a:prstGeom prst="rect">
            <a:avLst/>
          </a:prstGeom>
          <a:noFill/>
          <a:ln w="9525">
            <a:noFill/>
          </a:ln>
        </p:spPr>
        <p:txBody>
          <a:bodyPr wrap="square">
            <a:spAutoFit/>
          </a:bodyPr>
          <a:p>
            <a:r>
              <a:rPr lang="zh-CN" altLang="zh-CN" sz="2000" b="1" dirty="0">
                <a:solidFill>
                  <a:schemeClr val="tx1"/>
                </a:solidFill>
                <a:latin typeface="Times New Roman" panose="02020603050405020304" pitchFamily="18" charset="0"/>
              </a:rPr>
              <a:t>《</a:t>
            </a:r>
            <a:r>
              <a:rPr lang="zh-CN" altLang="en-US" sz="2000" b="1" dirty="0">
                <a:solidFill>
                  <a:schemeClr val="tx1"/>
                </a:solidFill>
                <a:latin typeface="Times New Roman" panose="02020603050405020304" pitchFamily="18" charset="0"/>
              </a:rPr>
              <a:t>中华人民共和国宪法</a:t>
            </a:r>
            <a:r>
              <a:rPr lang="zh-CN" altLang="zh-CN" sz="2000" b="1" dirty="0">
                <a:solidFill>
                  <a:schemeClr val="tx1"/>
                </a:solidFill>
                <a:latin typeface="Times New Roman" panose="02020603050405020304" pitchFamily="18" charset="0"/>
              </a:rPr>
              <a:t>》(1982)</a:t>
            </a:r>
            <a:endParaRPr lang="zh-CN" altLang="zh-CN" sz="2000" b="1" dirty="0">
              <a:solidFill>
                <a:schemeClr val="tx1"/>
              </a:solidFill>
              <a:latin typeface="Times New Roman" panose="02020603050405020304" pitchFamily="18" charset="0"/>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a:t>二、改革开放进程</a:t>
            </a:r>
            <a:endParaRPr lang="zh-CN" altLang="en-US"/>
          </a:p>
        </p:txBody>
      </p:sp>
      <p:sp>
        <p:nvSpPr>
          <p:cNvPr id="3" name="内容占位符 2"/>
          <p:cNvSpPr>
            <a:spLocks noGrp="1"/>
          </p:cNvSpPr>
          <p:nvPr>
            <p:ph idx="1"/>
          </p:nvPr>
        </p:nvSpPr>
        <p:spPr>
          <a:xfrm>
            <a:off x="669925" y="952500"/>
            <a:ext cx="11153775" cy="2446020"/>
          </a:xfrm>
        </p:spPr>
        <p:txBody>
          <a:bodyPr>
            <a:normAutofit lnSpcReduction="20000"/>
          </a:bodyPr>
          <a:p>
            <a:pPr marL="179705" indent="0" fontAlgn="auto">
              <a:buNone/>
            </a:pPr>
            <a:r>
              <a:rPr lang="en-US" altLang="zh-CN" sz="2000"/>
              <a:t>1.</a:t>
            </a:r>
            <a:r>
              <a:rPr sz="2000"/>
              <a:t>改革开放的起步</a:t>
            </a:r>
            <a:endParaRPr sz="2000"/>
          </a:p>
          <a:p>
            <a:pPr marL="179705" indent="0" fontAlgn="auto">
              <a:buNone/>
            </a:pPr>
            <a:r>
              <a:rPr lang="en-US" altLang="zh-CN" sz="2000"/>
              <a:t>(1)</a:t>
            </a:r>
            <a:r>
              <a:rPr sz="2000"/>
              <a:t>经济体制改革</a:t>
            </a:r>
            <a:endParaRPr sz="2000"/>
          </a:p>
          <a:p>
            <a:pPr marL="179705" indent="0" fontAlgn="auto">
              <a:buNone/>
            </a:pPr>
            <a:r>
              <a:rPr sz="2000">
                <a:latin typeface="Calibri" panose="020F0502020204030204" charset="0"/>
              </a:rPr>
              <a:t>①</a:t>
            </a:r>
            <a:r>
              <a:rPr sz="2000"/>
              <a:t>定义：</a:t>
            </a:r>
            <a:endParaRPr sz="2000"/>
          </a:p>
          <a:p>
            <a:pPr marL="179705" indent="0" fontAlgn="auto">
              <a:buNone/>
            </a:pPr>
            <a:r>
              <a:rPr sz="2000"/>
              <a:t>我国经济体制改革是在坚持社会主义制度的前提下，改革生产关系中不适应生产力发展的各个环节，最终解放和发展生产力。</a:t>
            </a:r>
            <a:endParaRPr sz="2000">
              <a:latin typeface="Calibri" panose="020F0502020204030204" charset="0"/>
            </a:endParaRPr>
          </a:p>
        </p:txBody>
      </p:sp>
      <p:sp>
        <p:nvSpPr>
          <p:cNvPr id="4" name="五边形 3"/>
          <p:cNvSpPr/>
          <p:nvPr/>
        </p:nvSpPr>
        <p:spPr>
          <a:xfrm>
            <a:off x="1191260" y="3398520"/>
            <a:ext cx="2762250" cy="603885"/>
          </a:xfrm>
          <a:prstGeom prst="homePlate">
            <a:avLst/>
          </a:prstGeom>
          <a:gradFill>
            <a:gsLst>
              <a:gs pos="82000">
                <a:srgbClr val="B0EEF9"/>
              </a:gs>
              <a:gs pos="47000">
                <a:srgbClr val="FDC8F4"/>
              </a:gs>
              <a:gs pos="73000">
                <a:srgbClr val="B2FBB6"/>
              </a:gs>
              <a:gs pos="63000">
                <a:srgbClr val="F4FCB3"/>
              </a:gs>
              <a:gs pos="99000">
                <a:srgbClr val="E6B0FB"/>
              </a:gs>
            </a:gsLst>
            <a:path path="circle">
              <a:fillToRect t="100000" r="100000"/>
            </a:path>
            <a:tileRect l="-100000" b="-100000"/>
          </a:gra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000" b="1">
                <a:solidFill>
                  <a:schemeClr val="tx1"/>
                </a:solidFill>
              </a:rPr>
              <a:t>1.</a:t>
            </a:r>
            <a:r>
              <a:rPr lang="zh-CN" altLang="en-US" sz="2000" b="1">
                <a:solidFill>
                  <a:schemeClr val="tx1"/>
                </a:solidFill>
              </a:rPr>
              <a:t>农村经济体制改革</a:t>
            </a:r>
            <a:endParaRPr lang="zh-CN" altLang="en-US" sz="2000" b="1">
              <a:solidFill>
                <a:schemeClr val="tx1"/>
              </a:solidFill>
            </a:endParaRPr>
          </a:p>
        </p:txBody>
      </p:sp>
      <p:sp>
        <p:nvSpPr>
          <p:cNvPr id="5" name="五边形 4"/>
          <p:cNvSpPr/>
          <p:nvPr/>
        </p:nvSpPr>
        <p:spPr>
          <a:xfrm>
            <a:off x="1191260" y="4596130"/>
            <a:ext cx="2762250" cy="603885"/>
          </a:xfrm>
          <a:prstGeom prst="homePlate">
            <a:avLst/>
          </a:prstGeom>
          <a:gradFill>
            <a:gsLst>
              <a:gs pos="82000">
                <a:srgbClr val="B0EEF9"/>
              </a:gs>
              <a:gs pos="47000">
                <a:srgbClr val="FDC8F4"/>
              </a:gs>
              <a:gs pos="73000">
                <a:srgbClr val="B2FBB6"/>
              </a:gs>
              <a:gs pos="63000">
                <a:srgbClr val="F4FCB3"/>
              </a:gs>
              <a:gs pos="99000">
                <a:srgbClr val="E6B0FB"/>
              </a:gs>
            </a:gsLst>
            <a:path path="circle">
              <a:fillToRect t="100000" r="100000"/>
            </a:path>
            <a:tileRect l="-100000" b="-100000"/>
          </a:gradFill>
          <a:ln>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000" b="1">
                <a:solidFill>
                  <a:schemeClr val="tx1"/>
                </a:solidFill>
              </a:rPr>
              <a:t>2.</a:t>
            </a:r>
            <a:r>
              <a:rPr lang="zh-CN" altLang="en-US" sz="2000" b="1">
                <a:solidFill>
                  <a:schemeClr val="tx1"/>
                </a:solidFill>
              </a:rPr>
              <a:t>城市经济体制改革</a:t>
            </a:r>
            <a:endParaRPr lang="zh-CN" altLang="en-US" sz="2000" b="1">
              <a:solidFill>
                <a:schemeClr val="tx1"/>
              </a:solidFill>
            </a:endParaRPr>
          </a:p>
        </p:txBody>
      </p:sp>
      <p:sp>
        <p:nvSpPr>
          <p:cNvPr id="7" name="文本框 6"/>
          <p:cNvSpPr txBox="1"/>
          <p:nvPr/>
        </p:nvSpPr>
        <p:spPr>
          <a:xfrm>
            <a:off x="4056380" y="3347085"/>
            <a:ext cx="7767320" cy="706755"/>
          </a:xfrm>
          <a:prstGeom prst="rect">
            <a:avLst/>
          </a:prstGeom>
          <a:noFill/>
        </p:spPr>
        <p:txBody>
          <a:bodyPr wrap="square" rtlCol="0" anchor="t">
            <a:spAutoFit/>
          </a:bodyPr>
          <a:p>
            <a:r>
              <a:rPr lang="zh-CN" altLang="en-US" sz="2000"/>
              <a:t>改革首先在农村取得突破。家庭联产承包责任制在全国各地逐步推广开来。到1983年，农民收入明显增加。</a:t>
            </a:r>
            <a:endParaRPr lang="zh-CN" altLang="en-US" sz="2000"/>
          </a:p>
        </p:txBody>
      </p:sp>
      <p:sp>
        <p:nvSpPr>
          <p:cNvPr id="8" name="文本框 7"/>
          <p:cNvSpPr txBox="1"/>
          <p:nvPr/>
        </p:nvSpPr>
        <p:spPr>
          <a:xfrm>
            <a:off x="4056380" y="4493260"/>
            <a:ext cx="7767320" cy="706755"/>
          </a:xfrm>
          <a:prstGeom prst="rect">
            <a:avLst/>
          </a:prstGeom>
          <a:noFill/>
        </p:spPr>
        <p:txBody>
          <a:bodyPr wrap="square" rtlCol="0" anchor="t">
            <a:spAutoFit/>
          </a:bodyPr>
          <a:p>
            <a:r>
              <a:rPr lang="zh-CN" altLang="en-US" sz="2000"/>
              <a:t>按照逐步扩大国有企业经营自主权、实行政企分开原则，进行城市经济体制改革综合试点。</a:t>
            </a:r>
            <a:endParaRPr lang="zh-CN" altLang="en-US" sz="20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p:bldP spid="7" grpId="1"/>
      <p:bldP spid="8" grpId="0"/>
      <p:bldP spid="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二、改革开放进程</a:t>
            </a:r>
            <a:endParaRPr lang="zh-CN" altLang="en-US"/>
          </a:p>
        </p:txBody>
      </p:sp>
      <p:sp>
        <p:nvSpPr>
          <p:cNvPr id="3" name="内容占位符 2"/>
          <p:cNvSpPr>
            <a:spLocks noGrp="1"/>
          </p:cNvSpPr>
          <p:nvPr>
            <p:ph idx="1"/>
          </p:nvPr>
        </p:nvSpPr>
        <p:spPr>
          <a:xfrm>
            <a:off x="669925" y="952500"/>
            <a:ext cx="3157220" cy="5635625"/>
          </a:xfrm>
        </p:spPr>
        <p:txBody>
          <a:bodyPr>
            <a:normAutofit/>
          </a:bodyPr>
          <a:p>
            <a:pPr marL="179705" indent="0" fontAlgn="auto">
              <a:buNone/>
            </a:pPr>
            <a:r>
              <a:rPr lang="en-US" altLang="zh-CN" sz="2000">
                <a:sym typeface="+mn-ea"/>
              </a:rPr>
              <a:t>(2)</a:t>
            </a:r>
            <a:r>
              <a:rPr sz="2000">
                <a:sym typeface="+mn-ea"/>
              </a:rPr>
              <a:t>对外开放</a:t>
            </a:r>
            <a:endParaRPr sz="2000">
              <a:sym typeface="+mn-ea"/>
            </a:endParaRPr>
          </a:p>
          <a:p>
            <a:pPr marL="179705" indent="0" fontAlgn="auto">
              <a:buNone/>
            </a:pPr>
            <a:r>
              <a:rPr sz="2000">
                <a:latin typeface="Calibri" panose="020F0502020204030204" charset="0"/>
              </a:rPr>
              <a:t>①</a:t>
            </a:r>
            <a:r>
              <a:rPr sz="2000"/>
              <a:t>1980年5月，中央决定在深圳、珠海、汕头、厦门设立经济特区，采取多种形式吸引和利用外资，学习国外先进技术和经营管理方法。</a:t>
            </a:r>
            <a:endParaRPr sz="2000"/>
          </a:p>
          <a:p>
            <a:pPr marL="179705" indent="0" fontAlgn="auto">
              <a:buNone/>
            </a:pPr>
            <a:r>
              <a:rPr sz="2000">
                <a:latin typeface="Calibri" panose="020F0502020204030204" charset="0"/>
              </a:rPr>
              <a:t>②</a:t>
            </a:r>
            <a:r>
              <a:rPr sz="2000"/>
              <a:t>1984年，中央进一步决定开放14个沿海港口城市。</a:t>
            </a:r>
            <a:endParaRPr lang="zh-CN" altLang="en-US" sz="2000"/>
          </a:p>
        </p:txBody>
      </p:sp>
      <p:pic>
        <p:nvPicPr>
          <p:cNvPr id="2913283" name="图片 2913282" descr="stdmapchina3"/>
          <p:cNvPicPr>
            <a:picLocks noChangeAspect="1"/>
          </p:cNvPicPr>
          <p:nvPr/>
        </p:nvPicPr>
        <p:blipFill>
          <a:blip r:embed="rId1">
            <a:clrChange>
              <a:clrFrom>
                <a:srgbClr val="FFFFFF"/>
              </a:clrFrom>
              <a:clrTo>
                <a:srgbClr val="FFFFFF">
                  <a:alpha val="0"/>
                </a:srgbClr>
              </a:clrTo>
            </a:clrChange>
          </a:blip>
          <a:srcRect t="2876" b="27586"/>
          <a:stretch>
            <a:fillRect/>
          </a:stretch>
        </p:blipFill>
        <p:spPr>
          <a:xfrm>
            <a:off x="4128770" y="443230"/>
            <a:ext cx="7166610" cy="5819140"/>
          </a:xfrm>
          <a:prstGeom prst="rect">
            <a:avLst/>
          </a:prstGeom>
          <a:noFill/>
          <a:ln w="9525">
            <a:noFill/>
          </a:ln>
        </p:spPr>
      </p:pic>
      <p:pic>
        <p:nvPicPr>
          <p:cNvPr id="2950158" name="图片 2950157" descr="a"/>
          <p:cNvPicPr>
            <a:picLocks noChangeAspect="1"/>
          </p:cNvPicPr>
          <p:nvPr/>
        </p:nvPicPr>
        <p:blipFill>
          <a:blip r:embed="rId2"/>
          <a:stretch>
            <a:fillRect/>
          </a:stretch>
        </p:blipFill>
        <p:spPr>
          <a:xfrm>
            <a:off x="9171940" y="5196523"/>
            <a:ext cx="212725" cy="231775"/>
          </a:xfrm>
          <a:prstGeom prst="rect">
            <a:avLst/>
          </a:prstGeom>
          <a:noFill/>
          <a:ln w="9525">
            <a:noFill/>
          </a:ln>
        </p:spPr>
      </p:pic>
      <p:pic>
        <p:nvPicPr>
          <p:cNvPr id="2950159" name="图片 2950158" descr="a"/>
          <p:cNvPicPr>
            <a:picLocks noChangeAspect="1"/>
          </p:cNvPicPr>
          <p:nvPr/>
        </p:nvPicPr>
        <p:blipFill>
          <a:blip r:embed="rId2"/>
          <a:stretch>
            <a:fillRect/>
          </a:stretch>
        </p:blipFill>
        <p:spPr>
          <a:xfrm>
            <a:off x="8959215" y="5274945"/>
            <a:ext cx="212725" cy="231775"/>
          </a:xfrm>
          <a:prstGeom prst="rect">
            <a:avLst/>
          </a:prstGeom>
          <a:noFill/>
          <a:ln w="9525">
            <a:noFill/>
          </a:ln>
        </p:spPr>
      </p:pic>
      <p:pic>
        <p:nvPicPr>
          <p:cNvPr id="2950160" name="图片 2950159" descr="a"/>
          <p:cNvPicPr>
            <a:picLocks noChangeAspect="1"/>
          </p:cNvPicPr>
          <p:nvPr/>
        </p:nvPicPr>
        <p:blipFill>
          <a:blip r:embed="rId2"/>
          <a:stretch>
            <a:fillRect/>
          </a:stretch>
        </p:blipFill>
        <p:spPr>
          <a:xfrm>
            <a:off x="9398953" y="5079683"/>
            <a:ext cx="212725" cy="231775"/>
          </a:xfrm>
          <a:prstGeom prst="rect">
            <a:avLst/>
          </a:prstGeom>
          <a:noFill/>
          <a:ln w="9525">
            <a:noFill/>
          </a:ln>
        </p:spPr>
      </p:pic>
      <p:pic>
        <p:nvPicPr>
          <p:cNvPr id="2950161" name="图片 2950160" descr="a"/>
          <p:cNvPicPr>
            <a:picLocks noChangeAspect="1"/>
          </p:cNvPicPr>
          <p:nvPr/>
        </p:nvPicPr>
        <p:blipFill>
          <a:blip r:embed="rId2"/>
          <a:stretch>
            <a:fillRect/>
          </a:stretch>
        </p:blipFill>
        <p:spPr>
          <a:xfrm>
            <a:off x="9655493" y="4920933"/>
            <a:ext cx="212725" cy="231775"/>
          </a:xfrm>
          <a:prstGeom prst="rect">
            <a:avLst/>
          </a:prstGeom>
          <a:noFill/>
          <a:ln w="9525">
            <a:noFill/>
          </a:ln>
        </p:spPr>
      </p:pic>
      <p:sp>
        <p:nvSpPr>
          <p:cNvPr id="4" name="文本框 3"/>
          <p:cNvSpPr txBox="1"/>
          <p:nvPr/>
        </p:nvSpPr>
        <p:spPr>
          <a:xfrm>
            <a:off x="8319135" y="5153025"/>
            <a:ext cx="642620" cy="368300"/>
          </a:xfrm>
          <a:prstGeom prst="rect">
            <a:avLst/>
          </a:prstGeom>
          <a:noFill/>
        </p:spPr>
        <p:txBody>
          <a:bodyPr wrap="none" rtlCol="0" anchor="t">
            <a:spAutoFit/>
          </a:bodyPr>
          <a:p>
            <a:r>
              <a:rPr lang="zh-CN" altLang="en-US" b="1" dirty="0">
                <a:solidFill>
                  <a:srgbClr val="FF0000"/>
                </a:solidFill>
                <a:effectLst/>
                <a:latin typeface="Times New Roman" panose="02020603050405020304" pitchFamily="18" charset="0"/>
                <a:ea typeface="黑体" panose="02010609060101010101" pitchFamily="2" charset="-122"/>
                <a:sym typeface="+mn-ea"/>
              </a:rPr>
              <a:t>珠海</a:t>
            </a:r>
            <a:endParaRPr lang="zh-CN" altLang="en-US" b="1" dirty="0">
              <a:solidFill>
                <a:srgbClr val="FF0000"/>
              </a:solidFill>
              <a:effectLst/>
              <a:latin typeface="Times New Roman" panose="02020603050405020304" pitchFamily="18" charset="0"/>
              <a:ea typeface="黑体" panose="02010609060101010101" pitchFamily="2" charset="-122"/>
              <a:sym typeface="+mn-ea"/>
            </a:endParaRPr>
          </a:p>
        </p:txBody>
      </p:sp>
      <p:sp>
        <p:nvSpPr>
          <p:cNvPr id="5" name="文本框 4"/>
          <p:cNvSpPr txBox="1"/>
          <p:nvPr/>
        </p:nvSpPr>
        <p:spPr>
          <a:xfrm>
            <a:off x="9225915" y="5428615"/>
            <a:ext cx="642620" cy="368300"/>
          </a:xfrm>
          <a:prstGeom prst="rect">
            <a:avLst/>
          </a:prstGeom>
          <a:noFill/>
        </p:spPr>
        <p:txBody>
          <a:bodyPr wrap="none" rtlCol="0" anchor="t">
            <a:spAutoFit/>
          </a:bodyPr>
          <a:p>
            <a:r>
              <a:rPr lang="zh-CN" altLang="en-US" b="1" dirty="0">
                <a:solidFill>
                  <a:srgbClr val="FF0000"/>
                </a:solidFill>
                <a:effectLst/>
                <a:latin typeface="Times New Roman" panose="02020603050405020304" pitchFamily="18" charset="0"/>
                <a:ea typeface="黑体" panose="02010609060101010101" pitchFamily="2" charset="-122"/>
                <a:sym typeface="+mn-ea"/>
              </a:rPr>
              <a:t>深圳</a:t>
            </a:r>
            <a:endParaRPr lang="zh-CN" altLang="en-US" b="1" dirty="0">
              <a:solidFill>
                <a:srgbClr val="FF0000"/>
              </a:solidFill>
              <a:effectLst/>
              <a:latin typeface="Times New Roman" panose="02020603050405020304" pitchFamily="18" charset="0"/>
              <a:ea typeface="黑体" panose="02010609060101010101" pitchFamily="2" charset="-122"/>
              <a:sym typeface="+mn-ea"/>
            </a:endParaRPr>
          </a:p>
        </p:txBody>
      </p:sp>
      <p:sp>
        <p:nvSpPr>
          <p:cNvPr id="6" name="文本框 5"/>
          <p:cNvSpPr txBox="1"/>
          <p:nvPr/>
        </p:nvSpPr>
        <p:spPr>
          <a:xfrm>
            <a:off x="8745855" y="4755515"/>
            <a:ext cx="642620" cy="368300"/>
          </a:xfrm>
          <a:prstGeom prst="rect">
            <a:avLst/>
          </a:prstGeom>
          <a:noFill/>
        </p:spPr>
        <p:txBody>
          <a:bodyPr wrap="none" rtlCol="0" anchor="t">
            <a:spAutoFit/>
          </a:bodyPr>
          <a:p>
            <a:r>
              <a:rPr lang="zh-CN" altLang="en-US" b="1" dirty="0">
                <a:solidFill>
                  <a:srgbClr val="FF0000"/>
                </a:solidFill>
                <a:effectLst/>
                <a:latin typeface="Times New Roman" panose="02020603050405020304" pitchFamily="18" charset="0"/>
                <a:ea typeface="黑体" panose="02010609060101010101" pitchFamily="2" charset="-122"/>
                <a:sym typeface="+mn-ea"/>
              </a:rPr>
              <a:t>汕头</a:t>
            </a:r>
            <a:endParaRPr lang="zh-CN" altLang="en-US" b="1" dirty="0">
              <a:solidFill>
                <a:srgbClr val="FF0000"/>
              </a:solidFill>
              <a:effectLst/>
              <a:latin typeface="Times New Roman" panose="02020603050405020304" pitchFamily="18" charset="0"/>
              <a:ea typeface="黑体" panose="02010609060101010101" pitchFamily="2" charset="-122"/>
              <a:sym typeface="+mn-ea"/>
            </a:endParaRPr>
          </a:p>
        </p:txBody>
      </p:sp>
      <p:sp>
        <p:nvSpPr>
          <p:cNvPr id="7" name="文本框 6"/>
          <p:cNvSpPr txBox="1"/>
          <p:nvPr/>
        </p:nvSpPr>
        <p:spPr>
          <a:xfrm>
            <a:off x="9442450" y="4552950"/>
            <a:ext cx="642620" cy="368300"/>
          </a:xfrm>
          <a:prstGeom prst="rect">
            <a:avLst/>
          </a:prstGeom>
          <a:noFill/>
        </p:spPr>
        <p:txBody>
          <a:bodyPr wrap="none" rtlCol="0" anchor="t">
            <a:spAutoFit/>
          </a:bodyPr>
          <a:p>
            <a:r>
              <a:rPr lang="zh-CN" altLang="en-US" b="1" dirty="0">
                <a:solidFill>
                  <a:srgbClr val="FF0000"/>
                </a:solidFill>
                <a:effectLst/>
                <a:latin typeface="Times New Roman" panose="02020603050405020304" pitchFamily="18" charset="0"/>
                <a:ea typeface="黑体" panose="02010609060101010101" pitchFamily="2" charset="-122"/>
                <a:sym typeface="+mn-ea"/>
              </a:rPr>
              <a:t>厦门</a:t>
            </a:r>
            <a:endParaRPr lang="zh-CN" altLang="en-US" b="1" dirty="0">
              <a:solidFill>
                <a:srgbClr val="FF0000"/>
              </a:solidFill>
              <a:effectLst/>
              <a:latin typeface="Times New Roman" panose="02020603050405020304" pitchFamily="18" charset="0"/>
              <a:ea typeface="黑体" panose="02010609060101010101" pitchFamily="2" charset="-122"/>
              <a:sym typeface="+mn-ea"/>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50159"/>
                                        </p:tgtEl>
                                        <p:attrNameLst>
                                          <p:attrName>style.visibility</p:attrName>
                                        </p:attrNameLst>
                                      </p:cBhvr>
                                      <p:to>
                                        <p:strVal val="visible"/>
                                      </p:to>
                                    </p:set>
                                    <p:anim calcmode="lin" valueType="num">
                                      <p:cBhvr additive="base">
                                        <p:cTn id="7" dur="500" fill="hold"/>
                                        <p:tgtEl>
                                          <p:spTgt spid="2950159"/>
                                        </p:tgtEl>
                                        <p:attrNameLst>
                                          <p:attrName>ppt_x</p:attrName>
                                        </p:attrNameLst>
                                      </p:cBhvr>
                                      <p:tavLst>
                                        <p:tav tm="0">
                                          <p:val>
                                            <p:strVal val="#ppt_x"/>
                                          </p:val>
                                        </p:tav>
                                        <p:tav tm="100000">
                                          <p:val>
                                            <p:strVal val="#ppt_x"/>
                                          </p:val>
                                        </p:tav>
                                      </p:tavLst>
                                    </p:anim>
                                    <p:anim calcmode="lin" valueType="num">
                                      <p:cBhvr additive="base">
                                        <p:cTn id="8" dur="500" fill="hold"/>
                                        <p:tgtEl>
                                          <p:spTgt spid="29501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950158"/>
                                        </p:tgtEl>
                                        <p:attrNameLst>
                                          <p:attrName>style.visibility</p:attrName>
                                        </p:attrNameLst>
                                      </p:cBhvr>
                                      <p:to>
                                        <p:strVal val="visible"/>
                                      </p:to>
                                    </p:set>
                                    <p:anim calcmode="lin" valueType="num">
                                      <p:cBhvr additive="base">
                                        <p:cTn id="19" dur="500" fill="hold"/>
                                        <p:tgtEl>
                                          <p:spTgt spid="2950158"/>
                                        </p:tgtEl>
                                        <p:attrNameLst>
                                          <p:attrName>ppt_x</p:attrName>
                                        </p:attrNameLst>
                                      </p:cBhvr>
                                      <p:tavLst>
                                        <p:tav tm="0">
                                          <p:val>
                                            <p:strVal val="#ppt_x"/>
                                          </p:val>
                                        </p:tav>
                                        <p:tav tm="100000">
                                          <p:val>
                                            <p:strVal val="#ppt_x"/>
                                          </p:val>
                                        </p:tav>
                                      </p:tavLst>
                                    </p:anim>
                                    <p:anim calcmode="lin" valueType="num">
                                      <p:cBhvr additive="base">
                                        <p:cTn id="20" dur="500" fill="hold"/>
                                        <p:tgtEl>
                                          <p:spTgt spid="295015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950160"/>
                                        </p:tgtEl>
                                        <p:attrNameLst>
                                          <p:attrName>style.visibility</p:attrName>
                                        </p:attrNameLst>
                                      </p:cBhvr>
                                      <p:to>
                                        <p:strVal val="visible"/>
                                      </p:to>
                                    </p:set>
                                    <p:anim calcmode="lin" valueType="num">
                                      <p:cBhvr additive="base">
                                        <p:cTn id="31" dur="500" fill="hold"/>
                                        <p:tgtEl>
                                          <p:spTgt spid="2950160"/>
                                        </p:tgtEl>
                                        <p:attrNameLst>
                                          <p:attrName>ppt_x</p:attrName>
                                        </p:attrNameLst>
                                      </p:cBhvr>
                                      <p:tavLst>
                                        <p:tav tm="0">
                                          <p:val>
                                            <p:strVal val="#ppt_x"/>
                                          </p:val>
                                        </p:tav>
                                        <p:tav tm="100000">
                                          <p:val>
                                            <p:strVal val="#ppt_x"/>
                                          </p:val>
                                        </p:tav>
                                      </p:tavLst>
                                    </p:anim>
                                    <p:anim calcmode="lin" valueType="num">
                                      <p:cBhvr additive="base">
                                        <p:cTn id="32" dur="500" fill="hold"/>
                                        <p:tgtEl>
                                          <p:spTgt spid="295016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950161"/>
                                        </p:tgtEl>
                                        <p:attrNameLst>
                                          <p:attrName>style.visibility</p:attrName>
                                        </p:attrNameLst>
                                      </p:cBhvr>
                                      <p:to>
                                        <p:strVal val="visible"/>
                                      </p:to>
                                    </p:set>
                                    <p:anim calcmode="lin" valueType="num">
                                      <p:cBhvr additive="base">
                                        <p:cTn id="43" dur="500" fill="hold"/>
                                        <p:tgtEl>
                                          <p:spTgt spid="2950161"/>
                                        </p:tgtEl>
                                        <p:attrNameLst>
                                          <p:attrName>ppt_x</p:attrName>
                                        </p:attrNameLst>
                                      </p:cBhvr>
                                      <p:tavLst>
                                        <p:tav tm="0">
                                          <p:val>
                                            <p:strVal val="#ppt_x"/>
                                          </p:val>
                                        </p:tav>
                                        <p:tav tm="100000">
                                          <p:val>
                                            <p:strVal val="#ppt_x"/>
                                          </p:val>
                                        </p:tav>
                                      </p:tavLst>
                                    </p:anim>
                                    <p:anim calcmode="lin" valueType="num">
                                      <p:cBhvr additive="base">
                                        <p:cTn id="44" dur="500" fill="hold"/>
                                        <p:tgtEl>
                                          <p:spTgt spid="295016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 end="1"/>
                                            </p:txEl>
                                          </p:spTgt>
                                        </p:tgtEl>
                                        <p:attrNameLst>
                                          <p:attrName>style.visibility</p:attrName>
                                        </p:attrNameLst>
                                      </p:cBhvr>
                                      <p:to>
                                        <p:strVal val="visible"/>
                                      </p:to>
                                    </p:set>
                                    <p:anim calcmode="lin" valueType="num">
                                      <p:cBhvr additive="base">
                                        <p:cTn id="5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2" end="2"/>
                                            </p:txEl>
                                          </p:spTgt>
                                        </p:tgtEl>
                                        <p:attrNameLst>
                                          <p:attrName>style.visibility</p:attrName>
                                        </p:attrNameLst>
                                      </p:cBhvr>
                                      <p:to>
                                        <p:strVal val="visible"/>
                                      </p:to>
                                    </p:set>
                                    <p:anim calcmode="lin" valueType="num">
                                      <p:cBhvr additive="base">
                                        <p:cTn id="6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P spid="6" grpId="0"/>
      <p:bldP spid="6" grpId="1"/>
      <p:bldP spid="7" grpId="0"/>
      <p:bldP spid="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二、改革开放进程</a:t>
            </a:r>
            <a:endParaRPr lang="zh-CN" altLang="en-US"/>
          </a:p>
        </p:txBody>
      </p:sp>
      <p:sp>
        <p:nvSpPr>
          <p:cNvPr id="3" name="内容占位符 2"/>
          <p:cNvSpPr>
            <a:spLocks noGrp="1"/>
          </p:cNvSpPr>
          <p:nvPr>
            <p:ph idx="1"/>
          </p:nvPr>
        </p:nvSpPr>
        <p:spPr>
          <a:xfrm>
            <a:off x="669925" y="952500"/>
            <a:ext cx="10852150" cy="643890"/>
          </a:xfrm>
        </p:spPr>
        <p:txBody>
          <a:bodyPr/>
          <a:p>
            <a:pPr marL="179705" indent="0" fontAlgn="auto">
              <a:buNone/>
            </a:pPr>
            <a:r>
              <a:rPr lang="en-US" altLang="zh-CN" sz="2000"/>
              <a:t>2.</a:t>
            </a:r>
            <a:r>
              <a:rPr sz="2000"/>
              <a:t>改革开放的新阶段</a:t>
            </a:r>
            <a:endParaRPr sz="2000"/>
          </a:p>
          <a:p>
            <a:pPr marL="179705" indent="0" fontAlgn="auto">
              <a:buNone/>
            </a:pPr>
            <a:endParaRPr sz="2000"/>
          </a:p>
        </p:txBody>
      </p:sp>
      <p:grpSp>
        <p:nvGrpSpPr>
          <p:cNvPr id="26" name="组合 25"/>
          <p:cNvGrpSpPr/>
          <p:nvPr/>
        </p:nvGrpSpPr>
        <p:grpSpPr>
          <a:xfrm>
            <a:off x="2352675" y="1452245"/>
            <a:ext cx="2626360" cy="2831465"/>
            <a:chOff x="3705" y="2287"/>
            <a:chExt cx="4136" cy="4459"/>
          </a:xfrm>
        </p:grpSpPr>
        <p:sp>
          <p:nvSpPr>
            <p:cNvPr id="943" name="Кружок"/>
            <p:cNvSpPr/>
            <p:nvPr>
              <p:custDataLst>
                <p:tags r:id="rId1"/>
              </p:custDataLst>
            </p:nvPr>
          </p:nvSpPr>
          <p:spPr>
            <a:xfrm>
              <a:off x="4707" y="4949"/>
              <a:ext cx="1617" cy="1617"/>
            </a:xfrm>
            <a:prstGeom prst="ellipse">
              <a:avLst/>
            </a:prstGeom>
            <a:solidFill>
              <a:srgbClr val="FFFFFF">
                <a:lumMod val="85000"/>
              </a:srgbClr>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944" name="Фигура"/>
            <p:cNvSpPr/>
            <p:nvPr>
              <p:custDataLst>
                <p:tags r:id="rId2"/>
              </p:custDataLst>
            </p:nvPr>
          </p:nvSpPr>
          <p:spPr>
            <a:xfrm flipV="1">
              <a:off x="4527" y="4764"/>
              <a:ext cx="2418" cy="1983"/>
            </a:xfrm>
            <a:custGeom>
              <a:avLst/>
              <a:gdLst/>
              <a:ahLst/>
              <a:cxnLst>
                <a:cxn ang="0">
                  <a:pos x="wd2" y="hd2"/>
                </a:cxn>
                <a:cxn ang="5400000">
                  <a:pos x="wd2" y="hd2"/>
                </a:cxn>
                <a:cxn ang="10800000">
                  <a:pos x="wd2" y="hd2"/>
                </a:cxn>
                <a:cxn ang="16200000">
                  <a:pos x="wd2" y="hd2"/>
                </a:cxn>
              </a:cxnLst>
              <a:rect l="0" t="0" r="r" b="b"/>
              <a:pathLst>
                <a:path w="21564" h="21560" extrusionOk="0">
                  <a:moveTo>
                    <a:pt x="8863" y="0"/>
                  </a:moveTo>
                  <a:cubicBezTo>
                    <a:pt x="6596" y="0"/>
                    <a:pt x="4331" y="1054"/>
                    <a:pt x="2601" y="3162"/>
                  </a:cubicBezTo>
                  <a:cubicBezTo>
                    <a:pt x="868" y="5275"/>
                    <a:pt x="3" y="8045"/>
                    <a:pt x="7" y="10814"/>
                  </a:cubicBezTo>
                  <a:cubicBezTo>
                    <a:pt x="-34" y="11071"/>
                    <a:pt x="108" y="11320"/>
                    <a:pt x="320" y="11364"/>
                  </a:cubicBezTo>
                  <a:cubicBezTo>
                    <a:pt x="586" y="11418"/>
                    <a:pt x="818" y="11140"/>
                    <a:pt x="780" y="10814"/>
                  </a:cubicBezTo>
                  <a:cubicBezTo>
                    <a:pt x="776" y="8287"/>
                    <a:pt x="1566" y="5758"/>
                    <a:pt x="3148" y="3829"/>
                  </a:cubicBezTo>
                  <a:cubicBezTo>
                    <a:pt x="4727" y="1905"/>
                    <a:pt x="6794" y="942"/>
                    <a:pt x="8863" y="942"/>
                  </a:cubicBezTo>
                  <a:cubicBezTo>
                    <a:pt x="10932" y="942"/>
                    <a:pt x="12999" y="1905"/>
                    <a:pt x="14578" y="3829"/>
                  </a:cubicBezTo>
                  <a:cubicBezTo>
                    <a:pt x="16160" y="5758"/>
                    <a:pt x="16950" y="8287"/>
                    <a:pt x="16946" y="10814"/>
                  </a:cubicBezTo>
                  <a:cubicBezTo>
                    <a:pt x="16911" y="11075"/>
                    <a:pt x="17062" y="11320"/>
                    <a:pt x="17277" y="11353"/>
                  </a:cubicBezTo>
                  <a:cubicBezTo>
                    <a:pt x="17290" y="11355"/>
                    <a:pt x="17301" y="11349"/>
                    <a:pt x="17313" y="11349"/>
                  </a:cubicBezTo>
                  <a:lnTo>
                    <a:pt x="17313" y="11356"/>
                  </a:lnTo>
                  <a:lnTo>
                    <a:pt x="20220" y="11356"/>
                  </a:lnTo>
                  <a:lnTo>
                    <a:pt x="19252" y="12536"/>
                  </a:lnTo>
                  <a:cubicBezTo>
                    <a:pt x="19099" y="12723"/>
                    <a:pt x="19099" y="13028"/>
                    <a:pt x="19252" y="13214"/>
                  </a:cubicBezTo>
                  <a:cubicBezTo>
                    <a:pt x="19405" y="13401"/>
                    <a:pt x="19655" y="13401"/>
                    <a:pt x="19808" y="13214"/>
                  </a:cubicBezTo>
                  <a:lnTo>
                    <a:pt x="21449" y="11210"/>
                  </a:lnTo>
                  <a:cubicBezTo>
                    <a:pt x="21527" y="11115"/>
                    <a:pt x="21565" y="10990"/>
                    <a:pt x="21564" y="10865"/>
                  </a:cubicBezTo>
                  <a:cubicBezTo>
                    <a:pt x="21566" y="10740"/>
                    <a:pt x="21528" y="10610"/>
                    <a:pt x="21449" y="10514"/>
                  </a:cubicBezTo>
                  <a:lnTo>
                    <a:pt x="19808" y="8513"/>
                  </a:lnTo>
                  <a:cubicBezTo>
                    <a:pt x="19732" y="8419"/>
                    <a:pt x="19632" y="8373"/>
                    <a:pt x="19532" y="8373"/>
                  </a:cubicBezTo>
                  <a:cubicBezTo>
                    <a:pt x="19431" y="8373"/>
                    <a:pt x="19329" y="8419"/>
                    <a:pt x="19252" y="8513"/>
                  </a:cubicBezTo>
                  <a:cubicBezTo>
                    <a:pt x="19099" y="8699"/>
                    <a:pt x="19099" y="9001"/>
                    <a:pt x="19252" y="9187"/>
                  </a:cubicBezTo>
                  <a:lnTo>
                    <a:pt x="20244" y="10396"/>
                  </a:lnTo>
                  <a:lnTo>
                    <a:pt x="17704" y="10396"/>
                  </a:lnTo>
                  <a:cubicBezTo>
                    <a:pt x="17624" y="7769"/>
                    <a:pt x="16771" y="5169"/>
                    <a:pt x="15125" y="3162"/>
                  </a:cubicBezTo>
                  <a:cubicBezTo>
                    <a:pt x="13395" y="1054"/>
                    <a:pt x="11130" y="0"/>
                    <a:pt x="8863" y="0"/>
                  </a:cubicBezTo>
                  <a:close/>
                  <a:moveTo>
                    <a:pt x="590" y="12199"/>
                  </a:moveTo>
                  <a:cubicBezTo>
                    <a:pt x="532" y="12191"/>
                    <a:pt x="470" y="12198"/>
                    <a:pt x="410" y="12225"/>
                  </a:cubicBezTo>
                  <a:cubicBezTo>
                    <a:pt x="220" y="12309"/>
                    <a:pt x="117" y="12561"/>
                    <a:pt x="178" y="12797"/>
                  </a:cubicBezTo>
                  <a:cubicBezTo>
                    <a:pt x="234" y="13160"/>
                    <a:pt x="306" y="13519"/>
                    <a:pt x="392" y="13874"/>
                  </a:cubicBezTo>
                  <a:cubicBezTo>
                    <a:pt x="478" y="14229"/>
                    <a:pt x="576" y="14580"/>
                    <a:pt x="693" y="14926"/>
                  </a:cubicBezTo>
                  <a:cubicBezTo>
                    <a:pt x="753" y="15129"/>
                    <a:pt x="923" y="15251"/>
                    <a:pt x="1098" y="15219"/>
                  </a:cubicBezTo>
                  <a:cubicBezTo>
                    <a:pt x="1348" y="15173"/>
                    <a:pt x="1499" y="14858"/>
                    <a:pt x="1408" y="14570"/>
                  </a:cubicBezTo>
                  <a:cubicBezTo>
                    <a:pt x="1301" y="14255"/>
                    <a:pt x="1210" y="13934"/>
                    <a:pt x="1131" y="13610"/>
                  </a:cubicBezTo>
                  <a:cubicBezTo>
                    <a:pt x="1053" y="13287"/>
                    <a:pt x="987" y="12960"/>
                    <a:pt x="936" y="12628"/>
                  </a:cubicBezTo>
                  <a:cubicBezTo>
                    <a:pt x="917" y="12394"/>
                    <a:pt x="767" y="12225"/>
                    <a:pt x="590" y="12199"/>
                  </a:cubicBezTo>
                  <a:close/>
                  <a:moveTo>
                    <a:pt x="17121" y="12269"/>
                  </a:moveTo>
                  <a:cubicBezTo>
                    <a:pt x="16967" y="12292"/>
                    <a:pt x="16833" y="12424"/>
                    <a:pt x="16790" y="12617"/>
                  </a:cubicBezTo>
                  <a:cubicBezTo>
                    <a:pt x="16740" y="12945"/>
                    <a:pt x="16678" y="13271"/>
                    <a:pt x="16601" y="13592"/>
                  </a:cubicBezTo>
                  <a:cubicBezTo>
                    <a:pt x="16523" y="13914"/>
                    <a:pt x="16431" y="14230"/>
                    <a:pt x="16327" y="14541"/>
                  </a:cubicBezTo>
                  <a:cubicBezTo>
                    <a:pt x="16288" y="14720"/>
                    <a:pt x="16342" y="14911"/>
                    <a:pt x="16462" y="15025"/>
                  </a:cubicBezTo>
                  <a:cubicBezTo>
                    <a:pt x="16649" y="15201"/>
                    <a:pt x="16919" y="15143"/>
                    <a:pt x="17046" y="14900"/>
                  </a:cubicBezTo>
                  <a:cubicBezTo>
                    <a:pt x="17160" y="14557"/>
                    <a:pt x="17259" y="14210"/>
                    <a:pt x="17343" y="13856"/>
                  </a:cubicBezTo>
                  <a:cubicBezTo>
                    <a:pt x="17427" y="13503"/>
                    <a:pt x="17496" y="13146"/>
                    <a:pt x="17551" y="12786"/>
                  </a:cubicBezTo>
                  <a:cubicBezTo>
                    <a:pt x="17572" y="12559"/>
                    <a:pt x="17457" y="12347"/>
                    <a:pt x="17277" y="12284"/>
                  </a:cubicBezTo>
                  <a:cubicBezTo>
                    <a:pt x="17224" y="12265"/>
                    <a:pt x="17172" y="12261"/>
                    <a:pt x="17121" y="12269"/>
                  </a:cubicBezTo>
                  <a:close/>
                  <a:moveTo>
                    <a:pt x="16213" y="15501"/>
                  </a:moveTo>
                  <a:cubicBezTo>
                    <a:pt x="16054" y="15485"/>
                    <a:pt x="15895" y="15590"/>
                    <a:pt x="15825" y="15779"/>
                  </a:cubicBezTo>
                  <a:cubicBezTo>
                    <a:pt x="15703" y="16033"/>
                    <a:pt x="15571" y="16281"/>
                    <a:pt x="15428" y="16523"/>
                  </a:cubicBezTo>
                  <a:cubicBezTo>
                    <a:pt x="15286" y="16765"/>
                    <a:pt x="15134" y="17001"/>
                    <a:pt x="14971" y="17231"/>
                  </a:cubicBezTo>
                  <a:cubicBezTo>
                    <a:pt x="14798" y="17435"/>
                    <a:pt x="14815" y="17780"/>
                    <a:pt x="15007" y="17956"/>
                  </a:cubicBezTo>
                  <a:cubicBezTo>
                    <a:pt x="15183" y="18117"/>
                    <a:pt x="15433" y="18067"/>
                    <a:pt x="15558" y="17846"/>
                  </a:cubicBezTo>
                  <a:cubicBezTo>
                    <a:pt x="15736" y="17595"/>
                    <a:pt x="15903" y="17338"/>
                    <a:pt x="16060" y="17073"/>
                  </a:cubicBezTo>
                  <a:cubicBezTo>
                    <a:pt x="16216" y="16808"/>
                    <a:pt x="16362" y="16534"/>
                    <a:pt x="16495" y="16256"/>
                  </a:cubicBezTo>
                  <a:cubicBezTo>
                    <a:pt x="16634" y="16023"/>
                    <a:pt x="16576" y="15698"/>
                    <a:pt x="16369" y="15560"/>
                  </a:cubicBezTo>
                  <a:cubicBezTo>
                    <a:pt x="16319" y="15526"/>
                    <a:pt x="16266" y="15506"/>
                    <a:pt x="16213" y="15501"/>
                  </a:cubicBezTo>
                  <a:close/>
                  <a:moveTo>
                    <a:pt x="1474" y="15541"/>
                  </a:moveTo>
                  <a:cubicBezTo>
                    <a:pt x="1416" y="15556"/>
                    <a:pt x="1359" y="15588"/>
                    <a:pt x="1309" y="15637"/>
                  </a:cubicBezTo>
                  <a:cubicBezTo>
                    <a:pt x="1143" y="15797"/>
                    <a:pt x="1116" y="16091"/>
                    <a:pt x="1249" y="16293"/>
                  </a:cubicBezTo>
                  <a:cubicBezTo>
                    <a:pt x="1380" y="16563"/>
                    <a:pt x="1521" y="16827"/>
                    <a:pt x="1672" y="17084"/>
                  </a:cubicBezTo>
                  <a:cubicBezTo>
                    <a:pt x="1824" y="17341"/>
                    <a:pt x="1987" y="17591"/>
                    <a:pt x="2159" y="17835"/>
                  </a:cubicBezTo>
                  <a:cubicBezTo>
                    <a:pt x="2320" y="18038"/>
                    <a:pt x="2589" y="18031"/>
                    <a:pt x="2740" y="17817"/>
                  </a:cubicBezTo>
                  <a:cubicBezTo>
                    <a:pt x="2860" y="17646"/>
                    <a:pt x="2861" y="17393"/>
                    <a:pt x="2743" y="17220"/>
                  </a:cubicBezTo>
                  <a:cubicBezTo>
                    <a:pt x="2585" y="16997"/>
                    <a:pt x="2438" y="16769"/>
                    <a:pt x="2301" y="16534"/>
                  </a:cubicBezTo>
                  <a:cubicBezTo>
                    <a:pt x="2163" y="16300"/>
                    <a:pt x="2035" y="16058"/>
                    <a:pt x="1916" y="15812"/>
                  </a:cubicBezTo>
                  <a:cubicBezTo>
                    <a:pt x="1835" y="15599"/>
                    <a:pt x="1648" y="15497"/>
                    <a:pt x="1474" y="15541"/>
                  </a:cubicBezTo>
                  <a:close/>
                  <a:moveTo>
                    <a:pt x="3296" y="18191"/>
                  </a:moveTo>
                  <a:cubicBezTo>
                    <a:pt x="3169" y="18222"/>
                    <a:pt x="3054" y="18325"/>
                    <a:pt x="3001" y="18491"/>
                  </a:cubicBezTo>
                  <a:cubicBezTo>
                    <a:pt x="2934" y="18701"/>
                    <a:pt x="3004" y="18940"/>
                    <a:pt x="3167" y="19048"/>
                  </a:cubicBezTo>
                  <a:cubicBezTo>
                    <a:pt x="3429" y="19318"/>
                    <a:pt x="3701" y="19568"/>
                    <a:pt x="3981" y="19796"/>
                  </a:cubicBezTo>
                  <a:cubicBezTo>
                    <a:pt x="4261" y="20023"/>
                    <a:pt x="4548" y="20228"/>
                    <a:pt x="4844" y="20411"/>
                  </a:cubicBezTo>
                  <a:cubicBezTo>
                    <a:pt x="5045" y="20564"/>
                    <a:pt x="5313" y="20464"/>
                    <a:pt x="5409" y="20199"/>
                  </a:cubicBezTo>
                  <a:cubicBezTo>
                    <a:pt x="5498" y="19954"/>
                    <a:pt x="5398" y="19668"/>
                    <a:pt x="5193" y="19572"/>
                  </a:cubicBezTo>
                  <a:cubicBezTo>
                    <a:pt x="4923" y="19405"/>
                    <a:pt x="4660" y="19219"/>
                    <a:pt x="4405" y="19012"/>
                  </a:cubicBezTo>
                  <a:cubicBezTo>
                    <a:pt x="4150" y="18804"/>
                    <a:pt x="3902" y="18576"/>
                    <a:pt x="3663" y="18330"/>
                  </a:cubicBezTo>
                  <a:cubicBezTo>
                    <a:pt x="3561" y="18201"/>
                    <a:pt x="3423" y="18160"/>
                    <a:pt x="3296" y="18191"/>
                  </a:cubicBezTo>
                  <a:close/>
                  <a:moveTo>
                    <a:pt x="14373" y="18253"/>
                  </a:moveTo>
                  <a:cubicBezTo>
                    <a:pt x="14265" y="18225"/>
                    <a:pt x="14147" y="18254"/>
                    <a:pt x="14051" y="18345"/>
                  </a:cubicBezTo>
                  <a:cubicBezTo>
                    <a:pt x="13803" y="18599"/>
                    <a:pt x="13546" y="18833"/>
                    <a:pt x="13279" y="19045"/>
                  </a:cubicBezTo>
                  <a:cubicBezTo>
                    <a:pt x="13012" y="19256"/>
                    <a:pt x="12736" y="19446"/>
                    <a:pt x="12455" y="19616"/>
                  </a:cubicBezTo>
                  <a:cubicBezTo>
                    <a:pt x="12254" y="19709"/>
                    <a:pt x="12155" y="19985"/>
                    <a:pt x="12236" y="20228"/>
                  </a:cubicBezTo>
                  <a:cubicBezTo>
                    <a:pt x="12327" y="20504"/>
                    <a:pt x="12600" y="20612"/>
                    <a:pt x="12807" y="20455"/>
                  </a:cubicBezTo>
                  <a:cubicBezTo>
                    <a:pt x="13114" y="20269"/>
                    <a:pt x="13415" y="20061"/>
                    <a:pt x="13706" y="19829"/>
                  </a:cubicBezTo>
                  <a:cubicBezTo>
                    <a:pt x="13996" y="19597"/>
                    <a:pt x="14276" y="19341"/>
                    <a:pt x="14547" y="19063"/>
                  </a:cubicBezTo>
                  <a:cubicBezTo>
                    <a:pt x="14685" y="18924"/>
                    <a:pt x="14723" y="18686"/>
                    <a:pt x="14638" y="18495"/>
                  </a:cubicBezTo>
                  <a:cubicBezTo>
                    <a:pt x="14580" y="18365"/>
                    <a:pt x="14481" y="18281"/>
                    <a:pt x="14373" y="18253"/>
                  </a:cubicBezTo>
                  <a:close/>
                  <a:moveTo>
                    <a:pt x="6272" y="20166"/>
                  </a:moveTo>
                  <a:cubicBezTo>
                    <a:pt x="6117" y="20186"/>
                    <a:pt x="5979" y="20316"/>
                    <a:pt x="5935" y="20510"/>
                  </a:cubicBezTo>
                  <a:cubicBezTo>
                    <a:pt x="5880" y="20756"/>
                    <a:pt x="5996" y="21012"/>
                    <a:pt x="6197" y="21086"/>
                  </a:cubicBezTo>
                  <a:cubicBezTo>
                    <a:pt x="6522" y="21210"/>
                    <a:pt x="6854" y="21312"/>
                    <a:pt x="7189" y="21390"/>
                  </a:cubicBezTo>
                  <a:cubicBezTo>
                    <a:pt x="7522" y="21467"/>
                    <a:pt x="7857" y="21521"/>
                    <a:pt x="8196" y="21551"/>
                  </a:cubicBezTo>
                  <a:cubicBezTo>
                    <a:pt x="8371" y="21550"/>
                    <a:pt x="8523" y="21400"/>
                    <a:pt x="8562" y="21192"/>
                  </a:cubicBezTo>
                  <a:cubicBezTo>
                    <a:pt x="8613" y="20926"/>
                    <a:pt x="8473" y="20664"/>
                    <a:pt x="8253" y="20613"/>
                  </a:cubicBezTo>
                  <a:cubicBezTo>
                    <a:pt x="7944" y="20585"/>
                    <a:pt x="7637" y="20534"/>
                    <a:pt x="7333" y="20463"/>
                  </a:cubicBezTo>
                  <a:cubicBezTo>
                    <a:pt x="7029" y="20391"/>
                    <a:pt x="6726" y="20299"/>
                    <a:pt x="6428" y="20184"/>
                  </a:cubicBezTo>
                  <a:cubicBezTo>
                    <a:pt x="6375" y="20164"/>
                    <a:pt x="6323" y="20159"/>
                    <a:pt x="6272" y="20166"/>
                  </a:cubicBezTo>
                  <a:close/>
                  <a:moveTo>
                    <a:pt x="11388" y="20195"/>
                  </a:moveTo>
                  <a:cubicBezTo>
                    <a:pt x="11330" y="20188"/>
                    <a:pt x="11270" y="20194"/>
                    <a:pt x="11211" y="20221"/>
                  </a:cubicBezTo>
                  <a:cubicBezTo>
                    <a:pt x="10921" y="20328"/>
                    <a:pt x="10629" y="20412"/>
                    <a:pt x="10333" y="20477"/>
                  </a:cubicBezTo>
                  <a:cubicBezTo>
                    <a:pt x="10038" y="20543"/>
                    <a:pt x="9740" y="20588"/>
                    <a:pt x="9440" y="20613"/>
                  </a:cubicBezTo>
                  <a:cubicBezTo>
                    <a:pt x="9241" y="20600"/>
                    <a:pt x="9067" y="20779"/>
                    <a:pt x="9043" y="21020"/>
                  </a:cubicBezTo>
                  <a:cubicBezTo>
                    <a:pt x="9012" y="21336"/>
                    <a:pt x="9236" y="21600"/>
                    <a:pt x="9494" y="21555"/>
                  </a:cubicBezTo>
                  <a:cubicBezTo>
                    <a:pt x="9824" y="21527"/>
                    <a:pt x="10152" y="21477"/>
                    <a:pt x="10477" y="21405"/>
                  </a:cubicBezTo>
                  <a:cubicBezTo>
                    <a:pt x="10803" y="21332"/>
                    <a:pt x="11124" y="21240"/>
                    <a:pt x="11442" y="21122"/>
                  </a:cubicBezTo>
                  <a:cubicBezTo>
                    <a:pt x="11637" y="21071"/>
                    <a:pt x="11768" y="20846"/>
                    <a:pt x="11740" y="20606"/>
                  </a:cubicBezTo>
                  <a:cubicBezTo>
                    <a:pt x="11713" y="20378"/>
                    <a:pt x="11561" y="20217"/>
                    <a:pt x="11388" y="20195"/>
                  </a:cubicBezTo>
                  <a:close/>
                </a:path>
              </a:pathLst>
            </a:custGeom>
            <a:solidFill>
              <a:srgbClr val="009587"/>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69" name="Линия"/>
            <p:cNvSpPr/>
            <p:nvPr>
              <p:custDataLst>
                <p:tags r:id="rId3"/>
              </p:custDataLst>
            </p:nvPr>
          </p:nvSpPr>
          <p:spPr>
            <a:xfrm>
              <a:off x="5515" y="4294"/>
              <a:ext cx="0" cy="731"/>
            </a:xfrm>
            <a:prstGeom prst="line">
              <a:avLst/>
            </a:prstGeom>
            <a:noFill/>
            <a:ln w="25400" cap="flat">
              <a:solidFill>
                <a:srgbClr val="FFFFFF">
                  <a:lumMod val="85000"/>
                </a:srgbClr>
              </a:solidFill>
              <a:prstDash val="solid"/>
              <a:miter lim="400000"/>
              <a:headEnd type="oval"/>
              <a:tailEnd w="med" len="med"/>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75" name="矩形 74"/>
            <p:cNvSpPr/>
            <p:nvPr>
              <p:custDataLst>
                <p:tags r:id="rId4"/>
              </p:custDataLst>
            </p:nvPr>
          </p:nvSpPr>
          <p:spPr>
            <a:xfrm>
              <a:off x="3705" y="2287"/>
              <a:ext cx="4136" cy="2477"/>
            </a:xfrm>
            <a:prstGeom prst="rect">
              <a:avLst/>
            </a:prstGeom>
          </p:spPr>
          <p:txBody>
            <a:bodyPr wrap="square" tIns="0" anchor="ctr" anchorCtr="0"/>
            <a:lstStyle/>
            <a:p>
              <a:pPr lvl="0" algn="l"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中共十三大提出社会主义初级阶段理论，确立</a:t>
              </a:r>
              <a:r>
                <a:rPr lang="en-US" altLang="zh-CN" sz="1600" b="1" spc="300">
                  <a:solidFill>
                    <a:srgbClr val="222222">
                      <a:lumMod val="90000"/>
                      <a:lumOff val="10000"/>
                    </a:srgbClr>
                  </a:solidFill>
                  <a:latin typeface="微软雅黑" panose="020B0503020204020204" charset="-122"/>
                  <a:ea typeface="微软雅黑" panose="020B0503020204020204" charset="-122"/>
                  <a:cs typeface="+mn-ea"/>
                  <a:sym typeface="+mn-lt"/>
                </a:rPr>
                <a:t>“</a:t>
              </a: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一个中心，两个基本点</a:t>
              </a:r>
              <a:r>
                <a:rPr lang="en-US" altLang="zh-CN" sz="1600" b="1" spc="300">
                  <a:solidFill>
                    <a:srgbClr val="222222">
                      <a:lumMod val="90000"/>
                      <a:lumOff val="10000"/>
                    </a:srgbClr>
                  </a:solidFill>
                  <a:latin typeface="微软雅黑" panose="020B0503020204020204" charset="-122"/>
                  <a:ea typeface="微软雅黑" panose="020B0503020204020204" charset="-122"/>
                  <a:cs typeface="+mn-ea"/>
                  <a:sym typeface="+mn-lt"/>
                </a:rPr>
                <a:t>”</a:t>
              </a: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的基本路线</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grpSp>
      <p:grpSp>
        <p:nvGrpSpPr>
          <p:cNvPr id="27" name="组合 26"/>
          <p:cNvGrpSpPr/>
          <p:nvPr/>
        </p:nvGrpSpPr>
        <p:grpSpPr>
          <a:xfrm>
            <a:off x="4255770" y="3025140"/>
            <a:ext cx="1788795" cy="2410460"/>
            <a:chOff x="6702" y="4764"/>
            <a:chExt cx="2817" cy="3796"/>
          </a:xfrm>
        </p:grpSpPr>
        <p:sp>
          <p:nvSpPr>
            <p:cNvPr id="945" name="Кружок"/>
            <p:cNvSpPr/>
            <p:nvPr>
              <p:custDataLst>
                <p:tags r:id="rId5"/>
              </p:custDataLst>
            </p:nvPr>
          </p:nvSpPr>
          <p:spPr>
            <a:xfrm>
              <a:off x="7286" y="4949"/>
              <a:ext cx="1617" cy="1617"/>
            </a:xfrm>
            <a:prstGeom prst="ellipse">
              <a:avLst/>
            </a:prstGeom>
            <a:solidFill>
              <a:srgbClr val="FFFFFF">
                <a:lumMod val="85000"/>
              </a:srgbClr>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946" name="Фигура"/>
            <p:cNvSpPr/>
            <p:nvPr>
              <p:custDataLst>
                <p:tags r:id="rId6"/>
              </p:custDataLst>
            </p:nvPr>
          </p:nvSpPr>
          <p:spPr>
            <a:xfrm>
              <a:off x="7101" y="4764"/>
              <a:ext cx="2418" cy="1983"/>
            </a:xfrm>
            <a:custGeom>
              <a:avLst/>
              <a:gdLst/>
              <a:ahLst/>
              <a:cxnLst>
                <a:cxn ang="0">
                  <a:pos x="wd2" y="hd2"/>
                </a:cxn>
                <a:cxn ang="5400000">
                  <a:pos x="wd2" y="hd2"/>
                </a:cxn>
                <a:cxn ang="10800000">
                  <a:pos x="wd2" y="hd2"/>
                </a:cxn>
                <a:cxn ang="16200000">
                  <a:pos x="wd2" y="hd2"/>
                </a:cxn>
              </a:cxnLst>
              <a:rect l="0" t="0" r="r" b="b"/>
              <a:pathLst>
                <a:path w="21564" h="21560" extrusionOk="0">
                  <a:moveTo>
                    <a:pt x="8863" y="0"/>
                  </a:moveTo>
                  <a:cubicBezTo>
                    <a:pt x="6596" y="0"/>
                    <a:pt x="4331" y="1054"/>
                    <a:pt x="2601" y="3162"/>
                  </a:cubicBezTo>
                  <a:cubicBezTo>
                    <a:pt x="868" y="5275"/>
                    <a:pt x="3" y="8045"/>
                    <a:pt x="7" y="10814"/>
                  </a:cubicBezTo>
                  <a:cubicBezTo>
                    <a:pt x="-34" y="11071"/>
                    <a:pt x="108" y="11320"/>
                    <a:pt x="320" y="11364"/>
                  </a:cubicBezTo>
                  <a:cubicBezTo>
                    <a:pt x="586" y="11418"/>
                    <a:pt x="818" y="11140"/>
                    <a:pt x="780" y="10814"/>
                  </a:cubicBezTo>
                  <a:cubicBezTo>
                    <a:pt x="776" y="8287"/>
                    <a:pt x="1566" y="5758"/>
                    <a:pt x="3148" y="3829"/>
                  </a:cubicBezTo>
                  <a:cubicBezTo>
                    <a:pt x="4727" y="1905"/>
                    <a:pt x="6794" y="942"/>
                    <a:pt x="8863" y="942"/>
                  </a:cubicBezTo>
                  <a:cubicBezTo>
                    <a:pt x="10932" y="942"/>
                    <a:pt x="12999" y="1905"/>
                    <a:pt x="14578" y="3829"/>
                  </a:cubicBezTo>
                  <a:cubicBezTo>
                    <a:pt x="16160" y="5758"/>
                    <a:pt x="16950" y="8287"/>
                    <a:pt x="16946" y="10814"/>
                  </a:cubicBezTo>
                  <a:cubicBezTo>
                    <a:pt x="16911" y="11075"/>
                    <a:pt x="17062" y="11320"/>
                    <a:pt x="17277" y="11353"/>
                  </a:cubicBezTo>
                  <a:cubicBezTo>
                    <a:pt x="17290" y="11355"/>
                    <a:pt x="17301" y="11349"/>
                    <a:pt x="17313" y="11349"/>
                  </a:cubicBezTo>
                  <a:lnTo>
                    <a:pt x="17313" y="11356"/>
                  </a:lnTo>
                  <a:lnTo>
                    <a:pt x="20220" y="11356"/>
                  </a:lnTo>
                  <a:lnTo>
                    <a:pt x="19252" y="12536"/>
                  </a:lnTo>
                  <a:cubicBezTo>
                    <a:pt x="19099" y="12723"/>
                    <a:pt x="19099" y="13028"/>
                    <a:pt x="19252" y="13214"/>
                  </a:cubicBezTo>
                  <a:cubicBezTo>
                    <a:pt x="19405" y="13401"/>
                    <a:pt x="19655" y="13401"/>
                    <a:pt x="19808" y="13214"/>
                  </a:cubicBezTo>
                  <a:lnTo>
                    <a:pt x="21449" y="11210"/>
                  </a:lnTo>
                  <a:cubicBezTo>
                    <a:pt x="21527" y="11115"/>
                    <a:pt x="21565" y="10990"/>
                    <a:pt x="21564" y="10865"/>
                  </a:cubicBezTo>
                  <a:cubicBezTo>
                    <a:pt x="21566" y="10740"/>
                    <a:pt x="21528" y="10610"/>
                    <a:pt x="21449" y="10514"/>
                  </a:cubicBezTo>
                  <a:lnTo>
                    <a:pt x="19808" y="8513"/>
                  </a:lnTo>
                  <a:cubicBezTo>
                    <a:pt x="19732" y="8419"/>
                    <a:pt x="19632" y="8373"/>
                    <a:pt x="19532" y="8373"/>
                  </a:cubicBezTo>
                  <a:cubicBezTo>
                    <a:pt x="19431" y="8373"/>
                    <a:pt x="19329" y="8419"/>
                    <a:pt x="19252" y="8513"/>
                  </a:cubicBezTo>
                  <a:cubicBezTo>
                    <a:pt x="19099" y="8699"/>
                    <a:pt x="19099" y="9001"/>
                    <a:pt x="19252" y="9187"/>
                  </a:cubicBezTo>
                  <a:lnTo>
                    <a:pt x="20244" y="10396"/>
                  </a:lnTo>
                  <a:lnTo>
                    <a:pt x="17704" y="10396"/>
                  </a:lnTo>
                  <a:cubicBezTo>
                    <a:pt x="17624" y="7769"/>
                    <a:pt x="16771" y="5169"/>
                    <a:pt x="15125" y="3162"/>
                  </a:cubicBezTo>
                  <a:cubicBezTo>
                    <a:pt x="13395" y="1054"/>
                    <a:pt x="11130" y="0"/>
                    <a:pt x="8863" y="0"/>
                  </a:cubicBezTo>
                  <a:close/>
                  <a:moveTo>
                    <a:pt x="590" y="12199"/>
                  </a:moveTo>
                  <a:cubicBezTo>
                    <a:pt x="532" y="12191"/>
                    <a:pt x="470" y="12198"/>
                    <a:pt x="410" y="12225"/>
                  </a:cubicBezTo>
                  <a:cubicBezTo>
                    <a:pt x="220" y="12309"/>
                    <a:pt x="117" y="12561"/>
                    <a:pt x="178" y="12797"/>
                  </a:cubicBezTo>
                  <a:cubicBezTo>
                    <a:pt x="234" y="13160"/>
                    <a:pt x="306" y="13519"/>
                    <a:pt x="392" y="13874"/>
                  </a:cubicBezTo>
                  <a:cubicBezTo>
                    <a:pt x="478" y="14229"/>
                    <a:pt x="576" y="14580"/>
                    <a:pt x="693" y="14926"/>
                  </a:cubicBezTo>
                  <a:cubicBezTo>
                    <a:pt x="753" y="15129"/>
                    <a:pt x="923" y="15251"/>
                    <a:pt x="1098" y="15219"/>
                  </a:cubicBezTo>
                  <a:cubicBezTo>
                    <a:pt x="1348" y="15173"/>
                    <a:pt x="1499" y="14858"/>
                    <a:pt x="1408" y="14570"/>
                  </a:cubicBezTo>
                  <a:cubicBezTo>
                    <a:pt x="1301" y="14255"/>
                    <a:pt x="1210" y="13934"/>
                    <a:pt x="1131" y="13610"/>
                  </a:cubicBezTo>
                  <a:cubicBezTo>
                    <a:pt x="1053" y="13287"/>
                    <a:pt x="987" y="12960"/>
                    <a:pt x="936" y="12628"/>
                  </a:cubicBezTo>
                  <a:cubicBezTo>
                    <a:pt x="917" y="12394"/>
                    <a:pt x="767" y="12225"/>
                    <a:pt x="590" y="12199"/>
                  </a:cubicBezTo>
                  <a:close/>
                  <a:moveTo>
                    <a:pt x="17121" y="12269"/>
                  </a:moveTo>
                  <a:cubicBezTo>
                    <a:pt x="16967" y="12292"/>
                    <a:pt x="16833" y="12424"/>
                    <a:pt x="16790" y="12617"/>
                  </a:cubicBezTo>
                  <a:cubicBezTo>
                    <a:pt x="16740" y="12945"/>
                    <a:pt x="16678" y="13271"/>
                    <a:pt x="16601" y="13592"/>
                  </a:cubicBezTo>
                  <a:cubicBezTo>
                    <a:pt x="16523" y="13914"/>
                    <a:pt x="16431" y="14230"/>
                    <a:pt x="16327" y="14541"/>
                  </a:cubicBezTo>
                  <a:cubicBezTo>
                    <a:pt x="16288" y="14720"/>
                    <a:pt x="16342" y="14911"/>
                    <a:pt x="16462" y="15025"/>
                  </a:cubicBezTo>
                  <a:cubicBezTo>
                    <a:pt x="16649" y="15201"/>
                    <a:pt x="16919" y="15143"/>
                    <a:pt x="17046" y="14900"/>
                  </a:cubicBezTo>
                  <a:cubicBezTo>
                    <a:pt x="17160" y="14557"/>
                    <a:pt x="17259" y="14210"/>
                    <a:pt x="17343" y="13856"/>
                  </a:cubicBezTo>
                  <a:cubicBezTo>
                    <a:pt x="17427" y="13503"/>
                    <a:pt x="17496" y="13146"/>
                    <a:pt x="17551" y="12786"/>
                  </a:cubicBezTo>
                  <a:cubicBezTo>
                    <a:pt x="17572" y="12559"/>
                    <a:pt x="17457" y="12347"/>
                    <a:pt x="17277" y="12284"/>
                  </a:cubicBezTo>
                  <a:cubicBezTo>
                    <a:pt x="17224" y="12265"/>
                    <a:pt x="17172" y="12261"/>
                    <a:pt x="17121" y="12269"/>
                  </a:cubicBezTo>
                  <a:close/>
                  <a:moveTo>
                    <a:pt x="16213" y="15501"/>
                  </a:moveTo>
                  <a:cubicBezTo>
                    <a:pt x="16054" y="15485"/>
                    <a:pt x="15895" y="15590"/>
                    <a:pt x="15825" y="15779"/>
                  </a:cubicBezTo>
                  <a:cubicBezTo>
                    <a:pt x="15703" y="16033"/>
                    <a:pt x="15571" y="16281"/>
                    <a:pt x="15428" y="16523"/>
                  </a:cubicBezTo>
                  <a:cubicBezTo>
                    <a:pt x="15286" y="16765"/>
                    <a:pt x="15134" y="17001"/>
                    <a:pt x="14971" y="17231"/>
                  </a:cubicBezTo>
                  <a:cubicBezTo>
                    <a:pt x="14798" y="17435"/>
                    <a:pt x="14815" y="17780"/>
                    <a:pt x="15007" y="17956"/>
                  </a:cubicBezTo>
                  <a:cubicBezTo>
                    <a:pt x="15183" y="18117"/>
                    <a:pt x="15433" y="18067"/>
                    <a:pt x="15558" y="17846"/>
                  </a:cubicBezTo>
                  <a:cubicBezTo>
                    <a:pt x="15736" y="17595"/>
                    <a:pt x="15903" y="17338"/>
                    <a:pt x="16060" y="17073"/>
                  </a:cubicBezTo>
                  <a:cubicBezTo>
                    <a:pt x="16216" y="16808"/>
                    <a:pt x="16362" y="16534"/>
                    <a:pt x="16495" y="16256"/>
                  </a:cubicBezTo>
                  <a:cubicBezTo>
                    <a:pt x="16634" y="16023"/>
                    <a:pt x="16576" y="15698"/>
                    <a:pt x="16369" y="15560"/>
                  </a:cubicBezTo>
                  <a:cubicBezTo>
                    <a:pt x="16319" y="15526"/>
                    <a:pt x="16266" y="15506"/>
                    <a:pt x="16213" y="15501"/>
                  </a:cubicBezTo>
                  <a:close/>
                  <a:moveTo>
                    <a:pt x="1474" y="15541"/>
                  </a:moveTo>
                  <a:cubicBezTo>
                    <a:pt x="1416" y="15556"/>
                    <a:pt x="1359" y="15588"/>
                    <a:pt x="1309" y="15637"/>
                  </a:cubicBezTo>
                  <a:cubicBezTo>
                    <a:pt x="1143" y="15797"/>
                    <a:pt x="1116" y="16091"/>
                    <a:pt x="1249" y="16293"/>
                  </a:cubicBezTo>
                  <a:cubicBezTo>
                    <a:pt x="1380" y="16563"/>
                    <a:pt x="1521" y="16827"/>
                    <a:pt x="1672" y="17084"/>
                  </a:cubicBezTo>
                  <a:cubicBezTo>
                    <a:pt x="1824" y="17341"/>
                    <a:pt x="1987" y="17591"/>
                    <a:pt x="2159" y="17835"/>
                  </a:cubicBezTo>
                  <a:cubicBezTo>
                    <a:pt x="2320" y="18038"/>
                    <a:pt x="2589" y="18031"/>
                    <a:pt x="2740" y="17817"/>
                  </a:cubicBezTo>
                  <a:cubicBezTo>
                    <a:pt x="2860" y="17646"/>
                    <a:pt x="2861" y="17393"/>
                    <a:pt x="2743" y="17220"/>
                  </a:cubicBezTo>
                  <a:cubicBezTo>
                    <a:pt x="2585" y="16997"/>
                    <a:pt x="2438" y="16769"/>
                    <a:pt x="2301" y="16534"/>
                  </a:cubicBezTo>
                  <a:cubicBezTo>
                    <a:pt x="2163" y="16300"/>
                    <a:pt x="2035" y="16058"/>
                    <a:pt x="1916" y="15812"/>
                  </a:cubicBezTo>
                  <a:cubicBezTo>
                    <a:pt x="1835" y="15599"/>
                    <a:pt x="1648" y="15497"/>
                    <a:pt x="1474" y="15541"/>
                  </a:cubicBezTo>
                  <a:close/>
                  <a:moveTo>
                    <a:pt x="3296" y="18191"/>
                  </a:moveTo>
                  <a:cubicBezTo>
                    <a:pt x="3169" y="18222"/>
                    <a:pt x="3054" y="18325"/>
                    <a:pt x="3001" y="18491"/>
                  </a:cubicBezTo>
                  <a:cubicBezTo>
                    <a:pt x="2934" y="18701"/>
                    <a:pt x="3004" y="18940"/>
                    <a:pt x="3167" y="19048"/>
                  </a:cubicBezTo>
                  <a:cubicBezTo>
                    <a:pt x="3429" y="19318"/>
                    <a:pt x="3701" y="19568"/>
                    <a:pt x="3981" y="19796"/>
                  </a:cubicBezTo>
                  <a:cubicBezTo>
                    <a:pt x="4261" y="20023"/>
                    <a:pt x="4548" y="20228"/>
                    <a:pt x="4844" y="20411"/>
                  </a:cubicBezTo>
                  <a:cubicBezTo>
                    <a:pt x="5045" y="20564"/>
                    <a:pt x="5313" y="20464"/>
                    <a:pt x="5409" y="20199"/>
                  </a:cubicBezTo>
                  <a:cubicBezTo>
                    <a:pt x="5498" y="19954"/>
                    <a:pt x="5398" y="19668"/>
                    <a:pt x="5193" y="19572"/>
                  </a:cubicBezTo>
                  <a:cubicBezTo>
                    <a:pt x="4923" y="19405"/>
                    <a:pt x="4660" y="19219"/>
                    <a:pt x="4405" y="19012"/>
                  </a:cubicBezTo>
                  <a:cubicBezTo>
                    <a:pt x="4150" y="18804"/>
                    <a:pt x="3902" y="18576"/>
                    <a:pt x="3663" y="18330"/>
                  </a:cubicBezTo>
                  <a:cubicBezTo>
                    <a:pt x="3561" y="18201"/>
                    <a:pt x="3423" y="18160"/>
                    <a:pt x="3296" y="18191"/>
                  </a:cubicBezTo>
                  <a:close/>
                  <a:moveTo>
                    <a:pt x="14373" y="18253"/>
                  </a:moveTo>
                  <a:cubicBezTo>
                    <a:pt x="14265" y="18225"/>
                    <a:pt x="14147" y="18254"/>
                    <a:pt x="14051" y="18345"/>
                  </a:cubicBezTo>
                  <a:cubicBezTo>
                    <a:pt x="13803" y="18599"/>
                    <a:pt x="13546" y="18833"/>
                    <a:pt x="13279" y="19045"/>
                  </a:cubicBezTo>
                  <a:cubicBezTo>
                    <a:pt x="13012" y="19256"/>
                    <a:pt x="12736" y="19446"/>
                    <a:pt x="12455" y="19616"/>
                  </a:cubicBezTo>
                  <a:cubicBezTo>
                    <a:pt x="12254" y="19709"/>
                    <a:pt x="12155" y="19985"/>
                    <a:pt x="12236" y="20228"/>
                  </a:cubicBezTo>
                  <a:cubicBezTo>
                    <a:pt x="12327" y="20504"/>
                    <a:pt x="12600" y="20612"/>
                    <a:pt x="12807" y="20455"/>
                  </a:cubicBezTo>
                  <a:cubicBezTo>
                    <a:pt x="13114" y="20269"/>
                    <a:pt x="13415" y="20061"/>
                    <a:pt x="13706" y="19829"/>
                  </a:cubicBezTo>
                  <a:cubicBezTo>
                    <a:pt x="13996" y="19597"/>
                    <a:pt x="14276" y="19341"/>
                    <a:pt x="14547" y="19063"/>
                  </a:cubicBezTo>
                  <a:cubicBezTo>
                    <a:pt x="14685" y="18924"/>
                    <a:pt x="14723" y="18686"/>
                    <a:pt x="14638" y="18495"/>
                  </a:cubicBezTo>
                  <a:cubicBezTo>
                    <a:pt x="14580" y="18365"/>
                    <a:pt x="14481" y="18281"/>
                    <a:pt x="14373" y="18253"/>
                  </a:cubicBezTo>
                  <a:close/>
                  <a:moveTo>
                    <a:pt x="6272" y="20166"/>
                  </a:moveTo>
                  <a:cubicBezTo>
                    <a:pt x="6117" y="20186"/>
                    <a:pt x="5979" y="20316"/>
                    <a:pt x="5935" y="20510"/>
                  </a:cubicBezTo>
                  <a:cubicBezTo>
                    <a:pt x="5880" y="20756"/>
                    <a:pt x="5996" y="21012"/>
                    <a:pt x="6197" y="21086"/>
                  </a:cubicBezTo>
                  <a:cubicBezTo>
                    <a:pt x="6522" y="21210"/>
                    <a:pt x="6854" y="21312"/>
                    <a:pt x="7189" y="21390"/>
                  </a:cubicBezTo>
                  <a:cubicBezTo>
                    <a:pt x="7522" y="21467"/>
                    <a:pt x="7857" y="21521"/>
                    <a:pt x="8196" y="21551"/>
                  </a:cubicBezTo>
                  <a:cubicBezTo>
                    <a:pt x="8371" y="21550"/>
                    <a:pt x="8523" y="21400"/>
                    <a:pt x="8562" y="21192"/>
                  </a:cubicBezTo>
                  <a:cubicBezTo>
                    <a:pt x="8613" y="20926"/>
                    <a:pt x="8473" y="20664"/>
                    <a:pt x="8253" y="20613"/>
                  </a:cubicBezTo>
                  <a:cubicBezTo>
                    <a:pt x="7944" y="20585"/>
                    <a:pt x="7637" y="20534"/>
                    <a:pt x="7333" y="20463"/>
                  </a:cubicBezTo>
                  <a:cubicBezTo>
                    <a:pt x="7029" y="20391"/>
                    <a:pt x="6726" y="20299"/>
                    <a:pt x="6428" y="20184"/>
                  </a:cubicBezTo>
                  <a:cubicBezTo>
                    <a:pt x="6375" y="20164"/>
                    <a:pt x="6323" y="20159"/>
                    <a:pt x="6272" y="20166"/>
                  </a:cubicBezTo>
                  <a:close/>
                  <a:moveTo>
                    <a:pt x="11388" y="20195"/>
                  </a:moveTo>
                  <a:cubicBezTo>
                    <a:pt x="11330" y="20188"/>
                    <a:pt x="11270" y="20194"/>
                    <a:pt x="11211" y="20221"/>
                  </a:cubicBezTo>
                  <a:cubicBezTo>
                    <a:pt x="10921" y="20328"/>
                    <a:pt x="10629" y="20412"/>
                    <a:pt x="10333" y="20477"/>
                  </a:cubicBezTo>
                  <a:cubicBezTo>
                    <a:pt x="10038" y="20543"/>
                    <a:pt x="9740" y="20588"/>
                    <a:pt x="9440" y="20613"/>
                  </a:cubicBezTo>
                  <a:cubicBezTo>
                    <a:pt x="9241" y="20600"/>
                    <a:pt x="9067" y="20779"/>
                    <a:pt x="9043" y="21020"/>
                  </a:cubicBezTo>
                  <a:cubicBezTo>
                    <a:pt x="9012" y="21336"/>
                    <a:pt x="9236" y="21600"/>
                    <a:pt x="9494" y="21555"/>
                  </a:cubicBezTo>
                  <a:cubicBezTo>
                    <a:pt x="9824" y="21527"/>
                    <a:pt x="10152" y="21477"/>
                    <a:pt x="10477" y="21405"/>
                  </a:cubicBezTo>
                  <a:cubicBezTo>
                    <a:pt x="10803" y="21332"/>
                    <a:pt x="11124" y="21240"/>
                    <a:pt x="11442" y="21122"/>
                  </a:cubicBezTo>
                  <a:cubicBezTo>
                    <a:pt x="11637" y="21071"/>
                    <a:pt x="11768" y="20846"/>
                    <a:pt x="11740" y="20606"/>
                  </a:cubicBezTo>
                  <a:cubicBezTo>
                    <a:pt x="11713" y="20378"/>
                    <a:pt x="11561" y="20217"/>
                    <a:pt x="11388" y="20195"/>
                  </a:cubicBezTo>
                  <a:close/>
                </a:path>
              </a:pathLst>
            </a:custGeom>
            <a:solidFill>
              <a:srgbClr val="2196F3"/>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931" name="Линия"/>
            <p:cNvSpPr/>
            <p:nvPr>
              <p:custDataLst>
                <p:tags r:id="rId7"/>
              </p:custDataLst>
            </p:nvPr>
          </p:nvSpPr>
          <p:spPr>
            <a:xfrm>
              <a:off x="8117" y="6490"/>
              <a:ext cx="0" cy="731"/>
            </a:xfrm>
            <a:prstGeom prst="line">
              <a:avLst/>
            </a:prstGeom>
            <a:noFill/>
            <a:ln w="25400" cap="flat">
              <a:solidFill>
                <a:srgbClr val="FFFFFF">
                  <a:lumMod val="85000"/>
                </a:srgbClr>
              </a:solidFill>
              <a:prstDash val="solid"/>
              <a:miter lim="400000"/>
              <a:tailEnd type="oval"/>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53" name="矩形 52"/>
            <p:cNvSpPr/>
            <p:nvPr>
              <p:custDataLst>
                <p:tags r:id="rId8"/>
              </p:custDataLst>
            </p:nvPr>
          </p:nvSpPr>
          <p:spPr>
            <a:xfrm>
              <a:off x="6702" y="7064"/>
              <a:ext cx="2785" cy="1496"/>
            </a:xfrm>
            <a:prstGeom prst="rect">
              <a:avLst/>
            </a:prstGeom>
          </p:spPr>
          <p:txBody>
            <a:bodyPr wrap="square" bIns="0" anchor="ctr" anchorCtr="0"/>
            <a:lstStyle/>
            <a:p>
              <a:pPr lvl="0" algn="ctr"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邓小平发表南方谈话</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grpSp>
      <p:grpSp>
        <p:nvGrpSpPr>
          <p:cNvPr id="29" name="组合 28"/>
          <p:cNvGrpSpPr/>
          <p:nvPr/>
        </p:nvGrpSpPr>
        <p:grpSpPr>
          <a:xfrm>
            <a:off x="7000240" y="3025140"/>
            <a:ext cx="3153410" cy="2740660"/>
            <a:chOff x="11024" y="4764"/>
            <a:chExt cx="4966" cy="4316"/>
          </a:xfrm>
        </p:grpSpPr>
        <p:sp>
          <p:nvSpPr>
            <p:cNvPr id="42" name="Кружок"/>
            <p:cNvSpPr/>
            <p:nvPr>
              <p:custDataLst>
                <p:tags r:id="rId9"/>
              </p:custDataLst>
            </p:nvPr>
          </p:nvSpPr>
          <p:spPr>
            <a:xfrm>
              <a:off x="12524" y="4949"/>
              <a:ext cx="1617" cy="1617"/>
            </a:xfrm>
            <a:prstGeom prst="ellipse">
              <a:avLst/>
            </a:prstGeom>
            <a:solidFill>
              <a:srgbClr val="FFFFFF">
                <a:lumMod val="85000"/>
              </a:srgbClr>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43" name="Фигура"/>
            <p:cNvSpPr/>
            <p:nvPr>
              <p:custDataLst>
                <p:tags r:id="rId10"/>
              </p:custDataLst>
            </p:nvPr>
          </p:nvSpPr>
          <p:spPr>
            <a:xfrm>
              <a:off x="12339" y="4764"/>
              <a:ext cx="2418" cy="1983"/>
            </a:xfrm>
            <a:custGeom>
              <a:avLst/>
              <a:gdLst/>
              <a:ahLst/>
              <a:cxnLst>
                <a:cxn ang="0">
                  <a:pos x="wd2" y="hd2"/>
                </a:cxn>
                <a:cxn ang="5400000">
                  <a:pos x="wd2" y="hd2"/>
                </a:cxn>
                <a:cxn ang="10800000">
                  <a:pos x="wd2" y="hd2"/>
                </a:cxn>
                <a:cxn ang="16200000">
                  <a:pos x="wd2" y="hd2"/>
                </a:cxn>
              </a:cxnLst>
              <a:rect l="0" t="0" r="r" b="b"/>
              <a:pathLst>
                <a:path w="21564" h="21560" extrusionOk="0">
                  <a:moveTo>
                    <a:pt x="8863" y="0"/>
                  </a:moveTo>
                  <a:cubicBezTo>
                    <a:pt x="6596" y="0"/>
                    <a:pt x="4331" y="1054"/>
                    <a:pt x="2601" y="3162"/>
                  </a:cubicBezTo>
                  <a:cubicBezTo>
                    <a:pt x="868" y="5275"/>
                    <a:pt x="3" y="8045"/>
                    <a:pt x="7" y="10814"/>
                  </a:cubicBezTo>
                  <a:cubicBezTo>
                    <a:pt x="-34" y="11071"/>
                    <a:pt x="108" y="11320"/>
                    <a:pt x="320" y="11364"/>
                  </a:cubicBezTo>
                  <a:cubicBezTo>
                    <a:pt x="586" y="11418"/>
                    <a:pt x="818" y="11140"/>
                    <a:pt x="780" y="10814"/>
                  </a:cubicBezTo>
                  <a:cubicBezTo>
                    <a:pt x="776" y="8287"/>
                    <a:pt x="1566" y="5758"/>
                    <a:pt x="3148" y="3829"/>
                  </a:cubicBezTo>
                  <a:cubicBezTo>
                    <a:pt x="4727" y="1905"/>
                    <a:pt x="6794" y="942"/>
                    <a:pt x="8863" y="942"/>
                  </a:cubicBezTo>
                  <a:cubicBezTo>
                    <a:pt x="10932" y="942"/>
                    <a:pt x="12999" y="1905"/>
                    <a:pt x="14578" y="3829"/>
                  </a:cubicBezTo>
                  <a:cubicBezTo>
                    <a:pt x="16160" y="5758"/>
                    <a:pt x="16950" y="8287"/>
                    <a:pt x="16946" y="10814"/>
                  </a:cubicBezTo>
                  <a:cubicBezTo>
                    <a:pt x="16911" y="11075"/>
                    <a:pt x="17062" y="11320"/>
                    <a:pt x="17277" y="11353"/>
                  </a:cubicBezTo>
                  <a:cubicBezTo>
                    <a:pt x="17290" y="11355"/>
                    <a:pt x="17301" y="11349"/>
                    <a:pt x="17313" y="11349"/>
                  </a:cubicBezTo>
                  <a:lnTo>
                    <a:pt x="17313" y="11356"/>
                  </a:lnTo>
                  <a:lnTo>
                    <a:pt x="20220" y="11356"/>
                  </a:lnTo>
                  <a:lnTo>
                    <a:pt x="19252" y="12536"/>
                  </a:lnTo>
                  <a:cubicBezTo>
                    <a:pt x="19099" y="12723"/>
                    <a:pt x="19099" y="13028"/>
                    <a:pt x="19252" y="13214"/>
                  </a:cubicBezTo>
                  <a:cubicBezTo>
                    <a:pt x="19405" y="13401"/>
                    <a:pt x="19655" y="13401"/>
                    <a:pt x="19808" y="13214"/>
                  </a:cubicBezTo>
                  <a:lnTo>
                    <a:pt x="21449" y="11210"/>
                  </a:lnTo>
                  <a:cubicBezTo>
                    <a:pt x="21527" y="11115"/>
                    <a:pt x="21565" y="10990"/>
                    <a:pt x="21564" y="10865"/>
                  </a:cubicBezTo>
                  <a:cubicBezTo>
                    <a:pt x="21566" y="10740"/>
                    <a:pt x="21528" y="10610"/>
                    <a:pt x="21449" y="10514"/>
                  </a:cubicBezTo>
                  <a:lnTo>
                    <a:pt x="19808" y="8513"/>
                  </a:lnTo>
                  <a:cubicBezTo>
                    <a:pt x="19732" y="8419"/>
                    <a:pt x="19632" y="8373"/>
                    <a:pt x="19532" y="8373"/>
                  </a:cubicBezTo>
                  <a:cubicBezTo>
                    <a:pt x="19431" y="8373"/>
                    <a:pt x="19329" y="8419"/>
                    <a:pt x="19252" y="8513"/>
                  </a:cubicBezTo>
                  <a:cubicBezTo>
                    <a:pt x="19099" y="8699"/>
                    <a:pt x="19099" y="9001"/>
                    <a:pt x="19252" y="9187"/>
                  </a:cubicBezTo>
                  <a:lnTo>
                    <a:pt x="20244" y="10396"/>
                  </a:lnTo>
                  <a:lnTo>
                    <a:pt x="17704" y="10396"/>
                  </a:lnTo>
                  <a:cubicBezTo>
                    <a:pt x="17624" y="7769"/>
                    <a:pt x="16771" y="5169"/>
                    <a:pt x="15125" y="3162"/>
                  </a:cubicBezTo>
                  <a:cubicBezTo>
                    <a:pt x="13395" y="1054"/>
                    <a:pt x="11130" y="0"/>
                    <a:pt x="8863" y="0"/>
                  </a:cubicBezTo>
                  <a:close/>
                  <a:moveTo>
                    <a:pt x="590" y="12199"/>
                  </a:moveTo>
                  <a:cubicBezTo>
                    <a:pt x="532" y="12191"/>
                    <a:pt x="470" y="12198"/>
                    <a:pt x="410" y="12225"/>
                  </a:cubicBezTo>
                  <a:cubicBezTo>
                    <a:pt x="220" y="12309"/>
                    <a:pt x="117" y="12561"/>
                    <a:pt x="178" y="12797"/>
                  </a:cubicBezTo>
                  <a:cubicBezTo>
                    <a:pt x="234" y="13160"/>
                    <a:pt x="306" y="13519"/>
                    <a:pt x="392" y="13874"/>
                  </a:cubicBezTo>
                  <a:cubicBezTo>
                    <a:pt x="478" y="14229"/>
                    <a:pt x="576" y="14580"/>
                    <a:pt x="693" y="14926"/>
                  </a:cubicBezTo>
                  <a:cubicBezTo>
                    <a:pt x="753" y="15129"/>
                    <a:pt x="923" y="15251"/>
                    <a:pt x="1098" y="15219"/>
                  </a:cubicBezTo>
                  <a:cubicBezTo>
                    <a:pt x="1348" y="15173"/>
                    <a:pt x="1499" y="14858"/>
                    <a:pt x="1408" y="14570"/>
                  </a:cubicBezTo>
                  <a:cubicBezTo>
                    <a:pt x="1301" y="14255"/>
                    <a:pt x="1210" y="13934"/>
                    <a:pt x="1131" y="13610"/>
                  </a:cubicBezTo>
                  <a:cubicBezTo>
                    <a:pt x="1053" y="13287"/>
                    <a:pt x="987" y="12960"/>
                    <a:pt x="936" y="12628"/>
                  </a:cubicBezTo>
                  <a:cubicBezTo>
                    <a:pt x="917" y="12394"/>
                    <a:pt x="767" y="12225"/>
                    <a:pt x="590" y="12199"/>
                  </a:cubicBezTo>
                  <a:close/>
                  <a:moveTo>
                    <a:pt x="17121" y="12269"/>
                  </a:moveTo>
                  <a:cubicBezTo>
                    <a:pt x="16967" y="12292"/>
                    <a:pt x="16833" y="12424"/>
                    <a:pt x="16790" y="12617"/>
                  </a:cubicBezTo>
                  <a:cubicBezTo>
                    <a:pt x="16740" y="12945"/>
                    <a:pt x="16678" y="13271"/>
                    <a:pt x="16601" y="13592"/>
                  </a:cubicBezTo>
                  <a:cubicBezTo>
                    <a:pt x="16523" y="13914"/>
                    <a:pt x="16431" y="14230"/>
                    <a:pt x="16327" y="14541"/>
                  </a:cubicBezTo>
                  <a:cubicBezTo>
                    <a:pt x="16288" y="14720"/>
                    <a:pt x="16342" y="14911"/>
                    <a:pt x="16462" y="15025"/>
                  </a:cubicBezTo>
                  <a:cubicBezTo>
                    <a:pt x="16649" y="15201"/>
                    <a:pt x="16919" y="15143"/>
                    <a:pt x="17046" y="14900"/>
                  </a:cubicBezTo>
                  <a:cubicBezTo>
                    <a:pt x="17160" y="14557"/>
                    <a:pt x="17259" y="14210"/>
                    <a:pt x="17343" y="13856"/>
                  </a:cubicBezTo>
                  <a:cubicBezTo>
                    <a:pt x="17427" y="13503"/>
                    <a:pt x="17496" y="13146"/>
                    <a:pt x="17551" y="12786"/>
                  </a:cubicBezTo>
                  <a:cubicBezTo>
                    <a:pt x="17572" y="12559"/>
                    <a:pt x="17457" y="12347"/>
                    <a:pt x="17277" y="12284"/>
                  </a:cubicBezTo>
                  <a:cubicBezTo>
                    <a:pt x="17224" y="12265"/>
                    <a:pt x="17172" y="12261"/>
                    <a:pt x="17121" y="12269"/>
                  </a:cubicBezTo>
                  <a:close/>
                  <a:moveTo>
                    <a:pt x="16213" y="15501"/>
                  </a:moveTo>
                  <a:cubicBezTo>
                    <a:pt x="16054" y="15485"/>
                    <a:pt x="15895" y="15590"/>
                    <a:pt x="15825" y="15779"/>
                  </a:cubicBezTo>
                  <a:cubicBezTo>
                    <a:pt x="15703" y="16033"/>
                    <a:pt x="15571" y="16281"/>
                    <a:pt x="15428" y="16523"/>
                  </a:cubicBezTo>
                  <a:cubicBezTo>
                    <a:pt x="15286" y="16765"/>
                    <a:pt x="15134" y="17001"/>
                    <a:pt x="14971" y="17231"/>
                  </a:cubicBezTo>
                  <a:cubicBezTo>
                    <a:pt x="14798" y="17435"/>
                    <a:pt x="14815" y="17780"/>
                    <a:pt x="15007" y="17956"/>
                  </a:cubicBezTo>
                  <a:cubicBezTo>
                    <a:pt x="15183" y="18117"/>
                    <a:pt x="15433" y="18067"/>
                    <a:pt x="15558" y="17846"/>
                  </a:cubicBezTo>
                  <a:cubicBezTo>
                    <a:pt x="15736" y="17595"/>
                    <a:pt x="15903" y="17338"/>
                    <a:pt x="16060" y="17073"/>
                  </a:cubicBezTo>
                  <a:cubicBezTo>
                    <a:pt x="16216" y="16808"/>
                    <a:pt x="16362" y="16534"/>
                    <a:pt x="16495" y="16256"/>
                  </a:cubicBezTo>
                  <a:cubicBezTo>
                    <a:pt x="16634" y="16023"/>
                    <a:pt x="16576" y="15698"/>
                    <a:pt x="16369" y="15560"/>
                  </a:cubicBezTo>
                  <a:cubicBezTo>
                    <a:pt x="16319" y="15526"/>
                    <a:pt x="16266" y="15506"/>
                    <a:pt x="16213" y="15501"/>
                  </a:cubicBezTo>
                  <a:close/>
                  <a:moveTo>
                    <a:pt x="1474" y="15541"/>
                  </a:moveTo>
                  <a:cubicBezTo>
                    <a:pt x="1416" y="15556"/>
                    <a:pt x="1359" y="15588"/>
                    <a:pt x="1309" y="15637"/>
                  </a:cubicBezTo>
                  <a:cubicBezTo>
                    <a:pt x="1143" y="15797"/>
                    <a:pt x="1116" y="16091"/>
                    <a:pt x="1249" y="16293"/>
                  </a:cubicBezTo>
                  <a:cubicBezTo>
                    <a:pt x="1380" y="16563"/>
                    <a:pt x="1521" y="16827"/>
                    <a:pt x="1672" y="17084"/>
                  </a:cubicBezTo>
                  <a:cubicBezTo>
                    <a:pt x="1824" y="17341"/>
                    <a:pt x="1987" y="17591"/>
                    <a:pt x="2159" y="17835"/>
                  </a:cubicBezTo>
                  <a:cubicBezTo>
                    <a:pt x="2320" y="18038"/>
                    <a:pt x="2589" y="18031"/>
                    <a:pt x="2740" y="17817"/>
                  </a:cubicBezTo>
                  <a:cubicBezTo>
                    <a:pt x="2860" y="17646"/>
                    <a:pt x="2861" y="17393"/>
                    <a:pt x="2743" y="17220"/>
                  </a:cubicBezTo>
                  <a:cubicBezTo>
                    <a:pt x="2585" y="16997"/>
                    <a:pt x="2438" y="16769"/>
                    <a:pt x="2301" y="16534"/>
                  </a:cubicBezTo>
                  <a:cubicBezTo>
                    <a:pt x="2163" y="16300"/>
                    <a:pt x="2035" y="16058"/>
                    <a:pt x="1916" y="15812"/>
                  </a:cubicBezTo>
                  <a:cubicBezTo>
                    <a:pt x="1835" y="15599"/>
                    <a:pt x="1648" y="15497"/>
                    <a:pt x="1474" y="15541"/>
                  </a:cubicBezTo>
                  <a:close/>
                  <a:moveTo>
                    <a:pt x="3296" y="18191"/>
                  </a:moveTo>
                  <a:cubicBezTo>
                    <a:pt x="3169" y="18222"/>
                    <a:pt x="3054" y="18325"/>
                    <a:pt x="3001" y="18491"/>
                  </a:cubicBezTo>
                  <a:cubicBezTo>
                    <a:pt x="2934" y="18701"/>
                    <a:pt x="3004" y="18940"/>
                    <a:pt x="3167" y="19048"/>
                  </a:cubicBezTo>
                  <a:cubicBezTo>
                    <a:pt x="3429" y="19318"/>
                    <a:pt x="3701" y="19568"/>
                    <a:pt x="3981" y="19796"/>
                  </a:cubicBezTo>
                  <a:cubicBezTo>
                    <a:pt x="4261" y="20023"/>
                    <a:pt x="4548" y="20228"/>
                    <a:pt x="4844" y="20411"/>
                  </a:cubicBezTo>
                  <a:cubicBezTo>
                    <a:pt x="5045" y="20564"/>
                    <a:pt x="5313" y="20464"/>
                    <a:pt x="5409" y="20199"/>
                  </a:cubicBezTo>
                  <a:cubicBezTo>
                    <a:pt x="5498" y="19954"/>
                    <a:pt x="5398" y="19668"/>
                    <a:pt x="5193" y="19572"/>
                  </a:cubicBezTo>
                  <a:cubicBezTo>
                    <a:pt x="4923" y="19405"/>
                    <a:pt x="4660" y="19219"/>
                    <a:pt x="4405" y="19012"/>
                  </a:cubicBezTo>
                  <a:cubicBezTo>
                    <a:pt x="4150" y="18804"/>
                    <a:pt x="3902" y="18576"/>
                    <a:pt x="3663" y="18330"/>
                  </a:cubicBezTo>
                  <a:cubicBezTo>
                    <a:pt x="3561" y="18201"/>
                    <a:pt x="3423" y="18160"/>
                    <a:pt x="3296" y="18191"/>
                  </a:cubicBezTo>
                  <a:close/>
                  <a:moveTo>
                    <a:pt x="14373" y="18253"/>
                  </a:moveTo>
                  <a:cubicBezTo>
                    <a:pt x="14265" y="18225"/>
                    <a:pt x="14147" y="18254"/>
                    <a:pt x="14051" y="18345"/>
                  </a:cubicBezTo>
                  <a:cubicBezTo>
                    <a:pt x="13803" y="18599"/>
                    <a:pt x="13546" y="18833"/>
                    <a:pt x="13279" y="19045"/>
                  </a:cubicBezTo>
                  <a:cubicBezTo>
                    <a:pt x="13012" y="19256"/>
                    <a:pt x="12736" y="19446"/>
                    <a:pt x="12455" y="19616"/>
                  </a:cubicBezTo>
                  <a:cubicBezTo>
                    <a:pt x="12254" y="19709"/>
                    <a:pt x="12155" y="19985"/>
                    <a:pt x="12236" y="20228"/>
                  </a:cubicBezTo>
                  <a:cubicBezTo>
                    <a:pt x="12327" y="20504"/>
                    <a:pt x="12600" y="20612"/>
                    <a:pt x="12807" y="20455"/>
                  </a:cubicBezTo>
                  <a:cubicBezTo>
                    <a:pt x="13114" y="20269"/>
                    <a:pt x="13415" y="20061"/>
                    <a:pt x="13706" y="19829"/>
                  </a:cubicBezTo>
                  <a:cubicBezTo>
                    <a:pt x="13996" y="19597"/>
                    <a:pt x="14276" y="19341"/>
                    <a:pt x="14547" y="19063"/>
                  </a:cubicBezTo>
                  <a:cubicBezTo>
                    <a:pt x="14685" y="18924"/>
                    <a:pt x="14723" y="18686"/>
                    <a:pt x="14638" y="18495"/>
                  </a:cubicBezTo>
                  <a:cubicBezTo>
                    <a:pt x="14580" y="18365"/>
                    <a:pt x="14481" y="18281"/>
                    <a:pt x="14373" y="18253"/>
                  </a:cubicBezTo>
                  <a:close/>
                  <a:moveTo>
                    <a:pt x="6272" y="20166"/>
                  </a:moveTo>
                  <a:cubicBezTo>
                    <a:pt x="6117" y="20186"/>
                    <a:pt x="5979" y="20316"/>
                    <a:pt x="5935" y="20510"/>
                  </a:cubicBezTo>
                  <a:cubicBezTo>
                    <a:pt x="5880" y="20756"/>
                    <a:pt x="5996" y="21012"/>
                    <a:pt x="6197" y="21086"/>
                  </a:cubicBezTo>
                  <a:cubicBezTo>
                    <a:pt x="6522" y="21210"/>
                    <a:pt x="6854" y="21312"/>
                    <a:pt x="7189" y="21390"/>
                  </a:cubicBezTo>
                  <a:cubicBezTo>
                    <a:pt x="7522" y="21467"/>
                    <a:pt x="7857" y="21521"/>
                    <a:pt x="8196" y="21551"/>
                  </a:cubicBezTo>
                  <a:cubicBezTo>
                    <a:pt x="8371" y="21550"/>
                    <a:pt x="8523" y="21400"/>
                    <a:pt x="8562" y="21192"/>
                  </a:cubicBezTo>
                  <a:cubicBezTo>
                    <a:pt x="8613" y="20926"/>
                    <a:pt x="8473" y="20664"/>
                    <a:pt x="8253" y="20613"/>
                  </a:cubicBezTo>
                  <a:cubicBezTo>
                    <a:pt x="7944" y="20585"/>
                    <a:pt x="7637" y="20534"/>
                    <a:pt x="7333" y="20463"/>
                  </a:cubicBezTo>
                  <a:cubicBezTo>
                    <a:pt x="7029" y="20391"/>
                    <a:pt x="6726" y="20299"/>
                    <a:pt x="6428" y="20184"/>
                  </a:cubicBezTo>
                  <a:cubicBezTo>
                    <a:pt x="6375" y="20164"/>
                    <a:pt x="6323" y="20159"/>
                    <a:pt x="6272" y="20166"/>
                  </a:cubicBezTo>
                  <a:close/>
                  <a:moveTo>
                    <a:pt x="11388" y="20195"/>
                  </a:moveTo>
                  <a:cubicBezTo>
                    <a:pt x="11330" y="20188"/>
                    <a:pt x="11270" y="20194"/>
                    <a:pt x="11211" y="20221"/>
                  </a:cubicBezTo>
                  <a:cubicBezTo>
                    <a:pt x="10921" y="20328"/>
                    <a:pt x="10629" y="20412"/>
                    <a:pt x="10333" y="20477"/>
                  </a:cubicBezTo>
                  <a:cubicBezTo>
                    <a:pt x="10038" y="20543"/>
                    <a:pt x="9740" y="20588"/>
                    <a:pt x="9440" y="20613"/>
                  </a:cubicBezTo>
                  <a:cubicBezTo>
                    <a:pt x="9241" y="20600"/>
                    <a:pt x="9067" y="20779"/>
                    <a:pt x="9043" y="21020"/>
                  </a:cubicBezTo>
                  <a:cubicBezTo>
                    <a:pt x="9012" y="21336"/>
                    <a:pt x="9236" y="21600"/>
                    <a:pt x="9494" y="21555"/>
                  </a:cubicBezTo>
                  <a:cubicBezTo>
                    <a:pt x="9824" y="21527"/>
                    <a:pt x="10152" y="21477"/>
                    <a:pt x="10477" y="21405"/>
                  </a:cubicBezTo>
                  <a:cubicBezTo>
                    <a:pt x="10803" y="21332"/>
                    <a:pt x="11124" y="21240"/>
                    <a:pt x="11442" y="21122"/>
                  </a:cubicBezTo>
                  <a:cubicBezTo>
                    <a:pt x="11637" y="21071"/>
                    <a:pt x="11768" y="20846"/>
                    <a:pt x="11740" y="20606"/>
                  </a:cubicBezTo>
                  <a:cubicBezTo>
                    <a:pt x="11713" y="20378"/>
                    <a:pt x="11561" y="20217"/>
                    <a:pt x="11388" y="20195"/>
                  </a:cubicBezTo>
                  <a:close/>
                </a:path>
              </a:pathLst>
            </a:custGeom>
            <a:solidFill>
              <a:srgbClr val="2196F3"/>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45" name="Линия"/>
            <p:cNvSpPr/>
            <p:nvPr>
              <p:custDataLst>
                <p:tags r:id="rId11"/>
              </p:custDataLst>
            </p:nvPr>
          </p:nvSpPr>
          <p:spPr>
            <a:xfrm>
              <a:off x="13355" y="6490"/>
              <a:ext cx="0" cy="731"/>
            </a:xfrm>
            <a:prstGeom prst="line">
              <a:avLst/>
            </a:prstGeom>
            <a:noFill/>
            <a:ln w="25400" cap="flat">
              <a:solidFill>
                <a:srgbClr val="FFFFFF">
                  <a:lumMod val="85000"/>
                </a:srgbClr>
              </a:solidFill>
              <a:prstDash val="solid"/>
              <a:miter lim="400000"/>
              <a:tailEnd type="oval"/>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56" name="矩形 55"/>
            <p:cNvSpPr/>
            <p:nvPr>
              <p:custDataLst>
                <p:tags r:id="rId12"/>
              </p:custDataLst>
            </p:nvPr>
          </p:nvSpPr>
          <p:spPr>
            <a:xfrm>
              <a:off x="11024" y="6832"/>
              <a:ext cx="4967" cy="2248"/>
            </a:xfrm>
            <a:prstGeom prst="rect">
              <a:avLst/>
            </a:prstGeom>
          </p:spPr>
          <p:txBody>
            <a:bodyPr wrap="square" bIns="0" anchor="ctr" anchorCtr="0"/>
            <a:lstStyle/>
            <a:p>
              <a:pPr lvl="0" algn="l"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中共十五届五中全会提出“走出去”战略，后来发展成为“引进来”和“走出去”相结合的开放战略。</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grpSp>
      <p:grpSp>
        <p:nvGrpSpPr>
          <p:cNvPr id="28" name="组合 27"/>
          <p:cNvGrpSpPr/>
          <p:nvPr/>
        </p:nvGrpSpPr>
        <p:grpSpPr>
          <a:xfrm>
            <a:off x="5681980" y="1431925"/>
            <a:ext cx="2797810" cy="2851785"/>
            <a:chOff x="8948" y="2255"/>
            <a:chExt cx="4406" cy="4491"/>
          </a:xfrm>
        </p:grpSpPr>
        <p:sp>
          <p:nvSpPr>
            <p:cNvPr id="22" name="Кружок"/>
            <p:cNvSpPr/>
            <p:nvPr>
              <p:custDataLst>
                <p:tags r:id="rId13"/>
              </p:custDataLst>
            </p:nvPr>
          </p:nvSpPr>
          <p:spPr>
            <a:xfrm>
              <a:off x="9950" y="4949"/>
              <a:ext cx="1617" cy="1617"/>
            </a:xfrm>
            <a:prstGeom prst="ellipse">
              <a:avLst/>
            </a:prstGeom>
            <a:solidFill>
              <a:srgbClr val="FFFFFF">
                <a:lumMod val="85000"/>
              </a:srgbClr>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23" name="Фигура"/>
            <p:cNvSpPr/>
            <p:nvPr>
              <p:custDataLst>
                <p:tags r:id="rId14"/>
              </p:custDataLst>
            </p:nvPr>
          </p:nvSpPr>
          <p:spPr>
            <a:xfrm flipV="1">
              <a:off x="9765" y="4764"/>
              <a:ext cx="2418" cy="1983"/>
            </a:xfrm>
            <a:custGeom>
              <a:avLst/>
              <a:gdLst/>
              <a:ahLst/>
              <a:cxnLst>
                <a:cxn ang="0">
                  <a:pos x="wd2" y="hd2"/>
                </a:cxn>
                <a:cxn ang="5400000">
                  <a:pos x="wd2" y="hd2"/>
                </a:cxn>
                <a:cxn ang="10800000">
                  <a:pos x="wd2" y="hd2"/>
                </a:cxn>
                <a:cxn ang="16200000">
                  <a:pos x="wd2" y="hd2"/>
                </a:cxn>
              </a:cxnLst>
              <a:rect l="0" t="0" r="r" b="b"/>
              <a:pathLst>
                <a:path w="21564" h="21560" extrusionOk="0">
                  <a:moveTo>
                    <a:pt x="8863" y="0"/>
                  </a:moveTo>
                  <a:cubicBezTo>
                    <a:pt x="6596" y="0"/>
                    <a:pt x="4331" y="1054"/>
                    <a:pt x="2601" y="3162"/>
                  </a:cubicBezTo>
                  <a:cubicBezTo>
                    <a:pt x="868" y="5275"/>
                    <a:pt x="3" y="8045"/>
                    <a:pt x="7" y="10814"/>
                  </a:cubicBezTo>
                  <a:cubicBezTo>
                    <a:pt x="-34" y="11071"/>
                    <a:pt x="108" y="11320"/>
                    <a:pt x="320" y="11364"/>
                  </a:cubicBezTo>
                  <a:cubicBezTo>
                    <a:pt x="586" y="11418"/>
                    <a:pt x="818" y="11140"/>
                    <a:pt x="780" y="10814"/>
                  </a:cubicBezTo>
                  <a:cubicBezTo>
                    <a:pt x="776" y="8287"/>
                    <a:pt x="1566" y="5758"/>
                    <a:pt x="3148" y="3829"/>
                  </a:cubicBezTo>
                  <a:cubicBezTo>
                    <a:pt x="4727" y="1905"/>
                    <a:pt x="6794" y="942"/>
                    <a:pt x="8863" y="942"/>
                  </a:cubicBezTo>
                  <a:cubicBezTo>
                    <a:pt x="10932" y="942"/>
                    <a:pt x="12999" y="1905"/>
                    <a:pt x="14578" y="3829"/>
                  </a:cubicBezTo>
                  <a:cubicBezTo>
                    <a:pt x="16160" y="5758"/>
                    <a:pt x="16950" y="8287"/>
                    <a:pt x="16946" y="10814"/>
                  </a:cubicBezTo>
                  <a:cubicBezTo>
                    <a:pt x="16911" y="11075"/>
                    <a:pt x="17062" y="11320"/>
                    <a:pt x="17277" y="11353"/>
                  </a:cubicBezTo>
                  <a:cubicBezTo>
                    <a:pt x="17290" y="11355"/>
                    <a:pt x="17301" y="11349"/>
                    <a:pt x="17313" y="11349"/>
                  </a:cubicBezTo>
                  <a:lnTo>
                    <a:pt x="17313" y="11356"/>
                  </a:lnTo>
                  <a:lnTo>
                    <a:pt x="20220" y="11356"/>
                  </a:lnTo>
                  <a:lnTo>
                    <a:pt x="19252" y="12536"/>
                  </a:lnTo>
                  <a:cubicBezTo>
                    <a:pt x="19099" y="12723"/>
                    <a:pt x="19099" y="13028"/>
                    <a:pt x="19252" y="13214"/>
                  </a:cubicBezTo>
                  <a:cubicBezTo>
                    <a:pt x="19405" y="13401"/>
                    <a:pt x="19655" y="13401"/>
                    <a:pt x="19808" y="13214"/>
                  </a:cubicBezTo>
                  <a:lnTo>
                    <a:pt x="21449" y="11210"/>
                  </a:lnTo>
                  <a:cubicBezTo>
                    <a:pt x="21527" y="11115"/>
                    <a:pt x="21565" y="10990"/>
                    <a:pt x="21564" y="10865"/>
                  </a:cubicBezTo>
                  <a:cubicBezTo>
                    <a:pt x="21566" y="10740"/>
                    <a:pt x="21528" y="10610"/>
                    <a:pt x="21449" y="10514"/>
                  </a:cubicBezTo>
                  <a:lnTo>
                    <a:pt x="19808" y="8513"/>
                  </a:lnTo>
                  <a:cubicBezTo>
                    <a:pt x="19732" y="8419"/>
                    <a:pt x="19632" y="8373"/>
                    <a:pt x="19532" y="8373"/>
                  </a:cubicBezTo>
                  <a:cubicBezTo>
                    <a:pt x="19431" y="8373"/>
                    <a:pt x="19329" y="8419"/>
                    <a:pt x="19252" y="8513"/>
                  </a:cubicBezTo>
                  <a:cubicBezTo>
                    <a:pt x="19099" y="8699"/>
                    <a:pt x="19099" y="9001"/>
                    <a:pt x="19252" y="9187"/>
                  </a:cubicBezTo>
                  <a:lnTo>
                    <a:pt x="20244" y="10396"/>
                  </a:lnTo>
                  <a:lnTo>
                    <a:pt x="17704" y="10396"/>
                  </a:lnTo>
                  <a:cubicBezTo>
                    <a:pt x="17624" y="7769"/>
                    <a:pt x="16771" y="5169"/>
                    <a:pt x="15125" y="3162"/>
                  </a:cubicBezTo>
                  <a:cubicBezTo>
                    <a:pt x="13395" y="1054"/>
                    <a:pt x="11130" y="0"/>
                    <a:pt x="8863" y="0"/>
                  </a:cubicBezTo>
                  <a:close/>
                  <a:moveTo>
                    <a:pt x="590" y="12199"/>
                  </a:moveTo>
                  <a:cubicBezTo>
                    <a:pt x="532" y="12191"/>
                    <a:pt x="470" y="12198"/>
                    <a:pt x="410" y="12225"/>
                  </a:cubicBezTo>
                  <a:cubicBezTo>
                    <a:pt x="220" y="12309"/>
                    <a:pt x="117" y="12561"/>
                    <a:pt x="178" y="12797"/>
                  </a:cubicBezTo>
                  <a:cubicBezTo>
                    <a:pt x="234" y="13160"/>
                    <a:pt x="306" y="13519"/>
                    <a:pt x="392" y="13874"/>
                  </a:cubicBezTo>
                  <a:cubicBezTo>
                    <a:pt x="478" y="14229"/>
                    <a:pt x="576" y="14580"/>
                    <a:pt x="693" y="14926"/>
                  </a:cubicBezTo>
                  <a:cubicBezTo>
                    <a:pt x="753" y="15129"/>
                    <a:pt x="923" y="15251"/>
                    <a:pt x="1098" y="15219"/>
                  </a:cubicBezTo>
                  <a:cubicBezTo>
                    <a:pt x="1348" y="15173"/>
                    <a:pt x="1499" y="14858"/>
                    <a:pt x="1408" y="14570"/>
                  </a:cubicBezTo>
                  <a:cubicBezTo>
                    <a:pt x="1301" y="14255"/>
                    <a:pt x="1210" y="13934"/>
                    <a:pt x="1131" y="13610"/>
                  </a:cubicBezTo>
                  <a:cubicBezTo>
                    <a:pt x="1053" y="13287"/>
                    <a:pt x="987" y="12960"/>
                    <a:pt x="936" y="12628"/>
                  </a:cubicBezTo>
                  <a:cubicBezTo>
                    <a:pt x="917" y="12394"/>
                    <a:pt x="767" y="12225"/>
                    <a:pt x="590" y="12199"/>
                  </a:cubicBezTo>
                  <a:close/>
                  <a:moveTo>
                    <a:pt x="17121" y="12269"/>
                  </a:moveTo>
                  <a:cubicBezTo>
                    <a:pt x="16967" y="12292"/>
                    <a:pt x="16833" y="12424"/>
                    <a:pt x="16790" y="12617"/>
                  </a:cubicBezTo>
                  <a:cubicBezTo>
                    <a:pt x="16740" y="12945"/>
                    <a:pt x="16678" y="13271"/>
                    <a:pt x="16601" y="13592"/>
                  </a:cubicBezTo>
                  <a:cubicBezTo>
                    <a:pt x="16523" y="13914"/>
                    <a:pt x="16431" y="14230"/>
                    <a:pt x="16327" y="14541"/>
                  </a:cubicBezTo>
                  <a:cubicBezTo>
                    <a:pt x="16288" y="14720"/>
                    <a:pt x="16342" y="14911"/>
                    <a:pt x="16462" y="15025"/>
                  </a:cubicBezTo>
                  <a:cubicBezTo>
                    <a:pt x="16649" y="15201"/>
                    <a:pt x="16919" y="15143"/>
                    <a:pt x="17046" y="14900"/>
                  </a:cubicBezTo>
                  <a:cubicBezTo>
                    <a:pt x="17160" y="14557"/>
                    <a:pt x="17259" y="14210"/>
                    <a:pt x="17343" y="13856"/>
                  </a:cubicBezTo>
                  <a:cubicBezTo>
                    <a:pt x="17427" y="13503"/>
                    <a:pt x="17496" y="13146"/>
                    <a:pt x="17551" y="12786"/>
                  </a:cubicBezTo>
                  <a:cubicBezTo>
                    <a:pt x="17572" y="12559"/>
                    <a:pt x="17457" y="12347"/>
                    <a:pt x="17277" y="12284"/>
                  </a:cubicBezTo>
                  <a:cubicBezTo>
                    <a:pt x="17224" y="12265"/>
                    <a:pt x="17172" y="12261"/>
                    <a:pt x="17121" y="12269"/>
                  </a:cubicBezTo>
                  <a:close/>
                  <a:moveTo>
                    <a:pt x="16213" y="15501"/>
                  </a:moveTo>
                  <a:cubicBezTo>
                    <a:pt x="16054" y="15485"/>
                    <a:pt x="15895" y="15590"/>
                    <a:pt x="15825" y="15779"/>
                  </a:cubicBezTo>
                  <a:cubicBezTo>
                    <a:pt x="15703" y="16033"/>
                    <a:pt x="15571" y="16281"/>
                    <a:pt x="15428" y="16523"/>
                  </a:cubicBezTo>
                  <a:cubicBezTo>
                    <a:pt x="15286" y="16765"/>
                    <a:pt x="15134" y="17001"/>
                    <a:pt x="14971" y="17231"/>
                  </a:cubicBezTo>
                  <a:cubicBezTo>
                    <a:pt x="14798" y="17435"/>
                    <a:pt x="14815" y="17780"/>
                    <a:pt x="15007" y="17956"/>
                  </a:cubicBezTo>
                  <a:cubicBezTo>
                    <a:pt x="15183" y="18117"/>
                    <a:pt x="15433" y="18067"/>
                    <a:pt x="15558" y="17846"/>
                  </a:cubicBezTo>
                  <a:cubicBezTo>
                    <a:pt x="15736" y="17595"/>
                    <a:pt x="15903" y="17338"/>
                    <a:pt x="16060" y="17073"/>
                  </a:cubicBezTo>
                  <a:cubicBezTo>
                    <a:pt x="16216" y="16808"/>
                    <a:pt x="16362" y="16534"/>
                    <a:pt x="16495" y="16256"/>
                  </a:cubicBezTo>
                  <a:cubicBezTo>
                    <a:pt x="16634" y="16023"/>
                    <a:pt x="16576" y="15698"/>
                    <a:pt x="16369" y="15560"/>
                  </a:cubicBezTo>
                  <a:cubicBezTo>
                    <a:pt x="16319" y="15526"/>
                    <a:pt x="16266" y="15506"/>
                    <a:pt x="16213" y="15501"/>
                  </a:cubicBezTo>
                  <a:close/>
                  <a:moveTo>
                    <a:pt x="1474" y="15541"/>
                  </a:moveTo>
                  <a:cubicBezTo>
                    <a:pt x="1416" y="15556"/>
                    <a:pt x="1359" y="15588"/>
                    <a:pt x="1309" y="15637"/>
                  </a:cubicBezTo>
                  <a:cubicBezTo>
                    <a:pt x="1143" y="15797"/>
                    <a:pt x="1116" y="16091"/>
                    <a:pt x="1249" y="16293"/>
                  </a:cubicBezTo>
                  <a:cubicBezTo>
                    <a:pt x="1380" y="16563"/>
                    <a:pt x="1521" y="16827"/>
                    <a:pt x="1672" y="17084"/>
                  </a:cubicBezTo>
                  <a:cubicBezTo>
                    <a:pt x="1824" y="17341"/>
                    <a:pt x="1987" y="17591"/>
                    <a:pt x="2159" y="17835"/>
                  </a:cubicBezTo>
                  <a:cubicBezTo>
                    <a:pt x="2320" y="18038"/>
                    <a:pt x="2589" y="18031"/>
                    <a:pt x="2740" y="17817"/>
                  </a:cubicBezTo>
                  <a:cubicBezTo>
                    <a:pt x="2860" y="17646"/>
                    <a:pt x="2861" y="17393"/>
                    <a:pt x="2743" y="17220"/>
                  </a:cubicBezTo>
                  <a:cubicBezTo>
                    <a:pt x="2585" y="16997"/>
                    <a:pt x="2438" y="16769"/>
                    <a:pt x="2301" y="16534"/>
                  </a:cubicBezTo>
                  <a:cubicBezTo>
                    <a:pt x="2163" y="16300"/>
                    <a:pt x="2035" y="16058"/>
                    <a:pt x="1916" y="15812"/>
                  </a:cubicBezTo>
                  <a:cubicBezTo>
                    <a:pt x="1835" y="15599"/>
                    <a:pt x="1648" y="15497"/>
                    <a:pt x="1474" y="15541"/>
                  </a:cubicBezTo>
                  <a:close/>
                  <a:moveTo>
                    <a:pt x="3296" y="18191"/>
                  </a:moveTo>
                  <a:cubicBezTo>
                    <a:pt x="3169" y="18222"/>
                    <a:pt x="3054" y="18325"/>
                    <a:pt x="3001" y="18491"/>
                  </a:cubicBezTo>
                  <a:cubicBezTo>
                    <a:pt x="2934" y="18701"/>
                    <a:pt x="3004" y="18940"/>
                    <a:pt x="3167" y="19048"/>
                  </a:cubicBezTo>
                  <a:cubicBezTo>
                    <a:pt x="3429" y="19318"/>
                    <a:pt x="3701" y="19568"/>
                    <a:pt x="3981" y="19796"/>
                  </a:cubicBezTo>
                  <a:cubicBezTo>
                    <a:pt x="4261" y="20023"/>
                    <a:pt x="4548" y="20228"/>
                    <a:pt x="4844" y="20411"/>
                  </a:cubicBezTo>
                  <a:cubicBezTo>
                    <a:pt x="5045" y="20564"/>
                    <a:pt x="5313" y="20464"/>
                    <a:pt x="5409" y="20199"/>
                  </a:cubicBezTo>
                  <a:cubicBezTo>
                    <a:pt x="5498" y="19954"/>
                    <a:pt x="5398" y="19668"/>
                    <a:pt x="5193" y="19572"/>
                  </a:cubicBezTo>
                  <a:cubicBezTo>
                    <a:pt x="4923" y="19405"/>
                    <a:pt x="4660" y="19219"/>
                    <a:pt x="4405" y="19012"/>
                  </a:cubicBezTo>
                  <a:cubicBezTo>
                    <a:pt x="4150" y="18804"/>
                    <a:pt x="3902" y="18576"/>
                    <a:pt x="3663" y="18330"/>
                  </a:cubicBezTo>
                  <a:cubicBezTo>
                    <a:pt x="3561" y="18201"/>
                    <a:pt x="3423" y="18160"/>
                    <a:pt x="3296" y="18191"/>
                  </a:cubicBezTo>
                  <a:close/>
                  <a:moveTo>
                    <a:pt x="14373" y="18253"/>
                  </a:moveTo>
                  <a:cubicBezTo>
                    <a:pt x="14265" y="18225"/>
                    <a:pt x="14147" y="18254"/>
                    <a:pt x="14051" y="18345"/>
                  </a:cubicBezTo>
                  <a:cubicBezTo>
                    <a:pt x="13803" y="18599"/>
                    <a:pt x="13546" y="18833"/>
                    <a:pt x="13279" y="19045"/>
                  </a:cubicBezTo>
                  <a:cubicBezTo>
                    <a:pt x="13012" y="19256"/>
                    <a:pt x="12736" y="19446"/>
                    <a:pt x="12455" y="19616"/>
                  </a:cubicBezTo>
                  <a:cubicBezTo>
                    <a:pt x="12254" y="19709"/>
                    <a:pt x="12155" y="19985"/>
                    <a:pt x="12236" y="20228"/>
                  </a:cubicBezTo>
                  <a:cubicBezTo>
                    <a:pt x="12327" y="20504"/>
                    <a:pt x="12600" y="20612"/>
                    <a:pt x="12807" y="20455"/>
                  </a:cubicBezTo>
                  <a:cubicBezTo>
                    <a:pt x="13114" y="20269"/>
                    <a:pt x="13415" y="20061"/>
                    <a:pt x="13706" y="19829"/>
                  </a:cubicBezTo>
                  <a:cubicBezTo>
                    <a:pt x="13996" y="19597"/>
                    <a:pt x="14276" y="19341"/>
                    <a:pt x="14547" y="19063"/>
                  </a:cubicBezTo>
                  <a:cubicBezTo>
                    <a:pt x="14685" y="18924"/>
                    <a:pt x="14723" y="18686"/>
                    <a:pt x="14638" y="18495"/>
                  </a:cubicBezTo>
                  <a:cubicBezTo>
                    <a:pt x="14580" y="18365"/>
                    <a:pt x="14481" y="18281"/>
                    <a:pt x="14373" y="18253"/>
                  </a:cubicBezTo>
                  <a:close/>
                  <a:moveTo>
                    <a:pt x="6272" y="20166"/>
                  </a:moveTo>
                  <a:cubicBezTo>
                    <a:pt x="6117" y="20186"/>
                    <a:pt x="5979" y="20316"/>
                    <a:pt x="5935" y="20510"/>
                  </a:cubicBezTo>
                  <a:cubicBezTo>
                    <a:pt x="5880" y="20756"/>
                    <a:pt x="5996" y="21012"/>
                    <a:pt x="6197" y="21086"/>
                  </a:cubicBezTo>
                  <a:cubicBezTo>
                    <a:pt x="6522" y="21210"/>
                    <a:pt x="6854" y="21312"/>
                    <a:pt x="7189" y="21390"/>
                  </a:cubicBezTo>
                  <a:cubicBezTo>
                    <a:pt x="7522" y="21467"/>
                    <a:pt x="7857" y="21521"/>
                    <a:pt x="8196" y="21551"/>
                  </a:cubicBezTo>
                  <a:cubicBezTo>
                    <a:pt x="8371" y="21550"/>
                    <a:pt x="8523" y="21400"/>
                    <a:pt x="8562" y="21192"/>
                  </a:cubicBezTo>
                  <a:cubicBezTo>
                    <a:pt x="8613" y="20926"/>
                    <a:pt x="8473" y="20664"/>
                    <a:pt x="8253" y="20613"/>
                  </a:cubicBezTo>
                  <a:cubicBezTo>
                    <a:pt x="7944" y="20585"/>
                    <a:pt x="7637" y="20534"/>
                    <a:pt x="7333" y="20463"/>
                  </a:cubicBezTo>
                  <a:cubicBezTo>
                    <a:pt x="7029" y="20391"/>
                    <a:pt x="6726" y="20299"/>
                    <a:pt x="6428" y="20184"/>
                  </a:cubicBezTo>
                  <a:cubicBezTo>
                    <a:pt x="6375" y="20164"/>
                    <a:pt x="6323" y="20159"/>
                    <a:pt x="6272" y="20166"/>
                  </a:cubicBezTo>
                  <a:close/>
                  <a:moveTo>
                    <a:pt x="11388" y="20195"/>
                  </a:moveTo>
                  <a:cubicBezTo>
                    <a:pt x="11330" y="20188"/>
                    <a:pt x="11270" y="20194"/>
                    <a:pt x="11211" y="20221"/>
                  </a:cubicBezTo>
                  <a:cubicBezTo>
                    <a:pt x="10921" y="20328"/>
                    <a:pt x="10629" y="20412"/>
                    <a:pt x="10333" y="20477"/>
                  </a:cubicBezTo>
                  <a:cubicBezTo>
                    <a:pt x="10038" y="20543"/>
                    <a:pt x="9740" y="20588"/>
                    <a:pt x="9440" y="20613"/>
                  </a:cubicBezTo>
                  <a:cubicBezTo>
                    <a:pt x="9241" y="20600"/>
                    <a:pt x="9067" y="20779"/>
                    <a:pt x="9043" y="21020"/>
                  </a:cubicBezTo>
                  <a:cubicBezTo>
                    <a:pt x="9012" y="21336"/>
                    <a:pt x="9236" y="21600"/>
                    <a:pt x="9494" y="21555"/>
                  </a:cubicBezTo>
                  <a:cubicBezTo>
                    <a:pt x="9824" y="21527"/>
                    <a:pt x="10152" y="21477"/>
                    <a:pt x="10477" y="21405"/>
                  </a:cubicBezTo>
                  <a:cubicBezTo>
                    <a:pt x="10803" y="21332"/>
                    <a:pt x="11124" y="21240"/>
                    <a:pt x="11442" y="21122"/>
                  </a:cubicBezTo>
                  <a:cubicBezTo>
                    <a:pt x="11637" y="21071"/>
                    <a:pt x="11768" y="20846"/>
                    <a:pt x="11740" y="20606"/>
                  </a:cubicBezTo>
                  <a:cubicBezTo>
                    <a:pt x="11713" y="20378"/>
                    <a:pt x="11561" y="20217"/>
                    <a:pt x="11388" y="20195"/>
                  </a:cubicBezTo>
                  <a:close/>
                </a:path>
              </a:pathLst>
            </a:custGeom>
            <a:solidFill>
              <a:srgbClr val="009587"/>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25" name="Линия"/>
            <p:cNvSpPr/>
            <p:nvPr>
              <p:custDataLst>
                <p:tags r:id="rId15"/>
              </p:custDataLst>
            </p:nvPr>
          </p:nvSpPr>
          <p:spPr>
            <a:xfrm>
              <a:off x="10753" y="4294"/>
              <a:ext cx="0" cy="731"/>
            </a:xfrm>
            <a:prstGeom prst="line">
              <a:avLst/>
            </a:prstGeom>
            <a:noFill/>
            <a:ln w="25400" cap="flat">
              <a:solidFill>
                <a:srgbClr val="FFFFFF">
                  <a:lumMod val="85000"/>
                </a:srgbClr>
              </a:solidFill>
              <a:prstDash val="solid"/>
              <a:miter lim="400000"/>
              <a:headEnd type="oval"/>
              <a:tailEnd w="med" len="med"/>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59" name="矩形 58"/>
            <p:cNvSpPr/>
            <p:nvPr>
              <p:custDataLst>
                <p:tags r:id="rId16"/>
              </p:custDataLst>
            </p:nvPr>
          </p:nvSpPr>
          <p:spPr>
            <a:xfrm>
              <a:off x="8948" y="2255"/>
              <a:ext cx="4407" cy="2829"/>
            </a:xfrm>
            <a:prstGeom prst="rect">
              <a:avLst/>
            </a:prstGeom>
          </p:spPr>
          <p:txBody>
            <a:bodyPr wrap="square" tIns="0" anchor="ctr" anchorCtr="0"/>
            <a:lstStyle/>
            <a:p>
              <a:pPr lvl="0" algn="l"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中共十四大明确提出我国经济体制改革的目标是建立社会主义市场经济体制。</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grpSp>
      <p:grpSp>
        <p:nvGrpSpPr>
          <p:cNvPr id="30" name="组合 29"/>
          <p:cNvGrpSpPr/>
          <p:nvPr/>
        </p:nvGrpSpPr>
        <p:grpSpPr>
          <a:xfrm>
            <a:off x="9270365" y="1948815"/>
            <a:ext cx="1791970" cy="2334895"/>
            <a:chOff x="14599" y="3069"/>
            <a:chExt cx="2822" cy="3677"/>
          </a:xfrm>
        </p:grpSpPr>
        <p:sp>
          <p:nvSpPr>
            <p:cNvPr id="38" name="Кружок"/>
            <p:cNvSpPr/>
            <p:nvPr>
              <p:custDataLst>
                <p:tags r:id="rId17"/>
              </p:custDataLst>
            </p:nvPr>
          </p:nvSpPr>
          <p:spPr>
            <a:xfrm>
              <a:off x="15188" y="4949"/>
              <a:ext cx="1617" cy="1617"/>
            </a:xfrm>
            <a:prstGeom prst="ellipse">
              <a:avLst/>
            </a:prstGeom>
            <a:solidFill>
              <a:srgbClr val="FFFFFF">
                <a:lumMod val="85000"/>
              </a:srgbClr>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39" name="Фигура"/>
            <p:cNvSpPr/>
            <p:nvPr>
              <p:custDataLst>
                <p:tags r:id="rId18"/>
              </p:custDataLst>
            </p:nvPr>
          </p:nvSpPr>
          <p:spPr>
            <a:xfrm flipV="1">
              <a:off x="15003" y="4764"/>
              <a:ext cx="2418" cy="1983"/>
            </a:xfrm>
            <a:custGeom>
              <a:avLst/>
              <a:gdLst/>
              <a:ahLst/>
              <a:cxnLst>
                <a:cxn ang="0">
                  <a:pos x="wd2" y="hd2"/>
                </a:cxn>
                <a:cxn ang="5400000">
                  <a:pos x="wd2" y="hd2"/>
                </a:cxn>
                <a:cxn ang="10800000">
                  <a:pos x="wd2" y="hd2"/>
                </a:cxn>
                <a:cxn ang="16200000">
                  <a:pos x="wd2" y="hd2"/>
                </a:cxn>
              </a:cxnLst>
              <a:rect l="0" t="0" r="r" b="b"/>
              <a:pathLst>
                <a:path w="21564" h="21560" extrusionOk="0">
                  <a:moveTo>
                    <a:pt x="8863" y="0"/>
                  </a:moveTo>
                  <a:cubicBezTo>
                    <a:pt x="6596" y="0"/>
                    <a:pt x="4331" y="1054"/>
                    <a:pt x="2601" y="3162"/>
                  </a:cubicBezTo>
                  <a:cubicBezTo>
                    <a:pt x="868" y="5275"/>
                    <a:pt x="3" y="8045"/>
                    <a:pt x="7" y="10814"/>
                  </a:cubicBezTo>
                  <a:cubicBezTo>
                    <a:pt x="-34" y="11071"/>
                    <a:pt x="108" y="11320"/>
                    <a:pt x="320" y="11364"/>
                  </a:cubicBezTo>
                  <a:cubicBezTo>
                    <a:pt x="586" y="11418"/>
                    <a:pt x="818" y="11140"/>
                    <a:pt x="780" y="10814"/>
                  </a:cubicBezTo>
                  <a:cubicBezTo>
                    <a:pt x="776" y="8287"/>
                    <a:pt x="1566" y="5758"/>
                    <a:pt x="3148" y="3829"/>
                  </a:cubicBezTo>
                  <a:cubicBezTo>
                    <a:pt x="4727" y="1905"/>
                    <a:pt x="6794" y="942"/>
                    <a:pt x="8863" y="942"/>
                  </a:cubicBezTo>
                  <a:cubicBezTo>
                    <a:pt x="10932" y="942"/>
                    <a:pt x="12999" y="1905"/>
                    <a:pt x="14578" y="3829"/>
                  </a:cubicBezTo>
                  <a:cubicBezTo>
                    <a:pt x="16160" y="5758"/>
                    <a:pt x="16950" y="8287"/>
                    <a:pt x="16946" y="10814"/>
                  </a:cubicBezTo>
                  <a:cubicBezTo>
                    <a:pt x="16911" y="11075"/>
                    <a:pt x="17062" y="11320"/>
                    <a:pt x="17277" y="11353"/>
                  </a:cubicBezTo>
                  <a:cubicBezTo>
                    <a:pt x="17290" y="11355"/>
                    <a:pt x="17301" y="11349"/>
                    <a:pt x="17313" y="11349"/>
                  </a:cubicBezTo>
                  <a:lnTo>
                    <a:pt x="17313" y="11356"/>
                  </a:lnTo>
                  <a:lnTo>
                    <a:pt x="20220" y="11356"/>
                  </a:lnTo>
                  <a:lnTo>
                    <a:pt x="19252" y="12536"/>
                  </a:lnTo>
                  <a:cubicBezTo>
                    <a:pt x="19099" y="12723"/>
                    <a:pt x="19099" y="13028"/>
                    <a:pt x="19252" y="13214"/>
                  </a:cubicBezTo>
                  <a:cubicBezTo>
                    <a:pt x="19405" y="13401"/>
                    <a:pt x="19655" y="13401"/>
                    <a:pt x="19808" y="13214"/>
                  </a:cubicBezTo>
                  <a:lnTo>
                    <a:pt x="21449" y="11210"/>
                  </a:lnTo>
                  <a:cubicBezTo>
                    <a:pt x="21527" y="11115"/>
                    <a:pt x="21565" y="10990"/>
                    <a:pt x="21564" y="10865"/>
                  </a:cubicBezTo>
                  <a:cubicBezTo>
                    <a:pt x="21566" y="10740"/>
                    <a:pt x="21528" y="10610"/>
                    <a:pt x="21449" y="10514"/>
                  </a:cubicBezTo>
                  <a:lnTo>
                    <a:pt x="19808" y="8513"/>
                  </a:lnTo>
                  <a:cubicBezTo>
                    <a:pt x="19732" y="8419"/>
                    <a:pt x="19632" y="8373"/>
                    <a:pt x="19532" y="8373"/>
                  </a:cubicBezTo>
                  <a:cubicBezTo>
                    <a:pt x="19431" y="8373"/>
                    <a:pt x="19329" y="8419"/>
                    <a:pt x="19252" y="8513"/>
                  </a:cubicBezTo>
                  <a:cubicBezTo>
                    <a:pt x="19099" y="8699"/>
                    <a:pt x="19099" y="9001"/>
                    <a:pt x="19252" y="9187"/>
                  </a:cubicBezTo>
                  <a:lnTo>
                    <a:pt x="20244" y="10396"/>
                  </a:lnTo>
                  <a:lnTo>
                    <a:pt x="17704" y="10396"/>
                  </a:lnTo>
                  <a:cubicBezTo>
                    <a:pt x="17624" y="7769"/>
                    <a:pt x="16771" y="5169"/>
                    <a:pt x="15125" y="3162"/>
                  </a:cubicBezTo>
                  <a:cubicBezTo>
                    <a:pt x="13395" y="1054"/>
                    <a:pt x="11130" y="0"/>
                    <a:pt x="8863" y="0"/>
                  </a:cubicBezTo>
                  <a:close/>
                  <a:moveTo>
                    <a:pt x="590" y="12199"/>
                  </a:moveTo>
                  <a:cubicBezTo>
                    <a:pt x="532" y="12191"/>
                    <a:pt x="470" y="12198"/>
                    <a:pt x="410" y="12225"/>
                  </a:cubicBezTo>
                  <a:cubicBezTo>
                    <a:pt x="220" y="12309"/>
                    <a:pt x="117" y="12561"/>
                    <a:pt x="178" y="12797"/>
                  </a:cubicBezTo>
                  <a:cubicBezTo>
                    <a:pt x="234" y="13160"/>
                    <a:pt x="306" y="13519"/>
                    <a:pt x="392" y="13874"/>
                  </a:cubicBezTo>
                  <a:cubicBezTo>
                    <a:pt x="478" y="14229"/>
                    <a:pt x="576" y="14580"/>
                    <a:pt x="693" y="14926"/>
                  </a:cubicBezTo>
                  <a:cubicBezTo>
                    <a:pt x="753" y="15129"/>
                    <a:pt x="923" y="15251"/>
                    <a:pt x="1098" y="15219"/>
                  </a:cubicBezTo>
                  <a:cubicBezTo>
                    <a:pt x="1348" y="15173"/>
                    <a:pt x="1499" y="14858"/>
                    <a:pt x="1408" y="14570"/>
                  </a:cubicBezTo>
                  <a:cubicBezTo>
                    <a:pt x="1301" y="14255"/>
                    <a:pt x="1210" y="13934"/>
                    <a:pt x="1131" y="13610"/>
                  </a:cubicBezTo>
                  <a:cubicBezTo>
                    <a:pt x="1053" y="13287"/>
                    <a:pt x="987" y="12960"/>
                    <a:pt x="936" y="12628"/>
                  </a:cubicBezTo>
                  <a:cubicBezTo>
                    <a:pt x="917" y="12394"/>
                    <a:pt x="767" y="12225"/>
                    <a:pt x="590" y="12199"/>
                  </a:cubicBezTo>
                  <a:close/>
                  <a:moveTo>
                    <a:pt x="17121" y="12269"/>
                  </a:moveTo>
                  <a:cubicBezTo>
                    <a:pt x="16967" y="12292"/>
                    <a:pt x="16833" y="12424"/>
                    <a:pt x="16790" y="12617"/>
                  </a:cubicBezTo>
                  <a:cubicBezTo>
                    <a:pt x="16740" y="12945"/>
                    <a:pt x="16678" y="13271"/>
                    <a:pt x="16601" y="13592"/>
                  </a:cubicBezTo>
                  <a:cubicBezTo>
                    <a:pt x="16523" y="13914"/>
                    <a:pt x="16431" y="14230"/>
                    <a:pt x="16327" y="14541"/>
                  </a:cubicBezTo>
                  <a:cubicBezTo>
                    <a:pt x="16288" y="14720"/>
                    <a:pt x="16342" y="14911"/>
                    <a:pt x="16462" y="15025"/>
                  </a:cubicBezTo>
                  <a:cubicBezTo>
                    <a:pt x="16649" y="15201"/>
                    <a:pt x="16919" y="15143"/>
                    <a:pt x="17046" y="14900"/>
                  </a:cubicBezTo>
                  <a:cubicBezTo>
                    <a:pt x="17160" y="14557"/>
                    <a:pt x="17259" y="14210"/>
                    <a:pt x="17343" y="13856"/>
                  </a:cubicBezTo>
                  <a:cubicBezTo>
                    <a:pt x="17427" y="13503"/>
                    <a:pt x="17496" y="13146"/>
                    <a:pt x="17551" y="12786"/>
                  </a:cubicBezTo>
                  <a:cubicBezTo>
                    <a:pt x="17572" y="12559"/>
                    <a:pt x="17457" y="12347"/>
                    <a:pt x="17277" y="12284"/>
                  </a:cubicBezTo>
                  <a:cubicBezTo>
                    <a:pt x="17224" y="12265"/>
                    <a:pt x="17172" y="12261"/>
                    <a:pt x="17121" y="12269"/>
                  </a:cubicBezTo>
                  <a:close/>
                  <a:moveTo>
                    <a:pt x="16213" y="15501"/>
                  </a:moveTo>
                  <a:cubicBezTo>
                    <a:pt x="16054" y="15485"/>
                    <a:pt x="15895" y="15590"/>
                    <a:pt x="15825" y="15779"/>
                  </a:cubicBezTo>
                  <a:cubicBezTo>
                    <a:pt x="15703" y="16033"/>
                    <a:pt x="15571" y="16281"/>
                    <a:pt x="15428" y="16523"/>
                  </a:cubicBezTo>
                  <a:cubicBezTo>
                    <a:pt x="15286" y="16765"/>
                    <a:pt x="15134" y="17001"/>
                    <a:pt x="14971" y="17231"/>
                  </a:cubicBezTo>
                  <a:cubicBezTo>
                    <a:pt x="14798" y="17435"/>
                    <a:pt x="14815" y="17780"/>
                    <a:pt x="15007" y="17956"/>
                  </a:cubicBezTo>
                  <a:cubicBezTo>
                    <a:pt x="15183" y="18117"/>
                    <a:pt x="15433" y="18067"/>
                    <a:pt x="15558" y="17846"/>
                  </a:cubicBezTo>
                  <a:cubicBezTo>
                    <a:pt x="15736" y="17595"/>
                    <a:pt x="15903" y="17338"/>
                    <a:pt x="16060" y="17073"/>
                  </a:cubicBezTo>
                  <a:cubicBezTo>
                    <a:pt x="16216" y="16808"/>
                    <a:pt x="16362" y="16534"/>
                    <a:pt x="16495" y="16256"/>
                  </a:cubicBezTo>
                  <a:cubicBezTo>
                    <a:pt x="16634" y="16023"/>
                    <a:pt x="16576" y="15698"/>
                    <a:pt x="16369" y="15560"/>
                  </a:cubicBezTo>
                  <a:cubicBezTo>
                    <a:pt x="16319" y="15526"/>
                    <a:pt x="16266" y="15506"/>
                    <a:pt x="16213" y="15501"/>
                  </a:cubicBezTo>
                  <a:close/>
                  <a:moveTo>
                    <a:pt x="1474" y="15541"/>
                  </a:moveTo>
                  <a:cubicBezTo>
                    <a:pt x="1416" y="15556"/>
                    <a:pt x="1359" y="15588"/>
                    <a:pt x="1309" y="15637"/>
                  </a:cubicBezTo>
                  <a:cubicBezTo>
                    <a:pt x="1143" y="15797"/>
                    <a:pt x="1116" y="16091"/>
                    <a:pt x="1249" y="16293"/>
                  </a:cubicBezTo>
                  <a:cubicBezTo>
                    <a:pt x="1380" y="16563"/>
                    <a:pt x="1521" y="16827"/>
                    <a:pt x="1672" y="17084"/>
                  </a:cubicBezTo>
                  <a:cubicBezTo>
                    <a:pt x="1824" y="17341"/>
                    <a:pt x="1987" y="17591"/>
                    <a:pt x="2159" y="17835"/>
                  </a:cubicBezTo>
                  <a:cubicBezTo>
                    <a:pt x="2320" y="18038"/>
                    <a:pt x="2589" y="18031"/>
                    <a:pt x="2740" y="17817"/>
                  </a:cubicBezTo>
                  <a:cubicBezTo>
                    <a:pt x="2860" y="17646"/>
                    <a:pt x="2861" y="17393"/>
                    <a:pt x="2743" y="17220"/>
                  </a:cubicBezTo>
                  <a:cubicBezTo>
                    <a:pt x="2585" y="16997"/>
                    <a:pt x="2438" y="16769"/>
                    <a:pt x="2301" y="16534"/>
                  </a:cubicBezTo>
                  <a:cubicBezTo>
                    <a:pt x="2163" y="16300"/>
                    <a:pt x="2035" y="16058"/>
                    <a:pt x="1916" y="15812"/>
                  </a:cubicBezTo>
                  <a:cubicBezTo>
                    <a:pt x="1835" y="15599"/>
                    <a:pt x="1648" y="15497"/>
                    <a:pt x="1474" y="15541"/>
                  </a:cubicBezTo>
                  <a:close/>
                  <a:moveTo>
                    <a:pt x="3296" y="18191"/>
                  </a:moveTo>
                  <a:cubicBezTo>
                    <a:pt x="3169" y="18222"/>
                    <a:pt x="3054" y="18325"/>
                    <a:pt x="3001" y="18491"/>
                  </a:cubicBezTo>
                  <a:cubicBezTo>
                    <a:pt x="2934" y="18701"/>
                    <a:pt x="3004" y="18940"/>
                    <a:pt x="3167" y="19048"/>
                  </a:cubicBezTo>
                  <a:cubicBezTo>
                    <a:pt x="3429" y="19318"/>
                    <a:pt x="3701" y="19568"/>
                    <a:pt x="3981" y="19796"/>
                  </a:cubicBezTo>
                  <a:cubicBezTo>
                    <a:pt x="4261" y="20023"/>
                    <a:pt x="4548" y="20228"/>
                    <a:pt x="4844" y="20411"/>
                  </a:cubicBezTo>
                  <a:cubicBezTo>
                    <a:pt x="5045" y="20564"/>
                    <a:pt x="5313" y="20464"/>
                    <a:pt x="5409" y="20199"/>
                  </a:cubicBezTo>
                  <a:cubicBezTo>
                    <a:pt x="5498" y="19954"/>
                    <a:pt x="5398" y="19668"/>
                    <a:pt x="5193" y="19572"/>
                  </a:cubicBezTo>
                  <a:cubicBezTo>
                    <a:pt x="4923" y="19405"/>
                    <a:pt x="4660" y="19219"/>
                    <a:pt x="4405" y="19012"/>
                  </a:cubicBezTo>
                  <a:cubicBezTo>
                    <a:pt x="4150" y="18804"/>
                    <a:pt x="3902" y="18576"/>
                    <a:pt x="3663" y="18330"/>
                  </a:cubicBezTo>
                  <a:cubicBezTo>
                    <a:pt x="3561" y="18201"/>
                    <a:pt x="3423" y="18160"/>
                    <a:pt x="3296" y="18191"/>
                  </a:cubicBezTo>
                  <a:close/>
                  <a:moveTo>
                    <a:pt x="14373" y="18253"/>
                  </a:moveTo>
                  <a:cubicBezTo>
                    <a:pt x="14265" y="18225"/>
                    <a:pt x="14147" y="18254"/>
                    <a:pt x="14051" y="18345"/>
                  </a:cubicBezTo>
                  <a:cubicBezTo>
                    <a:pt x="13803" y="18599"/>
                    <a:pt x="13546" y="18833"/>
                    <a:pt x="13279" y="19045"/>
                  </a:cubicBezTo>
                  <a:cubicBezTo>
                    <a:pt x="13012" y="19256"/>
                    <a:pt x="12736" y="19446"/>
                    <a:pt x="12455" y="19616"/>
                  </a:cubicBezTo>
                  <a:cubicBezTo>
                    <a:pt x="12254" y="19709"/>
                    <a:pt x="12155" y="19985"/>
                    <a:pt x="12236" y="20228"/>
                  </a:cubicBezTo>
                  <a:cubicBezTo>
                    <a:pt x="12327" y="20504"/>
                    <a:pt x="12600" y="20612"/>
                    <a:pt x="12807" y="20455"/>
                  </a:cubicBezTo>
                  <a:cubicBezTo>
                    <a:pt x="13114" y="20269"/>
                    <a:pt x="13415" y="20061"/>
                    <a:pt x="13706" y="19829"/>
                  </a:cubicBezTo>
                  <a:cubicBezTo>
                    <a:pt x="13996" y="19597"/>
                    <a:pt x="14276" y="19341"/>
                    <a:pt x="14547" y="19063"/>
                  </a:cubicBezTo>
                  <a:cubicBezTo>
                    <a:pt x="14685" y="18924"/>
                    <a:pt x="14723" y="18686"/>
                    <a:pt x="14638" y="18495"/>
                  </a:cubicBezTo>
                  <a:cubicBezTo>
                    <a:pt x="14580" y="18365"/>
                    <a:pt x="14481" y="18281"/>
                    <a:pt x="14373" y="18253"/>
                  </a:cubicBezTo>
                  <a:close/>
                  <a:moveTo>
                    <a:pt x="6272" y="20166"/>
                  </a:moveTo>
                  <a:cubicBezTo>
                    <a:pt x="6117" y="20186"/>
                    <a:pt x="5979" y="20316"/>
                    <a:pt x="5935" y="20510"/>
                  </a:cubicBezTo>
                  <a:cubicBezTo>
                    <a:pt x="5880" y="20756"/>
                    <a:pt x="5996" y="21012"/>
                    <a:pt x="6197" y="21086"/>
                  </a:cubicBezTo>
                  <a:cubicBezTo>
                    <a:pt x="6522" y="21210"/>
                    <a:pt x="6854" y="21312"/>
                    <a:pt x="7189" y="21390"/>
                  </a:cubicBezTo>
                  <a:cubicBezTo>
                    <a:pt x="7522" y="21467"/>
                    <a:pt x="7857" y="21521"/>
                    <a:pt x="8196" y="21551"/>
                  </a:cubicBezTo>
                  <a:cubicBezTo>
                    <a:pt x="8371" y="21550"/>
                    <a:pt x="8523" y="21400"/>
                    <a:pt x="8562" y="21192"/>
                  </a:cubicBezTo>
                  <a:cubicBezTo>
                    <a:pt x="8613" y="20926"/>
                    <a:pt x="8473" y="20664"/>
                    <a:pt x="8253" y="20613"/>
                  </a:cubicBezTo>
                  <a:cubicBezTo>
                    <a:pt x="7944" y="20585"/>
                    <a:pt x="7637" y="20534"/>
                    <a:pt x="7333" y="20463"/>
                  </a:cubicBezTo>
                  <a:cubicBezTo>
                    <a:pt x="7029" y="20391"/>
                    <a:pt x="6726" y="20299"/>
                    <a:pt x="6428" y="20184"/>
                  </a:cubicBezTo>
                  <a:cubicBezTo>
                    <a:pt x="6375" y="20164"/>
                    <a:pt x="6323" y="20159"/>
                    <a:pt x="6272" y="20166"/>
                  </a:cubicBezTo>
                  <a:close/>
                  <a:moveTo>
                    <a:pt x="11388" y="20195"/>
                  </a:moveTo>
                  <a:cubicBezTo>
                    <a:pt x="11330" y="20188"/>
                    <a:pt x="11270" y="20194"/>
                    <a:pt x="11211" y="20221"/>
                  </a:cubicBezTo>
                  <a:cubicBezTo>
                    <a:pt x="10921" y="20328"/>
                    <a:pt x="10629" y="20412"/>
                    <a:pt x="10333" y="20477"/>
                  </a:cubicBezTo>
                  <a:cubicBezTo>
                    <a:pt x="10038" y="20543"/>
                    <a:pt x="9740" y="20588"/>
                    <a:pt x="9440" y="20613"/>
                  </a:cubicBezTo>
                  <a:cubicBezTo>
                    <a:pt x="9241" y="20600"/>
                    <a:pt x="9067" y="20779"/>
                    <a:pt x="9043" y="21020"/>
                  </a:cubicBezTo>
                  <a:cubicBezTo>
                    <a:pt x="9012" y="21336"/>
                    <a:pt x="9236" y="21600"/>
                    <a:pt x="9494" y="21555"/>
                  </a:cubicBezTo>
                  <a:cubicBezTo>
                    <a:pt x="9824" y="21527"/>
                    <a:pt x="10152" y="21477"/>
                    <a:pt x="10477" y="21405"/>
                  </a:cubicBezTo>
                  <a:cubicBezTo>
                    <a:pt x="10803" y="21332"/>
                    <a:pt x="11124" y="21240"/>
                    <a:pt x="11442" y="21122"/>
                  </a:cubicBezTo>
                  <a:cubicBezTo>
                    <a:pt x="11637" y="21071"/>
                    <a:pt x="11768" y="20846"/>
                    <a:pt x="11740" y="20606"/>
                  </a:cubicBezTo>
                  <a:cubicBezTo>
                    <a:pt x="11713" y="20378"/>
                    <a:pt x="11561" y="20217"/>
                    <a:pt x="11388" y="20195"/>
                  </a:cubicBezTo>
                  <a:close/>
                </a:path>
              </a:pathLst>
            </a:custGeom>
            <a:solidFill>
              <a:srgbClr val="009587"/>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41" name="Линия"/>
            <p:cNvSpPr/>
            <p:nvPr>
              <p:custDataLst>
                <p:tags r:id="rId19"/>
              </p:custDataLst>
            </p:nvPr>
          </p:nvSpPr>
          <p:spPr>
            <a:xfrm>
              <a:off x="15991" y="4294"/>
              <a:ext cx="0" cy="731"/>
            </a:xfrm>
            <a:prstGeom prst="line">
              <a:avLst/>
            </a:prstGeom>
            <a:noFill/>
            <a:ln w="25400" cap="flat">
              <a:solidFill>
                <a:srgbClr val="FFFFFF">
                  <a:lumMod val="85000"/>
                </a:srgbClr>
              </a:solidFill>
              <a:prstDash val="solid"/>
              <a:miter lim="400000"/>
              <a:headEnd type="oval"/>
              <a:tailEnd w="med" len="med"/>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62" name="矩形 61"/>
            <p:cNvSpPr/>
            <p:nvPr>
              <p:custDataLst>
                <p:tags r:id="rId20"/>
              </p:custDataLst>
            </p:nvPr>
          </p:nvSpPr>
          <p:spPr>
            <a:xfrm>
              <a:off x="14599" y="3069"/>
              <a:ext cx="2784" cy="1140"/>
            </a:xfrm>
            <a:prstGeom prst="rect">
              <a:avLst/>
            </a:prstGeom>
          </p:spPr>
          <p:txBody>
            <a:bodyPr wrap="square" tIns="0" anchor="ctr" anchorCtr="0"/>
            <a:lstStyle/>
            <a:p>
              <a:pPr lvl="0" algn="ctr"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中国加入世</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a:p>
              <a:pPr lvl="0" algn="ctr"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界贸易组织</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grpSp>
      <p:grpSp>
        <p:nvGrpSpPr>
          <p:cNvPr id="21" name="组合 20"/>
          <p:cNvGrpSpPr/>
          <p:nvPr/>
        </p:nvGrpSpPr>
        <p:grpSpPr>
          <a:xfrm>
            <a:off x="810260" y="3025140"/>
            <a:ext cx="10046970" cy="2740025"/>
            <a:chOff x="1276" y="4764"/>
            <a:chExt cx="15822" cy="4315"/>
          </a:xfrm>
        </p:grpSpPr>
        <p:sp>
          <p:nvSpPr>
            <p:cNvPr id="941" name="Кружок"/>
            <p:cNvSpPr/>
            <p:nvPr>
              <p:custDataLst>
                <p:tags r:id="rId21"/>
              </p:custDataLst>
            </p:nvPr>
          </p:nvSpPr>
          <p:spPr>
            <a:xfrm>
              <a:off x="2088" y="4949"/>
              <a:ext cx="1617" cy="1617"/>
            </a:xfrm>
            <a:prstGeom prst="ellipse">
              <a:avLst/>
            </a:prstGeom>
            <a:solidFill>
              <a:srgbClr val="FFFFFF">
                <a:lumMod val="85000"/>
              </a:srgbClr>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942" name="Фигура"/>
            <p:cNvSpPr/>
            <p:nvPr>
              <p:custDataLst>
                <p:tags r:id="rId22"/>
              </p:custDataLst>
            </p:nvPr>
          </p:nvSpPr>
          <p:spPr>
            <a:xfrm>
              <a:off x="1902" y="4764"/>
              <a:ext cx="2418" cy="1983"/>
            </a:xfrm>
            <a:custGeom>
              <a:avLst/>
              <a:gdLst/>
              <a:ahLst/>
              <a:cxnLst>
                <a:cxn ang="0">
                  <a:pos x="wd2" y="hd2"/>
                </a:cxn>
                <a:cxn ang="5400000">
                  <a:pos x="wd2" y="hd2"/>
                </a:cxn>
                <a:cxn ang="10800000">
                  <a:pos x="wd2" y="hd2"/>
                </a:cxn>
                <a:cxn ang="16200000">
                  <a:pos x="wd2" y="hd2"/>
                </a:cxn>
              </a:cxnLst>
              <a:rect l="0" t="0" r="r" b="b"/>
              <a:pathLst>
                <a:path w="21564" h="21560" extrusionOk="0">
                  <a:moveTo>
                    <a:pt x="8863" y="0"/>
                  </a:moveTo>
                  <a:cubicBezTo>
                    <a:pt x="6596" y="0"/>
                    <a:pt x="4331" y="1054"/>
                    <a:pt x="2601" y="3162"/>
                  </a:cubicBezTo>
                  <a:cubicBezTo>
                    <a:pt x="868" y="5275"/>
                    <a:pt x="3" y="8045"/>
                    <a:pt x="7" y="10814"/>
                  </a:cubicBezTo>
                  <a:cubicBezTo>
                    <a:pt x="-34" y="11071"/>
                    <a:pt x="108" y="11320"/>
                    <a:pt x="320" y="11364"/>
                  </a:cubicBezTo>
                  <a:cubicBezTo>
                    <a:pt x="586" y="11418"/>
                    <a:pt x="818" y="11140"/>
                    <a:pt x="780" y="10814"/>
                  </a:cubicBezTo>
                  <a:cubicBezTo>
                    <a:pt x="776" y="8287"/>
                    <a:pt x="1566" y="5758"/>
                    <a:pt x="3148" y="3829"/>
                  </a:cubicBezTo>
                  <a:cubicBezTo>
                    <a:pt x="4727" y="1905"/>
                    <a:pt x="6794" y="942"/>
                    <a:pt x="8863" y="942"/>
                  </a:cubicBezTo>
                  <a:cubicBezTo>
                    <a:pt x="10932" y="942"/>
                    <a:pt x="12999" y="1905"/>
                    <a:pt x="14578" y="3829"/>
                  </a:cubicBezTo>
                  <a:cubicBezTo>
                    <a:pt x="16160" y="5758"/>
                    <a:pt x="16950" y="8287"/>
                    <a:pt x="16946" y="10814"/>
                  </a:cubicBezTo>
                  <a:cubicBezTo>
                    <a:pt x="16911" y="11075"/>
                    <a:pt x="17062" y="11320"/>
                    <a:pt x="17277" y="11353"/>
                  </a:cubicBezTo>
                  <a:cubicBezTo>
                    <a:pt x="17290" y="11355"/>
                    <a:pt x="17301" y="11349"/>
                    <a:pt x="17313" y="11349"/>
                  </a:cubicBezTo>
                  <a:lnTo>
                    <a:pt x="17313" y="11356"/>
                  </a:lnTo>
                  <a:lnTo>
                    <a:pt x="20220" y="11356"/>
                  </a:lnTo>
                  <a:lnTo>
                    <a:pt x="19252" y="12536"/>
                  </a:lnTo>
                  <a:cubicBezTo>
                    <a:pt x="19099" y="12723"/>
                    <a:pt x="19099" y="13028"/>
                    <a:pt x="19252" y="13214"/>
                  </a:cubicBezTo>
                  <a:cubicBezTo>
                    <a:pt x="19405" y="13401"/>
                    <a:pt x="19655" y="13401"/>
                    <a:pt x="19808" y="13214"/>
                  </a:cubicBezTo>
                  <a:lnTo>
                    <a:pt x="21449" y="11210"/>
                  </a:lnTo>
                  <a:cubicBezTo>
                    <a:pt x="21527" y="11115"/>
                    <a:pt x="21565" y="10990"/>
                    <a:pt x="21564" y="10865"/>
                  </a:cubicBezTo>
                  <a:cubicBezTo>
                    <a:pt x="21566" y="10740"/>
                    <a:pt x="21528" y="10610"/>
                    <a:pt x="21449" y="10514"/>
                  </a:cubicBezTo>
                  <a:lnTo>
                    <a:pt x="19808" y="8513"/>
                  </a:lnTo>
                  <a:cubicBezTo>
                    <a:pt x="19732" y="8419"/>
                    <a:pt x="19632" y="8373"/>
                    <a:pt x="19532" y="8373"/>
                  </a:cubicBezTo>
                  <a:cubicBezTo>
                    <a:pt x="19431" y="8373"/>
                    <a:pt x="19329" y="8419"/>
                    <a:pt x="19252" y="8513"/>
                  </a:cubicBezTo>
                  <a:cubicBezTo>
                    <a:pt x="19099" y="8699"/>
                    <a:pt x="19099" y="9001"/>
                    <a:pt x="19252" y="9187"/>
                  </a:cubicBezTo>
                  <a:lnTo>
                    <a:pt x="20244" y="10396"/>
                  </a:lnTo>
                  <a:lnTo>
                    <a:pt x="17704" y="10396"/>
                  </a:lnTo>
                  <a:cubicBezTo>
                    <a:pt x="17624" y="7769"/>
                    <a:pt x="16771" y="5169"/>
                    <a:pt x="15125" y="3162"/>
                  </a:cubicBezTo>
                  <a:cubicBezTo>
                    <a:pt x="13395" y="1054"/>
                    <a:pt x="11130" y="0"/>
                    <a:pt x="8863" y="0"/>
                  </a:cubicBezTo>
                  <a:close/>
                  <a:moveTo>
                    <a:pt x="590" y="12199"/>
                  </a:moveTo>
                  <a:cubicBezTo>
                    <a:pt x="532" y="12191"/>
                    <a:pt x="470" y="12198"/>
                    <a:pt x="410" y="12225"/>
                  </a:cubicBezTo>
                  <a:cubicBezTo>
                    <a:pt x="220" y="12309"/>
                    <a:pt x="117" y="12561"/>
                    <a:pt x="178" y="12797"/>
                  </a:cubicBezTo>
                  <a:cubicBezTo>
                    <a:pt x="234" y="13160"/>
                    <a:pt x="306" y="13519"/>
                    <a:pt x="392" y="13874"/>
                  </a:cubicBezTo>
                  <a:cubicBezTo>
                    <a:pt x="478" y="14229"/>
                    <a:pt x="576" y="14580"/>
                    <a:pt x="693" y="14926"/>
                  </a:cubicBezTo>
                  <a:cubicBezTo>
                    <a:pt x="753" y="15129"/>
                    <a:pt x="923" y="15251"/>
                    <a:pt x="1098" y="15219"/>
                  </a:cubicBezTo>
                  <a:cubicBezTo>
                    <a:pt x="1348" y="15173"/>
                    <a:pt x="1499" y="14858"/>
                    <a:pt x="1408" y="14570"/>
                  </a:cubicBezTo>
                  <a:cubicBezTo>
                    <a:pt x="1301" y="14255"/>
                    <a:pt x="1210" y="13934"/>
                    <a:pt x="1131" y="13610"/>
                  </a:cubicBezTo>
                  <a:cubicBezTo>
                    <a:pt x="1053" y="13287"/>
                    <a:pt x="987" y="12960"/>
                    <a:pt x="936" y="12628"/>
                  </a:cubicBezTo>
                  <a:cubicBezTo>
                    <a:pt x="917" y="12394"/>
                    <a:pt x="767" y="12225"/>
                    <a:pt x="590" y="12199"/>
                  </a:cubicBezTo>
                  <a:close/>
                  <a:moveTo>
                    <a:pt x="17121" y="12269"/>
                  </a:moveTo>
                  <a:cubicBezTo>
                    <a:pt x="16967" y="12292"/>
                    <a:pt x="16833" y="12424"/>
                    <a:pt x="16790" y="12617"/>
                  </a:cubicBezTo>
                  <a:cubicBezTo>
                    <a:pt x="16740" y="12945"/>
                    <a:pt x="16678" y="13271"/>
                    <a:pt x="16601" y="13592"/>
                  </a:cubicBezTo>
                  <a:cubicBezTo>
                    <a:pt x="16523" y="13914"/>
                    <a:pt x="16431" y="14230"/>
                    <a:pt x="16327" y="14541"/>
                  </a:cubicBezTo>
                  <a:cubicBezTo>
                    <a:pt x="16288" y="14720"/>
                    <a:pt x="16342" y="14911"/>
                    <a:pt x="16462" y="15025"/>
                  </a:cubicBezTo>
                  <a:cubicBezTo>
                    <a:pt x="16649" y="15201"/>
                    <a:pt x="16919" y="15143"/>
                    <a:pt x="17046" y="14900"/>
                  </a:cubicBezTo>
                  <a:cubicBezTo>
                    <a:pt x="17160" y="14557"/>
                    <a:pt x="17259" y="14210"/>
                    <a:pt x="17343" y="13856"/>
                  </a:cubicBezTo>
                  <a:cubicBezTo>
                    <a:pt x="17427" y="13503"/>
                    <a:pt x="17496" y="13146"/>
                    <a:pt x="17551" y="12786"/>
                  </a:cubicBezTo>
                  <a:cubicBezTo>
                    <a:pt x="17572" y="12559"/>
                    <a:pt x="17457" y="12347"/>
                    <a:pt x="17277" y="12284"/>
                  </a:cubicBezTo>
                  <a:cubicBezTo>
                    <a:pt x="17224" y="12265"/>
                    <a:pt x="17172" y="12261"/>
                    <a:pt x="17121" y="12269"/>
                  </a:cubicBezTo>
                  <a:close/>
                  <a:moveTo>
                    <a:pt x="16213" y="15501"/>
                  </a:moveTo>
                  <a:cubicBezTo>
                    <a:pt x="16054" y="15485"/>
                    <a:pt x="15895" y="15590"/>
                    <a:pt x="15825" y="15779"/>
                  </a:cubicBezTo>
                  <a:cubicBezTo>
                    <a:pt x="15703" y="16033"/>
                    <a:pt x="15571" y="16281"/>
                    <a:pt x="15428" y="16523"/>
                  </a:cubicBezTo>
                  <a:cubicBezTo>
                    <a:pt x="15286" y="16765"/>
                    <a:pt x="15134" y="17001"/>
                    <a:pt x="14971" y="17231"/>
                  </a:cubicBezTo>
                  <a:cubicBezTo>
                    <a:pt x="14798" y="17435"/>
                    <a:pt x="14815" y="17780"/>
                    <a:pt x="15007" y="17956"/>
                  </a:cubicBezTo>
                  <a:cubicBezTo>
                    <a:pt x="15183" y="18117"/>
                    <a:pt x="15433" y="18067"/>
                    <a:pt x="15558" y="17846"/>
                  </a:cubicBezTo>
                  <a:cubicBezTo>
                    <a:pt x="15736" y="17595"/>
                    <a:pt x="15903" y="17338"/>
                    <a:pt x="16060" y="17073"/>
                  </a:cubicBezTo>
                  <a:cubicBezTo>
                    <a:pt x="16216" y="16808"/>
                    <a:pt x="16362" y="16534"/>
                    <a:pt x="16495" y="16256"/>
                  </a:cubicBezTo>
                  <a:cubicBezTo>
                    <a:pt x="16634" y="16023"/>
                    <a:pt x="16576" y="15698"/>
                    <a:pt x="16369" y="15560"/>
                  </a:cubicBezTo>
                  <a:cubicBezTo>
                    <a:pt x="16319" y="15526"/>
                    <a:pt x="16266" y="15506"/>
                    <a:pt x="16213" y="15501"/>
                  </a:cubicBezTo>
                  <a:close/>
                  <a:moveTo>
                    <a:pt x="1474" y="15541"/>
                  </a:moveTo>
                  <a:cubicBezTo>
                    <a:pt x="1416" y="15556"/>
                    <a:pt x="1359" y="15588"/>
                    <a:pt x="1309" y="15637"/>
                  </a:cubicBezTo>
                  <a:cubicBezTo>
                    <a:pt x="1143" y="15797"/>
                    <a:pt x="1116" y="16091"/>
                    <a:pt x="1249" y="16293"/>
                  </a:cubicBezTo>
                  <a:cubicBezTo>
                    <a:pt x="1380" y="16563"/>
                    <a:pt x="1521" y="16827"/>
                    <a:pt x="1672" y="17084"/>
                  </a:cubicBezTo>
                  <a:cubicBezTo>
                    <a:pt x="1824" y="17341"/>
                    <a:pt x="1987" y="17591"/>
                    <a:pt x="2159" y="17835"/>
                  </a:cubicBezTo>
                  <a:cubicBezTo>
                    <a:pt x="2320" y="18038"/>
                    <a:pt x="2589" y="18031"/>
                    <a:pt x="2740" y="17817"/>
                  </a:cubicBezTo>
                  <a:cubicBezTo>
                    <a:pt x="2860" y="17646"/>
                    <a:pt x="2861" y="17393"/>
                    <a:pt x="2743" y="17220"/>
                  </a:cubicBezTo>
                  <a:cubicBezTo>
                    <a:pt x="2585" y="16997"/>
                    <a:pt x="2438" y="16769"/>
                    <a:pt x="2301" y="16534"/>
                  </a:cubicBezTo>
                  <a:cubicBezTo>
                    <a:pt x="2163" y="16300"/>
                    <a:pt x="2035" y="16058"/>
                    <a:pt x="1916" y="15812"/>
                  </a:cubicBezTo>
                  <a:cubicBezTo>
                    <a:pt x="1835" y="15599"/>
                    <a:pt x="1648" y="15497"/>
                    <a:pt x="1474" y="15541"/>
                  </a:cubicBezTo>
                  <a:close/>
                  <a:moveTo>
                    <a:pt x="3296" y="18191"/>
                  </a:moveTo>
                  <a:cubicBezTo>
                    <a:pt x="3169" y="18222"/>
                    <a:pt x="3054" y="18325"/>
                    <a:pt x="3001" y="18491"/>
                  </a:cubicBezTo>
                  <a:cubicBezTo>
                    <a:pt x="2934" y="18701"/>
                    <a:pt x="3004" y="18940"/>
                    <a:pt x="3167" y="19048"/>
                  </a:cubicBezTo>
                  <a:cubicBezTo>
                    <a:pt x="3429" y="19318"/>
                    <a:pt x="3701" y="19568"/>
                    <a:pt x="3981" y="19796"/>
                  </a:cubicBezTo>
                  <a:cubicBezTo>
                    <a:pt x="4261" y="20023"/>
                    <a:pt x="4548" y="20228"/>
                    <a:pt x="4844" y="20411"/>
                  </a:cubicBezTo>
                  <a:cubicBezTo>
                    <a:pt x="5045" y="20564"/>
                    <a:pt x="5313" y="20464"/>
                    <a:pt x="5409" y="20199"/>
                  </a:cubicBezTo>
                  <a:cubicBezTo>
                    <a:pt x="5498" y="19954"/>
                    <a:pt x="5398" y="19668"/>
                    <a:pt x="5193" y="19572"/>
                  </a:cubicBezTo>
                  <a:cubicBezTo>
                    <a:pt x="4923" y="19405"/>
                    <a:pt x="4660" y="19219"/>
                    <a:pt x="4405" y="19012"/>
                  </a:cubicBezTo>
                  <a:cubicBezTo>
                    <a:pt x="4150" y="18804"/>
                    <a:pt x="3902" y="18576"/>
                    <a:pt x="3663" y="18330"/>
                  </a:cubicBezTo>
                  <a:cubicBezTo>
                    <a:pt x="3561" y="18201"/>
                    <a:pt x="3423" y="18160"/>
                    <a:pt x="3296" y="18191"/>
                  </a:cubicBezTo>
                  <a:close/>
                  <a:moveTo>
                    <a:pt x="14373" y="18253"/>
                  </a:moveTo>
                  <a:cubicBezTo>
                    <a:pt x="14265" y="18225"/>
                    <a:pt x="14147" y="18254"/>
                    <a:pt x="14051" y="18345"/>
                  </a:cubicBezTo>
                  <a:cubicBezTo>
                    <a:pt x="13803" y="18599"/>
                    <a:pt x="13546" y="18833"/>
                    <a:pt x="13279" y="19045"/>
                  </a:cubicBezTo>
                  <a:cubicBezTo>
                    <a:pt x="13012" y="19256"/>
                    <a:pt x="12736" y="19446"/>
                    <a:pt x="12455" y="19616"/>
                  </a:cubicBezTo>
                  <a:cubicBezTo>
                    <a:pt x="12254" y="19709"/>
                    <a:pt x="12155" y="19985"/>
                    <a:pt x="12236" y="20228"/>
                  </a:cubicBezTo>
                  <a:cubicBezTo>
                    <a:pt x="12327" y="20504"/>
                    <a:pt x="12600" y="20612"/>
                    <a:pt x="12807" y="20455"/>
                  </a:cubicBezTo>
                  <a:cubicBezTo>
                    <a:pt x="13114" y="20269"/>
                    <a:pt x="13415" y="20061"/>
                    <a:pt x="13706" y="19829"/>
                  </a:cubicBezTo>
                  <a:cubicBezTo>
                    <a:pt x="13996" y="19597"/>
                    <a:pt x="14276" y="19341"/>
                    <a:pt x="14547" y="19063"/>
                  </a:cubicBezTo>
                  <a:cubicBezTo>
                    <a:pt x="14685" y="18924"/>
                    <a:pt x="14723" y="18686"/>
                    <a:pt x="14638" y="18495"/>
                  </a:cubicBezTo>
                  <a:cubicBezTo>
                    <a:pt x="14580" y="18365"/>
                    <a:pt x="14481" y="18281"/>
                    <a:pt x="14373" y="18253"/>
                  </a:cubicBezTo>
                  <a:close/>
                  <a:moveTo>
                    <a:pt x="6272" y="20166"/>
                  </a:moveTo>
                  <a:cubicBezTo>
                    <a:pt x="6117" y="20186"/>
                    <a:pt x="5979" y="20316"/>
                    <a:pt x="5935" y="20510"/>
                  </a:cubicBezTo>
                  <a:cubicBezTo>
                    <a:pt x="5880" y="20756"/>
                    <a:pt x="5996" y="21012"/>
                    <a:pt x="6197" y="21086"/>
                  </a:cubicBezTo>
                  <a:cubicBezTo>
                    <a:pt x="6522" y="21210"/>
                    <a:pt x="6854" y="21312"/>
                    <a:pt x="7189" y="21390"/>
                  </a:cubicBezTo>
                  <a:cubicBezTo>
                    <a:pt x="7522" y="21467"/>
                    <a:pt x="7857" y="21521"/>
                    <a:pt x="8196" y="21551"/>
                  </a:cubicBezTo>
                  <a:cubicBezTo>
                    <a:pt x="8371" y="21550"/>
                    <a:pt x="8523" y="21400"/>
                    <a:pt x="8562" y="21192"/>
                  </a:cubicBezTo>
                  <a:cubicBezTo>
                    <a:pt x="8613" y="20926"/>
                    <a:pt x="8473" y="20664"/>
                    <a:pt x="8253" y="20613"/>
                  </a:cubicBezTo>
                  <a:cubicBezTo>
                    <a:pt x="7944" y="20585"/>
                    <a:pt x="7637" y="20534"/>
                    <a:pt x="7333" y="20463"/>
                  </a:cubicBezTo>
                  <a:cubicBezTo>
                    <a:pt x="7029" y="20391"/>
                    <a:pt x="6726" y="20299"/>
                    <a:pt x="6428" y="20184"/>
                  </a:cubicBezTo>
                  <a:cubicBezTo>
                    <a:pt x="6375" y="20164"/>
                    <a:pt x="6323" y="20159"/>
                    <a:pt x="6272" y="20166"/>
                  </a:cubicBezTo>
                  <a:close/>
                  <a:moveTo>
                    <a:pt x="11388" y="20195"/>
                  </a:moveTo>
                  <a:cubicBezTo>
                    <a:pt x="11330" y="20188"/>
                    <a:pt x="11270" y="20194"/>
                    <a:pt x="11211" y="20221"/>
                  </a:cubicBezTo>
                  <a:cubicBezTo>
                    <a:pt x="10921" y="20328"/>
                    <a:pt x="10629" y="20412"/>
                    <a:pt x="10333" y="20477"/>
                  </a:cubicBezTo>
                  <a:cubicBezTo>
                    <a:pt x="10038" y="20543"/>
                    <a:pt x="9740" y="20588"/>
                    <a:pt x="9440" y="20613"/>
                  </a:cubicBezTo>
                  <a:cubicBezTo>
                    <a:pt x="9241" y="20600"/>
                    <a:pt x="9067" y="20779"/>
                    <a:pt x="9043" y="21020"/>
                  </a:cubicBezTo>
                  <a:cubicBezTo>
                    <a:pt x="9012" y="21336"/>
                    <a:pt x="9236" y="21600"/>
                    <a:pt x="9494" y="21555"/>
                  </a:cubicBezTo>
                  <a:cubicBezTo>
                    <a:pt x="9824" y="21527"/>
                    <a:pt x="10152" y="21477"/>
                    <a:pt x="10477" y="21405"/>
                  </a:cubicBezTo>
                  <a:cubicBezTo>
                    <a:pt x="10803" y="21332"/>
                    <a:pt x="11124" y="21240"/>
                    <a:pt x="11442" y="21122"/>
                  </a:cubicBezTo>
                  <a:cubicBezTo>
                    <a:pt x="11637" y="21071"/>
                    <a:pt x="11768" y="20846"/>
                    <a:pt x="11740" y="20606"/>
                  </a:cubicBezTo>
                  <a:cubicBezTo>
                    <a:pt x="11713" y="20378"/>
                    <a:pt x="11561" y="20217"/>
                    <a:pt x="11388" y="20195"/>
                  </a:cubicBezTo>
                  <a:close/>
                </a:path>
              </a:pathLst>
            </a:custGeom>
            <a:solidFill>
              <a:srgbClr val="2196F3"/>
            </a:solidFill>
            <a:ln w="12700" cap="flat">
              <a:noFill/>
              <a:miter lim="400000"/>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dirty="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953" name="Text Box 3"/>
            <p:cNvSpPr txBox="1"/>
            <p:nvPr>
              <p:custDataLst>
                <p:tags r:id="rId23"/>
              </p:custDataLst>
            </p:nvPr>
          </p:nvSpPr>
          <p:spPr>
            <a:xfrm>
              <a:off x="1845" y="5149"/>
              <a:ext cx="2219" cy="1216"/>
            </a:xfrm>
            <a:prstGeom prst="rect">
              <a:avLst/>
            </a:prstGeom>
            <a:noFill/>
            <a:ln w="12700" cap="flat">
              <a:noFill/>
              <a:miter lim="400000"/>
            </a:ln>
            <a:effectLst/>
          </p:spPr>
          <p:txBody>
            <a:bodyPr wrap="square" lIns="90000" tIns="46800" rIns="90000" bIns="46800" numCol="1" anchor="ctr"/>
            <a:lstStyle>
              <a:lvl1pPr>
                <a:lnSpc>
                  <a:spcPct val="90000"/>
                </a:lnSpc>
                <a:defRPr sz="3500" b="0">
                  <a:solidFill>
                    <a:srgbClr val="252D30"/>
                  </a:solidFill>
                  <a:latin typeface="Impact" panose="020B0806030902050204"/>
                  <a:ea typeface="Impact" panose="020B0806030902050204"/>
                  <a:cs typeface="Impact" panose="020B0806030902050204"/>
                  <a:sym typeface="Impact" panose="020B0806030902050204"/>
                </a:defRPr>
              </a:lvl1pPr>
            </a:lstStyle>
            <a:p>
              <a:pPr lvl="0" algn="ctr" defTabSz="457200">
                <a:lnSpc>
                  <a:spcPct val="120000"/>
                </a:lnSpc>
                <a:defRPr/>
              </a:pPr>
              <a:r>
                <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rPr>
                <a:t>1982</a:t>
              </a:r>
              <a:endPar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sp>
          <p:nvSpPr>
            <p:cNvPr id="925" name="Линия"/>
            <p:cNvSpPr/>
            <p:nvPr>
              <p:custDataLst>
                <p:tags r:id="rId24"/>
              </p:custDataLst>
            </p:nvPr>
          </p:nvSpPr>
          <p:spPr>
            <a:xfrm>
              <a:off x="2896" y="6490"/>
              <a:ext cx="0" cy="731"/>
            </a:xfrm>
            <a:prstGeom prst="line">
              <a:avLst/>
            </a:prstGeom>
            <a:noFill/>
            <a:ln w="25400" cap="flat">
              <a:solidFill>
                <a:srgbClr val="FFFFFF">
                  <a:lumMod val="85000"/>
                </a:srgbClr>
              </a:solidFill>
              <a:prstDash val="solid"/>
              <a:miter lim="400000"/>
              <a:tailEnd type="oval"/>
            </a:ln>
            <a:effectLst/>
          </p:spPr>
          <p:txBody>
            <a:bodyPr wrap="square" lIns="0" tIns="0" rIns="0" bIns="0" numCol="1" anchor="ctr">
              <a:noAutofit/>
            </a:bodyPr>
            <a:lstStyle/>
            <a:p>
              <a:pPr marL="0" marR="0" lvl="0" indent="0" algn="l" defTabSz="457200" rtl="0" eaLnBrk="1" fontAlgn="auto" latinLnBrk="0" hangingPunct="1">
                <a:lnSpc>
                  <a:spcPct val="100000"/>
                </a:lnSpc>
                <a:spcBef>
                  <a:spcPts val="0"/>
                </a:spcBef>
                <a:spcAft>
                  <a:spcPts val="0"/>
                </a:spcAft>
                <a:buClrTx/>
                <a:buSzTx/>
                <a:buFontTx/>
                <a:buNone/>
                <a:defRPr sz="3200" b="0">
                  <a:solidFill>
                    <a:srgbClr val="FFFFFF"/>
                  </a:solidFill>
                  <a:latin typeface="+mn-lt"/>
                  <a:ea typeface="+mn-ea"/>
                  <a:cs typeface="+mn-cs"/>
                  <a:sym typeface="Helvetica Neue Medium"/>
                </a:defRPr>
              </a:pPr>
              <a:endParaRPr kumimoji="0" sz="1600" b="0" i="0" u="none" strike="noStrike" kern="1200" cap="none" spc="0" normalizeH="0" baseline="0" noProof="0">
                <a:ln>
                  <a:noFill/>
                </a:ln>
                <a:solidFill>
                  <a:srgbClr val="222222">
                    <a:lumMod val="90000"/>
                    <a:lumOff val="10000"/>
                  </a:srgbClr>
                </a:solidFill>
                <a:effectLst/>
                <a:uLnTx/>
                <a:uFillTx/>
                <a:latin typeface="微软雅黑" panose="020B0503020204020204" charset="-122"/>
                <a:ea typeface="微软雅黑" panose="020B0503020204020204" charset="-122"/>
                <a:cs typeface="+mn-ea"/>
                <a:sym typeface="+mn-lt"/>
              </a:endParaRPr>
            </a:p>
          </p:txBody>
        </p:sp>
        <p:sp>
          <p:nvSpPr>
            <p:cNvPr id="8" name="矩形 7"/>
            <p:cNvSpPr/>
            <p:nvPr>
              <p:custDataLst>
                <p:tags r:id="rId25"/>
              </p:custDataLst>
            </p:nvPr>
          </p:nvSpPr>
          <p:spPr>
            <a:xfrm>
              <a:off x="1276" y="7221"/>
              <a:ext cx="3087" cy="1859"/>
            </a:xfrm>
            <a:prstGeom prst="rect">
              <a:avLst/>
            </a:prstGeom>
          </p:spPr>
          <p:txBody>
            <a:bodyPr wrap="square" bIns="0" anchor="ctr" anchorCtr="0"/>
            <a:lstStyle/>
            <a:p>
              <a:pPr lvl="0" algn="l" defTabSz="457200">
                <a:lnSpc>
                  <a:spcPct val="120000"/>
                </a:lnSpc>
                <a:defRPr/>
              </a:pPr>
              <a:r>
                <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rPr>
                <a:t>邓小平在中共十二大开幕词中提出：建设有中国特色的社会主义</a:t>
              </a:r>
              <a:endParaRPr lang="zh-CN" altLang="en-US" sz="16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sp>
          <p:nvSpPr>
            <p:cNvPr id="14" name="Text Box 3"/>
            <p:cNvSpPr txBox="1"/>
            <p:nvPr>
              <p:custDataLst>
                <p:tags r:id="rId26"/>
              </p:custDataLst>
            </p:nvPr>
          </p:nvSpPr>
          <p:spPr>
            <a:xfrm>
              <a:off x="4363" y="5146"/>
              <a:ext cx="2219" cy="1216"/>
            </a:xfrm>
            <a:prstGeom prst="rect">
              <a:avLst/>
            </a:prstGeom>
            <a:noFill/>
            <a:ln w="12700" cap="flat">
              <a:noFill/>
              <a:miter lim="400000"/>
            </a:ln>
            <a:effectLst/>
          </p:spPr>
          <p:txBody>
            <a:bodyPr wrap="square" lIns="90000" tIns="46800" rIns="90000" bIns="46800" numCol="1" anchor="ctr"/>
            <a:lstStyle>
              <a:lvl1pPr>
                <a:lnSpc>
                  <a:spcPct val="90000"/>
                </a:lnSpc>
                <a:defRPr sz="3500" b="0">
                  <a:solidFill>
                    <a:srgbClr val="252D30"/>
                  </a:solidFill>
                  <a:latin typeface="Impact" panose="020B0806030902050204"/>
                  <a:ea typeface="Impact" panose="020B0806030902050204"/>
                  <a:cs typeface="Impact" panose="020B0806030902050204"/>
                  <a:sym typeface="Impact" panose="020B0806030902050204"/>
                </a:defRPr>
              </a:lvl1pPr>
            </a:lstStyle>
            <a:p>
              <a:pPr lvl="0" algn="ctr" defTabSz="457200">
                <a:lnSpc>
                  <a:spcPct val="120000"/>
                </a:lnSpc>
                <a:defRPr/>
              </a:pPr>
              <a:r>
                <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rPr>
                <a:t>1987</a:t>
              </a:r>
              <a:endPar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sp>
          <p:nvSpPr>
            <p:cNvPr id="15" name="Text Box 3"/>
            <p:cNvSpPr txBox="1"/>
            <p:nvPr>
              <p:custDataLst>
                <p:tags r:id="rId27"/>
              </p:custDataLst>
            </p:nvPr>
          </p:nvSpPr>
          <p:spPr>
            <a:xfrm>
              <a:off x="7053" y="5149"/>
              <a:ext cx="2219" cy="1216"/>
            </a:xfrm>
            <a:prstGeom prst="rect">
              <a:avLst/>
            </a:prstGeom>
            <a:noFill/>
            <a:ln w="12700" cap="flat">
              <a:noFill/>
              <a:miter lim="400000"/>
            </a:ln>
            <a:effectLst/>
          </p:spPr>
          <p:txBody>
            <a:bodyPr wrap="square" lIns="90000" tIns="46800" rIns="90000" bIns="46800" numCol="1" anchor="ctr"/>
            <a:lstStyle>
              <a:lvl1pPr>
                <a:lnSpc>
                  <a:spcPct val="90000"/>
                </a:lnSpc>
                <a:defRPr sz="3500" b="0">
                  <a:solidFill>
                    <a:srgbClr val="252D30"/>
                  </a:solidFill>
                  <a:latin typeface="Impact" panose="020B0806030902050204"/>
                  <a:ea typeface="Impact" panose="020B0806030902050204"/>
                  <a:cs typeface="Impact" panose="020B0806030902050204"/>
                  <a:sym typeface="Impact" panose="020B0806030902050204"/>
                </a:defRPr>
              </a:lvl1pPr>
            </a:lstStyle>
            <a:p>
              <a:pPr lvl="0" algn="ctr" defTabSz="457200">
                <a:lnSpc>
                  <a:spcPct val="120000"/>
                </a:lnSpc>
                <a:defRPr/>
              </a:pPr>
              <a:r>
                <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rPr>
                <a:t>1992</a:t>
              </a:r>
              <a:endPar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sp>
          <p:nvSpPr>
            <p:cNvPr id="16" name="Text Box 3"/>
            <p:cNvSpPr txBox="1"/>
            <p:nvPr>
              <p:custDataLst>
                <p:tags r:id="rId28"/>
              </p:custDataLst>
            </p:nvPr>
          </p:nvSpPr>
          <p:spPr>
            <a:xfrm>
              <a:off x="9697" y="5149"/>
              <a:ext cx="2219" cy="1216"/>
            </a:xfrm>
            <a:prstGeom prst="rect">
              <a:avLst/>
            </a:prstGeom>
            <a:noFill/>
            <a:ln w="12700" cap="flat">
              <a:noFill/>
              <a:miter lim="400000"/>
            </a:ln>
            <a:effectLst/>
          </p:spPr>
          <p:txBody>
            <a:bodyPr wrap="square" lIns="90000" tIns="46800" rIns="90000" bIns="46800" numCol="1" anchor="ctr"/>
            <a:lstStyle>
              <a:lvl1pPr>
                <a:lnSpc>
                  <a:spcPct val="90000"/>
                </a:lnSpc>
                <a:defRPr sz="3500" b="0">
                  <a:solidFill>
                    <a:srgbClr val="252D30"/>
                  </a:solidFill>
                  <a:latin typeface="Impact" panose="020B0806030902050204"/>
                  <a:ea typeface="Impact" panose="020B0806030902050204"/>
                  <a:cs typeface="Impact" panose="020B0806030902050204"/>
                  <a:sym typeface="Impact" panose="020B0806030902050204"/>
                </a:defRPr>
              </a:lvl1pPr>
            </a:lstStyle>
            <a:p>
              <a:pPr lvl="0" algn="ctr" defTabSz="457200">
                <a:lnSpc>
                  <a:spcPct val="120000"/>
                </a:lnSpc>
                <a:defRPr/>
              </a:pPr>
              <a:r>
                <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rPr>
                <a:t>1992</a:t>
              </a:r>
              <a:endPar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sp>
          <p:nvSpPr>
            <p:cNvPr id="17" name="Text Box 3"/>
            <p:cNvSpPr txBox="1"/>
            <p:nvPr>
              <p:custDataLst>
                <p:tags r:id="rId29"/>
              </p:custDataLst>
            </p:nvPr>
          </p:nvSpPr>
          <p:spPr>
            <a:xfrm>
              <a:off x="12290" y="5084"/>
              <a:ext cx="2219" cy="1216"/>
            </a:xfrm>
            <a:prstGeom prst="rect">
              <a:avLst/>
            </a:prstGeom>
            <a:noFill/>
            <a:ln w="12700" cap="flat">
              <a:noFill/>
              <a:miter lim="400000"/>
            </a:ln>
            <a:effectLst/>
          </p:spPr>
          <p:txBody>
            <a:bodyPr wrap="square" lIns="90000" tIns="46800" rIns="90000" bIns="46800" numCol="1" anchor="ctr"/>
            <a:lstStyle>
              <a:lvl1pPr>
                <a:lnSpc>
                  <a:spcPct val="90000"/>
                </a:lnSpc>
                <a:defRPr sz="3500" b="0">
                  <a:solidFill>
                    <a:srgbClr val="252D30"/>
                  </a:solidFill>
                  <a:latin typeface="Impact" panose="020B0806030902050204"/>
                  <a:ea typeface="Impact" panose="020B0806030902050204"/>
                  <a:cs typeface="Impact" panose="020B0806030902050204"/>
                  <a:sym typeface="Impact" panose="020B0806030902050204"/>
                </a:defRPr>
              </a:lvl1pPr>
            </a:lstStyle>
            <a:p>
              <a:pPr lvl="0" algn="ctr" defTabSz="457200">
                <a:lnSpc>
                  <a:spcPct val="120000"/>
                </a:lnSpc>
                <a:defRPr/>
              </a:pPr>
              <a:r>
                <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rPr>
                <a:t>2000</a:t>
              </a:r>
              <a:endPar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sp>
          <p:nvSpPr>
            <p:cNvPr id="18" name="Text Box 3"/>
            <p:cNvSpPr txBox="1"/>
            <p:nvPr>
              <p:custDataLst>
                <p:tags r:id="rId30"/>
              </p:custDataLst>
            </p:nvPr>
          </p:nvSpPr>
          <p:spPr>
            <a:xfrm>
              <a:off x="14880" y="5149"/>
              <a:ext cx="2219" cy="1216"/>
            </a:xfrm>
            <a:prstGeom prst="rect">
              <a:avLst/>
            </a:prstGeom>
            <a:noFill/>
            <a:ln w="12700" cap="flat">
              <a:noFill/>
              <a:miter lim="400000"/>
            </a:ln>
            <a:effectLst/>
          </p:spPr>
          <p:txBody>
            <a:bodyPr wrap="square" lIns="90000" tIns="46800" rIns="90000" bIns="46800" numCol="1" anchor="ctr"/>
            <a:lstStyle>
              <a:lvl1pPr>
                <a:lnSpc>
                  <a:spcPct val="90000"/>
                </a:lnSpc>
                <a:defRPr sz="3500" b="0">
                  <a:solidFill>
                    <a:srgbClr val="252D30"/>
                  </a:solidFill>
                  <a:latin typeface="Impact" panose="020B0806030902050204"/>
                  <a:ea typeface="Impact" panose="020B0806030902050204"/>
                  <a:cs typeface="Impact" panose="020B0806030902050204"/>
                  <a:sym typeface="Impact" panose="020B0806030902050204"/>
                </a:defRPr>
              </a:lvl1pPr>
            </a:lstStyle>
            <a:p>
              <a:pPr lvl="0" algn="ctr" defTabSz="457200">
                <a:lnSpc>
                  <a:spcPct val="120000"/>
                </a:lnSpc>
                <a:defRPr/>
              </a:pPr>
              <a:r>
                <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rPr>
                <a:t>2001</a:t>
              </a:r>
              <a:endParaRPr lang="en-US" altLang="zh-CN" sz="2400" b="1" spc="300">
                <a:solidFill>
                  <a:srgbClr val="222222">
                    <a:lumMod val="90000"/>
                    <a:lumOff val="10000"/>
                  </a:srgbClr>
                </a:solidFill>
                <a:latin typeface="微软雅黑" panose="020B0503020204020204" charset="-122"/>
                <a:ea typeface="微软雅黑" panose="020B0503020204020204" charset="-122"/>
                <a:cs typeface="+mn-ea"/>
                <a:sym typeface="+mn-lt"/>
              </a:endParaRPr>
            </a:p>
          </p:txBody>
        </p:sp>
      </p:grpSp>
    </p:spTree>
    <p:custDataLst>
      <p:tags r:id="rId3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1.2"/>
                                          </p:val>
                                        </p:tav>
                                      </p:tavLst>
                                    </p:anim>
                                    <p:anim calcmode="lin" valueType="num">
                                      <p:cBhvr>
                                        <p:cTn id="8" dur="500" fill="hold"/>
                                        <p:tgtEl>
                                          <p:spTgt spid="21"/>
                                        </p:tgtEl>
                                        <p:attrNameLst>
                                          <p:attrName>ppt_h</p:attrName>
                                        </p:attrNameLst>
                                      </p:cBhvr>
                                      <p:tavLst>
                                        <p:tav tm="0">
                                          <p:val>
                                            <p:fltVal val="0"/>
                                          </p:val>
                                        </p:tav>
                                        <p:tav tm="100000">
                                          <p:val>
                                            <p:strVal val="#ppt_h*1.2"/>
                                          </p:val>
                                        </p:tav>
                                      </p:tavLst>
                                    </p:anim>
                                    <p:animEffect transition="in" filter="fade">
                                      <p:cBhvr>
                                        <p:cTn id="9" dur="500"/>
                                        <p:tgtEl>
                                          <p:spTgt spid="21"/>
                                        </p:tgtEl>
                                      </p:cBhvr>
                                    </p:animEffect>
                                    <p:anim to="" calcmode="lin" valueType="num">
                                      <p:cBhvr>
                                        <p:cTn id="10" dur="500" fill="hold">
                                          <p:stCondLst>
                                            <p:cond delay="0"/>
                                          </p:stCondLst>
                                        </p:cTn>
                                        <p:tgtEl>
                                          <p:spTgt spid="21"/>
                                        </p:tgtEl>
                                        <p:attrNameLst>
                                          <p:attrName>ppt_x</p:attrName>
                                        </p:attrNameLst>
                                      </p:cBhvr>
                                      <p:tavLst>
                                        <p:tav tm="0">
                                          <p:val>
                                            <p:fltVal val="0.64909"/>
                                          </p:val>
                                        </p:tav>
                                        <p:tav tm="100000">
                                          <p:val>
                                            <p:fltVal val="0.4869"/>
                                          </p:val>
                                        </p:tav>
                                      </p:tavLst>
                                    </p:anim>
                                    <p:anim to="" calcmode="lin" valueType="num">
                                      <p:cBhvr>
                                        <p:cTn id="11" dur="500" fill="hold">
                                          <p:stCondLst>
                                            <p:cond delay="0"/>
                                          </p:stCondLst>
                                        </p:cTn>
                                        <p:tgtEl>
                                          <p:spTgt spid="21"/>
                                        </p:tgtEl>
                                        <p:attrNameLst>
                                          <p:attrName>ppt_y</p:attrName>
                                        </p:attrNameLst>
                                      </p:cBhvr>
                                      <p:tavLst>
                                        <p:tav tm="0">
                                          <p:val>
                                            <p:fltVal val="0.5"/>
                                          </p:val>
                                        </p:tav>
                                        <p:tav tm="100000">
                                          <p:val>
                                            <p:fltVal val="0.524755"/>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1.2"/>
                                          </p:val>
                                        </p:tav>
                                      </p:tavLst>
                                    </p:anim>
                                    <p:anim calcmode="lin" valueType="num">
                                      <p:cBhvr>
                                        <p:cTn id="17" dur="500" fill="hold"/>
                                        <p:tgtEl>
                                          <p:spTgt spid="26"/>
                                        </p:tgtEl>
                                        <p:attrNameLst>
                                          <p:attrName>ppt_h</p:attrName>
                                        </p:attrNameLst>
                                      </p:cBhvr>
                                      <p:tavLst>
                                        <p:tav tm="0">
                                          <p:val>
                                            <p:fltVal val="0"/>
                                          </p:val>
                                        </p:tav>
                                        <p:tav tm="100000">
                                          <p:val>
                                            <p:strVal val="#ppt_h*1.2"/>
                                          </p:val>
                                        </p:tav>
                                      </p:tavLst>
                                    </p:anim>
                                    <p:animEffect transition="in" filter="fade">
                                      <p:cBhvr>
                                        <p:cTn id="18" dur="500"/>
                                        <p:tgtEl>
                                          <p:spTgt spid="26"/>
                                        </p:tgtEl>
                                      </p:cBhvr>
                                    </p:animEffect>
                                    <p:anim to="" calcmode="lin" valueType="num">
                                      <p:cBhvr>
                                        <p:cTn id="19" dur="500" fill="hold">
                                          <p:stCondLst>
                                            <p:cond delay="0"/>
                                          </p:stCondLst>
                                        </p:cTn>
                                        <p:tgtEl>
                                          <p:spTgt spid="26"/>
                                        </p:tgtEl>
                                        <p:attrNameLst>
                                          <p:attrName>ppt_x</p:attrName>
                                        </p:attrNameLst>
                                      </p:cBhvr>
                                      <p:tavLst>
                                        <p:tav tm="0">
                                          <p:val>
                                            <p:fltVal val="0.64909"/>
                                          </p:val>
                                        </p:tav>
                                        <p:tav tm="100000">
                                          <p:val>
                                            <p:fltVal val="0.309042"/>
                                          </p:val>
                                        </p:tav>
                                      </p:tavLst>
                                    </p:anim>
                                    <p:anim to="" calcmode="lin" valueType="num">
                                      <p:cBhvr>
                                        <p:cTn id="20" dur="500" fill="hold">
                                          <p:stCondLst>
                                            <p:cond delay="0"/>
                                          </p:stCondLst>
                                        </p:cTn>
                                        <p:tgtEl>
                                          <p:spTgt spid="26"/>
                                        </p:tgtEl>
                                        <p:attrNameLst>
                                          <p:attrName>ppt_y</p:attrName>
                                        </p:attrNameLst>
                                      </p:cBhvr>
                                      <p:tavLst>
                                        <p:tav tm="0">
                                          <p:val>
                                            <p:fltVal val="0.5"/>
                                          </p:val>
                                        </p:tav>
                                        <p:tav tm="100000">
                                          <p:val>
                                            <p:fltVal val="0.41677"/>
                                          </p:val>
                                        </p:tav>
                                      </p:tavLst>
                                    </p:anim>
                                  </p:childTnLst>
                                </p:cTn>
                              </p:par>
                              <p:par>
                                <p:cTn id="21" presetID="35" presetClass="path" presetSubtype="0" accel="50000" decel="50000" fill="hold" nodeType="withEffect">
                                  <p:stCondLst>
                                    <p:cond delay="0"/>
                                  </p:stCondLst>
                                  <p:childTnLst>
                                    <p:anim calcmode="lin" valueType="num">
                                      <p:cBhvr additive="base">
                                        <p:cTn id="22" dur="500" fill="hold">
                                          <p:stCondLst>
                                            <p:cond delay="0"/>
                                          </p:stCondLst>
                                        </p:cTn>
                                        <p:tgtEl>
                                          <p:spTgt spid="21"/>
                                        </p:tgtEl>
                                        <p:attrNameLst>
                                          <p:attrName>ppt_x</p:attrName>
                                        </p:attrNameLst>
                                      </p:cBhvr>
                                      <p:tavLst>
                                        <p:tav tm="0">
                                          <p:val>
                                            <p:strVal val="ppt_x"/>
                                          </p:val>
                                        </p:tav>
                                        <p:tav tm="100000">
                                          <p:val>
                                            <p:fltVal val="0.4869"/>
                                          </p:val>
                                        </p:tav>
                                      </p:tavLst>
                                    </p:anim>
                                    <p:anim calcmode="lin" valueType="num">
                                      <p:cBhvr additive="base">
                                        <p:cTn id="23" dur="500" fill="hold">
                                          <p:stCondLst>
                                            <p:cond delay="0"/>
                                          </p:stCondLst>
                                        </p:cTn>
                                        <p:tgtEl>
                                          <p:spTgt spid="21"/>
                                        </p:tgtEl>
                                        <p:attrNameLst>
                                          <p:attrName>ppt_y</p:attrName>
                                        </p:attrNameLst>
                                      </p:cBhvr>
                                      <p:tavLst>
                                        <p:tav tm="0">
                                          <p:val>
                                            <p:strVal val="ppt_y"/>
                                          </p:val>
                                        </p:tav>
                                        <p:tav tm="100000">
                                          <p:val>
                                            <p:fltVal val="0.639434"/>
                                          </p:val>
                                        </p:tav>
                                      </p:tavLst>
                                    </p:anim>
                                    <p:anim calcmode="lin" valueType="num">
                                      <p:cBhvr additive="base">
                                        <p:cTn id="24" dur="500" fill="hold">
                                          <p:stCondLst>
                                            <p:cond delay="0"/>
                                          </p:stCondLst>
                                        </p:cTn>
                                        <p:tgtEl>
                                          <p:spTgt spid="21"/>
                                        </p:tgtEl>
                                        <p:attrNameLst>
                                          <p:attrName>ppt_w</p:attrName>
                                        </p:attrNameLst>
                                      </p:cBhvr>
                                      <p:tavLst>
                                        <p:tav tm="0">
                                          <p:val>
                                            <p:strVal val="ppt_w"/>
                                          </p:val>
                                        </p:tav>
                                        <p:tav tm="100000">
                                          <p:val>
                                            <p:strVal val="#ppt_w"/>
                                          </p:val>
                                        </p:tav>
                                      </p:tavLst>
                                    </p:anim>
                                    <p:anim calcmode="lin" valueType="num">
                                      <p:cBhvr additive="base">
                                        <p:cTn id="25" dur="500" fill="hold">
                                          <p:stCondLst>
                                            <p:cond delay="0"/>
                                          </p:stCondLst>
                                        </p:cTn>
                                        <p:tgtEl>
                                          <p:spTgt spid="21"/>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nodeType="clickEffect">
                                  <p:stCondLst>
                                    <p:cond delay="0"/>
                                  </p:stCondLst>
                                  <p:childTnLst>
                                    <p:set>
                                      <p:cBhvr>
                                        <p:cTn id="29" dur="1" fill="hold">
                                          <p:stCondLst>
                                            <p:cond delay="0"/>
                                          </p:stCondLst>
                                        </p:cTn>
                                        <p:tgtEl>
                                          <p:spTgt spid="27"/>
                                        </p:tgtEl>
                                        <p:attrNameLst>
                                          <p:attrName>style.visibility</p:attrName>
                                        </p:attrNameLst>
                                      </p:cBhvr>
                                      <p:to>
                                        <p:strVal val="visible"/>
                                      </p:to>
                                    </p:set>
                                    <p:anim calcmode="lin" valueType="num">
                                      <p:cBhvr>
                                        <p:cTn id="30" dur="500" fill="hold"/>
                                        <p:tgtEl>
                                          <p:spTgt spid="27"/>
                                        </p:tgtEl>
                                        <p:attrNameLst>
                                          <p:attrName>ppt_w</p:attrName>
                                        </p:attrNameLst>
                                      </p:cBhvr>
                                      <p:tavLst>
                                        <p:tav tm="0">
                                          <p:val>
                                            <p:fltVal val="0"/>
                                          </p:val>
                                        </p:tav>
                                        <p:tav tm="100000">
                                          <p:val>
                                            <p:strVal val="#ppt_w*1.2"/>
                                          </p:val>
                                        </p:tav>
                                      </p:tavLst>
                                    </p:anim>
                                    <p:anim calcmode="lin" valueType="num">
                                      <p:cBhvr>
                                        <p:cTn id="31" dur="500" fill="hold"/>
                                        <p:tgtEl>
                                          <p:spTgt spid="27"/>
                                        </p:tgtEl>
                                        <p:attrNameLst>
                                          <p:attrName>ppt_h</p:attrName>
                                        </p:attrNameLst>
                                      </p:cBhvr>
                                      <p:tavLst>
                                        <p:tav tm="0">
                                          <p:val>
                                            <p:fltVal val="0"/>
                                          </p:val>
                                        </p:tav>
                                        <p:tav tm="100000">
                                          <p:val>
                                            <p:strVal val="#ppt_h*1.2"/>
                                          </p:val>
                                        </p:tav>
                                      </p:tavLst>
                                    </p:anim>
                                    <p:animEffect transition="in" filter="fade">
                                      <p:cBhvr>
                                        <p:cTn id="32" dur="500"/>
                                        <p:tgtEl>
                                          <p:spTgt spid="27"/>
                                        </p:tgtEl>
                                      </p:cBhvr>
                                    </p:animEffect>
                                    <p:anim to="" calcmode="lin" valueType="num">
                                      <p:cBhvr>
                                        <p:cTn id="33" dur="500" fill="hold">
                                          <p:stCondLst>
                                            <p:cond delay="0"/>
                                          </p:stCondLst>
                                        </p:cTn>
                                        <p:tgtEl>
                                          <p:spTgt spid="27"/>
                                        </p:tgtEl>
                                        <p:attrNameLst>
                                          <p:attrName>ppt_x</p:attrName>
                                        </p:attrNameLst>
                                      </p:cBhvr>
                                      <p:tavLst>
                                        <p:tav tm="0">
                                          <p:val>
                                            <p:fltVal val="0.64909"/>
                                          </p:val>
                                        </p:tav>
                                        <p:tav tm="100000">
                                          <p:val>
                                            <p:fltVal val="0.430792"/>
                                          </p:val>
                                        </p:tav>
                                      </p:tavLst>
                                    </p:anim>
                                    <p:anim to="" calcmode="lin" valueType="num">
                                      <p:cBhvr>
                                        <p:cTn id="34" dur="500" fill="hold">
                                          <p:stCondLst>
                                            <p:cond delay="0"/>
                                          </p:stCondLst>
                                        </p:cTn>
                                        <p:tgtEl>
                                          <p:spTgt spid="27"/>
                                        </p:tgtEl>
                                        <p:attrNameLst>
                                          <p:attrName>ppt_y</p:attrName>
                                        </p:attrNameLst>
                                      </p:cBhvr>
                                      <p:tavLst>
                                        <p:tav tm="0">
                                          <p:val>
                                            <p:fltVal val="0.5"/>
                                          </p:val>
                                        </p:tav>
                                        <p:tav tm="100000">
                                          <p:val>
                                            <p:fltVal val="0.615369"/>
                                          </p:val>
                                        </p:tav>
                                      </p:tavLst>
                                    </p:anim>
                                  </p:childTnLst>
                                </p:cTn>
                              </p:par>
                              <p:par>
                                <p:cTn id="35" presetID="35" presetClass="path" presetSubtype="0" accel="50000" decel="50000" fill="hold" nodeType="withEffect">
                                  <p:stCondLst>
                                    <p:cond delay="0"/>
                                  </p:stCondLst>
                                  <p:childTnLst>
                                    <p:anim calcmode="lin" valueType="num">
                                      <p:cBhvr additive="base">
                                        <p:cTn id="36" dur="500" fill="hold">
                                          <p:stCondLst>
                                            <p:cond delay="0"/>
                                          </p:stCondLst>
                                        </p:cTn>
                                        <p:tgtEl>
                                          <p:spTgt spid="21"/>
                                        </p:tgtEl>
                                        <p:attrNameLst>
                                          <p:attrName>ppt_x</p:attrName>
                                        </p:attrNameLst>
                                      </p:cBhvr>
                                      <p:tavLst>
                                        <p:tav tm="0">
                                          <p:val>
                                            <p:strVal val="ppt_x"/>
                                          </p:val>
                                        </p:tav>
                                        <p:tav tm="100000">
                                          <p:val>
                                            <p:fltVal val="0.4869"/>
                                          </p:val>
                                        </p:tav>
                                      </p:tavLst>
                                    </p:anim>
                                    <p:anim calcmode="lin" valueType="num">
                                      <p:cBhvr additive="base">
                                        <p:cTn id="37" dur="500" fill="hold">
                                          <p:stCondLst>
                                            <p:cond delay="0"/>
                                          </p:stCondLst>
                                        </p:cTn>
                                        <p:tgtEl>
                                          <p:spTgt spid="21"/>
                                        </p:tgtEl>
                                        <p:attrNameLst>
                                          <p:attrName>ppt_y</p:attrName>
                                        </p:attrNameLst>
                                      </p:cBhvr>
                                      <p:tavLst>
                                        <p:tav tm="0">
                                          <p:val>
                                            <p:strVal val="ppt_y"/>
                                          </p:val>
                                        </p:tav>
                                        <p:tav tm="100000">
                                          <p:val>
                                            <p:fltVal val="0.639434"/>
                                          </p:val>
                                        </p:tav>
                                      </p:tavLst>
                                    </p:anim>
                                    <p:anim calcmode="lin" valueType="num">
                                      <p:cBhvr additive="base">
                                        <p:cTn id="38" dur="500" fill="hold">
                                          <p:stCondLst>
                                            <p:cond delay="0"/>
                                          </p:stCondLst>
                                        </p:cTn>
                                        <p:tgtEl>
                                          <p:spTgt spid="21"/>
                                        </p:tgtEl>
                                        <p:attrNameLst>
                                          <p:attrName>ppt_w</p:attrName>
                                        </p:attrNameLst>
                                      </p:cBhvr>
                                      <p:tavLst>
                                        <p:tav tm="0">
                                          <p:val>
                                            <p:strVal val="ppt_w"/>
                                          </p:val>
                                        </p:tav>
                                        <p:tav tm="100000">
                                          <p:val>
                                            <p:strVal val="#ppt_w"/>
                                          </p:val>
                                        </p:tav>
                                      </p:tavLst>
                                    </p:anim>
                                    <p:anim calcmode="lin" valueType="num">
                                      <p:cBhvr additive="base">
                                        <p:cTn id="39" dur="500" fill="hold">
                                          <p:stCondLst>
                                            <p:cond delay="0"/>
                                          </p:stCondLst>
                                        </p:cTn>
                                        <p:tgtEl>
                                          <p:spTgt spid="21"/>
                                        </p:tgtEl>
                                        <p:attrNameLst>
                                          <p:attrName>ppt_h</p:attrName>
                                        </p:attrNameLst>
                                      </p:cBhvr>
                                      <p:tavLst>
                                        <p:tav tm="0">
                                          <p:val>
                                            <p:strVal val="ppt_h"/>
                                          </p:val>
                                        </p:tav>
                                        <p:tav tm="100000">
                                          <p:val>
                                            <p:strVal val="#ppt_h"/>
                                          </p:val>
                                        </p:tav>
                                      </p:tavLst>
                                    </p:anim>
                                  </p:childTnLst>
                                </p:cTn>
                              </p:par>
                              <p:par>
                                <p:cTn id="40" presetID="35" presetClass="path" presetSubtype="0" accel="50000" decel="50000" fill="hold" nodeType="withEffect">
                                  <p:stCondLst>
                                    <p:cond delay="0"/>
                                  </p:stCondLst>
                                  <p:childTnLst>
                                    <p:anim calcmode="lin" valueType="num">
                                      <p:cBhvr additive="base">
                                        <p:cTn id="41" dur="500" fill="hold">
                                          <p:stCondLst>
                                            <p:cond delay="0"/>
                                          </p:stCondLst>
                                        </p:cTn>
                                        <p:tgtEl>
                                          <p:spTgt spid="26"/>
                                        </p:tgtEl>
                                        <p:attrNameLst>
                                          <p:attrName>ppt_x</p:attrName>
                                        </p:attrNameLst>
                                      </p:cBhvr>
                                      <p:tavLst>
                                        <p:tav tm="0">
                                          <p:val>
                                            <p:strVal val="ppt_x"/>
                                          </p:val>
                                        </p:tav>
                                        <p:tav tm="100000">
                                          <p:val>
                                            <p:fltVal val="0.309042"/>
                                          </p:val>
                                        </p:tav>
                                      </p:tavLst>
                                    </p:anim>
                                    <p:anim calcmode="lin" valueType="num">
                                      <p:cBhvr additive="base">
                                        <p:cTn id="42" dur="500" fill="hold">
                                          <p:stCondLst>
                                            <p:cond delay="0"/>
                                          </p:stCondLst>
                                        </p:cTn>
                                        <p:tgtEl>
                                          <p:spTgt spid="26"/>
                                        </p:tgtEl>
                                        <p:attrNameLst>
                                          <p:attrName>ppt_y</p:attrName>
                                        </p:attrNameLst>
                                      </p:cBhvr>
                                      <p:tavLst>
                                        <p:tav tm="0">
                                          <p:val>
                                            <p:strVal val="ppt_y"/>
                                          </p:val>
                                        </p:tav>
                                        <p:tav tm="100000">
                                          <p:val>
                                            <p:fltVal val="0.41677"/>
                                          </p:val>
                                        </p:tav>
                                      </p:tavLst>
                                    </p:anim>
                                    <p:anim calcmode="lin" valueType="num">
                                      <p:cBhvr additive="base">
                                        <p:cTn id="43" dur="500" fill="hold">
                                          <p:stCondLst>
                                            <p:cond delay="0"/>
                                          </p:stCondLst>
                                        </p:cTn>
                                        <p:tgtEl>
                                          <p:spTgt spid="26"/>
                                        </p:tgtEl>
                                        <p:attrNameLst>
                                          <p:attrName>ppt_w</p:attrName>
                                        </p:attrNameLst>
                                      </p:cBhvr>
                                      <p:tavLst>
                                        <p:tav tm="0">
                                          <p:val>
                                            <p:strVal val="ppt_w"/>
                                          </p:val>
                                        </p:tav>
                                        <p:tav tm="100000">
                                          <p:val>
                                            <p:strVal val="#ppt_w"/>
                                          </p:val>
                                        </p:tav>
                                      </p:tavLst>
                                    </p:anim>
                                    <p:anim calcmode="lin" valueType="num">
                                      <p:cBhvr additive="base">
                                        <p:cTn id="44" dur="500" fill="hold">
                                          <p:stCondLst>
                                            <p:cond delay="0"/>
                                          </p:stCondLst>
                                        </p:cTn>
                                        <p:tgtEl>
                                          <p:spTgt spid="26"/>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1.2"/>
                                          </p:val>
                                        </p:tav>
                                      </p:tavLst>
                                    </p:anim>
                                    <p:anim calcmode="lin" valueType="num">
                                      <p:cBhvr>
                                        <p:cTn id="50" dur="500" fill="hold"/>
                                        <p:tgtEl>
                                          <p:spTgt spid="28"/>
                                        </p:tgtEl>
                                        <p:attrNameLst>
                                          <p:attrName>ppt_h</p:attrName>
                                        </p:attrNameLst>
                                      </p:cBhvr>
                                      <p:tavLst>
                                        <p:tav tm="0">
                                          <p:val>
                                            <p:fltVal val="0"/>
                                          </p:val>
                                        </p:tav>
                                        <p:tav tm="100000">
                                          <p:val>
                                            <p:strVal val="#ppt_h*1.2"/>
                                          </p:val>
                                        </p:tav>
                                      </p:tavLst>
                                    </p:anim>
                                    <p:animEffect transition="in" filter="fade">
                                      <p:cBhvr>
                                        <p:cTn id="51" dur="500"/>
                                        <p:tgtEl>
                                          <p:spTgt spid="28"/>
                                        </p:tgtEl>
                                      </p:cBhvr>
                                    </p:animEffect>
                                    <p:anim to="" calcmode="lin" valueType="num">
                                      <p:cBhvr>
                                        <p:cTn id="52" dur="500" fill="hold">
                                          <p:stCondLst>
                                            <p:cond delay="0"/>
                                          </p:stCondLst>
                                        </p:cTn>
                                        <p:tgtEl>
                                          <p:spTgt spid="28"/>
                                        </p:tgtEl>
                                        <p:attrNameLst>
                                          <p:attrName>ppt_x</p:attrName>
                                        </p:attrNameLst>
                                      </p:cBhvr>
                                      <p:tavLst>
                                        <p:tav tm="0">
                                          <p:val>
                                            <p:fltVal val="0.64909"/>
                                          </p:val>
                                        </p:tav>
                                        <p:tav tm="100000">
                                          <p:val>
                                            <p:fltVal val="0.589146"/>
                                          </p:val>
                                        </p:tav>
                                      </p:tavLst>
                                    </p:anim>
                                    <p:anim to="" calcmode="lin" valueType="num">
                                      <p:cBhvr>
                                        <p:cTn id="53" dur="500" fill="hold">
                                          <p:stCondLst>
                                            <p:cond delay="0"/>
                                          </p:stCondLst>
                                        </p:cTn>
                                        <p:tgtEl>
                                          <p:spTgt spid="28"/>
                                        </p:tgtEl>
                                        <p:attrNameLst>
                                          <p:attrName>ppt_y</p:attrName>
                                        </p:attrNameLst>
                                      </p:cBhvr>
                                      <p:tavLst>
                                        <p:tav tm="0">
                                          <p:val>
                                            <p:fltVal val="0.5"/>
                                          </p:val>
                                        </p:tav>
                                        <p:tav tm="100000">
                                          <p:val>
                                            <p:fltVal val="0.41677"/>
                                          </p:val>
                                        </p:tav>
                                      </p:tavLst>
                                    </p:anim>
                                  </p:childTnLst>
                                </p:cTn>
                              </p:par>
                              <p:par>
                                <p:cTn id="54" presetID="35" presetClass="path" presetSubtype="0" accel="50000" decel="50000" fill="hold" nodeType="withEffect">
                                  <p:stCondLst>
                                    <p:cond delay="0"/>
                                  </p:stCondLst>
                                  <p:childTnLst>
                                    <p:anim calcmode="lin" valueType="num">
                                      <p:cBhvr additive="base">
                                        <p:cTn id="55" dur="500" fill="hold">
                                          <p:stCondLst>
                                            <p:cond delay="0"/>
                                          </p:stCondLst>
                                        </p:cTn>
                                        <p:tgtEl>
                                          <p:spTgt spid="21"/>
                                        </p:tgtEl>
                                        <p:attrNameLst>
                                          <p:attrName>ppt_x</p:attrName>
                                        </p:attrNameLst>
                                      </p:cBhvr>
                                      <p:tavLst>
                                        <p:tav tm="0">
                                          <p:val>
                                            <p:strVal val="ppt_x"/>
                                          </p:val>
                                        </p:tav>
                                        <p:tav tm="100000">
                                          <p:val>
                                            <p:fltVal val="0.4869"/>
                                          </p:val>
                                        </p:tav>
                                      </p:tavLst>
                                    </p:anim>
                                    <p:anim calcmode="lin" valueType="num">
                                      <p:cBhvr additive="base">
                                        <p:cTn id="56" dur="500" fill="hold">
                                          <p:stCondLst>
                                            <p:cond delay="0"/>
                                          </p:stCondLst>
                                        </p:cTn>
                                        <p:tgtEl>
                                          <p:spTgt spid="21"/>
                                        </p:tgtEl>
                                        <p:attrNameLst>
                                          <p:attrName>ppt_y</p:attrName>
                                        </p:attrNameLst>
                                      </p:cBhvr>
                                      <p:tavLst>
                                        <p:tav tm="0">
                                          <p:val>
                                            <p:strVal val="ppt_y"/>
                                          </p:val>
                                        </p:tav>
                                        <p:tav tm="100000">
                                          <p:val>
                                            <p:fltVal val="0.640929"/>
                                          </p:val>
                                        </p:tav>
                                      </p:tavLst>
                                    </p:anim>
                                    <p:anim calcmode="lin" valueType="num">
                                      <p:cBhvr additive="base">
                                        <p:cTn id="57" dur="500" fill="hold">
                                          <p:stCondLst>
                                            <p:cond delay="0"/>
                                          </p:stCondLst>
                                        </p:cTn>
                                        <p:tgtEl>
                                          <p:spTgt spid="21"/>
                                        </p:tgtEl>
                                        <p:attrNameLst>
                                          <p:attrName>ppt_w</p:attrName>
                                        </p:attrNameLst>
                                      </p:cBhvr>
                                      <p:tavLst>
                                        <p:tav tm="0">
                                          <p:val>
                                            <p:strVal val="ppt_w"/>
                                          </p:val>
                                        </p:tav>
                                        <p:tav tm="100000">
                                          <p:val>
                                            <p:strVal val="#ppt_w"/>
                                          </p:val>
                                        </p:tav>
                                      </p:tavLst>
                                    </p:anim>
                                    <p:anim calcmode="lin" valueType="num">
                                      <p:cBhvr additive="base">
                                        <p:cTn id="58" dur="500" fill="hold">
                                          <p:stCondLst>
                                            <p:cond delay="0"/>
                                          </p:stCondLst>
                                        </p:cTn>
                                        <p:tgtEl>
                                          <p:spTgt spid="21"/>
                                        </p:tgtEl>
                                        <p:attrNameLst>
                                          <p:attrName>ppt_h</p:attrName>
                                        </p:attrNameLst>
                                      </p:cBhvr>
                                      <p:tavLst>
                                        <p:tav tm="0">
                                          <p:val>
                                            <p:strVal val="ppt_h"/>
                                          </p:val>
                                        </p:tav>
                                        <p:tav tm="100000">
                                          <p:val>
                                            <p:strVal val="#ppt_h"/>
                                          </p:val>
                                        </p:tav>
                                      </p:tavLst>
                                    </p:anim>
                                  </p:childTnLst>
                                </p:cTn>
                              </p:par>
                              <p:par>
                                <p:cTn id="59" presetID="35" presetClass="path" presetSubtype="0" accel="50000" decel="50000" fill="hold" nodeType="withEffect">
                                  <p:stCondLst>
                                    <p:cond delay="0"/>
                                  </p:stCondLst>
                                  <p:childTnLst>
                                    <p:anim calcmode="lin" valueType="num">
                                      <p:cBhvr additive="base">
                                        <p:cTn id="60" dur="500" fill="hold">
                                          <p:stCondLst>
                                            <p:cond delay="0"/>
                                          </p:stCondLst>
                                        </p:cTn>
                                        <p:tgtEl>
                                          <p:spTgt spid="26"/>
                                        </p:tgtEl>
                                        <p:attrNameLst>
                                          <p:attrName>ppt_x</p:attrName>
                                        </p:attrNameLst>
                                      </p:cBhvr>
                                      <p:tavLst>
                                        <p:tav tm="0">
                                          <p:val>
                                            <p:strVal val="ppt_x"/>
                                          </p:val>
                                        </p:tav>
                                        <p:tav tm="100000">
                                          <p:val>
                                            <p:fltVal val="0.309042"/>
                                          </p:val>
                                        </p:tav>
                                      </p:tavLst>
                                    </p:anim>
                                    <p:anim calcmode="lin" valueType="num">
                                      <p:cBhvr additive="base">
                                        <p:cTn id="61" dur="500" fill="hold">
                                          <p:stCondLst>
                                            <p:cond delay="0"/>
                                          </p:stCondLst>
                                        </p:cTn>
                                        <p:tgtEl>
                                          <p:spTgt spid="26"/>
                                        </p:tgtEl>
                                        <p:attrNameLst>
                                          <p:attrName>ppt_y</p:attrName>
                                        </p:attrNameLst>
                                      </p:cBhvr>
                                      <p:tavLst>
                                        <p:tav tm="0">
                                          <p:val>
                                            <p:strVal val="ppt_y"/>
                                          </p:val>
                                        </p:tav>
                                        <p:tav tm="100000">
                                          <p:val>
                                            <p:fltVal val="0.418265"/>
                                          </p:val>
                                        </p:tav>
                                      </p:tavLst>
                                    </p:anim>
                                    <p:anim calcmode="lin" valueType="num">
                                      <p:cBhvr additive="base">
                                        <p:cTn id="62" dur="500" fill="hold">
                                          <p:stCondLst>
                                            <p:cond delay="0"/>
                                          </p:stCondLst>
                                        </p:cTn>
                                        <p:tgtEl>
                                          <p:spTgt spid="26"/>
                                        </p:tgtEl>
                                        <p:attrNameLst>
                                          <p:attrName>ppt_w</p:attrName>
                                        </p:attrNameLst>
                                      </p:cBhvr>
                                      <p:tavLst>
                                        <p:tav tm="0">
                                          <p:val>
                                            <p:strVal val="ppt_w"/>
                                          </p:val>
                                        </p:tav>
                                        <p:tav tm="100000">
                                          <p:val>
                                            <p:strVal val="#ppt_w"/>
                                          </p:val>
                                        </p:tav>
                                      </p:tavLst>
                                    </p:anim>
                                    <p:anim calcmode="lin" valueType="num">
                                      <p:cBhvr additive="base">
                                        <p:cTn id="63" dur="500" fill="hold">
                                          <p:stCondLst>
                                            <p:cond delay="0"/>
                                          </p:stCondLst>
                                        </p:cTn>
                                        <p:tgtEl>
                                          <p:spTgt spid="26"/>
                                        </p:tgtEl>
                                        <p:attrNameLst>
                                          <p:attrName>ppt_h</p:attrName>
                                        </p:attrNameLst>
                                      </p:cBhvr>
                                      <p:tavLst>
                                        <p:tav tm="0">
                                          <p:val>
                                            <p:strVal val="ppt_h"/>
                                          </p:val>
                                        </p:tav>
                                        <p:tav tm="100000">
                                          <p:val>
                                            <p:strVal val="#ppt_h"/>
                                          </p:val>
                                        </p:tav>
                                      </p:tavLst>
                                    </p:anim>
                                  </p:childTnLst>
                                </p:cTn>
                              </p:par>
                              <p:par>
                                <p:cTn id="64" presetID="35" presetClass="path" presetSubtype="0" accel="50000" decel="50000" fill="hold" nodeType="withEffect">
                                  <p:stCondLst>
                                    <p:cond delay="0"/>
                                  </p:stCondLst>
                                  <p:childTnLst>
                                    <p:anim calcmode="lin" valueType="num">
                                      <p:cBhvr additive="base">
                                        <p:cTn id="65" dur="500" fill="hold">
                                          <p:stCondLst>
                                            <p:cond delay="0"/>
                                          </p:stCondLst>
                                        </p:cTn>
                                        <p:tgtEl>
                                          <p:spTgt spid="27"/>
                                        </p:tgtEl>
                                        <p:attrNameLst>
                                          <p:attrName>ppt_x</p:attrName>
                                        </p:attrNameLst>
                                      </p:cBhvr>
                                      <p:tavLst>
                                        <p:tav tm="0">
                                          <p:val>
                                            <p:strVal val="ppt_x"/>
                                          </p:val>
                                        </p:tav>
                                        <p:tav tm="100000">
                                          <p:val>
                                            <p:fltVal val="0.430792"/>
                                          </p:val>
                                        </p:tav>
                                      </p:tavLst>
                                    </p:anim>
                                    <p:anim calcmode="lin" valueType="num">
                                      <p:cBhvr additive="base">
                                        <p:cTn id="66" dur="500" fill="hold">
                                          <p:stCondLst>
                                            <p:cond delay="0"/>
                                          </p:stCondLst>
                                        </p:cTn>
                                        <p:tgtEl>
                                          <p:spTgt spid="27"/>
                                        </p:tgtEl>
                                        <p:attrNameLst>
                                          <p:attrName>ppt_y</p:attrName>
                                        </p:attrNameLst>
                                      </p:cBhvr>
                                      <p:tavLst>
                                        <p:tav tm="0">
                                          <p:val>
                                            <p:strVal val="ppt_y"/>
                                          </p:val>
                                        </p:tav>
                                        <p:tav tm="100000">
                                          <p:val>
                                            <p:fltVal val="0.616864"/>
                                          </p:val>
                                        </p:tav>
                                      </p:tavLst>
                                    </p:anim>
                                    <p:anim calcmode="lin" valueType="num">
                                      <p:cBhvr additive="base">
                                        <p:cTn id="67" dur="500" fill="hold">
                                          <p:stCondLst>
                                            <p:cond delay="0"/>
                                          </p:stCondLst>
                                        </p:cTn>
                                        <p:tgtEl>
                                          <p:spTgt spid="27"/>
                                        </p:tgtEl>
                                        <p:attrNameLst>
                                          <p:attrName>ppt_w</p:attrName>
                                        </p:attrNameLst>
                                      </p:cBhvr>
                                      <p:tavLst>
                                        <p:tav tm="0">
                                          <p:val>
                                            <p:strVal val="ppt_w"/>
                                          </p:val>
                                        </p:tav>
                                        <p:tav tm="100000">
                                          <p:val>
                                            <p:strVal val="#ppt_w"/>
                                          </p:val>
                                        </p:tav>
                                      </p:tavLst>
                                    </p:anim>
                                    <p:anim calcmode="lin" valueType="num">
                                      <p:cBhvr additive="base">
                                        <p:cTn id="68" dur="500" fill="hold">
                                          <p:stCondLst>
                                            <p:cond delay="0"/>
                                          </p:stCondLst>
                                        </p:cTn>
                                        <p:tgtEl>
                                          <p:spTgt spid="27"/>
                                        </p:tgtEl>
                                        <p:attrNameLst>
                                          <p:attrName>ppt_h</p:attrName>
                                        </p:attrNameLst>
                                      </p:cBhvr>
                                      <p:tavLst>
                                        <p:tav tm="0">
                                          <p:val>
                                            <p:strVal val="ppt_h"/>
                                          </p:val>
                                        </p:tav>
                                        <p:tav tm="100000">
                                          <p:val>
                                            <p:strVal val="#ppt_h"/>
                                          </p:val>
                                        </p:tav>
                                      </p:tavLst>
                                    </p:anim>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p:cTn id="73" dur="500" fill="hold"/>
                                        <p:tgtEl>
                                          <p:spTgt spid="29"/>
                                        </p:tgtEl>
                                        <p:attrNameLst>
                                          <p:attrName>ppt_w</p:attrName>
                                        </p:attrNameLst>
                                      </p:cBhvr>
                                      <p:tavLst>
                                        <p:tav tm="0">
                                          <p:val>
                                            <p:fltVal val="0"/>
                                          </p:val>
                                        </p:tav>
                                        <p:tav tm="100000">
                                          <p:val>
                                            <p:strVal val="#ppt_w*1.2"/>
                                          </p:val>
                                        </p:tav>
                                      </p:tavLst>
                                    </p:anim>
                                    <p:anim calcmode="lin" valueType="num">
                                      <p:cBhvr>
                                        <p:cTn id="74" dur="500" fill="hold"/>
                                        <p:tgtEl>
                                          <p:spTgt spid="29"/>
                                        </p:tgtEl>
                                        <p:attrNameLst>
                                          <p:attrName>ppt_h</p:attrName>
                                        </p:attrNameLst>
                                      </p:cBhvr>
                                      <p:tavLst>
                                        <p:tav tm="0">
                                          <p:val>
                                            <p:fltVal val="0"/>
                                          </p:val>
                                        </p:tav>
                                        <p:tav tm="100000">
                                          <p:val>
                                            <p:strVal val="#ppt_h*1.2"/>
                                          </p:val>
                                        </p:tav>
                                      </p:tavLst>
                                    </p:anim>
                                    <p:animEffect transition="in" filter="fade">
                                      <p:cBhvr>
                                        <p:cTn id="75" dur="500"/>
                                        <p:tgtEl>
                                          <p:spTgt spid="29"/>
                                        </p:tgtEl>
                                      </p:cBhvr>
                                    </p:animEffect>
                                    <p:anim to="" calcmode="lin" valueType="num">
                                      <p:cBhvr>
                                        <p:cTn id="76" dur="500" fill="hold">
                                          <p:stCondLst>
                                            <p:cond delay="0"/>
                                          </p:stCondLst>
                                        </p:cTn>
                                        <p:tgtEl>
                                          <p:spTgt spid="29"/>
                                        </p:tgtEl>
                                        <p:attrNameLst>
                                          <p:attrName>ppt_x</p:attrName>
                                        </p:attrNameLst>
                                      </p:cBhvr>
                                      <p:tavLst>
                                        <p:tav tm="0">
                                          <p:val>
                                            <p:fltVal val="0.64909"/>
                                          </p:val>
                                        </p:tav>
                                        <p:tav tm="100000">
                                          <p:val>
                                            <p:fltVal val="0.71188"/>
                                          </p:val>
                                        </p:tav>
                                      </p:tavLst>
                                    </p:anim>
                                    <p:anim to="" calcmode="lin" valueType="num">
                                      <p:cBhvr>
                                        <p:cTn id="77" dur="500" fill="hold">
                                          <p:stCondLst>
                                            <p:cond delay="0"/>
                                          </p:stCondLst>
                                        </p:cTn>
                                        <p:tgtEl>
                                          <p:spTgt spid="29"/>
                                        </p:tgtEl>
                                        <p:attrNameLst>
                                          <p:attrName>ppt_y</p:attrName>
                                        </p:attrNameLst>
                                      </p:cBhvr>
                                      <p:tavLst>
                                        <p:tav tm="0">
                                          <p:val>
                                            <p:fltVal val="0.5"/>
                                          </p:val>
                                        </p:tav>
                                        <p:tav tm="100000">
                                          <p:val>
                                            <p:fltVal val="0.640929"/>
                                          </p:val>
                                        </p:tav>
                                      </p:tavLst>
                                    </p:anim>
                                  </p:childTnLst>
                                </p:cTn>
                              </p:par>
                              <p:par>
                                <p:cTn id="78" presetID="35" presetClass="path" presetSubtype="0" accel="50000" decel="50000" fill="hold" nodeType="withEffect">
                                  <p:stCondLst>
                                    <p:cond delay="0"/>
                                  </p:stCondLst>
                                  <p:childTnLst>
                                    <p:anim calcmode="lin" valueType="num">
                                      <p:cBhvr additive="base">
                                        <p:cTn id="79" dur="500" fill="hold">
                                          <p:stCondLst>
                                            <p:cond delay="0"/>
                                          </p:stCondLst>
                                        </p:cTn>
                                        <p:tgtEl>
                                          <p:spTgt spid="21"/>
                                        </p:tgtEl>
                                        <p:attrNameLst>
                                          <p:attrName>ppt_x</p:attrName>
                                        </p:attrNameLst>
                                      </p:cBhvr>
                                      <p:tavLst>
                                        <p:tav tm="0">
                                          <p:val>
                                            <p:strVal val="ppt_x"/>
                                          </p:val>
                                        </p:tav>
                                        <p:tav tm="100000">
                                          <p:val>
                                            <p:fltVal val="0.4869"/>
                                          </p:val>
                                        </p:tav>
                                      </p:tavLst>
                                    </p:anim>
                                    <p:anim calcmode="lin" valueType="num">
                                      <p:cBhvr additive="base">
                                        <p:cTn id="80" dur="500" fill="hold">
                                          <p:stCondLst>
                                            <p:cond delay="0"/>
                                          </p:stCondLst>
                                        </p:cTn>
                                        <p:tgtEl>
                                          <p:spTgt spid="21"/>
                                        </p:tgtEl>
                                        <p:attrNameLst>
                                          <p:attrName>ppt_y</p:attrName>
                                        </p:attrNameLst>
                                      </p:cBhvr>
                                      <p:tavLst>
                                        <p:tav tm="0">
                                          <p:val>
                                            <p:strVal val="ppt_y"/>
                                          </p:val>
                                        </p:tav>
                                        <p:tav tm="100000">
                                          <p:val>
                                            <p:fltVal val="0.640929"/>
                                          </p:val>
                                        </p:tav>
                                      </p:tavLst>
                                    </p:anim>
                                    <p:anim calcmode="lin" valueType="num">
                                      <p:cBhvr additive="base">
                                        <p:cTn id="81" dur="500" fill="hold">
                                          <p:stCondLst>
                                            <p:cond delay="0"/>
                                          </p:stCondLst>
                                        </p:cTn>
                                        <p:tgtEl>
                                          <p:spTgt spid="21"/>
                                        </p:tgtEl>
                                        <p:attrNameLst>
                                          <p:attrName>ppt_w</p:attrName>
                                        </p:attrNameLst>
                                      </p:cBhvr>
                                      <p:tavLst>
                                        <p:tav tm="0">
                                          <p:val>
                                            <p:strVal val="ppt_w"/>
                                          </p:val>
                                        </p:tav>
                                        <p:tav tm="100000">
                                          <p:val>
                                            <p:strVal val="#ppt_w"/>
                                          </p:val>
                                        </p:tav>
                                      </p:tavLst>
                                    </p:anim>
                                    <p:anim calcmode="lin" valueType="num">
                                      <p:cBhvr additive="base">
                                        <p:cTn id="82" dur="500" fill="hold">
                                          <p:stCondLst>
                                            <p:cond delay="0"/>
                                          </p:stCondLst>
                                        </p:cTn>
                                        <p:tgtEl>
                                          <p:spTgt spid="21"/>
                                        </p:tgtEl>
                                        <p:attrNameLst>
                                          <p:attrName>ppt_h</p:attrName>
                                        </p:attrNameLst>
                                      </p:cBhvr>
                                      <p:tavLst>
                                        <p:tav tm="0">
                                          <p:val>
                                            <p:strVal val="ppt_h"/>
                                          </p:val>
                                        </p:tav>
                                        <p:tav tm="100000">
                                          <p:val>
                                            <p:strVal val="#ppt_h"/>
                                          </p:val>
                                        </p:tav>
                                      </p:tavLst>
                                    </p:anim>
                                  </p:childTnLst>
                                </p:cTn>
                              </p:par>
                              <p:par>
                                <p:cTn id="83" presetID="35" presetClass="path" presetSubtype="0" accel="50000" decel="50000" fill="hold" nodeType="withEffect">
                                  <p:stCondLst>
                                    <p:cond delay="0"/>
                                  </p:stCondLst>
                                  <p:childTnLst>
                                    <p:anim calcmode="lin" valueType="num">
                                      <p:cBhvr additive="base">
                                        <p:cTn id="84" dur="500" fill="hold">
                                          <p:stCondLst>
                                            <p:cond delay="0"/>
                                          </p:stCondLst>
                                        </p:cTn>
                                        <p:tgtEl>
                                          <p:spTgt spid="26"/>
                                        </p:tgtEl>
                                        <p:attrNameLst>
                                          <p:attrName>ppt_x</p:attrName>
                                        </p:attrNameLst>
                                      </p:cBhvr>
                                      <p:tavLst>
                                        <p:tav tm="0">
                                          <p:val>
                                            <p:strVal val="ppt_x"/>
                                          </p:val>
                                        </p:tav>
                                        <p:tav tm="100000">
                                          <p:val>
                                            <p:fltVal val="0.309042"/>
                                          </p:val>
                                        </p:tav>
                                      </p:tavLst>
                                    </p:anim>
                                    <p:anim calcmode="lin" valueType="num">
                                      <p:cBhvr additive="base">
                                        <p:cTn id="85" dur="500" fill="hold">
                                          <p:stCondLst>
                                            <p:cond delay="0"/>
                                          </p:stCondLst>
                                        </p:cTn>
                                        <p:tgtEl>
                                          <p:spTgt spid="26"/>
                                        </p:tgtEl>
                                        <p:attrNameLst>
                                          <p:attrName>ppt_y</p:attrName>
                                        </p:attrNameLst>
                                      </p:cBhvr>
                                      <p:tavLst>
                                        <p:tav tm="0">
                                          <p:val>
                                            <p:strVal val="ppt_y"/>
                                          </p:val>
                                        </p:tav>
                                        <p:tav tm="100000">
                                          <p:val>
                                            <p:fltVal val="0.418265"/>
                                          </p:val>
                                        </p:tav>
                                      </p:tavLst>
                                    </p:anim>
                                    <p:anim calcmode="lin" valueType="num">
                                      <p:cBhvr additive="base">
                                        <p:cTn id="86" dur="500" fill="hold">
                                          <p:stCondLst>
                                            <p:cond delay="0"/>
                                          </p:stCondLst>
                                        </p:cTn>
                                        <p:tgtEl>
                                          <p:spTgt spid="26"/>
                                        </p:tgtEl>
                                        <p:attrNameLst>
                                          <p:attrName>ppt_w</p:attrName>
                                        </p:attrNameLst>
                                      </p:cBhvr>
                                      <p:tavLst>
                                        <p:tav tm="0">
                                          <p:val>
                                            <p:strVal val="ppt_w"/>
                                          </p:val>
                                        </p:tav>
                                        <p:tav tm="100000">
                                          <p:val>
                                            <p:strVal val="#ppt_w"/>
                                          </p:val>
                                        </p:tav>
                                      </p:tavLst>
                                    </p:anim>
                                    <p:anim calcmode="lin" valueType="num">
                                      <p:cBhvr additive="base">
                                        <p:cTn id="87" dur="500" fill="hold">
                                          <p:stCondLst>
                                            <p:cond delay="0"/>
                                          </p:stCondLst>
                                        </p:cTn>
                                        <p:tgtEl>
                                          <p:spTgt spid="26"/>
                                        </p:tgtEl>
                                        <p:attrNameLst>
                                          <p:attrName>ppt_h</p:attrName>
                                        </p:attrNameLst>
                                      </p:cBhvr>
                                      <p:tavLst>
                                        <p:tav tm="0">
                                          <p:val>
                                            <p:strVal val="ppt_h"/>
                                          </p:val>
                                        </p:tav>
                                        <p:tav tm="100000">
                                          <p:val>
                                            <p:strVal val="#ppt_h"/>
                                          </p:val>
                                        </p:tav>
                                      </p:tavLst>
                                    </p:anim>
                                  </p:childTnLst>
                                </p:cTn>
                              </p:par>
                              <p:par>
                                <p:cTn id="88" presetID="35" presetClass="path" presetSubtype="0" accel="50000" decel="50000" fill="hold" nodeType="withEffect">
                                  <p:stCondLst>
                                    <p:cond delay="0"/>
                                  </p:stCondLst>
                                  <p:childTnLst>
                                    <p:anim calcmode="lin" valueType="num">
                                      <p:cBhvr additive="base">
                                        <p:cTn id="89" dur="500" fill="hold">
                                          <p:stCondLst>
                                            <p:cond delay="0"/>
                                          </p:stCondLst>
                                        </p:cTn>
                                        <p:tgtEl>
                                          <p:spTgt spid="27"/>
                                        </p:tgtEl>
                                        <p:attrNameLst>
                                          <p:attrName>ppt_x</p:attrName>
                                        </p:attrNameLst>
                                      </p:cBhvr>
                                      <p:tavLst>
                                        <p:tav tm="0">
                                          <p:val>
                                            <p:strVal val="ppt_x"/>
                                          </p:val>
                                        </p:tav>
                                        <p:tav tm="100000">
                                          <p:val>
                                            <p:fltVal val="0.430792"/>
                                          </p:val>
                                        </p:tav>
                                      </p:tavLst>
                                    </p:anim>
                                    <p:anim calcmode="lin" valueType="num">
                                      <p:cBhvr additive="base">
                                        <p:cTn id="90" dur="500" fill="hold">
                                          <p:stCondLst>
                                            <p:cond delay="0"/>
                                          </p:stCondLst>
                                        </p:cTn>
                                        <p:tgtEl>
                                          <p:spTgt spid="27"/>
                                        </p:tgtEl>
                                        <p:attrNameLst>
                                          <p:attrName>ppt_y</p:attrName>
                                        </p:attrNameLst>
                                      </p:cBhvr>
                                      <p:tavLst>
                                        <p:tav tm="0">
                                          <p:val>
                                            <p:strVal val="ppt_y"/>
                                          </p:val>
                                        </p:tav>
                                        <p:tav tm="100000">
                                          <p:val>
                                            <p:fltVal val="0.616864"/>
                                          </p:val>
                                        </p:tav>
                                      </p:tavLst>
                                    </p:anim>
                                    <p:anim calcmode="lin" valueType="num">
                                      <p:cBhvr additive="base">
                                        <p:cTn id="91" dur="500" fill="hold">
                                          <p:stCondLst>
                                            <p:cond delay="0"/>
                                          </p:stCondLst>
                                        </p:cTn>
                                        <p:tgtEl>
                                          <p:spTgt spid="27"/>
                                        </p:tgtEl>
                                        <p:attrNameLst>
                                          <p:attrName>ppt_w</p:attrName>
                                        </p:attrNameLst>
                                      </p:cBhvr>
                                      <p:tavLst>
                                        <p:tav tm="0">
                                          <p:val>
                                            <p:strVal val="ppt_w"/>
                                          </p:val>
                                        </p:tav>
                                        <p:tav tm="100000">
                                          <p:val>
                                            <p:strVal val="#ppt_w"/>
                                          </p:val>
                                        </p:tav>
                                      </p:tavLst>
                                    </p:anim>
                                    <p:anim calcmode="lin" valueType="num">
                                      <p:cBhvr additive="base">
                                        <p:cTn id="92" dur="500" fill="hold">
                                          <p:stCondLst>
                                            <p:cond delay="0"/>
                                          </p:stCondLst>
                                        </p:cTn>
                                        <p:tgtEl>
                                          <p:spTgt spid="27"/>
                                        </p:tgtEl>
                                        <p:attrNameLst>
                                          <p:attrName>ppt_h</p:attrName>
                                        </p:attrNameLst>
                                      </p:cBhvr>
                                      <p:tavLst>
                                        <p:tav tm="0">
                                          <p:val>
                                            <p:strVal val="ppt_h"/>
                                          </p:val>
                                        </p:tav>
                                        <p:tav tm="100000">
                                          <p:val>
                                            <p:strVal val="#ppt_h"/>
                                          </p:val>
                                        </p:tav>
                                      </p:tavLst>
                                    </p:anim>
                                  </p:childTnLst>
                                </p:cTn>
                              </p:par>
                              <p:par>
                                <p:cTn id="93" presetID="35" presetClass="path" presetSubtype="0" accel="50000" decel="50000" fill="hold" nodeType="withEffect">
                                  <p:stCondLst>
                                    <p:cond delay="0"/>
                                  </p:stCondLst>
                                  <p:childTnLst>
                                    <p:anim calcmode="lin" valueType="num">
                                      <p:cBhvr additive="base">
                                        <p:cTn id="94" dur="500" fill="hold">
                                          <p:stCondLst>
                                            <p:cond delay="0"/>
                                          </p:stCondLst>
                                        </p:cTn>
                                        <p:tgtEl>
                                          <p:spTgt spid="28"/>
                                        </p:tgtEl>
                                        <p:attrNameLst>
                                          <p:attrName>ppt_x</p:attrName>
                                        </p:attrNameLst>
                                      </p:cBhvr>
                                      <p:tavLst>
                                        <p:tav tm="0">
                                          <p:val>
                                            <p:strVal val="ppt_x"/>
                                          </p:val>
                                        </p:tav>
                                        <p:tav tm="100000">
                                          <p:val>
                                            <p:fltVal val="0.589146"/>
                                          </p:val>
                                        </p:tav>
                                      </p:tavLst>
                                    </p:anim>
                                    <p:anim calcmode="lin" valueType="num">
                                      <p:cBhvr additive="base">
                                        <p:cTn id="95" dur="500" fill="hold">
                                          <p:stCondLst>
                                            <p:cond delay="0"/>
                                          </p:stCondLst>
                                        </p:cTn>
                                        <p:tgtEl>
                                          <p:spTgt spid="28"/>
                                        </p:tgtEl>
                                        <p:attrNameLst>
                                          <p:attrName>ppt_y</p:attrName>
                                        </p:attrNameLst>
                                      </p:cBhvr>
                                      <p:tavLst>
                                        <p:tav tm="0">
                                          <p:val>
                                            <p:strVal val="ppt_y"/>
                                          </p:val>
                                        </p:tav>
                                        <p:tav tm="100000">
                                          <p:val>
                                            <p:fltVal val="0.41677"/>
                                          </p:val>
                                        </p:tav>
                                      </p:tavLst>
                                    </p:anim>
                                    <p:anim calcmode="lin" valueType="num">
                                      <p:cBhvr additive="base">
                                        <p:cTn id="96" dur="500" fill="hold">
                                          <p:stCondLst>
                                            <p:cond delay="0"/>
                                          </p:stCondLst>
                                        </p:cTn>
                                        <p:tgtEl>
                                          <p:spTgt spid="28"/>
                                        </p:tgtEl>
                                        <p:attrNameLst>
                                          <p:attrName>ppt_w</p:attrName>
                                        </p:attrNameLst>
                                      </p:cBhvr>
                                      <p:tavLst>
                                        <p:tav tm="0">
                                          <p:val>
                                            <p:strVal val="ppt_w"/>
                                          </p:val>
                                        </p:tav>
                                        <p:tav tm="100000">
                                          <p:val>
                                            <p:strVal val="#ppt_w"/>
                                          </p:val>
                                        </p:tav>
                                      </p:tavLst>
                                    </p:anim>
                                    <p:anim calcmode="lin" valueType="num">
                                      <p:cBhvr additive="base">
                                        <p:cTn id="97" dur="500" fill="hold">
                                          <p:stCondLst>
                                            <p:cond delay="0"/>
                                          </p:stCondLst>
                                        </p:cTn>
                                        <p:tgtEl>
                                          <p:spTgt spid="28"/>
                                        </p:tgtEl>
                                        <p:attrNameLst>
                                          <p:attrName>ppt_h</p:attrName>
                                        </p:attrNameLst>
                                      </p:cBhvr>
                                      <p:tavLst>
                                        <p:tav tm="0">
                                          <p:val>
                                            <p:strVal val="ppt_h"/>
                                          </p:val>
                                        </p:tav>
                                        <p:tav tm="100000">
                                          <p:val>
                                            <p:strVal val="#ppt_h"/>
                                          </p:val>
                                        </p:tav>
                                      </p:tavLst>
                                    </p:anim>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nodeType="click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p:cTn id="102" dur="500" fill="hold"/>
                                        <p:tgtEl>
                                          <p:spTgt spid="30"/>
                                        </p:tgtEl>
                                        <p:attrNameLst>
                                          <p:attrName>ppt_w</p:attrName>
                                        </p:attrNameLst>
                                      </p:cBhvr>
                                      <p:tavLst>
                                        <p:tav tm="0">
                                          <p:val>
                                            <p:fltVal val="0"/>
                                          </p:val>
                                        </p:tav>
                                        <p:tav tm="100000">
                                          <p:val>
                                            <p:strVal val="#ppt_w*1.2"/>
                                          </p:val>
                                        </p:tav>
                                      </p:tavLst>
                                    </p:anim>
                                    <p:anim calcmode="lin" valueType="num">
                                      <p:cBhvr>
                                        <p:cTn id="103" dur="500" fill="hold"/>
                                        <p:tgtEl>
                                          <p:spTgt spid="30"/>
                                        </p:tgtEl>
                                        <p:attrNameLst>
                                          <p:attrName>ppt_h</p:attrName>
                                        </p:attrNameLst>
                                      </p:cBhvr>
                                      <p:tavLst>
                                        <p:tav tm="0">
                                          <p:val>
                                            <p:fltVal val="0"/>
                                          </p:val>
                                        </p:tav>
                                        <p:tav tm="100000">
                                          <p:val>
                                            <p:strVal val="#ppt_h*1.2"/>
                                          </p:val>
                                        </p:tav>
                                      </p:tavLst>
                                    </p:anim>
                                    <p:animEffect transition="in" filter="fade">
                                      <p:cBhvr>
                                        <p:cTn id="104" dur="500"/>
                                        <p:tgtEl>
                                          <p:spTgt spid="30"/>
                                        </p:tgtEl>
                                      </p:cBhvr>
                                    </p:animEffect>
                                    <p:anim to="" calcmode="lin" valueType="num">
                                      <p:cBhvr>
                                        <p:cTn id="105" dur="500" fill="hold">
                                          <p:stCondLst>
                                            <p:cond delay="0"/>
                                          </p:stCondLst>
                                        </p:cTn>
                                        <p:tgtEl>
                                          <p:spTgt spid="30"/>
                                        </p:tgtEl>
                                        <p:attrNameLst>
                                          <p:attrName>ppt_x</p:attrName>
                                        </p:attrNameLst>
                                      </p:cBhvr>
                                      <p:tavLst>
                                        <p:tav tm="0">
                                          <p:val>
                                            <p:fltVal val="0.64909"/>
                                          </p:val>
                                        </p:tav>
                                        <p:tav tm="100000">
                                          <p:val>
                                            <p:fltVal val="0.833853"/>
                                          </p:val>
                                        </p:tav>
                                      </p:tavLst>
                                    </p:anim>
                                    <p:anim to="" calcmode="lin" valueType="num">
                                      <p:cBhvr>
                                        <p:cTn id="106" dur="500" fill="hold">
                                          <p:stCondLst>
                                            <p:cond delay="0"/>
                                          </p:stCondLst>
                                        </p:cTn>
                                        <p:tgtEl>
                                          <p:spTgt spid="30"/>
                                        </p:tgtEl>
                                        <p:attrNameLst>
                                          <p:attrName>ppt_y</p:attrName>
                                        </p:attrNameLst>
                                      </p:cBhvr>
                                      <p:tavLst>
                                        <p:tav tm="0">
                                          <p:val>
                                            <p:fltVal val="0.5"/>
                                          </p:val>
                                        </p:tav>
                                        <p:tav tm="100000">
                                          <p:val>
                                            <p:fltVal val="0.454469"/>
                                          </p:val>
                                        </p:tav>
                                      </p:tavLst>
                                    </p:anim>
                                  </p:childTnLst>
                                </p:cTn>
                              </p:par>
                              <p:par>
                                <p:cTn id="107" presetID="35" presetClass="path" presetSubtype="0" accel="50000" decel="50000" fill="hold" nodeType="withEffect">
                                  <p:stCondLst>
                                    <p:cond delay="0"/>
                                  </p:stCondLst>
                                  <p:childTnLst>
                                    <p:anim calcmode="lin" valueType="num">
                                      <p:cBhvr additive="base">
                                        <p:cTn id="108" dur="500" fill="hold">
                                          <p:stCondLst>
                                            <p:cond delay="0"/>
                                          </p:stCondLst>
                                        </p:cTn>
                                        <p:tgtEl>
                                          <p:spTgt spid="21"/>
                                        </p:tgtEl>
                                        <p:attrNameLst>
                                          <p:attrName>ppt_x</p:attrName>
                                        </p:attrNameLst>
                                      </p:cBhvr>
                                      <p:tavLst>
                                        <p:tav tm="0">
                                          <p:val>
                                            <p:strVal val="ppt_x"/>
                                          </p:val>
                                        </p:tav>
                                        <p:tav tm="100000">
                                          <p:val>
                                            <p:fltVal val="0.478535"/>
                                          </p:val>
                                        </p:tav>
                                      </p:tavLst>
                                    </p:anim>
                                    <p:anim calcmode="lin" valueType="num">
                                      <p:cBhvr additive="base">
                                        <p:cTn id="109" dur="500" fill="hold">
                                          <p:stCondLst>
                                            <p:cond delay="0"/>
                                          </p:stCondLst>
                                        </p:cTn>
                                        <p:tgtEl>
                                          <p:spTgt spid="21"/>
                                        </p:tgtEl>
                                        <p:attrNameLst>
                                          <p:attrName>ppt_y</p:attrName>
                                        </p:attrNameLst>
                                      </p:cBhvr>
                                      <p:tavLst>
                                        <p:tav tm="0">
                                          <p:val>
                                            <p:strVal val="ppt_y"/>
                                          </p:val>
                                        </p:tav>
                                        <p:tav tm="100000">
                                          <p:val>
                                            <p:fltVal val="0.640929"/>
                                          </p:val>
                                        </p:tav>
                                      </p:tavLst>
                                    </p:anim>
                                    <p:anim calcmode="lin" valueType="num">
                                      <p:cBhvr additive="base">
                                        <p:cTn id="110" dur="500" fill="hold">
                                          <p:stCondLst>
                                            <p:cond delay="0"/>
                                          </p:stCondLst>
                                        </p:cTn>
                                        <p:tgtEl>
                                          <p:spTgt spid="21"/>
                                        </p:tgtEl>
                                        <p:attrNameLst>
                                          <p:attrName>ppt_w</p:attrName>
                                        </p:attrNameLst>
                                      </p:cBhvr>
                                      <p:tavLst>
                                        <p:tav tm="0">
                                          <p:val>
                                            <p:strVal val="ppt_w"/>
                                          </p:val>
                                        </p:tav>
                                        <p:tav tm="100000">
                                          <p:val>
                                            <p:strVal val="#ppt_w"/>
                                          </p:val>
                                        </p:tav>
                                      </p:tavLst>
                                    </p:anim>
                                    <p:anim calcmode="lin" valueType="num">
                                      <p:cBhvr additive="base">
                                        <p:cTn id="111" dur="500" fill="hold">
                                          <p:stCondLst>
                                            <p:cond delay="0"/>
                                          </p:stCondLst>
                                        </p:cTn>
                                        <p:tgtEl>
                                          <p:spTgt spid="21"/>
                                        </p:tgtEl>
                                        <p:attrNameLst>
                                          <p:attrName>ppt_h</p:attrName>
                                        </p:attrNameLst>
                                      </p:cBhvr>
                                      <p:tavLst>
                                        <p:tav tm="0">
                                          <p:val>
                                            <p:strVal val="ppt_h"/>
                                          </p:val>
                                        </p:tav>
                                        <p:tav tm="100000">
                                          <p:val>
                                            <p:strVal val="#ppt_h"/>
                                          </p:val>
                                        </p:tav>
                                      </p:tavLst>
                                    </p:anim>
                                  </p:childTnLst>
                                </p:cTn>
                              </p:par>
                              <p:par>
                                <p:cTn id="112" presetID="35" presetClass="path" presetSubtype="0" accel="50000" decel="50000" fill="hold" nodeType="withEffect">
                                  <p:stCondLst>
                                    <p:cond delay="0"/>
                                  </p:stCondLst>
                                  <p:childTnLst>
                                    <p:anim calcmode="lin" valueType="num">
                                      <p:cBhvr additive="base">
                                        <p:cTn id="113" dur="500" fill="hold">
                                          <p:stCondLst>
                                            <p:cond delay="0"/>
                                          </p:stCondLst>
                                        </p:cTn>
                                        <p:tgtEl>
                                          <p:spTgt spid="26"/>
                                        </p:tgtEl>
                                        <p:attrNameLst>
                                          <p:attrName>ppt_x</p:attrName>
                                        </p:attrNameLst>
                                      </p:cBhvr>
                                      <p:tavLst>
                                        <p:tav tm="0">
                                          <p:val>
                                            <p:strVal val="ppt_x"/>
                                          </p:val>
                                        </p:tav>
                                        <p:tav tm="100000">
                                          <p:val>
                                            <p:fltVal val="0.300677"/>
                                          </p:val>
                                        </p:tav>
                                      </p:tavLst>
                                    </p:anim>
                                    <p:anim calcmode="lin" valueType="num">
                                      <p:cBhvr additive="base">
                                        <p:cTn id="114" dur="500" fill="hold">
                                          <p:stCondLst>
                                            <p:cond delay="0"/>
                                          </p:stCondLst>
                                        </p:cTn>
                                        <p:tgtEl>
                                          <p:spTgt spid="26"/>
                                        </p:tgtEl>
                                        <p:attrNameLst>
                                          <p:attrName>ppt_y</p:attrName>
                                        </p:attrNameLst>
                                      </p:cBhvr>
                                      <p:tavLst>
                                        <p:tav tm="0">
                                          <p:val>
                                            <p:strVal val="ppt_y"/>
                                          </p:val>
                                        </p:tav>
                                        <p:tav tm="100000">
                                          <p:val>
                                            <p:fltVal val="0.418265"/>
                                          </p:val>
                                        </p:tav>
                                      </p:tavLst>
                                    </p:anim>
                                    <p:anim calcmode="lin" valueType="num">
                                      <p:cBhvr additive="base">
                                        <p:cTn id="115" dur="500" fill="hold">
                                          <p:stCondLst>
                                            <p:cond delay="0"/>
                                          </p:stCondLst>
                                        </p:cTn>
                                        <p:tgtEl>
                                          <p:spTgt spid="26"/>
                                        </p:tgtEl>
                                        <p:attrNameLst>
                                          <p:attrName>ppt_w</p:attrName>
                                        </p:attrNameLst>
                                      </p:cBhvr>
                                      <p:tavLst>
                                        <p:tav tm="0">
                                          <p:val>
                                            <p:strVal val="ppt_w"/>
                                          </p:val>
                                        </p:tav>
                                        <p:tav tm="100000">
                                          <p:val>
                                            <p:strVal val="#ppt_w"/>
                                          </p:val>
                                        </p:tav>
                                      </p:tavLst>
                                    </p:anim>
                                    <p:anim calcmode="lin" valueType="num">
                                      <p:cBhvr additive="base">
                                        <p:cTn id="116" dur="500" fill="hold">
                                          <p:stCondLst>
                                            <p:cond delay="0"/>
                                          </p:stCondLst>
                                        </p:cTn>
                                        <p:tgtEl>
                                          <p:spTgt spid="26"/>
                                        </p:tgtEl>
                                        <p:attrNameLst>
                                          <p:attrName>ppt_h</p:attrName>
                                        </p:attrNameLst>
                                      </p:cBhvr>
                                      <p:tavLst>
                                        <p:tav tm="0">
                                          <p:val>
                                            <p:strVal val="ppt_h"/>
                                          </p:val>
                                        </p:tav>
                                        <p:tav tm="100000">
                                          <p:val>
                                            <p:strVal val="#ppt_h"/>
                                          </p:val>
                                        </p:tav>
                                      </p:tavLst>
                                    </p:anim>
                                  </p:childTnLst>
                                </p:cTn>
                              </p:par>
                              <p:par>
                                <p:cTn id="117" presetID="35" presetClass="path" presetSubtype="0" accel="50000" decel="50000" fill="hold" nodeType="withEffect">
                                  <p:stCondLst>
                                    <p:cond delay="0"/>
                                  </p:stCondLst>
                                  <p:childTnLst>
                                    <p:anim calcmode="lin" valueType="num">
                                      <p:cBhvr additive="base">
                                        <p:cTn id="118" dur="500" fill="hold">
                                          <p:stCondLst>
                                            <p:cond delay="0"/>
                                          </p:stCondLst>
                                        </p:cTn>
                                        <p:tgtEl>
                                          <p:spTgt spid="27"/>
                                        </p:tgtEl>
                                        <p:attrNameLst>
                                          <p:attrName>ppt_x</p:attrName>
                                        </p:attrNameLst>
                                      </p:cBhvr>
                                      <p:tavLst>
                                        <p:tav tm="0">
                                          <p:val>
                                            <p:strVal val="ppt_x"/>
                                          </p:val>
                                        </p:tav>
                                        <p:tav tm="100000">
                                          <p:val>
                                            <p:fltVal val="0.422427"/>
                                          </p:val>
                                        </p:tav>
                                      </p:tavLst>
                                    </p:anim>
                                    <p:anim calcmode="lin" valueType="num">
                                      <p:cBhvr additive="base">
                                        <p:cTn id="119" dur="500" fill="hold">
                                          <p:stCondLst>
                                            <p:cond delay="0"/>
                                          </p:stCondLst>
                                        </p:cTn>
                                        <p:tgtEl>
                                          <p:spTgt spid="27"/>
                                        </p:tgtEl>
                                        <p:attrNameLst>
                                          <p:attrName>ppt_y</p:attrName>
                                        </p:attrNameLst>
                                      </p:cBhvr>
                                      <p:tavLst>
                                        <p:tav tm="0">
                                          <p:val>
                                            <p:strVal val="ppt_y"/>
                                          </p:val>
                                        </p:tav>
                                        <p:tav tm="100000">
                                          <p:val>
                                            <p:fltVal val="0.616864"/>
                                          </p:val>
                                        </p:tav>
                                      </p:tavLst>
                                    </p:anim>
                                    <p:anim calcmode="lin" valueType="num">
                                      <p:cBhvr additive="base">
                                        <p:cTn id="120" dur="500" fill="hold">
                                          <p:stCondLst>
                                            <p:cond delay="0"/>
                                          </p:stCondLst>
                                        </p:cTn>
                                        <p:tgtEl>
                                          <p:spTgt spid="27"/>
                                        </p:tgtEl>
                                        <p:attrNameLst>
                                          <p:attrName>ppt_w</p:attrName>
                                        </p:attrNameLst>
                                      </p:cBhvr>
                                      <p:tavLst>
                                        <p:tav tm="0">
                                          <p:val>
                                            <p:strVal val="ppt_w"/>
                                          </p:val>
                                        </p:tav>
                                        <p:tav tm="100000">
                                          <p:val>
                                            <p:strVal val="#ppt_w"/>
                                          </p:val>
                                        </p:tav>
                                      </p:tavLst>
                                    </p:anim>
                                    <p:anim calcmode="lin" valueType="num">
                                      <p:cBhvr additive="base">
                                        <p:cTn id="121" dur="500" fill="hold">
                                          <p:stCondLst>
                                            <p:cond delay="0"/>
                                          </p:stCondLst>
                                        </p:cTn>
                                        <p:tgtEl>
                                          <p:spTgt spid="27"/>
                                        </p:tgtEl>
                                        <p:attrNameLst>
                                          <p:attrName>ppt_h</p:attrName>
                                        </p:attrNameLst>
                                      </p:cBhvr>
                                      <p:tavLst>
                                        <p:tav tm="0">
                                          <p:val>
                                            <p:strVal val="ppt_h"/>
                                          </p:val>
                                        </p:tav>
                                        <p:tav tm="100000">
                                          <p:val>
                                            <p:strVal val="#ppt_h"/>
                                          </p:val>
                                        </p:tav>
                                      </p:tavLst>
                                    </p:anim>
                                  </p:childTnLst>
                                </p:cTn>
                              </p:par>
                              <p:par>
                                <p:cTn id="122" presetID="35" presetClass="path" presetSubtype="0" accel="50000" decel="50000" fill="hold" nodeType="withEffect">
                                  <p:stCondLst>
                                    <p:cond delay="0"/>
                                  </p:stCondLst>
                                  <p:childTnLst>
                                    <p:anim calcmode="lin" valueType="num">
                                      <p:cBhvr additive="base">
                                        <p:cTn id="123" dur="500" fill="hold">
                                          <p:stCondLst>
                                            <p:cond delay="0"/>
                                          </p:stCondLst>
                                        </p:cTn>
                                        <p:tgtEl>
                                          <p:spTgt spid="28"/>
                                        </p:tgtEl>
                                        <p:attrNameLst>
                                          <p:attrName>ppt_x</p:attrName>
                                        </p:attrNameLst>
                                      </p:cBhvr>
                                      <p:tavLst>
                                        <p:tav tm="0">
                                          <p:val>
                                            <p:strVal val="ppt_x"/>
                                          </p:val>
                                        </p:tav>
                                        <p:tav tm="100000">
                                          <p:val>
                                            <p:fltVal val="0.580781"/>
                                          </p:val>
                                        </p:tav>
                                      </p:tavLst>
                                    </p:anim>
                                    <p:anim calcmode="lin" valueType="num">
                                      <p:cBhvr additive="base">
                                        <p:cTn id="124" dur="500" fill="hold">
                                          <p:stCondLst>
                                            <p:cond delay="0"/>
                                          </p:stCondLst>
                                        </p:cTn>
                                        <p:tgtEl>
                                          <p:spTgt spid="28"/>
                                        </p:tgtEl>
                                        <p:attrNameLst>
                                          <p:attrName>ppt_y</p:attrName>
                                        </p:attrNameLst>
                                      </p:cBhvr>
                                      <p:tavLst>
                                        <p:tav tm="0">
                                          <p:val>
                                            <p:strVal val="ppt_y"/>
                                          </p:val>
                                        </p:tav>
                                        <p:tav tm="100000">
                                          <p:val>
                                            <p:fltVal val="0.41677"/>
                                          </p:val>
                                        </p:tav>
                                      </p:tavLst>
                                    </p:anim>
                                    <p:anim calcmode="lin" valueType="num">
                                      <p:cBhvr additive="base">
                                        <p:cTn id="125" dur="500" fill="hold">
                                          <p:stCondLst>
                                            <p:cond delay="0"/>
                                          </p:stCondLst>
                                        </p:cTn>
                                        <p:tgtEl>
                                          <p:spTgt spid="28"/>
                                        </p:tgtEl>
                                        <p:attrNameLst>
                                          <p:attrName>ppt_w</p:attrName>
                                        </p:attrNameLst>
                                      </p:cBhvr>
                                      <p:tavLst>
                                        <p:tav tm="0">
                                          <p:val>
                                            <p:strVal val="ppt_w"/>
                                          </p:val>
                                        </p:tav>
                                        <p:tav tm="100000">
                                          <p:val>
                                            <p:strVal val="#ppt_w"/>
                                          </p:val>
                                        </p:tav>
                                      </p:tavLst>
                                    </p:anim>
                                    <p:anim calcmode="lin" valueType="num">
                                      <p:cBhvr additive="base">
                                        <p:cTn id="126" dur="500" fill="hold">
                                          <p:stCondLst>
                                            <p:cond delay="0"/>
                                          </p:stCondLst>
                                        </p:cTn>
                                        <p:tgtEl>
                                          <p:spTgt spid="28"/>
                                        </p:tgtEl>
                                        <p:attrNameLst>
                                          <p:attrName>ppt_h</p:attrName>
                                        </p:attrNameLst>
                                      </p:cBhvr>
                                      <p:tavLst>
                                        <p:tav tm="0">
                                          <p:val>
                                            <p:strVal val="ppt_h"/>
                                          </p:val>
                                        </p:tav>
                                        <p:tav tm="100000">
                                          <p:val>
                                            <p:strVal val="#ppt_h"/>
                                          </p:val>
                                        </p:tav>
                                      </p:tavLst>
                                    </p:anim>
                                  </p:childTnLst>
                                </p:cTn>
                              </p:par>
                              <p:par>
                                <p:cTn id="127" presetID="35" presetClass="path" presetSubtype="0" accel="50000" decel="50000" fill="hold" nodeType="withEffect">
                                  <p:stCondLst>
                                    <p:cond delay="0"/>
                                  </p:stCondLst>
                                  <p:childTnLst>
                                    <p:anim calcmode="lin" valueType="num">
                                      <p:cBhvr additive="base">
                                        <p:cTn id="128" dur="500" fill="hold">
                                          <p:stCondLst>
                                            <p:cond delay="0"/>
                                          </p:stCondLst>
                                        </p:cTn>
                                        <p:tgtEl>
                                          <p:spTgt spid="29"/>
                                        </p:tgtEl>
                                        <p:attrNameLst>
                                          <p:attrName>ppt_x</p:attrName>
                                        </p:attrNameLst>
                                      </p:cBhvr>
                                      <p:tavLst>
                                        <p:tav tm="0">
                                          <p:val>
                                            <p:strVal val="ppt_x"/>
                                          </p:val>
                                        </p:tav>
                                        <p:tav tm="100000">
                                          <p:val>
                                            <p:fltVal val="0.703516"/>
                                          </p:val>
                                        </p:tav>
                                      </p:tavLst>
                                    </p:anim>
                                    <p:anim calcmode="lin" valueType="num">
                                      <p:cBhvr additive="base">
                                        <p:cTn id="129" dur="500" fill="hold">
                                          <p:stCondLst>
                                            <p:cond delay="0"/>
                                          </p:stCondLst>
                                        </p:cTn>
                                        <p:tgtEl>
                                          <p:spTgt spid="29"/>
                                        </p:tgtEl>
                                        <p:attrNameLst>
                                          <p:attrName>ppt_y</p:attrName>
                                        </p:attrNameLst>
                                      </p:cBhvr>
                                      <p:tavLst>
                                        <p:tav tm="0">
                                          <p:val>
                                            <p:strVal val="ppt_y"/>
                                          </p:val>
                                        </p:tav>
                                        <p:tav tm="100000">
                                          <p:val>
                                            <p:fltVal val="0.640929"/>
                                          </p:val>
                                        </p:tav>
                                      </p:tavLst>
                                    </p:anim>
                                    <p:anim calcmode="lin" valueType="num">
                                      <p:cBhvr additive="base">
                                        <p:cTn id="130" dur="500" fill="hold">
                                          <p:stCondLst>
                                            <p:cond delay="0"/>
                                          </p:stCondLst>
                                        </p:cTn>
                                        <p:tgtEl>
                                          <p:spTgt spid="29"/>
                                        </p:tgtEl>
                                        <p:attrNameLst>
                                          <p:attrName>ppt_w</p:attrName>
                                        </p:attrNameLst>
                                      </p:cBhvr>
                                      <p:tavLst>
                                        <p:tav tm="0">
                                          <p:val>
                                            <p:strVal val="ppt_w"/>
                                          </p:val>
                                        </p:tav>
                                        <p:tav tm="100000">
                                          <p:val>
                                            <p:strVal val="#ppt_w"/>
                                          </p:val>
                                        </p:tav>
                                      </p:tavLst>
                                    </p:anim>
                                    <p:anim calcmode="lin" valueType="num">
                                      <p:cBhvr additive="base">
                                        <p:cTn id="131" dur="500" fill="hold">
                                          <p:stCondLst>
                                            <p:cond delay="0"/>
                                          </p:stCondLst>
                                        </p:cTn>
                                        <p:tgtEl>
                                          <p:spTgt spid="29"/>
                                        </p:tgtEl>
                                        <p:attrNameLst>
                                          <p:attrName>ppt_h</p:attrName>
                                        </p:attrNameLst>
                                      </p:cBhvr>
                                      <p:tavLst>
                                        <p:tav tm="0">
                                          <p:val>
                                            <p:strVal val="ppt_h"/>
                                          </p:val>
                                        </p:tav>
                                        <p:tav tm="100000">
                                          <p:val>
                                            <p:strVal val="#ppt_h"/>
                                          </p:val>
                                        </p:tav>
                                      </p:tavLst>
                                    </p:anim>
                                  </p:childTnLst>
                                </p:cTn>
                              </p:par>
                            </p:childTnLst>
                          </p:cTn>
                        </p:par>
                      </p:childTnLst>
                    </p:cTn>
                  </p:par>
                  <p:par>
                    <p:cTn id="132" fill="hold">
                      <p:stCondLst>
                        <p:cond delay="indefinite"/>
                      </p:stCondLst>
                      <p:childTnLst>
                        <p:par>
                          <p:cTn id="133" fill="hold">
                            <p:stCondLst>
                              <p:cond delay="0"/>
                            </p:stCondLst>
                            <p:childTnLst>
                              <p:par>
                                <p:cTn id="134" presetID="35" presetClass="path" presetSubtype="0" accel="50000" decel="50000" fill="hold" nodeType="clickEffect">
                                  <p:stCondLst>
                                    <p:cond delay="0"/>
                                  </p:stCondLst>
                                  <p:childTnLst>
                                    <p:anim calcmode="lin" valueType="num">
                                      <p:cBhvr additive="base">
                                        <p:cTn id="135" dur="250" fill="hold">
                                          <p:stCondLst>
                                            <p:cond delay="0"/>
                                          </p:stCondLst>
                                        </p:cTn>
                                        <p:tgtEl>
                                          <p:spTgt spid="30"/>
                                        </p:tgtEl>
                                        <p:attrNameLst>
                                          <p:attrName>ppt_x</p:attrName>
                                        </p:attrNameLst>
                                      </p:cBhvr>
                                      <p:tavLst>
                                        <p:tav tm="0">
                                          <p:val>
                                            <p:strVal val="ppt_x"/>
                                          </p:val>
                                        </p:tav>
                                        <p:tav tm="100000">
                                          <p:val>
                                            <p:fltVal val="0.833853"/>
                                          </p:val>
                                        </p:tav>
                                      </p:tavLst>
                                    </p:anim>
                                    <p:anim calcmode="lin" valueType="num">
                                      <p:cBhvr additive="base">
                                        <p:cTn id="136" dur="250" fill="hold">
                                          <p:stCondLst>
                                            <p:cond delay="0"/>
                                          </p:stCondLst>
                                        </p:cTn>
                                        <p:tgtEl>
                                          <p:spTgt spid="30"/>
                                        </p:tgtEl>
                                        <p:attrNameLst>
                                          <p:attrName>ppt_y</p:attrName>
                                        </p:attrNameLst>
                                      </p:cBhvr>
                                      <p:tavLst>
                                        <p:tav tm="0">
                                          <p:val>
                                            <p:strVal val="ppt_y"/>
                                          </p:val>
                                        </p:tav>
                                        <p:tav tm="100000">
                                          <p:val>
                                            <p:fltVal val="0.454469"/>
                                          </p:val>
                                        </p:tav>
                                      </p:tavLst>
                                    </p:anim>
                                    <p:anim calcmode="lin" valueType="num">
                                      <p:cBhvr additive="base">
                                        <p:cTn id="137" dur="250" fill="hold">
                                          <p:stCondLst>
                                            <p:cond delay="0"/>
                                          </p:stCondLst>
                                        </p:cTn>
                                        <p:tgtEl>
                                          <p:spTgt spid="30"/>
                                        </p:tgtEl>
                                        <p:attrNameLst>
                                          <p:attrName>ppt_w</p:attrName>
                                        </p:attrNameLst>
                                      </p:cBhvr>
                                      <p:tavLst>
                                        <p:tav tm="0">
                                          <p:val>
                                            <p:strVal val="ppt_w"/>
                                          </p:val>
                                        </p:tav>
                                        <p:tav tm="100000">
                                          <p:val>
                                            <p:strVal val="#ppt_w"/>
                                          </p:val>
                                        </p:tav>
                                      </p:tavLst>
                                    </p:anim>
                                    <p:anim calcmode="lin" valueType="num">
                                      <p:cBhvr additive="base">
                                        <p:cTn id="138" dur="250" fill="hold">
                                          <p:stCondLst>
                                            <p:cond delay="0"/>
                                          </p:stCondLst>
                                        </p:cTn>
                                        <p:tgtEl>
                                          <p:spTgt spid="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二、改革开放进程</a:t>
            </a:r>
            <a:endParaRPr lang="zh-CN" altLang="en-US"/>
          </a:p>
        </p:txBody>
      </p:sp>
      <p:sp>
        <p:nvSpPr>
          <p:cNvPr id="3" name="内容占位符 2"/>
          <p:cNvSpPr>
            <a:spLocks noGrp="1"/>
          </p:cNvSpPr>
          <p:nvPr>
            <p:ph idx="1"/>
          </p:nvPr>
        </p:nvSpPr>
        <p:spPr>
          <a:xfrm>
            <a:off x="501015" y="4550410"/>
            <a:ext cx="10852150" cy="1723390"/>
          </a:xfrm>
        </p:spPr>
        <p:txBody>
          <a:bodyPr/>
          <a:p>
            <a:pPr marL="179705" indent="0" fontAlgn="auto">
              <a:buNone/>
            </a:pPr>
            <a:r>
              <a:rPr lang="en-US" altLang="zh-CN" sz="2000"/>
              <a:t>3.</a:t>
            </a:r>
            <a:r>
              <a:rPr sz="2000"/>
              <a:t>改革开放的推进</a:t>
            </a:r>
            <a:endParaRPr sz="2000"/>
          </a:p>
          <a:p>
            <a:pPr marL="179705" indent="0" fontAlgn="auto">
              <a:buNone/>
            </a:pPr>
            <a:r>
              <a:rPr sz="2000"/>
              <a:t>进入21世纪，改革开放向重点领域和关键环节稳步推进。到2010年，国民生产总值超过40万亿元，经济总量跃升至世界第二位，成为仅次于美国的第二大经济体。</a:t>
            </a:r>
            <a:endParaRPr sz="2000"/>
          </a:p>
        </p:txBody>
      </p:sp>
      <p:pic>
        <p:nvPicPr>
          <p:cNvPr id="4" name="图片 3"/>
          <p:cNvPicPr>
            <a:picLocks noChangeAspect="1"/>
          </p:cNvPicPr>
          <p:nvPr/>
        </p:nvPicPr>
        <p:blipFill>
          <a:blip r:embed="rId1"/>
          <a:stretch>
            <a:fillRect/>
          </a:stretch>
        </p:blipFill>
        <p:spPr>
          <a:xfrm>
            <a:off x="3263265" y="885190"/>
            <a:ext cx="7235825" cy="3878580"/>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 </a:t>
            </a:r>
            <a:endParaRPr lang="zh-CN" altLang="en-US"/>
          </a:p>
        </p:txBody>
      </p:sp>
      <p:sp>
        <p:nvSpPr>
          <p:cNvPr id="3" name="内容占位符 2"/>
          <p:cNvSpPr>
            <a:spLocks noGrp="1"/>
          </p:cNvSpPr>
          <p:nvPr>
            <p:ph idx="1"/>
          </p:nvPr>
        </p:nvSpPr>
        <p:spPr>
          <a:xfrm>
            <a:off x="6024880" y="1146175"/>
            <a:ext cx="5031740" cy="4565650"/>
          </a:xfrm>
        </p:spPr>
        <p:txBody>
          <a:bodyPr/>
          <a:p>
            <a:pPr marL="179705" indent="0">
              <a:lnSpc>
                <a:spcPct val="150000"/>
              </a:lnSpc>
              <a:buNone/>
            </a:pPr>
            <a:r>
              <a:rPr lang="en-US" altLang="zh-CN" sz="2000"/>
              <a:t>1.</a:t>
            </a:r>
            <a:r>
              <a:rPr sz="2000"/>
              <a:t>一国两制（理论）</a:t>
            </a:r>
            <a:endParaRPr sz="2000"/>
          </a:p>
          <a:p>
            <a:pPr marL="179705" indent="0">
              <a:lnSpc>
                <a:spcPct val="150000"/>
              </a:lnSpc>
              <a:buNone/>
            </a:pPr>
            <a:r>
              <a:rPr lang="en-US" altLang="zh-CN" sz="2000"/>
              <a:t>(1)</a:t>
            </a:r>
            <a:r>
              <a:rPr sz="2000"/>
              <a:t>提出：</a:t>
            </a:r>
            <a:r>
              <a:rPr sz="2000"/>
              <a:t>20世纪80年代初，邓小平提出“一个国家，两种制度”的构想。</a:t>
            </a:r>
            <a:endParaRPr sz="2000"/>
          </a:p>
          <a:p>
            <a:pPr marL="179705" indent="0">
              <a:lnSpc>
                <a:spcPct val="150000"/>
              </a:lnSpc>
              <a:buNone/>
            </a:pPr>
            <a:r>
              <a:rPr lang="en-US" altLang="zh-CN" sz="2000"/>
              <a:t>(2)</a:t>
            </a:r>
            <a:r>
              <a:rPr sz="2000">
                <a:sym typeface="+mn-ea"/>
              </a:rPr>
              <a:t>含义：</a:t>
            </a:r>
            <a:endParaRPr sz="2000">
              <a:sym typeface="+mn-ea"/>
            </a:endParaRPr>
          </a:p>
          <a:p>
            <a:pPr marL="179705" indent="0">
              <a:lnSpc>
                <a:spcPct val="150000"/>
              </a:lnSpc>
              <a:buNone/>
            </a:pPr>
            <a:r>
              <a:rPr lang="en-US" altLang="zh-CN" sz="2000">
                <a:sym typeface="+mn-ea"/>
              </a:rPr>
              <a:t>在一个中国前提下，国家主体坚持社会主义制度，</a:t>
            </a:r>
            <a:r>
              <a:rPr sz="2000">
                <a:sym typeface="+mn-ea"/>
              </a:rPr>
              <a:t>香港、澳门、台湾保持原有的资本主义制度长期不变。在国际上代表中国的，只能是中华人民共和国。</a:t>
            </a:r>
            <a:endParaRPr sz="2000">
              <a:sym typeface="+mn-ea"/>
            </a:endParaRPr>
          </a:p>
        </p:txBody>
      </p:sp>
      <p:pic>
        <p:nvPicPr>
          <p:cNvPr id="7" name="Picture 8" descr="deng"/>
          <p:cNvPicPr>
            <a:picLocks noChangeAspect="1"/>
          </p:cNvPicPr>
          <p:nvPr/>
        </p:nvPicPr>
        <p:blipFill>
          <a:blip r:embed="rId1"/>
          <a:stretch>
            <a:fillRect/>
          </a:stretch>
        </p:blipFill>
        <p:spPr>
          <a:xfrm>
            <a:off x="1253490" y="1466850"/>
            <a:ext cx="3803015" cy="4225290"/>
          </a:xfrm>
          <a:prstGeom prst="rect">
            <a:avLst/>
          </a:prstGeom>
          <a:noFill/>
          <a:ln w="9525">
            <a:noFill/>
          </a:ln>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a:t>
            </a:r>
            <a:endParaRPr lang="zh-CN" altLang="en-US"/>
          </a:p>
        </p:txBody>
      </p:sp>
      <p:sp>
        <p:nvSpPr>
          <p:cNvPr id="3" name="内容占位符 2"/>
          <p:cNvSpPr>
            <a:spLocks noGrp="1"/>
          </p:cNvSpPr>
          <p:nvPr>
            <p:ph idx="1"/>
          </p:nvPr>
        </p:nvSpPr>
        <p:spPr>
          <a:xfrm>
            <a:off x="669925" y="952500"/>
            <a:ext cx="10852150" cy="659130"/>
          </a:xfrm>
        </p:spPr>
        <p:txBody>
          <a:bodyPr/>
          <a:p>
            <a:pPr marL="179705" indent="0" fontAlgn="auto">
              <a:buNone/>
            </a:pPr>
            <a:r>
              <a:rPr lang="en-US" altLang="zh-CN" sz="2000">
                <a:sym typeface="+mn-ea"/>
              </a:rPr>
              <a:t>(3)</a:t>
            </a:r>
            <a:r>
              <a:rPr sz="2000">
                <a:sym typeface="+mn-ea"/>
              </a:rPr>
              <a:t>实践</a:t>
            </a:r>
            <a:r>
              <a:rPr lang="en-US" altLang="zh-CN" sz="2000">
                <a:sym typeface="+mn-ea"/>
              </a:rPr>
              <a:t>:</a:t>
            </a:r>
            <a:endParaRPr sz="2000"/>
          </a:p>
          <a:p>
            <a:pPr marL="179705" indent="0" fontAlgn="auto">
              <a:buNone/>
            </a:pPr>
            <a:endParaRPr lang="zh-CN" altLang="en-US" sz="2000"/>
          </a:p>
        </p:txBody>
      </p:sp>
      <p:grpSp>
        <p:nvGrpSpPr>
          <p:cNvPr id="12" name="组合 11"/>
          <p:cNvGrpSpPr/>
          <p:nvPr/>
        </p:nvGrpSpPr>
        <p:grpSpPr>
          <a:xfrm>
            <a:off x="2898775" y="3126459"/>
            <a:ext cx="3079750" cy="2530756"/>
            <a:chOff x="4565" y="4924"/>
            <a:chExt cx="4850" cy="3985"/>
          </a:xfrm>
        </p:grpSpPr>
        <p:sp>
          <p:nvSpPr>
            <p:cNvPr id="146" name="矩形 145"/>
            <p:cNvSpPr/>
            <p:nvPr>
              <p:custDataLst>
                <p:tags r:id="rId1"/>
              </p:custDataLst>
            </p:nvPr>
          </p:nvSpPr>
          <p:spPr>
            <a:xfrm>
              <a:off x="4565" y="6479"/>
              <a:ext cx="3654" cy="2430"/>
            </a:xfrm>
            <a:prstGeom prst="rect">
              <a:avLst/>
            </a:prstGeom>
          </p:spPr>
          <p:txBody>
            <a:bodyPr wrap="square" lIns="91440" tIns="45720" rIns="91440" bIns="0" anchor="b"/>
            <a:lstStyle>
              <a:defPPr>
                <a:defRPr lang="zh-CN"/>
              </a:defPPr>
              <a:lvl1pPr marL="0" algn="l" defTabSz="914400" rtl="0" eaLnBrk="1" latinLnBrk="0" hangingPunct="1">
                <a:defRPr sz="1800" kern="1200">
                  <a:solidFill>
                    <a:srgbClr val="000000"/>
                  </a:solidFill>
                </a:defRPr>
              </a:lvl1pPr>
              <a:lvl2pPr marL="457200" algn="l" defTabSz="914400" rtl="0" eaLnBrk="1" latinLnBrk="0" hangingPunct="1">
                <a:defRPr sz="1800" kern="1200">
                  <a:solidFill>
                    <a:srgbClr val="000000"/>
                  </a:solidFill>
                </a:defRPr>
              </a:lvl2pPr>
              <a:lvl3pPr marL="914400" algn="l" defTabSz="914400" rtl="0" eaLnBrk="1" latinLnBrk="0" hangingPunct="1">
                <a:defRPr sz="1800" kern="1200">
                  <a:solidFill>
                    <a:srgbClr val="000000"/>
                  </a:solidFill>
                </a:defRPr>
              </a:lvl3pPr>
              <a:lvl4pPr marL="1371600" algn="l" defTabSz="914400" rtl="0" eaLnBrk="1" latinLnBrk="0" hangingPunct="1">
                <a:defRPr sz="1800" kern="1200">
                  <a:solidFill>
                    <a:srgbClr val="000000"/>
                  </a:solidFill>
                </a:defRPr>
              </a:lvl4pPr>
              <a:lvl5pPr marL="1828800" algn="l" defTabSz="914400" rtl="0" eaLnBrk="1" latinLnBrk="0" hangingPunct="1">
                <a:defRPr sz="1800" kern="1200">
                  <a:solidFill>
                    <a:srgbClr val="000000"/>
                  </a:solidFill>
                </a:defRPr>
              </a:lvl5pPr>
              <a:lvl6pPr marL="2286000" algn="l" defTabSz="914400" rtl="0" eaLnBrk="1" latinLnBrk="0" hangingPunct="1">
                <a:defRPr sz="1800" kern="1200">
                  <a:solidFill>
                    <a:srgbClr val="000000"/>
                  </a:solidFill>
                </a:defRPr>
              </a:lvl6pPr>
              <a:lvl7pPr marL="2743200" algn="l" defTabSz="914400" rtl="0" eaLnBrk="1" latinLnBrk="0" hangingPunct="1">
                <a:defRPr sz="1800" kern="1200">
                  <a:solidFill>
                    <a:srgbClr val="000000"/>
                  </a:solidFill>
                </a:defRPr>
              </a:lvl7pPr>
              <a:lvl8pPr marL="3200400" algn="l" defTabSz="914400" rtl="0" eaLnBrk="1" latinLnBrk="0" hangingPunct="1">
                <a:defRPr sz="1800" kern="1200">
                  <a:solidFill>
                    <a:srgbClr val="000000"/>
                  </a:solidFill>
                </a:defRPr>
              </a:lvl8pPr>
              <a:lvl9pPr marL="3657600" algn="l" defTabSz="914400" rtl="0" eaLnBrk="1" latinLnBrk="0" hangingPunct="1">
                <a:defRPr sz="1800" kern="1200">
                  <a:solidFill>
                    <a:srgbClr val="000000"/>
                  </a:solidFill>
                </a:defRPr>
              </a:lvl9pPr>
            </a:lstStyle>
            <a:p>
              <a:pPr lvl="0" algn="l" defTabSz="913765">
                <a:lnSpc>
                  <a:spcPct val="120000"/>
                </a:lnSpc>
                <a:spcBef>
                  <a:spcPct val="0"/>
                </a:spcBef>
                <a:defRPr/>
              </a:pPr>
              <a:r>
                <a:rPr lang="en-US" altLang="zh-CN" b="1" spc="300">
                  <a:solidFill>
                    <a:srgbClr val="000000">
                      <a:lumMod val="75000"/>
                      <a:lumOff val="25000"/>
                    </a:srgbClr>
                  </a:solidFill>
                  <a:latin typeface="微软雅黑" panose="020B0503020204020204" charset="-122"/>
                  <a:ea typeface="微软雅黑" panose="020B0503020204020204" charset="-122"/>
                  <a:sym typeface="+mn-ea"/>
                </a:rPr>
                <a:t>中国政府同</a:t>
              </a:r>
              <a:r>
                <a:rPr lang="zh-CN" altLang="en-US" b="1" spc="300">
                  <a:solidFill>
                    <a:srgbClr val="000000">
                      <a:lumMod val="75000"/>
                      <a:lumOff val="25000"/>
                    </a:srgbClr>
                  </a:solidFill>
                  <a:latin typeface="微软雅黑" panose="020B0503020204020204" charset="-122"/>
                  <a:ea typeface="微软雅黑" panose="020B0503020204020204" charset="-122"/>
                  <a:sym typeface="+mn-ea"/>
                </a:rPr>
                <a:t>葡萄牙</a:t>
              </a:r>
              <a:r>
                <a:rPr lang="en-US" altLang="zh-CN" b="1" spc="300">
                  <a:solidFill>
                    <a:srgbClr val="000000">
                      <a:lumMod val="75000"/>
                      <a:lumOff val="25000"/>
                    </a:srgbClr>
                  </a:solidFill>
                  <a:latin typeface="微软雅黑" panose="020B0503020204020204" charset="-122"/>
                  <a:ea typeface="微软雅黑" panose="020B0503020204020204" charset="-122"/>
                  <a:sym typeface="+mn-ea"/>
                </a:rPr>
                <a:t>政府签署了中</a:t>
              </a:r>
              <a:r>
                <a:rPr lang="zh-CN" altLang="en-US" b="1" spc="300">
                  <a:solidFill>
                    <a:srgbClr val="000000">
                      <a:lumMod val="75000"/>
                      <a:lumOff val="25000"/>
                    </a:srgbClr>
                  </a:solidFill>
                  <a:latin typeface="微软雅黑" panose="020B0503020204020204" charset="-122"/>
                  <a:ea typeface="微软雅黑" panose="020B0503020204020204" charset="-122"/>
                  <a:sym typeface="+mn-ea"/>
                </a:rPr>
                <a:t>葡</a:t>
              </a:r>
              <a:r>
                <a:rPr lang="en-US" altLang="zh-CN" b="1" spc="300">
                  <a:solidFill>
                    <a:srgbClr val="000000">
                      <a:lumMod val="75000"/>
                      <a:lumOff val="25000"/>
                    </a:srgbClr>
                  </a:solidFill>
                  <a:latin typeface="微软雅黑" panose="020B0503020204020204" charset="-122"/>
                  <a:ea typeface="微软雅黑" panose="020B0503020204020204" charset="-122"/>
                  <a:sym typeface="+mn-ea"/>
                </a:rPr>
                <a:t>联合声明</a:t>
              </a:r>
              <a:endParaRPr lang="en-US" altLang="zh-CN" b="1" spc="300">
                <a:solidFill>
                  <a:srgbClr val="000000">
                    <a:lumMod val="75000"/>
                    <a:lumOff val="25000"/>
                  </a:srgbClr>
                </a:solidFill>
                <a:latin typeface="微软雅黑" panose="020B0503020204020204" charset="-122"/>
                <a:ea typeface="微软雅黑" panose="020B0503020204020204" charset="-122"/>
              </a:endParaRPr>
            </a:p>
            <a:p>
              <a:pPr lvl="0" algn="l" defTabSz="913765">
                <a:lnSpc>
                  <a:spcPct val="120000"/>
                </a:lnSpc>
                <a:spcBef>
                  <a:spcPct val="0"/>
                </a:spcBef>
                <a:defRPr/>
              </a:pPr>
              <a:endParaRPr lang="en-US" altLang="zh-CN" b="1" spc="300">
                <a:solidFill>
                  <a:srgbClr val="000000">
                    <a:lumMod val="75000"/>
                    <a:lumOff val="25000"/>
                  </a:srgbClr>
                </a:solidFill>
                <a:latin typeface="微软雅黑" panose="020B0503020204020204" charset="-122"/>
                <a:ea typeface="微软雅黑" panose="020B0503020204020204" charset="-122"/>
              </a:endParaRPr>
            </a:p>
          </p:txBody>
        </p:sp>
        <p:cxnSp>
          <p:nvCxnSpPr>
            <p:cNvPr id="143" name="直接连接符 142"/>
            <p:cNvCxnSpPr>
              <a:stCxn id="4" idx="0"/>
            </p:cNvCxnSpPr>
            <p:nvPr>
              <p:custDataLst>
                <p:tags r:id="rId2"/>
              </p:custDataLst>
            </p:nvPr>
          </p:nvCxnSpPr>
          <p:spPr>
            <a:xfrm>
              <a:off x="8219" y="6094"/>
              <a:ext cx="0" cy="2157"/>
            </a:xfrm>
            <a:prstGeom prst="line">
              <a:avLst/>
            </a:prstGeom>
            <a:ln w="3175">
              <a:solidFill>
                <a:srgbClr val="3498DB"/>
              </a:solidFill>
              <a:tailEnd type="oval"/>
            </a:ln>
          </p:spPr>
          <p:style>
            <a:lnRef idx="1">
              <a:srgbClr val="1F74AD"/>
            </a:lnRef>
            <a:fillRef idx="0">
              <a:srgbClr val="1F74AD"/>
            </a:fillRef>
            <a:effectRef idx="0">
              <a:srgbClr val="1F74AD"/>
            </a:effectRef>
            <a:fontRef idx="minor">
              <a:srgbClr val="000000"/>
            </a:fontRef>
          </p:style>
        </p:cxnSp>
        <p:sp>
          <p:nvSpPr>
            <p:cNvPr id="52" name="椭圆 51"/>
            <p:cNvSpPr/>
            <p:nvPr>
              <p:custDataLst>
                <p:tags r:id="rId3"/>
              </p:custDataLst>
            </p:nvPr>
          </p:nvSpPr>
          <p:spPr>
            <a:xfrm>
              <a:off x="6707" y="5344"/>
              <a:ext cx="330" cy="330"/>
            </a:xfrm>
            <a:prstGeom prst="ellipse">
              <a:avLst/>
            </a:pr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wrap="square" lIns="91440" tIns="45720" rIns="91440" bIns="45720" anchor="ctr">
              <a:normAutofit fontScale="25000" lnSpcReduction="20000"/>
            </a:bodyPr>
            <a:lstStyle/>
            <a:p>
              <a:pPr algn="ctr"/>
              <a:endParaRPr>
                <a:latin typeface="微软雅黑" panose="020B0503020204020204" charset="-122"/>
                <a:ea typeface="微软雅黑" panose="020B0503020204020204" charset="-122"/>
              </a:endParaRPr>
            </a:p>
          </p:txBody>
        </p:sp>
        <p:sp>
          <p:nvSpPr>
            <p:cNvPr id="4" name="弧形 3"/>
            <p:cNvSpPr/>
            <p:nvPr>
              <p:custDataLst>
                <p:tags r:id="rId4"/>
              </p:custDataLst>
            </p:nvPr>
          </p:nvSpPr>
          <p:spPr>
            <a:xfrm>
              <a:off x="7641" y="4924"/>
              <a:ext cx="1170" cy="1170"/>
            </a:xfrm>
            <a:prstGeom prst="arc">
              <a:avLst>
                <a:gd name="adj1" fmla="val 5443411"/>
                <a:gd name="adj2" fmla="val 10945048"/>
              </a:avLst>
            </a:prstGeom>
            <a:solidFill>
              <a:sysClr val="window" lastClr="FFFFFF"/>
            </a:solidFill>
            <a:ln w="28575">
              <a:solidFill>
                <a:srgbClr val="3498DB"/>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49" name="弧形 48"/>
            <p:cNvSpPr/>
            <p:nvPr>
              <p:custDataLst>
                <p:tags r:id="rId5"/>
              </p:custDataLst>
            </p:nvPr>
          </p:nvSpPr>
          <p:spPr>
            <a:xfrm>
              <a:off x="7641" y="4924"/>
              <a:ext cx="1170" cy="1170"/>
            </a:xfrm>
            <a:prstGeom prst="arc">
              <a:avLst>
                <a:gd name="adj1" fmla="val 16383431"/>
                <a:gd name="adj2" fmla="val 21595007"/>
              </a:avLst>
            </a:prstGeom>
            <a:solidFill>
              <a:sysClr val="window" lastClr="FFFFFF"/>
            </a:solidFill>
            <a:ln w="28575">
              <a:solidFill>
                <a:srgbClr val="3498DB"/>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66" name="文本框 65"/>
            <p:cNvSpPr txBox="1"/>
            <p:nvPr>
              <p:custDataLst>
                <p:tags r:id="rId6"/>
              </p:custDataLst>
            </p:nvPr>
          </p:nvSpPr>
          <p:spPr>
            <a:xfrm>
              <a:off x="7619" y="5189"/>
              <a:ext cx="1213" cy="640"/>
            </a:xfrm>
            <a:prstGeom prst="rect">
              <a:avLst/>
            </a:prstGeom>
            <a:noFill/>
          </p:spPr>
          <p:txBody>
            <a:bodyPr wrap="square" lIns="91440" tIns="46800" rIns="91440" bIns="45720" anchor="ctr" anchorCtr="0">
              <a:noAutofit/>
            </a:bodyPr>
            <a:lstStyle/>
            <a:p>
              <a:pPr algn="ctr">
                <a:lnSpc>
                  <a:spcPct val="120000"/>
                </a:lnSpc>
              </a:pPr>
              <a:r>
                <a:rPr lang="en-US" altLang="zh-CN" sz="1600" b="1" spc="150" dirty="0">
                  <a:solidFill>
                    <a:srgbClr val="000000">
                      <a:lumMod val="75000"/>
                      <a:lumOff val="25000"/>
                    </a:srgbClr>
                  </a:solidFill>
                  <a:latin typeface="微软雅黑" panose="020B0503020204020204" charset="-122"/>
                  <a:ea typeface="微软雅黑" panose="020B0503020204020204" charset="-122"/>
                </a:rPr>
                <a:t>1987</a:t>
              </a:r>
              <a:endParaRPr lang="en-US" altLang="zh-CN" sz="1600" b="1" spc="150" dirty="0">
                <a:solidFill>
                  <a:srgbClr val="000000">
                    <a:lumMod val="75000"/>
                    <a:lumOff val="25000"/>
                  </a:srgbClr>
                </a:solidFill>
                <a:latin typeface="微软雅黑" panose="020B0503020204020204" charset="-122"/>
                <a:ea typeface="微软雅黑" panose="020B0503020204020204" charset="-122"/>
              </a:endParaRPr>
            </a:p>
          </p:txBody>
        </p:sp>
        <p:cxnSp>
          <p:nvCxnSpPr>
            <p:cNvPr id="14" name="直接连接符 13"/>
            <p:cNvCxnSpPr>
              <a:stCxn id="52" idx="6"/>
            </p:cNvCxnSpPr>
            <p:nvPr>
              <p:custDataLst>
                <p:tags r:id="rId7"/>
              </p:custDataLst>
            </p:nvPr>
          </p:nvCxnSpPr>
          <p:spPr>
            <a:xfrm>
              <a:off x="7037" y="5509"/>
              <a:ext cx="604" cy="0"/>
            </a:xfrm>
            <a:prstGeom prst="line">
              <a:avLst/>
            </a:prstGeom>
            <a:ln w="28575">
              <a:solidFill>
                <a:srgbClr val="3498DB"/>
              </a:solidFill>
            </a:ln>
          </p:spPr>
          <p:style>
            <a:lnRef idx="1">
              <a:srgbClr val="1F74AD"/>
            </a:lnRef>
            <a:fillRef idx="0">
              <a:srgbClr val="1F74AD"/>
            </a:fillRef>
            <a:effectRef idx="0">
              <a:srgbClr val="1F74AD"/>
            </a:effectRef>
            <a:fontRef idx="minor">
              <a:srgbClr val="000000"/>
            </a:fontRef>
          </p:style>
        </p:cxnSp>
        <p:cxnSp>
          <p:nvCxnSpPr>
            <p:cNvPr id="8" name="直接连接符 7"/>
            <p:cNvCxnSpPr>
              <a:endCxn id="85" idx="2"/>
            </p:cNvCxnSpPr>
            <p:nvPr>
              <p:custDataLst>
                <p:tags r:id="rId8"/>
              </p:custDataLst>
            </p:nvPr>
          </p:nvCxnSpPr>
          <p:spPr>
            <a:xfrm>
              <a:off x="8787" y="5508"/>
              <a:ext cx="628" cy="1"/>
            </a:xfrm>
            <a:prstGeom prst="line">
              <a:avLst/>
            </a:prstGeom>
            <a:ln w="28575">
              <a:solidFill>
                <a:srgbClr val="3498DB"/>
              </a:solidFill>
            </a:ln>
          </p:spPr>
          <p:style>
            <a:lnRef idx="1">
              <a:srgbClr val="1F74AD"/>
            </a:lnRef>
            <a:fillRef idx="0">
              <a:srgbClr val="1F74AD"/>
            </a:fillRef>
            <a:effectRef idx="0">
              <a:srgbClr val="1F74AD"/>
            </a:effectRef>
            <a:fontRef idx="minor">
              <a:srgbClr val="000000"/>
            </a:fontRef>
          </p:style>
        </p:cxnSp>
      </p:grpSp>
      <p:grpSp>
        <p:nvGrpSpPr>
          <p:cNvPr id="13" name="组合 12"/>
          <p:cNvGrpSpPr/>
          <p:nvPr/>
        </p:nvGrpSpPr>
        <p:grpSpPr>
          <a:xfrm>
            <a:off x="5978232" y="1781173"/>
            <a:ext cx="5774348" cy="2088236"/>
            <a:chOff x="9415" y="2805"/>
            <a:chExt cx="9093" cy="3289"/>
          </a:xfrm>
        </p:grpSpPr>
        <p:cxnSp>
          <p:nvCxnSpPr>
            <p:cNvPr id="133" name="直接连接符 132"/>
            <p:cNvCxnSpPr/>
            <p:nvPr>
              <p:custDataLst>
                <p:tags r:id="rId9"/>
              </p:custDataLst>
            </p:nvPr>
          </p:nvCxnSpPr>
          <p:spPr>
            <a:xfrm flipV="1">
              <a:off x="10970" y="2805"/>
              <a:ext cx="0" cy="2105"/>
            </a:xfrm>
            <a:prstGeom prst="line">
              <a:avLst/>
            </a:prstGeom>
            <a:ln w="3175">
              <a:solidFill>
                <a:srgbClr val="1AA3AA"/>
              </a:solidFill>
              <a:tailEnd type="oval"/>
            </a:ln>
          </p:spPr>
          <p:style>
            <a:lnRef idx="1">
              <a:srgbClr val="1F74AD"/>
            </a:lnRef>
            <a:fillRef idx="0">
              <a:srgbClr val="1F74AD"/>
            </a:fillRef>
            <a:effectRef idx="0">
              <a:srgbClr val="1F74AD"/>
            </a:effectRef>
            <a:fontRef idx="minor">
              <a:srgbClr val="000000"/>
            </a:fontRef>
          </p:style>
        </p:cxnSp>
        <p:sp>
          <p:nvSpPr>
            <p:cNvPr id="136" name="矩形 135"/>
            <p:cNvSpPr/>
            <p:nvPr>
              <p:custDataLst>
                <p:tags r:id="rId10"/>
              </p:custDataLst>
            </p:nvPr>
          </p:nvSpPr>
          <p:spPr>
            <a:xfrm>
              <a:off x="10970" y="3061"/>
              <a:ext cx="7538" cy="1592"/>
            </a:xfrm>
            <a:prstGeom prst="rect">
              <a:avLst/>
            </a:prstGeom>
          </p:spPr>
          <p:txBody>
            <a:bodyPr wrap="square" lIns="91440" tIns="45720" rIns="91440" bIns="0" anchor="b"/>
            <a:lstStyle>
              <a:defPPr>
                <a:defRPr lang="zh-CN"/>
              </a:defPPr>
              <a:lvl1pPr marL="0" algn="l" defTabSz="914400" rtl="0" eaLnBrk="1" latinLnBrk="0" hangingPunct="1">
                <a:defRPr sz="1800" kern="1200">
                  <a:solidFill>
                    <a:srgbClr val="000000"/>
                  </a:solidFill>
                </a:defRPr>
              </a:lvl1pPr>
              <a:lvl2pPr marL="457200" algn="l" defTabSz="914400" rtl="0" eaLnBrk="1" latinLnBrk="0" hangingPunct="1">
                <a:defRPr sz="1800" kern="1200">
                  <a:solidFill>
                    <a:srgbClr val="000000"/>
                  </a:solidFill>
                </a:defRPr>
              </a:lvl2pPr>
              <a:lvl3pPr marL="914400" algn="l" defTabSz="914400" rtl="0" eaLnBrk="1" latinLnBrk="0" hangingPunct="1">
                <a:defRPr sz="1800" kern="1200">
                  <a:solidFill>
                    <a:srgbClr val="000000"/>
                  </a:solidFill>
                </a:defRPr>
              </a:lvl3pPr>
              <a:lvl4pPr marL="1371600" algn="l" defTabSz="914400" rtl="0" eaLnBrk="1" latinLnBrk="0" hangingPunct="1">
                <a:defRPr sz="1800" kern="1200">
                  <a:solidFill>
                    <a:srgbClr val="000000"/>
                  </a:solidFill>
                </a:defRPr>
              </a:lvl4pPr>
              <a:lvl5pPr marL="1828800" algn="l" defTabSz="914400" rtl="0" eaLnBrk="1" latinLnBrk="0" hangingPunct="1">
                <a:defRPr sz="1800" kern="1200">
                  <a:solidFill>
                    <a:srgbClr val="000000"/>
                  </a:solidFill>
                </a:defRPr>
              </a:lvl5pPr>
              <a:lvl6pPr marL="2286000" algn="l" defTabSz="914400" rtl="0" eaLnBrk="1" latinLnBrk="0" hangingPunct="1">
                <a:defRPr sz="1800" kern="1200">
                  <a:solidFill>
                    <a:srgbClr val="000000"/>
                  </a:solidFill>
                </a:defRPr>
              </a:lvl6pPr>
              <a:lvl7pPr marL="2743200" algn="l" defTabSz="914400" rtl="0" eaLnBrk="1" latinLnBrk="0" hangingPunct="1">
                <a:defRPr sz="1800" kern="1200">
                  <a:solidFill>
                    <a:srgbClr val="000000"/>
                  </a:solidFill>
                </a:defRPr>
              </a:lvl7pPr>
              <a:lvl8pPr marL="3200400" algn="l" defTabSz="914400" rtl="0" eaLnBrk="1" latinLnBrk="0" hangingPunct="1">
                <a:defRPr sz="1800" kern="1200">
                  <a:solidFill>
                    <a:srgbClr val="000000"/>
                  </a:solidFill>
                </a:defRPr>
              </a:lvl8pPr>
              <a:lvl9pPr marL="3657600" algn="l" defTabSz="914400" rtl="0" eaLnBrk="1" latinLnBrk="0" hangingPunct="1">
                <a:defRPr sz="1800" kern="1200">
                  <a:solidFill>
                    <a:srgbClr val="000000"/>
                  </a:solidFill>
                </a:defRPr>
              </a:lvl9pPr>
            </a:lstStyle>
            <a:p>
              <a:pPr lvl="0" defTabSz="913765">
                <a:lnSpc>
                  <a:spcPct val="120000"/>
                </a:lnSpc>
                <a:spcBef>
                  <a:spcPct val="0"/>
                </a:spcBef>
                <a:defRPr/>
              </a:pPr>
              <a:r>
                <a:rPr lang="zh-CN" altLang="en-US" b="1" spc="300">
                  <a:solidFill>
                    <a:srgbClr val="000000">
                      <a:lumMod val="75000"/>
                      <a:lumOff val="25000"/>
                    </a:srgbClr>
                  </a:solidFill>
                  <a:latin typeface="微软雅黑" panose="020B0503020204020204" charset="-122"/>
                  <a:ea typeface="微软雅黑" panose="020B0503020204020204" charset="-122"/>
                </a:rPr>
                <a:t>中英两国政府举行香港政权交接仪式，宣告中国对香港恢复行使主权，中华人民共和国香港特别行政区正式成立</a:t>
              </a:r>
              <a:endParaRPr lang="zh-CN" altLang="en-US" b="1" spc="300">
                <a:solidFill>
                  <a:srgbClr val="000000">
                    <a:lumMod val="75000"/>
                    <a:lumOff val="25000"/>
                  </a:srgbClr>
                </a:solidFill>
                <a:latin typeface="微软雅黑" panose="020B0503020204020204" charset="-122"/>
                <a:ea typeface="微软雅黑" panose="020B0503020204020204" charset="-122"/>
              </a:endParaRPr>
            </a:p>
          </p:txBody>
        </p:sp>
        <p:sp>
          <p:nvSpPr>
            <p:cNvPr id="54" name="弧形 53"/>
            <p:cNvSpPr/>
            <p:nvPr>
              <p:custDataLst>
                <p:tags r:id="rId11"/>
              </p:custDataLst>
            </p:nvPr>
          </p:nvSpPr>
          <p:spPr>
            <a:xfrm>
              <a:off x="10348" y="4924"/>
              <a:ext cx="1170" cy="1170"/>
            </a:xfrm>
            <a:prstGeom prst="arc">
              <a:avLst>
                <a:gd name="adj1" fmla="val 5443411"/>
                <a:gd name="adj2" fmla="val 10945048"/>
              </a:avLst>
            </a:prstGeom>
            <a:solidFill>
              <a:sysClr val="window" lastClr="FFFFFF"/>
            </a:solidFill>
            <a:ln w="28575">
              <a:solidFill>
                <a:srgbClr val="1AA3AA"/>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56" name="弧形 55"/>
            <p:cNvSpPr/>
            <p:nvPr>
              <p:custDataLst>
                <p:tags r:id="rId12"/>
              </p:custDataLst>
            </p:nvPr>
          </p:nvSpPr>
          <p:spPr>
            <a:xfrm>
              <a:off x="10348" y="4924"/>
              <a:ext cx="1170" cy="1170"/>
            </a:xfrm>
            <a:prstGeom prst="arc">
              <a:avLst>
                <a:gd name="adj1" fmla="val 16383431"/>
                <a:gd name="adj2" fmla="val 21595007"/>
              </a:avLst>
            </a:prstGeom>
            <a:solidFill>
              <a:sysClr val="window" lastClr="FFFFFF"/>
            </a:solidFill>
            <a:ln w="28575">
              <a:solidFill>
                <a:srgbClr val="1AA3AA"/>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67" name="文本框 66"/>
            <p:cNvSpPr txBox="1"/>
            <p:nvPr>
              <p:custDataLst>
                <p:tags r:id="rId13"/>
              </p:custDataLst>
            </p:nvPr>
          </p:nvSpPr>
          <p:spPr>
            <a:xfrm>
              <a:off x="10326" y="5189"/>
              <a:ext cx="1213" cy="640"/>
            </a:xfrm>
            <a:prstGeom prst="rect">
              <a:avLst/>
            </a:prstGeom>
            <a:noFill/>
          </p:spPr>
          <p:txBody>
            <a:bodyPr wrap="square" lIns="91440" tIns="46800" rIns="91440" bIns="45720" anchor="ctr" anchorCtr="0">
              <a:noAutofit/>
            </a:bodyPr>
            <a:lstStyle/>
            <a:p>
              <a:pPr algn="ctr">
                <a:lnSpc>
                  <a:spcPct val="120000"/>
                </a:lnSpc>
              </a:pPr>
              <a:r>
                <a:rPr lang="en-US" altLang="zh-CN" sz="1600" b="1" spc="150" dirty="0">
                  <a:solidFill>
                    <a:srgbClr val="000000">
                      <a:lumMod val="75000"/>
                      <a:lumOff val="25000"/>
                    </a:srgbClr>
                  </a:solidFill>
                  <a:latin typeface="微软雅黑" panose="020B0503020204020204" charset="-122"/>
                  <a:ea typeface="微软雅黑" panose="020B0503020204020204" charset="-122"/>
                </a:rPr>
                <a:t>1997</a:t>
              </a:r>
              <a:endParaRPr lang="en-US" altLang="zh-CN" sz="1600" b="1" spc="150" dirty="0">
                <a:solidFill>
                  <a:srgbClr val="000000">
                    <a:lumMod val="75000"/>
                    <a:lumOff val="25000"/>
                  </a:srgbClr>
                </a:solidFill>
                <a:latin typeface="微软雅黑" panose="020B0503020204020204" charset="-122"/>
                <a:ea typeface="微软雅黑" panose="020B0503020204020204" charset="-122"/>
              </a:endParaRPr>
            </a:p>
          </p:txBody>
        </p:sp>
        <p:sp>
          <p:nvSpPr>
            <p:cNvPr id="85" name="椭圆 84"/>
            <p:cNvSpPr/>
            <p:nvPr>
              <p:custDataLst>
                <p:tags r:id="rId14"/>
              </p:custDataLst>
            </p:nvPr>
          </p:nvSpPr>
          <p:spPr>
            <a:xfrm>
              <a:off x="9415" y="5344"/>
              <a:ext cx="330" cy="330"/>
            </a:xfrm>
            <a:prstGeom prst="ellipse">
              <a:avLst/>
            </a:pr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wrap="square" lIns="91440" tIns="45720" rIns="91440" bIns="45720" anchor="ctr">
              <a:normAutofit fontScale="25000" lnSpcReduction="20000"/>
            </a:bodyPr>
            <a:lstStyle/>
            <a:p>
              <a:pPr algn="ctr"/>
              <a:endParaRPr>
                <a:latin typeface="微软雅黑" panose="020B0503020204020204" charset="-122"/>
                <a:ea typeface="微软雅黑" panose="020B0503020204020204" charset="-122"/>
              </a:endParaRPr>
            </a:p>
          </p:txBody>
        </p:sp>
        <p:cxnSp>
          <p:nvCxnSpPr>
            <p:cNvPr id="18" name="直接连接符 17"/>
            <p:cNvCxnSpPr>
              <a:stCxn id="85" idx="6"/>
            </p:cNvCxnSpPr>
            <p:nvPr>
              <p:custDataLst>
                <p:tags r:id="rId15"/>
              </p:custDataLst>
            </p:nvPr>
          </p:nvCxnSpPr>
          <p:spPr>
            <a:xfrm>
              <a:off x="9745" y="5509"/>
              <a:ext cx="604" cy="0"/>
            </a:xfrm>
            <a:prstGeom prst="line">
              <a:avLst/>
            </a:prstGeom>
            <a:ln w="28575">
              <a:solidFill>
                <a:srgbClr val="1AA3AA"/>
              </a:solidFill>
            </a:ln>
          </p:spPr>
          <p:style>
            <a:lnRef idx="1">
              <a:srgbClr val="1F74AD"/>
            </a:lnRef>
            <a:fillRef idx="0">
              <a:srgbClr val="1F74AD"/>
            </a:fillRef>
            <a:effectRef idx="0">
              <a:srgbClr val="1F74AD"/>
            </a:effectRef>
            <a:fontRef idx="minor">
              <a:srgbClr val="000000"/>
            </a:fontRef>
          </p:style>
        </p:cxnSp>
        <p:cxnSp>
          <p:nvCxnSpPr>
            <p:cNvPr id="9" name="直接连接符 8"/>
            <p:cNvCxnSpPr>
              <a:endCxn id="86" idx="2"/>
            </p:cNvCxnSpPr>
            <p:nvPr>
              <p:custDataLst>
                <p:tags r:id="rId16"/>
              </p:custDataLst>
            </p:nvPr>
          </p:nvCxnSpPr>
          <p:spPr>
            <a:xfrm>
              <a:off x="11494" y="5508"/>
              <a:ext cx="628" cy="1"/>
            </a:xfrm>
            <a:prstGeom prst="line">
              <a:avLst/>
            </a:prstGeom>
            <a:ln w="28575">
              <a:solidFill>
                <a:srgbClr val="1AA3AA"/>
              </a:solidFill>
            </a:ln>
          </p:spPr>
          <p:style>
            <a:lnRef idx="1">
              <a:srgbClr val="1F74AD"/>
            </a:lnRef>
            <a:fillRef idx="0">
              <a:srgbClr val="1F74AD"/>
            </a:fillRef>
            <a:effectRef idx="0">
              <a:srgbClr val="1F74AD"/>
            </a:effectRef>
            <a:fontRef idx="minor">
              <a:srgbClr val="000000"/>
            </a:fontRef>
          </p:style>
        </p:cxnSp>
      </p:grpSp>
      <p:grpSp>
        <p:nvGrpSpPr>
          <p:cNvPr id="15" name="组合 14"/>
          <p:cNvGrpSpPr/>
          <p:nvPr/>
        </p:nvGrpSpPr>
        <p:grpSpPr>
          <a:xfrm>
            <a:off x="6377305" y="3126459"/>
            <a:ext cx="5119370" cy="2395501"/>
            <a:chOff x="10043" y="4924"/>
            <a:chExt cx="8062" cy="3772"/>
          </a:xfrm>
        </p:grpSpPr>
        <p:cxnSp>
          <p:nvCxnSpPr>
            <p:cNvPr id="149" name="直接连接符 148"/>
            <p:cNvCxnSpPr/>
            <p:nvPr>
              <p:custDataLst>
                <p:tags r:id="rId17"/>
              </p:custDataLst>
            </p:nvPr>
          </p:nvCxnSpPr>
          <p:spPr>
            <a:xfrm>
              <a:off x="13637" y="6094"/>
              <a:ext cx="0" cy="2157"/>
            </a:xfrm>
            <a:prstGeom prst="line">
              <a:avLst/>
            </a:prstGeom>
            <a:ln w="3175">
              <a:solidFill>
                <a:srgbClr val="69A35B"/>
              </a:solidFill>
              <a:tailEnd type="oval"/>
            </a:ln>
          </p:spPr>
          <p:style>
            <a:lnRef idx="1">
              <a:srgbClr val="1F74AD"/>
            </a:lnRef>
            <a:fillRef idx="0">
              <a:srgbClr val="1F74AD"/>
            </a:fillRef>
            <a:effectRef idx="0">
              <a:srgbClr val="1F74AD"/>
            </a:effectRef>
            <a:fontRef idx="minor">
              <a:srgbClr val="000000"/>
            </a:fontRef>
          </p:style>
        </p:cxnSp>
        <p:sp>
          <p:nvSpPr>
            <p:cNvPr id="152" name="矩形 151"/>
            <p:cNvSpPr/>
            <p:nvPr>
              <p:custDataLst>
                <p:tags r:id="rId18"/>
              </p:custDataLst>
            </p:nvPr>
          </p:nvSpPr>
          <p:spPr>
            <a:xfrm>
              <a:off x="10043" y="6479"/>
              <a:ext cx="4018" cy="2217"/>
            </a:xfrm>
            <a:prstGeom prst="rect">
              <a:avLst/>
            </a:prstGeom>
          </p:spPr>
          <p:txBody>
            <a:bodyPr wrap="square" lIns="91440" tIns="45720" rIns="91440" bIns="0" anchor="b"/>
            <a:lstStyle>
              <a:defPPr>
                <a:defRPr lang="zh-CN"/>
              </a:defPPr>
              <a:lvl1pPr marL="0" algn="l" defTabSz="914400" rtl="0" eaLnBrk="1" latinLnBrk="0" hangingPunct="1">
                <a:defRPr sz="1800" kern="1200">
                  <a:solidFill>
                    <a:srgbClr val="000000"/>
                  </a:solidFill>
                </a:defRPr>
              </a:lvl1pPr>
              <a:lvl2pPr marL="457200" algn="l" defTabSz="914400" rtl="0" eaLnBrk="1" latinLnBrk="0" hangingPunct="1">
                <a:defRPr sz="1800" kern="1200">
                  <a:solidFill>
                    <a:srgbClr val="000000"/>
                  </a:solidFill>
                </a:defRPr>
              </a:lvl2pPr>
              <a:lvl3pPr marL="914400" algn="l" defTabSz="914400" rtl="0" eaLnBrk="1" latinLnBrk="0" hangingPunct="1">
                <a:defRPr sz="1800" kern="1200">
                  <a:solidFill>
                    <a:srgbClr val="000000"/>
                  </a:solidFill>
                </a:defRPr>
              </a:lvl3pPr>
              <a:lvl4pPr marL="1371600" algn="l" defTabSz="914400" rtl="0" eaLnBrk="1" latinLnBrk="0" hangingPunct="1">
                <a:defRPr sz="1800" kern="1200">
                  <a:solidFill>
                    <a:srgbClr val="000000"/>
                  </a:solidFill>
                </a:defRPr>
              </a:lvl4pPr>
              <a:lvl5pPr marL="1828800" algn="l" defTabSz="914400" rtl="0" eaLnBrk="1" latinLnBrk="0" hangingPunct="1">
                <a:defRPr sz="1800" kern="1200">
                  <a:solidFill>
                    <a:srgbClr val="000000"/>
                  </a:solidFill>
                </a:defRPr>
              </a:lvl5pPr>
              <a:lvl6pPr marL="2286000" algn="l" defTabSz="914400" rtl="0" eaLnBrk="1" latinLnBrk="0" hangingPunct="1">
                <a:defRPr sz="1800" kern="1200">
                  <a:solidFill>
                    <a:srgbClr val="000000"/>
                  </a:solidFill>
                </a:defRPr>
              </a:lvl6pPr>
              <a:lvl7pPr marL="2743200" algn="l" defTabSz="914400" rtl="0" eaLnBrk="1" latinLnBrk="0" hangingPunct="1">
                <a:defRPr sz="1800" kern="1200">
                  <a:solidFill>
                    <a:srgbClr val="000000"/>
                  </a:solidFill>
                </a:defRPr>
              </a:lvl7pPr>
              <a:lvl8pPr marL="3200400" algn="l" defTabSz="914400" rtl="0" eaLnBrk="1" latinLnBrk="0" hangingPunct="1">
                <a:defRPr sz="1800" kern="1200">
                  <a:solidFill>
                    <a:srgbClr val="000000"/>
                  </a:solidFill>
                </a:defRPr>
              </a:lvl8pPr>
              <a:lvl9pPr marL="3657600" algn="l" defTabSz="914400" rtl="0" eaLnBrk="1" latinLnBrk="0" hangingPunct="1">
                <a:defRPr sz="1800" kern="1200">
                  <a:solidFill>
                    <a:srgbClr val="000000"/>
                  </a:solidFill>
                </a:defRPr>
              </a:lvl9pPr>
            </a:lstStyle>
            <a:p>
              <a:pPr lvl="0" algn="l" defTabSz="913765">
                <a:lnSpc>
                  <a:spcPct val="120000"/>
                </a:lnSpc>
                <a:spcBef>
                  <a:spcPct val="0"/>
                </a:spcBef>
                <a:defRPr/>
              </a:pPr>
              <a:r>
                <a:rPr lang="zh-CN" altLang="en-US" b="1" spc="300">
                  <a:solidFill>
                    <a:srgbClr val="000000">
                      <a:lumMod val="75000"/>
                      <a:lumOff val="25000"/>
                    </a:srgbClr>
                  </a:solidFill>
                  <a:latin typeface="微软雅黑" panose="020B0503020204020204" charset="-122"/>
                  <a:ea typeface="微软雅黑" panose="020B0503020204020204" charset="-122"/>
                </a:rPr>
                <a:t>中国对澳门恢复行使主权，中华人民共和国澳门特别行政区正式成立</a:t>
              </a:r>
              <a:endParaRPr lang="zh-CN" altLang="en-US" b="1" spc="300">
                <a:solidFill>
                  <a:srgbClr val="000000">
                    <a:lumMod val="75000"/>
                    <a:lumOff val="25000"/>
                  </a:srgbClr>
                </a:solidFill>
                <a:latin typeface="微软雅黑" panose="020B0503020204020204" charset="-122"/>
                <a:ea typeface="微软雅黑" panose="020B0503020204020204" charset="-122"/>
              </a:endParaRPr>
            </a:p>
          </p:txBody>
        </p:sp>
        <p:sp>
          <p:nvSpPr>
            <p:cNvPr id="60" name="弧形 59"/>
            <p:cNvSpPr/>
            <p:nvPr>
              <p:custDataLst>
                <p:tags r:id="rId19"/>
              </p:custDataLst>
            </p:nvPr>
          </p:nvSpPr>
          <p:spPr>
            <a:xfrm>
              <a:off x="13055" y="4924"/>
              <a:ext cx="1170" cy="1170"/>
            </a:xfrm>
            <a:prstGeom prst="arc">
              <a:avLst>
                <a:gd name="adj1" fmla="val 5443411"/>
                <a:gd name="adj2" fmla="val 10945048"/>
              </a:avLst>
            </a:prstGeom>
            <a:solidFill>
              <a:sysClr val="window" lastClr="FFFFFF"/>
            </a:solidFill>
            <a:ln w="28575">
              <a:solidFill>
                <a:srgbClr val="69A35B"/>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61" name="弧形 60"/>
            <p:cNvSpPr/>
            <p:nvPr>
              <p:custDataLst>
                <p:tags r:id="rId20"/>
              </p:custDataLst>
            </p:nvPr>
          </p:nvSpPr>
          <p:spPr>
            <a:xfrm>
              <a:off x="13055" y="4924"/>
              <a:ext cx="1170" cy="1170"/>
            </a:xfrm>
            <a:prstGeom prst="arc">
              <a:avLst>
                <a:gd name="adj1" fmla="val 16383431"/>
                <a:gd name="adj2" fmla="val 21595007"/>
              </a:avLst>
            </a:prstGeom>
            <a:solidFill>
              <a:sysClr val="window" lastClr="FFFFFF"/>
            </a:solidFill>
            <a:ln w="28575">
              <a:solidFill>
                <a:srgbClr val="69A35B"/>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68" name="文本框 67"/>
            <p:cNvSpPr txBox="1"/>
            <p:nvPr>
              <p:custDataLst>
                <p:tags r:id="rId21"/>
              </p:custDataLst>
            </p:nvPr>
          </p:nvSpPr>
          <p:spPr>
            <a:xfrm>
              <a:off x="13035" y="5189"/>
              <a:ext cx="1210" cy="640"/>
            </a:xfrm>
            <a:prstGeom prst="rect">
              <a:avLst/>
            </a:prstGeom>
            <a:noFill/>
          </p:spPr>
          <p:txBody>
            <a:bodyPr wrap="square" lIns="91440" tIns="46800" rIns="91440" bIns="45720" anchor="ctr" anchorCtr="0">
              <a:normAutofit/>
            </a:bodyPr>
            <a:lstStyle/>
            <a:p>
              <a:pPr algn="ctr">
                <a:lnSpc>
                  <a:spcPct val="120000"/>
                </a:lnSpc>
              </a:pPr>
              <a:r>
                <a:rPr lang="en-US" altLang="zh-CN" sz="1600" b="1" spc="150" dirty="0">
                  <a:solidFill>
                    <a:srgbClr val="000000">
                      <a:lumMod val="75000"/>
                      <a:lumOff val="25000"/>
                    </a:srgbClr>
                  </a:solidFill>
                  <a:latin typeface="微软雅黑" panose="020B0503020204020204" charset="-122"/>
                  <a:ea typeface="微软雅黑" panose="020B0503020204020204" charset="-122"/>
                </a:rPr>
                <a:t>1999</a:t>
              </a:r>
              <a:endParaRPr lang="en-US" altLang="zh-CN" sz="1600" b="1" spc="150" dirty="0">
                <a:solidFill>
                  <a:srgbClr val="000000">
                    <a:lumMod val="75000"/>
                    <a:lumOff val="25000"/>
                  </a:srgbClr>
                </a:solidFill>
                <a:latin typeface="微软雅黑" panose="020B0503020204020204" charset="-122"/>
                <a:ea typeface="微软雅黑" panose="020B0503020204020204" charset="-122"/>
              </a:endParaRPr>
            </a:p>
          </p:txBody>
        </p:sp>
        <p:sp>
          <p:nvSpPr>
            <p:cNvPr id="86" name="椭圆 85"/>
            <p:cNvSpPr/>
            <p:nvPr>
              <p:custDataLst>
                <p:tags r:id="rId22"/>
              </p:custDataLst>
            </p:nvPr>
          </p:nvSpPr>
          <p:spPr>
            <a:xfrm>
              <a:off x="12122" y="5344"/>
              <a:ext cx="330" cy="330"/>
            </a:xfrm>
            <a:prstGeom prst="ellipse">
              <a:avLst/>
            </a:prstGeom>
            <a:solidFill>
              <a:srgbClr val="69A35B"/>
            </a:solidFill>
            <a:ln>
              <a:noFill/>
            </a:ln>
          </p:spPr>
          <p:style>
            <a:lnRef idx="2">
              <a:srgbClr val="1F74AD">
                <a:shade val="50000"/>
              </a:srgbClr>
            </a:lnRef>
            <a:fillRef idx="1">
              <a:srgbClr val="1F74AD"/>
            </a:fillRef>
            <a:effectRef idx="0">
              <a:srgbClr val="1F74AD"/>
            </a:effectRef>
            <a:fontRef idx="minor">
              <a:sysClr val="window" lastClr="FFFFFF"/>
            </a:fontRef>
          </p:style>
          <p:txBody>
            <a:bodyPr wrap="square" lIns="91440" tIns="45720" rIns="91440" bIns="45720" anchor="ctr">
              <a:normAutofit fontScale="25000" lnSpcReduction="20000"/>
            </a:bodyPr>
            <a:lstStyle/>
            <a:p>
              <a:pPr algn="ctr"/>
              <a:endParaRPr>
                <a:latin typeface="微软雅黑" panose="020B0503020204020204" charset="-122"/>
                <a:ea typeface="微软雅黑" panose="020B0503020204020204" charset="-122"/>
              </a:endParaRPr>
            </a:p>
          </p:txBody>
        </p:sp>
        <p:cxnSp>
          <p:nvCxnSpPr>
            <p:cNvPr id="22" name="直接连接符 21"/>
            <p:cNvCxnSpPr>
              <a:stCxn id="86" idx="6"/>
            </p:cNvCxnSpPr>
            <p:nvPr>
              <p:custDataLst>
                <p:tags r:id="rId23"/>
              </p:custDataLst>
            </p:nvPr>
          </p:nvCxnSpPr>
          <p:spPr>
            <a:xfrm>
              <a:off x="12452" y="5509"/>
              <a:ext cx="604" cy="0"/>
            </a:xfrm>
            <a:prstGeom prst="line">
              <a:avLst/>
            </a:prstGeom>
            <a:ln w="28575">
              <a:solidFill>
                <a:srgbClr val="69A35B"/>
              </a:solidFill>
            </a:ln>
          </p:spPr>
          <p:style>
            <a:lnRef idx="1">
              <a:srgbClr val="1F74AD"/>
            </a:lnRef>
            <a:fillRef idx="0">
              <a:srgbClr val="1F74AD"/>
            </a:fillRef>
            <a:effectRef idx="0">
              <a:srgbClr val="1F74AD"/>
            </a:effectRef>
            <a:fontRef idx="minor">
              <a:srgbClr val="000000"/>
            </a:fontRef>
          </p:style>
        </p:cxnSp>
        <p:cxnSp>
          <p:nvCxnSpPr>
            <p:cNvPr id="64" name="直接连接符 63"/>
            <p:cNvCxnSpPr/>
            <p:nvPr>
              <p:custDataLst>
                <p:tags r:id="rId24"/>
              </p:custDataLst>
            </p:nvPr>
          </p:nvCxnSpPr>
          <p:spPr>
            <a:xfrm>
              <a:off x="14197" y="5509"/>
              <a:ext cx="3908" cy="0"/>
            </a:xfrm>
            <a:prstGeom prst="line">
              <a:avLst/>
            </a:prstGeom>
            <a:ln w="28575">
              <a:solidFill>
                <a:srgbClr val="69A35B"/>
              </a:solidFill>
            </a:ln>
          </p:spPr>
          <p:style>
            <a:lnRef idx="1">
              <a:srgbClr val="1F74AD"/>
            </a:lnRef>
            <a:fillRef idx="0">
              <a:srgbClr val="1F74AD"/>
            </a:fillRef>
            <a:effectRef idx="0">
              <a:srgbClr val="1F74AD"/>
            </a:effectRef>
            <a:fontRef idx="minor">
              <a:srgbClr val="000000"/>
            </a:fontRef>
          </p:style>
        </p:cxnSp>
      </p:grpSp>
      <p:grpSp>
        <p:nvGrpSpPr>
          <p:cNvPr id="11" name="组合 10"/>
          <p:cNvGrpSpPr/>
          <p:nvPr/>
        </p:nvGrpSpPr>
        <p:grpSpPr>
          <a:xfrm>
            <a:off x="682625" y="1781173"/>
            <a:ext cx="5400040" cy="2088236"/>
            <a:chOff x="1075" y="2805"/>
            <a:chExt cx="8504" cy="3289"/>
          </a:xfrm>
        </p:grpSpPr>
        <p:cxnSp>
          <p:nvCxnSpPr>
            <p:cNvPr id="126" name="直接连接符 125"/>
            <p:cNvCxnSpPr>
              <a:stCxn id="6" idx="0"/>
            </p:cNvCxnSpPr>
            <p:nvPr>
              <p:custDataLst>
                <p:tags r:id="rId25"/>
              </p:custDataLst>
            </p:nvPr>
          </p:nvCxnSpPr>
          <p:spPr>
            <a:xfrm flipV="1">
              <a:off x="5550" y="2805"/>
              <a:ext cx="0" cy="2119"/>
            </a:xfrm>
            <a:prstGeom prst="line">
              <a:avLst/>
            </a:prstGeom>
            <a:ln w="3175">
              <a:solidFill>
                <a:srgbClr val="1F74AD"/>
              </a:solidFill>
              <a:tailEnd type="oval"/>
            </a:ln>
          </p:spPr>
          <p:style>
            <a:lnRef idx="1">
              <a:srgbClr val="1F74AD"/>
            </a:lnRef>
            <a:fillRef idx="0">
              <a:srgbClr val="1F74AD"/>
            </a:fillRef>
            <a:effectRef idx="0">
              <a:srgbClr val="1F74AD"/>
            </a:effectRef>
            <a:fontRef idx="minor">
              <a:srgbClr val="000000"/>
            </a:fontRef>
          </p:style>
        </p:cxnSp>
        <p:sp>
          <p:nvSpPr>
            <p:cNvPr id="129" name="矩形 128"/>
            <p:cNvSpPr/>
            <p:nvPr>
              <p:custDataLst>
                <p:tags r:id="rId26"/>
              </p:custDataLst>
            </p:nvPr>
          </p:nvSpPr>
          <p:spPr>
            <a:xfrm>
              <a:off x="5561" y="2805"/>
              <a:ext cx="4018" cy="1736"/>
            </a:xfrm>
            <a:prstGeom prst="rect">
              <a:avLst/>
            </a:prstGeom>
          </p:spPr>
          <p:txBody>
            <a:bodyPr wrap="square" lIns="91440" tIns="45720" rIns="91440" bIns="0" anchor="b">
              <a:normAutofit/>
            </a:bodyPr>
            <a:lstStyle>
              <a:defPPr>
                <a:defRPr lang="zh-CN"/>
              </a:defPPr>
              <a:lvl1pPr marL="0" algn="l" defTabSz="914400" rtl="0" eaLnBrk="1" latinLnBrk="0" hangingPunct="1">
                <a:defRPr sz="1800" kern="1200">
                  <a:solidFill>
                    <a:srgbClr val="000000"/>
                  </a:solidFill>
                </a:defRPr>
              </a:lvl1pPr>
              <a:lvl2pPr marL="457200" algn="l" defTabSz="914400" rtl="0" eaLnBrk="1" latinLnBrk="0" hangingPunct="1">
                <a:defRPr sz="1800" kern="1200">
                  <a:solidFill>
                    <a:srgbClr val="000000"/>
                  </a:solidFill>
                </a:defRPr>
              </a:lvl2pPr>
              <a:lvl3pPr marL="914400" algn="l" defTabSz="914400" rtl="0" eaLnBrk="1" latinLnBrk="0" hangingPunct="1">
                <a:defRPr sz="1800" kern="1200">
                  <a:solidFill>
                    <a:srgbClr val="000000"/>
                  </a:solidFill>
                </a:defRPr>
              </a:lvl3pPr>
              <a:lvl4pPr marL="1371600" algn="l" defTabSz="914400" rtl="0" eaLnBrk="1" latinLnBrk="0" hangingPunct="1">
                <a:defRPr sz="1800" kern="1200">
                  <a:solidFill>
                    <a:srgbClr val="000000"/>
                  </a:solidFill>
                </a:defRPr>
              </a:lvl4pPr>
              <a:lvl5pPr marL="1828800" algn="l" defTabSz="914400" rtl="0" eaLnBrk="1" latinLnBrk="0" hangingPunct="1">
                <a:defRPr sz="1800" kern="1200">
                  <a:solidFill>
                    <a:srgbClr val="000000"/>
                  </a:solidFill>
                </a:defRPr>
              </a:lvl5pPr>
              <a:lvl6pPr marL="2286000" algn="l" defTabSz="914400" rtl="0" eaLnBrk="1" latinLnBrk="0" hangingPunct="1">
                <a:defRPr sz="1800" kern="1200">
                  <a:solidFill>
                    <a:srgbClr val="000000"/>
                  </a:solidFill>
                </a:defRPr>
              </a:lvl6pPr>
              <a:lvl7pPr marL="2743200" algn="l" defTabSz="914400" rtl="0" eaLnBrk="1" latinLnBrk="0" hangingPunct="1">
                <a:defRPr sz="1800" kern="1200">
                  <a:solidFill>
                    <a:srgbClr val="000000"/>
                  </a:solidFill>
                </a:defRPr>
              </a:lvl7pPr>
              <a:lvl8pPr marL="3200400" algn="l" defTabSz="914400" rtl="0" eaLnBrk="1" latinLnBrk="0" hangingPunct="1">
                <a:defRPr sz="1800" kern="1200">
                  <a:solidFill>
                    <a:srgbClr val="000000"/>
                  </a:solidFill>
                </a:defRPr>
              </a:lvl8pPr>
              <a:lvl9pPr marL="3657600" algn="l" defTabSz="914400" rtl="0" eaLnBrk="1" latinLnBrk="0" hangingPunct="1">
                <a:defRPr sz="1800" kern="1200">
                  <a:solidFill>
                    <a:srgbClr val="000000"/>
                  </a:solidFill>
                </a:defRPr>
              </a:lvl9pPr>
            </a:lstStyle>
            <a:p>
              <a:pPr lvl="0" defTabSz="913765">
                <a:lnSpc>
                  <a:spcPct val="120000"/>
                </a:lnSpc>
                <a:spcBef>
                  <a:spcPct val="0"/>
                </a:spcBef>
                <a:defRPr/>
              </a:pPr>
              <a:r>
                <a:rPr lang="en-US" altLang="zh-CN" b="1" spc="300">
                  <a:solidFill>
                    <a:srgbClr val="000000">
                      <a:lumMod val="75000"/>
                      <a:lumOff val="25000"/>
                    </a:srgbClr>
                  </a:solidFill>
                  <a:latin typeface="微软雅黑" panose="020B0503020204020204" charset="-122"/>
                  <a:ea typeface="微软雅黑" panose="020B0503020204020204" charset="-122"/>
                </a:rPr>
                <a:t>中国政府同英国政府签署了中英联合声明</a:t>
              </a:r>
              <a:endParaRPr lang="en-US" altLang="zh-CN" b="1" spc="300">
                <a:solidFill>
                  <a:srgbClr val="000000">
                    <a:lumMod val="75000"/>
                    <a:lumOff val="25000"/>
                  </a:srgbClr>
                </a:solidFill>
                <a:latin typeface="微软雅黑" panose="020B0503020204020204" charset="-122"/>
                <a:ea typeface="微软雅黑" panose="020B0503020204020204" charset="-122"/>
              </a:endParaRPr>
            </a:p>
          </p:txBody>
        </p:sp>
        <p:sp>
          <p:nvSpPr>
            <p:cNvPr id="5" name="弧形 4"/>
            <p:cNvSpPr/>
            <p:nvPr>
              <p:custDataLst>
                <p:tags r:id="rId27"/>
              </p:custDataLst>
            </p:nvPr>
          </p:nvSpPr>
          <p:spPr>
            <a:xfrm>
              <a:off x="4934" y="4924"/>
              <a:ext cx="1170" cy="1170"/>
            </a:xfrm>
            <a:prstGeom prst="arc">
              <a:avLst>
                <a:gd name="adj1" fmla="val 5443411"/>
                <a:gd name="adj2" fmla="val 10945048"/>
              </a:avLst>
            </a:prstGeom>
            <a:solidFill>
              <a:sysClr val="window" lastClr="FFFFFF"/>
            </a:solidFill>
            <a:ln w="28575">
              <a:solidFill>
                <a:srgbClr val="1F74AD"/>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6" name="弧形 5"/>
            <p:cNvSpPr/>
            <p:nvPr>
              <p:custDataLst>
                <p:tags r:id="rId28"/>
              </p:custDataLst>
            </p:nvPr>
          </p:nvSpPr>
          <p:spPr>
            <a:xfrm>
              <a:off x="4934" y="4924"/>
              <a:ext cx="1170" cy="1170"/>
            </a:xfrm>
            <a:prstGeom prst="arc">
              <a:avLst>
                <a:gd name="adj1" fmla="val 16383431"/>
                <a:gd name="adj2" fmla="val 21595007"/>
              </a:avLst>
            </a:prstGeom>
            <a:solidFill>
              <a:sysClr val="window" lastClr="FFFFFF"/>
            </a:solidFill>
            <a:ln w="28575">
              <a:solidFill>
                <a:srgbClr val="1F74AD"/>
              </a:solidFill>
              <a:prstDash val="solid"/>
              <a:headEnd type="oval"/>
              <a:tailEnd type="none"/>
            </a:ln>
          </p:spPr>
          <p:style>
            <a:lnRef idx="1">
              <a:srgbClr val="1F74AD"/>
            </a:lnRef>
            <a:fillRef idx="0">
              <a:srgbClr val="1F74AD"/>
            </a:fillRef>
            <a:effectRef idx="0">
              <a:srgbClr val="1F74AD"/>
            </a:effectRef>
            <a:fontRef idx="minor">
              <a:srgbClr val="000000"/>
            </a:fontRef>
          </p:style>
          <p:txBody>
            <a:bodyPr wrap="square" lIns="91440" tIns="45720" rIns="91440" bIns="45720" anchor="ctr">
              <a:normAutofit/>
            </a:bodyPr>
            <a:lstStyle/>
            <a:p>
              <a:pPr algn="ctr"/>
              <a:endParaRPr>
                <a:latin typeface="微软雅黑" panose="020B0503020204020204" charset="-122"/>
                <a:ea typeface="微软雅黑" panose="020B0503020204020204" charset="-122"/>
              </a:endParaRPr>
            </a:p>
          </p:txBody>
        </p:sp>
        <p:sp>
          <p:nvSpPr>
            <p:cNvPr id="7" name="文本框 6"/>
            <p:cNvSpPr txBox="1"/>
            <p:nvPr>
              <p:custDataLst>
                <p:tags r:id="rId29"/>
              </p:custDataLst>
            </p:nvPr>
          </p:nvSpPr>
          <p:spPr>
            <a:xfrm>
              <a:off x="4912" y="5189"/>
              <a:ext cx="1213" cy="640"/>
            </a:xfrm>
            <a:prstGeom prst="rect">
              <a:avLst/>
            </a:prstGeom>
            <a:noFill/>
          </p:spPr>
          <p:txBody>
            <a:bodyPr wrap="square" lIns="91440" tIns="46800" rIns="91440" bIns="45720" anchor="ctr" anchorCtr="0">
              <a:noAutofit/>
            </a:bodyPr>
            <a:lstStyle/>
            <a:p>
              <a:pPr algn="ctr">
                <a:lnSpc>
                  <a:spcPct val="120000"/>
                </a:lnSpc>
              </a:pPr>
              <a:r>
                <a:rPr lang="en-US" altLang="zh-CN" sz="1600" b="1" spc="150" dirty="0">
                  <a:solidFill>
                    <a:srgbClr val="000000">
                      <a:lumMod val="75000"/>
                      <a:lumOff val="25000"/>
                    </a:srgbClr>
                  </a:solidFill>
                  <a:latin typeface="微软雅黑" panose="020B0503020204020204" charset="-122"/>
                  <a:ea typeface="微软雅黑" panose="020B0503020204020204" charset="-122"/>
                </a:rPr>
                <a:t>1984</a:t>
              </a:r>
              <a:endParaRPr lang="en-US" altLang="zh-CN" sz="1600" b="1" spc="150" dirty="0">
                <a:solidFill>
                  <a:srgbClr val="000000">
                    <a:lumMod val="75000"/>
                    <a:lumOff val="25000"/>
                  </a:srgbClr>
                </a:solidFill>
                <a:latin typeface="微软雅黑" panose="020B0503020204020204" charset="-122"/>
                <a:ea typeface="微软雅黑" panose="020B0503020204020204" charset="-122"/>
              </a:endParaRPr>
            </a:p>
          </p:txBody>
        </p:sp>
        <p:cxnSp>
          <p:nvCxnSpPr>
            <p:cNvPr id="10" name="直接连接符 9"/>
            <p:cNvCxnSpPr>
              <a:endCxn id="52" idx="2"/>
            </p:cNvCxnSpPr>
            <p:nvPr>
              <p:custDataLst>
                <p:tags r:id="rId30"/>
              </p:custDataLst>
            </p:nvPr>
          </p:nvCxnSpPr>
          <p:spPr>
            <a:xfrm>
              <a:off x="6079" y="5509"/>
              <a:ext cx="628" cy="0"/>
            </a:xfrm>
            <a:prstGeom prst="line">
              <a:avLst/>
            </a:prstGeom>
            <a:ln w="28575">
              <a:solidFill>
                <a:srgbClr val="1F74AD"/>
              </a:solidFill>
            </a:ln>
          </p:spPr>
          <p:style>
            <a:lnRef idx="1">
              <a:srgbClr val="1F74AD"/>
            </a:lnRef>
            <a:fillRef idx="0">
              <a:srgbClr val="1F74AD"/>
            </a:fillRef>
            <a:effectRef idx="0">
              <a:srgbClr val="1F74AD"/>
            </a:effectRef>
            <a:fontRef idx="minor">
              <a:srgbClr val="000000"/>
            </a:fontRef>
          </p:style>
        </p:cxnSp>
        <p:cxnSp>
          <p:nvCxnSpPr>
            <p:cNvPr id="55" name="直接连接符 54"/>
            <p:cNvCxnSpPr/>
            <p:nvPr>
              <p:custDataLst>
                <p:tags r:id="rId31"/>
              </p:custDataLst>
            </p:nvPr>
          </p:nvCxnSpPr>
          <p:spPr>
            <a:xfrm>
              <a:off x="1075" y="5494"/>
              <a:ext cx="3874" cy="0"/>
            </a:xfrm>
            <a:prstGeom prst="line">
              <a:avLst/>
            </a:prstGeom>
            <a:ln w="28575">
              <a:solidFill>
                <a:srgbClr val="1F74AD"/>
              </a:solidFill>
            </a:ln>
          </p:spPr>
          <p:style>
            <a:lnRef idx="1">
              <a:srgbClr val="1F74AD"/>
            </a:lnRef>
            <a:fillRef idx="0">
              <a:srgbClr val="1F74AD"/>
            </a:fillRef>
            <a:effectRef idx="0">
              <a:srgbClr val="1F74AD"/>
            </a:effectRef>
            <a:fontRef idx="minor">
              <a:srgbClr val="000000"/>
            </a:fontRef>
          </p:style>
        </p:cxnSp>
      </p:grpSp>
    </p:spTree>
    <p:custDataLst>
      <p:tags r:id="rId3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fltVal val="0.509974"/>
                                          </p:val>
                                        </p:tav>
                                      </p:tavLst>
                                    </p:anim>
                                    <p:anim calcmode="lin" valueType="num">
                                      <p:cBhvr>
                                        <p:cTn id="9" dur="450" decel="100000" fill="hold"/>
                                        <p:tgtEl>
                                          <p:spTgt spid="11"/>
                                        </p:tgtEl>
                                        <p:attrNameLst>
                                          <p:attrName>ppt_y</p:attrName>
                                        </p:attrNameLst>
                                      </p:cBhvr>
                                      <p:tavLst>
                                        <p:tav tm="0">
                                          <p:val>
                                            <p:strVal val="#ppt_y+1"/>
                                          </p:val>
                                        </p:tav>
                                        <p:tav tm="100000">
                                          <p:val>
                                            <p:fltVal val="0.532222"/>
                                          </p:val>
                                        </p:tav>
                                      </p:tavLst>
                                    </p:anim>
                                    <p:anim calcmode="lin" valueType="num">
                                      <p:cBhvr>
                                        <p:cTn id="10" dur="50" accel="100000" fill="hold">
                                          <p:stCondLst>
                                            <p:cond delay="450"/>
                                          </p:stCondLst>
                                        </p:cTn>
                                        <p:tgtEl>
                                          <p:spTgt spid="11"/>
                                        </p:tgtEl>
                                        <p:attrNameLst>
                                          <p:attrName>ppt_y</p:attrName>
                                        </p:attrNameLst>
                                      </p:cBhvr>
                                      <p:tavLst>
                                        <p:tav tm="0">
                                          <p:val>
                                            <p:strVal val="#ppt_y-.03"/>
                                          </p:val>
                                        </p:tav>
                                        <p:tav tm="100000">
                                          <p:val>
                                            <p:fltVal val="0.532222"/>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anim calcmode="lin" valueType="num">
                                      <p:cBhvr>
                                        <p:cTn id="16" dur="500" fill="hold"/>
                                        <p:tgtEl>
                                          <p:spTgt spid="12"/>
                                        </p:tgtEl>
                                        <p:attrNameLst>
                                          <p:attrName>ppt_x</p:attrName>
                                        </p:attrNameLst>
                                      </p:cBhvr>
                                      <p:tavLst>
                                        <p:tav tm="0">
                                          <p:val>
                                            <p:strVal val="#ppt_x"/>
                                          </p:val>
                                        </p:tav>
                                        <p:tav tm="100000">
                                          <p:val>
                                            <p:fltVal val="0.587098"/>
                                          </p:val>
                                        </p:tav>
                                      </p:tavLst>
                                    </p:anim>
                                    <p:anim calcmode="lin" valueType="num">
                                      <p:cBhvr>
                                        <p:cTn id="17" dur="450" decel="100000" fill="hold"/>
                                        <p:tgtEl>
                                          <p:spTgt spid="12"/>
                                        </p:tgtEl>
                                        <p:attrNameLst>
                                          <p:attrName>ppt_y</p:attrName>
                                        </p:attrNameLst>
                                      </p:cBhvr>
                                      <p:tavLst>
                                        <p:tav tm="0">
                                          <p:val>
                                            <p:strVal val="#ppt_y+1"/>
                                          </p:val>
                                        </p:tav>
                                        <p:tav tm="100000">
                                          <p:val>
                                            <p:fltVal val="0.642217"/>
                                          </p:val>
                                        </p:tav>
                                      </p:tavLst>
                                    </p:anim>
                                    <p:anim calcmode="lin" valueType="num">
                                      <p:cBhvr>
                                        <p:cTn id="18" dur="50" accel="100000" fill="hold">
                                          <p:stCondLst>
                                            <p:cond delay="450"/>
                                          </p:stCondLst>
                                        </p:cTn>
                                        <p:tgtEl>
                                          <p:spTgt spid="12"/>
                                        </p:tgtEl>
                                        <p:attrNameLst>
                                          <p:attrName>ppt_y</p:attrName>
                                        </p:attrNameLst>
                                      </p:cBhvr>
                                      <p:tavLst>
                                        <p:tav tm="0">
                                          <p:val>
                                            <p:strVal val="#ppt_y-.03"/>
                                          </p:val>
                                        </p:tav>
                                        <p:tav tm="100000">
                                          <p:val>
                                            <p:fltVal val="0.642217"/>
                                          </p:val>
                                        </p:tav>
                                      </p:tavLst>
                                    </p:anim>
                                  </p:childTnLst>
                                </p:cTn>
                              </p:par>
                              <p:par>
                                <p:cTn id="19" presetID="35" presetClass="path" presetSubtype="0" accel="50000" decel="50000" fill="hold" nodeType="withEffect">
                                  <p:stCondLst>
                                    <p:cond delay="0"/>
                                  </p:stCondLst>
                                  <p:childTnLst>
                                    <p:anim calcmode="lin" valueType="num">
                                      <p:cBhvr additive="base">
                                        <p:cTn id="20" dur="500" fill="hold">
                                          <p:stCondLst>
                                            <p:cond delay="0"/>
                                          </p:stCondLst>
                                        </p:cTn>
                                        <p:tgtEl>
                                          <p:spTgt spid="11"/>
                                        </p:tgtEl>
                                        <p:attrNameLst>
                                          <p:attrName>ppt_x</p:attrName>
                                        </p:attrNameLst>
                                      </p:cBhvr>
                                      <p:tavLst>
                                        <p:tav tm="0">
                                          <p:val>
                                            <p:strVal val="ppt_x"/>
                                          </p:val>
                                        </p:tav>
                                        <p:tav tm="100000">
                                          <p:val>
                                            <p:fltVal val="0.509974"/>
                                          </p:val>
                                        </p:tav>
                                      </p:tavLst>
                                    </p:anim>
                                    <p:anim calcmode="lin" valueType="num">
                                      <p:cBhvr additive="base">
                                        <p:cTn id="21" dur="500" fill="hold">
                                          <p:stCondLst>
                                            <p:cond delay="0"/>
                                          </p:stCondLst>
                                        </p:cTn>
                                        <p:tgtEl>
                                          <p:spTgt spid="11"/>
                                        </p:tgtEl>
                                        <p:attrNameLst>
                                          <p:attrName>ppt_y</p:attrName>
                                        </p:attrNameLst>
                                      </p:cBhvr>
                                      <p:tavLst>
                                        <p:tav tm="0">
                                          <p:val>
                                            <p:strVal val="ppt_y"/>
                                          </p:val>
                                        </p:tav>
                                        <p:tav tm="100000">
                                          <p:val>
                                            <p:fltVal val="0.400093"/>
                                          </p:val>
                                        </p:tav>
                                      </p:tavLst>
                                    </p:anim>
                                    <p:anim calcmode="lin" valueType="num">
                                      <p:cBhvr additive="base">
                                        <p:cTn id="22" dur="500" fill="hold">
                                          <p:stCondLst>
                                            <p:cond delay="0"/>
                                          </p:stCondLst>
                                        </p:cTn>
                                        <p:tgtEl>
                                          <p:spTgt spid="11"/>
                                        </p:tgtEl>
                                        <p:attrNameLst>
                                          <p:attrName>ppt_w</p:attrName>
                                        </p:attrNameLst>
                                      </p:cBhvr>
                                      <p:tavLst>
                                        <p:tav tm="0">
                                          <p:val>
                                            <p:strVal val="ppt_w"/>
                                          </p:val>
                                        </p:tav>
                                        <p:tav tm="100000">
                                          <p:val>
                                            <p:strVal val="#ppt_w"/>
                                          </p:val>
                                        </p:tav>
                                      </p:tavLst>
                                    </p:anim>
                                    <p:anim calcmode="lin" valueType="num">
                                      <p:cBhvr additive="base">
                                        <p:cTn id="23" dur="500" fill="hold">
                                          <p:stCondLst>
                                            <p:cond delay="0"/>
                                          </p:stCondLst>
                                        </p:cTn>
                                        <p:tgtEl>
                                          <p:spTgt spid="11"/>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37"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anim calcmode="lin" valueType="num">
                                      <p:cBhvr>
                                        <p:cTn id="29" dur="500" fill="hold"/>
                                        <p:tgtEl>
                                          <p:spTgt spid="13"/>
                                        </p:tgtEl>
                                        <p:attrNameLst>
                                          <p:attrName>ppt_x</p:attrName>
                                        </p:attrNameLst>
                                      </p:cBhvr>
                                      <p:tavLst>
                                        <p:tav tm="0">
                                          <p:val>
                                            <p:strVal val="#ppt_x"/>
                                          </p:val>
                                        </p:tav>
                                        <p:tav tm="100000">
                                          <p:val>
                                            <p:fltVal val="0.727149"/>
                                          </p:val>
                                        </p:tav>
                                      </p:tavLst>
                                    </p:anim>
                                    <p:anim calcmode="lin" valueType="num">
                                      <p:cBhvr>
                                        <p:cTn id="30" dur="450" decel="100000" fill="hold"/>
                                        <p:tgtEl>
                                          <p:spTgt spid="13"/>
                                        </p:tgtEl>
                                        <p:attrNameLst>
                                          <p:attrName>ppt_y</p:attrName>
                                        </p:attrNameLst>
                                      </p:cBhvr>
                                      <p:tavLst>
                                        <p:tav tm="0">
                                          <p:val>
                                            <p:strVal val="#ppt_y+1"/>
                                          </p:val>
                                        </p:tav>
                                        <p:tav tm="100000">
                                          <p:val>
                                            <p:fltVal val="0.403519"/>
                                          </p:val>
                                        </p:tav>
                                      </p:tavLst>
                                    </p:anim>
                                    <p:anim calcmode="lin" valueType="num">
                                      <p:cBhvr>
                                        <p:cTn id="31" dur="50" accel="100000" fill="hold">
                                          <p:stCondLst>
                                            <p:cond delay="450"/>
                                          </p:stCondLst>
                                        </p:cTn>
                                        <p:tgtEl>
                                          <p:spTgt spid="13"/>
                                        </p:tgtEl>
                                        <p:attrNameLst>
                                          <p:attrName>ppt_y</p:attrName>
                                        </p:attrNameLst>
                                      </p:cBhvr>
                                      <p:tavLst>
                                        <p:tav tm="0">
                                          <p:val>
                                            <p:strVal val="#ppt_y-.03"/>
                                          </p:val>
                                        </p:tav>
                                        <p:tav tm="100000">
                                          <p:val>
                                            <p:fltVal val="0.403519"/>
                                          </p:val>
                                        </p:tav>
                                      </p:tavLst>
                                    </p:anim>
                                  </p:childTnLst>
                                </p:cTn>
                              </p:par>
                              <p:par>
                                <p:cTn id="32" presetID="35" presetClass="path" presetSubtype="0" accel="50000" decel="50000" fill="hold" nodeType="withEffect">
                                  <p:stCondLst>
                                    <p:cond delay="0"/>
                                  </p:stCondLst>
                                  <p:childTnLst>
                                    <p:anim calcmode="lin" valueType="num">
                                      <p:cBhvr additive="base">
                                        <p:cTn id="33" dur="500" fill="hold">
                                          <p:stCondLst>
                                            <p:cond delay="0"/>
                                          </p:stCondLst>
                                        </p:cTn>
                                        <p:tgtEl>
                                          <p:spTgt spid="11"/>
                                        </p:tgtEl>
                                        <p:attrNameLst>
                                          <p:attrName>ppt_x</p:attrName>
                                        </p:attrNameLst>
                                      </p:cBhvr>
                                      <p:tavLst>
                                        <p:tav tm="0">
                                          <p:val>
                                            <p:strVal val="ppt_x"/>
                                          </p:val>
                                        </p:tav>
                                        <p:tav tm="100000">
                                          <p:val>
                                            <p:fltVal val="0.277448"/>
                                          </p:val>
                                        </p:tav>
                                      </p:tavLst>
                                    </p:anim>
                                    <p:anim calcmode="lin" valueType="num">
                                      <p:cBhvr additive="base">
                                        <p:cTn id="34" dur="500" fill="hold">
                                          <p:stCondLst>
                                            <p:cond delay="0"/>
                                          </p:stCondLst>
                                        </p:cTn>
                                        <p:tgtEl>
                                          <p:spTgt spid="11"/>
                                        </p:tgtEl>
                                        <p:attrNameLst>
                                          <p:attrName>ppt_y</p:attrName>
                                        </p:attrNameLst>
                                      </p:cBhvr>
                                      <p:tavLst>
                                        <p:tav tm="0">
                                          <p:val>
                                            <p:strVal val="ppt_y"/>
                                          </p:val>
                                        </p:tav>
                                        <p:tav tm="100000">
                                          <p:val>
                                            <p:fltVal val="0.400093"/>
                                          </p:val>
                                        </p:tav>
                                      </p:tavLst>
                                    </p:anim>
                                    <p:anim calcmode="lin" valueType="num">
                                      <p:cBhvr additive="base">
                                        <p:cTn id="35" dur="500" fill="hold">
                                          <p:stCondLst>
                                            <p:cond delay="0"/>
                                          </p:stCondLst>
                                        </p:cTn>
                                        <p:tgtEl>
                                          <p:spTgt spid="11"/>
                                        </p:tgtEl>
                                        <p:attrNameLst>
                                          <p:attrName>ppt_w</p:attrName>
                                        </p:attrNameLst>
                                      </p:cBhvr>
                                      <p:tavLst>
                                        <p:tav tm="0">
                                          <p:val>
                                            <p:strVal val="ppt_w"/>
                                          </p:val>
                                        </p:tav>
                                        <p:tav tm="100000">
                                          <p:val>
                                            <p:strVal val="#ppt_w"/>
                                          </p:val>
                                        </p:tav>
                                      </p:tavLst>
                                    </p:anim>
                                    <p:anim calcmode="lin" valueType="num">
                                      <p:cBhvr additive="base">
                                        <p:cTn id="36" dur="500" fill="hold">
                                          <p:stCondLst>
                                            <p:cond delay="0"/>
                                          </p:stCondLst>
                                        </p:cTn>
                                        <p:tgtEl>
                                          <p:spTgt spid="11"/>
                                        </p:tgtEl>
                                        <p:attrNameLst>
                                          <p:attrName>ppt_h</p:attrName>
                                        </p:attrNameLst>
                                      </p:cBhvr>
                                      <p:tavLst>
                                        <p:tav tm="0">
                                          <p:val>
                                            <p:strVal val="ppt_h"/>
                                          </p:val>
                                        </p:tav>
                                        <p:tav tm="100000">
                                          <p:val>
                                            <p:strVal val="#ppt_h"/>
                                          </p:val>
                                        </p:tav>
                                      </p:tavLst>
                                    </p:anim>
                                  </p:childTnLst>
                                </p:cTn>
                              </p:par>
                              <p:par>
                                <p:cTn id="37" presetID="35" presetClass="path" presetSubtype="0" accel="50000" decel="50000" fill="hold" nodeType="withEffect">
                                  <p:stCondLst>
                                    <p:cond delay="0"/>
                                  </p:stCondLst>
                                  <p:childTnLst>
                                    <p:anim calcmode="lin" valueType="num">
                                      <p:cBhvr additive="base">
                                        <p:cTn id="38" dur="500" fill="hold">
                                          <p:stCondLst>
                                            <p:cond delay="0"/>
                                          </p:stCondLst>
                                        </p:cTn>
                                        <p:tgtEl>
                                          <p:spTgt spid="12"/>
                                        </p:tgtEl>
                                        <p:attrNameLst>
                                          <p:attrName>ppt_x</p:attrName>
                                        </p:attrNameLst>
                                      </p:cBhvr>
                                      <p:tavLst>
                                        <p:tav tm="0">
                                          <p:val>
                                            <p:strVal val="ppt_x"/>
                                          </p:val>
                                        </p:tav>
                                        <p:tav tm="100000">
                                          <p:val>
                                            <p:fltVal val="0.354572"/>
                                          </p:val>
                                        </p:tav>
                                      </p:tavLst>
                                    </p:anim>
                                    <p:anim calcmode="lin" valueType="num">
                                      <p:cBhvr additive="base">
                                        <p:cTn id="39" dur="500" fill="hold">
                                          <p:stCondLst>
                                            <p:cond delay="0"/>
                                          </p:stCondLst>
                                        </p:cTn>
                                        <p:tgtEl>
                                          <p:spTgt spid="12"/>
                                        </p:tgtEl>
                                        <p:attrNameLst>
                                          <p:attrName>ppt_y</p:attrName>
                                        </p:attrNameLst>
                                      </p:cBhvr>
                                      <p:tavLst>
                                        <p:tav tm="0">
                                          <p:val>
                                            <p:strVal val="ppt_y"/>
                                          </p:val>
                                        </p:tav>
                                        <p:tav tm="100000">
                                          <p:val>
                                            <p:fltVal val="0.642217"/>
                                          </p:val>
                                        </p:tav>
                                      </p:tavLst>
                                    </p:anim>
                                    <p:anim calcmode="lin" valueType="num">
                                      <p:cBhvr additive="base">
                                        <p:cTn id="40" dur="500" fill="hold">
                                          <p:stCondLst>
                                            <p:cond delay="0"/>
                                          </p:stCondLst>
                                        </p:cTn>
                                        <p:tgtEl>
                                          <p:spTgt spid="12"/>
                                        </p:tgtEl>
                                        <p:attrNameLst>
                                          <p:attrName>ppt_w</p:attrName>
                                        </p:attrNameLst>
                                      </p:cBhvr>
                                      <p:tavLst>
                                        <p:tav tm="0">
                                          <p:val>
                                            <p:strVal val="ppt_w"/>
                                          </p:val>
                                        </p:tav>
                                        <p:tav tm="100000">
                                          <p:val>
                                            <p:strVal val="#ppt_w"/>
                                          </p:val>
                                        </p:tav>
                                      </p:tavLst>
                                    </p:anim>
                                    <p:anim calcmode="lin" valueType="num">
                                      <p:cBhvr additive="base">
                                        <p:cTn id="41" dur="500" fill="hold">
                                          <p:stCondLst>
                                            <p:cond delay="0"/>
                                          </p:stCondLst>
                                        </p:cTn>
                                        <p:tgtEl>
                                          <p:spTgt spid="12"/>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37" presetClass="entr" presetSubtype="0" fill="hold"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anim calcmode="lin" valueType="num">
                                      <p:cBhvr>
                                        <p:cTn id="47" dur="500" fill="hold"/>
                                        <p:tgtEl>
                                          <p:spTgt spid="15"/>
                                        </p:tgtEl>
                                        <p:attrNameLst>
                                          <p:attrName>ppt_x</p:attrName>
                                        </p:attrNameLst>
                                      </p:cBhvr>
                                      <p:tavLst>
                                        <p:tav tm="0">
                                          <p:val>
                                            <p:strVal val="#ppt_x"/>
                                          </p:val>
                                        </p:tav>
                                        <p:tav tm="100000">
                                          <p:val>
                                            <p:fltVal val="0.720938"/>
                                          </p:val>
                                        </p:tav>
                                      </p:tavLst>
                                    </p:anim>
                                    <p:anim calcmode="lin" valueType="num">
                                      <p:cBhvr>
                                        <p:cTn id="48" dur="450" decel="100000" fill="hold"/>
                                        <p:tgtEl>
                                          <p:spTgt spid="15"/>
                                        </p:tgtEl>
                                        <p:attrNameLst>
                                          <p:attrName>ppt_y</p:attrName>
                                        </p:attrNameLst>
                                      </p:cBhvr>
                                      <p:tavLst>
                                        <p:tav tm="0">
                                          <p:val>
                                            <p:strVal val="#ppt_y+1"/>
                                          </p:val>
                                        </p:tav>
                                        <p:tav tm="100000">
                                          <p:val>
                                            <p:fltVal val="0.632356"/>
                                          </p:val>
                                        </p:tav>
                                      </p:tavLst>
                                    </p:anim>
                                    <p:anim calcmode="lin" valueType="num">
                                      <p:cBhvr>
                                        <p:cTn id="49" dur="50" accel="100000" fill="hold">
                                          <p:stCondLst>
                                            <p:cond delay="450"/>
                                          </p:stCondLst>
                                        </p:cTn>
                                        <p:tgtEl>
                                          <p:spTgt spid="15"/>
                                        </p:tgtEl>
                                        <p:attrNameLst>
                                          <p:attrName>ppt_y</p:attrName>
                                        </p:attrNameLst>
                                      </p:cBhvr>
                                      <p:tavLst>
                                        <p:tav tm="0">
                                          <p:val>
                                            <p:strVal val="#ppt_y-.03"/>
                                          </p:val>
                                        </p:tav>
                                        <p:tav tm="100000">
                                          <p:val>
                                            <p:fltVal val="0.632356"/>
                                          </p:val>
                                        </p:tav>
                                      </p:tavLst>
                                    </p:anim>
                                  </p:childTnLst>
                                </p:cTn>
                              </p:par>
                              <p:par>
                                <p:cTn id="50" presetID="35" presetClass="path" presetSubtype="0" accel="50000" decel="50000" fill="hold" nodeType="withEffect">
                                  <p:stCondLst>
                                    <p:cond delay="0"/>
                                  </p:stCondLst>
                                  <p:childTnLst>
                                    <p:anim calcmode="lin" valueType="num">
                                      <p:cBhvr additive="base">
                                        <p:cTn id="51" dur="500" fill="hold">
                                          <p:stCondLst>
                                            <p:cond delay="0"/>
                                          </p:stCondLst>
                                        </p:cTn>
                                        <p:tgtEl>
                                          <p:spTgt spid="11"/>
                                        </p:tgtEl>
                                        <p:attrNameLst>
                                          <p:attrName>ppt_x</p:attrName>
                                        </p:attrNameLst>
                                      </p:cBhvr>
                                      <p:tavLst>
                                        <p:tav tm="0">
                                          <p:val>
                                            <p:strVal val="ppt_x"/>
                                          </p:val>
                                        </p:tav>
                                        <p:tav tm="100000">
                                          <p:val>
                                            <p:fltVal val="0.277448"/>
                                          </p:val>
                                        </p:tav>
                                      </p:tavLst>
                                    </p:anim>
                                    <p:anim calcmode="lin" valueType="num">
                                      <p:cBhvr additive="base">
                                        <p:cTn id="52" dur="500" fill="hold">
                                          <p:stCondLst>
                                            <p:cond delay="0"/>
                                          </p:stCondLst>
                                        </p:cTn>
                                        <p:tgtEl>
                                          <p:spTgt spid="11"/>
                                        </p:tgtEl>
                                        <p:attrNameLst>
                                          <p:attrName>ppt_y</p:attrName>
                                        </p:attrNameLst>
                                      </p:cBhvr>
                                      <p:tavLst>
                                        <p:tav tm="0">
                                          <p:val>
                                            <p:strVal val="ppt_y"/>
                                          </p:val>
                                        </p:tav>
                                        <p:tav tm="100000">
                                          <p:val>
                                            <p:fltVal val="0.400093"/>
                                          </p:val>
                                        </p:tav>
                                      </p:tavLst>
                                    </p:anim>
                                    <p:anim calcmode="lin" valueType="num">
                                      <p:cBhvr additive="base">
                                        <p:cTn id="53" dur="500" fill="hold">
                                          <p:stCondLst>
                                            <p:cond delay="0"/>
                                          </p:stCondLst>
                                        </p:cTn>
                                        <p:tgtEl>
                                          <p:spTgt spid="11"/>
                                        </p:tgtEl>
                                        <p:attrNameLst>
                                          <p:attrName>ppt_w</p:attrName>
                                        </p:attrNameLst>
                                      </p:cBhvr>
                                      <p:tavLst>
                                        <p:tav tm="0">
                                          <p:val>
                                            <p:strVal val="ppt_w"/>
                                          </p:val>
                                        </p:tav>
                                        <p:tav tm="100000">
                                          <p:val>
                                            <p:strVal val="#ppt_w"/>
                                          </p:val>
                                        </p:tav>
                                      </p:tavLst>
                                    </p:anim>
                                    <p:anim calcmode="lin" valueType="num">
                                      <p:cBhvr additive="base">
                                        <p:cTn id="54" dur="500" fill="hold">
                                          <p:stCondLst>
                                            <p:cond delay="0"/>
                                          </p:stCondLst>
                                        </p:cTn>
                                        <p:tgtEl>
                                          <p:spTgt spid="11"/>
                                        </p:tgtEl>
                                        <p:attrNameLst>
                                          <p:attrName>ppt_h</p:attrName>
                                        </p:attrNameLst>
                                      </p:cBhvr>
                                      <p:tavLst>
                                        <p:tav tm="0">
                                          <p:val>
                                            <p:strVal val="ppt_h"/>
                                          </p:val>
                                        </p:tav>
                                        <p:tav tm="100000">
                                          <p:val>
                                            <p:strVal val="#ppt_h"/>
                                          </p:val>
                                        </p:tav>
                                      </p:tavLst>
                                    </p:anim>
                                  </p:childTnLst>
                                </p:cTn>
                              </p:par>
                              <p:par>
                                <p:cTn id="55" presetID="35" presetClass="path" presetSubtype="0" accel="50000" decel="50000" fill="hold" nodeType="withEffect">
                                  <p:stCondLst>
                                    <p:cond delay="0"/>
                                  </p:stCondLst>
                                  <p:childTnLst>
                                    <p:anim calcmode="lin" valueType="num">
                                      <p:cBhvr additive="base">
                                        <p:cTn id="56" dur="500" fill="hold">
                                          <p:stCondLst>
                                            <p:cond delay="0"/>
                                          </p:stCondLst>
                                        </p:cTn>
                                        <p:tgtEl>
                                          <p:spTgt spid="12"/>
                                        </p:tgtEl>
                                        <p:attrNameLst>
                                          <p:attrName>ppt_x</p:attrName>
                                        </p:attrNameLst>
                                      </p:cBhvr>
                                      <p:tavLst>
                                        <p:tav tm="0">
                                          <p:val>
                                            <p:strVal val="ppt_x"/>
                                          </p:val>
                                        </p:tav>
                                        <p:tav tm="100000">
                                          <p:val>
                                            <p:fltVal val="0.354572"/>
                                          </p:val>
                                        </p:tav>
                                      </p:tavLst>
                                    </p:anim>
                                    <p:anim calcmode="lin" valueType="num">
                                      <p:cBhvr additive="base">
                                        <p:cTn id="57" dur="500" fill="hold">
                                          <p:stCondLst>
                                            <p:cond delay="0"/>
                                          </p:stCondLst>
                                        </p:cTn>
                                        <p:tgtEl>
                                          <p:spTgt spid="12"/>
                                        </p:tgtEl>
                                        <p:attrNameLst>
                                          <p:attrName>ppt_y</p:attrName>
                                        </p:attrNameLst>
                                      </p:cBhvr>
                                      <p:tavLst>
                                        <p:tav tm="0">
                                          <p:val>
                                            <p:strVal val="ppt_y"/>
                                          </p:val>
                                        </p:tav>
                                        <p:tav tm="100000">
                                          <p:val>
                                            <p:fltVal val="0.642217"/>
                                          </p:val>
                                        </p:tav>
                                      </p:tavLst>
                                    </p:anim>
                                    <p:anim calcmode="lin" valueType="num">
                                      <p:cBhvr additive="base">
                                        <p:cTn id="58" dur="500" fill="hold">
                                          <p:stCondLst>
                                            <p:cond delay="0"/>
                                          </p:stCondLst>
                                        </p:cTn>
                                        <p:tgtEl>
                                          <p:spTgt spid="12"/>
                                        </p:tgtEl>
                                        <p:attrNameLst>
                                          <p:attrName>ppt_w</p:attrName>
                                        </p:attrNameLst>
                                      </p:cBhvr>
                                      <p:tavLst>
                                        <p:tav tm="0">
                                          <p:val>
                                            <p:strVal val="ppt_w"/>
                                          </p:val>
                                        </p:tav>
                                        <p:tav tm="100000">
                                          <p:val>
                                            <p:strVal val="#ppt_w"/>
                                          </p:val>
                                        </p:tav>
                                      </p:tavLst>
                                    </p:anim>
                                    <p:anim calcmode="lin" valueType="num">
                                      <p:cBhvr additive="base">
                                        <p:cTn id="59" dur="500" fill="hold">
                                          <p:stCondLst>
                                            <p:cond delay="0"/>
                                          </p:stCondLst>
                                        </p:cTn>
                                        <p:tgtEl>
                                          <p:spTgt spid="12"/>
                                        </p:tgtEl>
                                        <p:attrNameLst>
                                          <p:attrName>ppt_h</p:attrName>
                                        </p:attrNameLst>
                                      </p:cBhvr>
                                      <p:tavLst>
                                        <p:tav tm="0">
                                          <p:val>
                                            <p:strVal val="ppt_h"/>
                                          </p:val>
                                        </p:tav>
                                        <p:tav tm="100000">
                                          <p:val>
                                            <p:strVal val="#ppt_h"/>
                                          </p:val>
                                        </p:tav>
                                      </p:tavLst>
                                    </p:anim>
                                  </p:childTnLst>
                                </p:cTn>
                              </p:par>
                              <p:par>
                                <p:cTn id="60" presetID="35" presetClass="path" presetSubtype="0" accel="50000" decel="50000" fill="hold" nodeType="withEffect">
                                  <p:stCondLst>
                                    <p:cond delay="0"/>
                                  </p:stCondLst>
                                  <p:childTnLst>
                                    <p:anim calcmode="lin" valueType="num">
                                      <p:cBhvr additive="base">
                                        <p:cTn id="61" dur="500" fill="hold">
                                          <p:stCondLst>
                                            <p:cond delay="0"/>
                                          </p:stCondLst>
                                        </p:cTn>
                                        <p:tgtEl>
                                          <p:spTgt spid="13"/>
                                        </p:tgtEl>
                                        <p:attrNameLst>
                                          <p:attrName>ppt_x</p:attrName>
                                        </p:attrNameLst>
                                      </p:cBhvr>
                                      <p:tavLst>
                                        <p:tav tm="0">
                                          <p:val>
                                            <p:strVal val="ppt_x"/>
                                          </p:val>
                                        </p:tav>
                                        <p:tav tm="100000">
                                          <p:val>
                                            <p:fltVal val="0.727149"/>
                                          </p:val>
                                        </p:tav>
                                      </p:tavLst>
                                    </p:anim>
                                    <p:anim calcmode="lin" valueType="num">
                                      <p:cBhvr additive="base">
                                        <p:cTn id="62" dur="500" fill="hold">
                                          <p:stCondLst>
                                            <p:cond delay="0"/>
                                          </p:stCondLst>
                                        </p:cTn>
                                        <p:tgtEl>
                                          <p:spTgt spid="13"/>
                                        </p:tgtEl>
                                        <p:attrNameLst>
                                          <p:attrName>ppt_y</p:attrName>
                                        </p:attrNameLst>
                                      </p:cBhvr>
                                      <p:tavLst>
                                        <p:tav tm="0">
                                          <p:val>
                                            <p:strVal val="ppt_y"/>
                                          </p:val>
                                        </p:tav>
                                        <p:tav tm="100000">
                                          <p:val>
                                            <p:fltVal val="0.403519"/>
                                          </p:val>
                                        </p:tav>
                                      </p:tavLst>
                                    </p:anim>
                                    <p:anim calcmode="lin" valueType="num">
                                      <p:cBhvr additive="base">
                                        <p:cTn id="63" dur="500" fill="hold">
                                          <p:stCondLst>
                                            <p:cond delay="0"/>
                                          </p:stCondLst>
                                        </p:cTn>
                                        <p:tgtEl>
                                          <p:spTgt spid="13"/>
                                        </p:tgtEl>
                                        <p:attrNameLst>
                                          <p:attrName>ppt_w</p:attrName>
                                        </p:attrNameLst>
                                      </p:cBhvr>
                                      <p:tavLst>
                                        <p:tav tm="0">
                                          <p:val>
                                            <p:strVal val="ppt_w"/>
                                          </p:val>
                                        </p:tav>
                                        <p:tav tm="100000">
                                          <p:val>
                                            <p:strVal val="#ppt_w"/>
                                          </p:val>
                                        </p:tav>
                                      </p:tavLst>
                                    </p:anim>
                                    <p:anim calcmode="lin" valueType="num">
                                      <p:cBhvr additive="base">
                                        <p:cTn id="64" dur="500" fill="hold">
                                          <p:stCondLst>
                                            <p:cond delay="0"/>
                                          </p:stCondLst>
                                        </p:cTn>
                                        <p:tgtEl>
                                          <p:spTgt spid="13"/>
                                        </p:tgtEl>
                                        <p:attrNameLst>
                                          <p:attrName>ppt_h</p:attrName>
                                        </p:attrNameLst>
                                      </p:cBhvr>
                                      <p:tavLst>
                                        <p:tav tm="0">
                                          <p:val>
                                            <p:strVal val="ppt_h"/>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35" presetClass="path" presetSubtype="0" accel="50000" decel="50000" fill="hold" nodeType="clickEffect">
                                  <p:stCondLst>
                                    <p:cond delay="0"/>
                                  </p:stCondLst>
                                  <p:childTnLst>
                                    <p:anim calcmode="lin" valueType="num">
                                      <p:cBhvr additive="base">
                                        <p:cTn id="68" dur="250" fill="hold">
                                          <p:stCondLst>
                                            <p:cond delay="0"/>
                                          </p:stCondLst>
                                        </p:cTn>
                                        <p:tgtEl>
                                          <p:spTgt spid="15"/>
                                        </p:tgtEl>
                                        <p:attrNameLst>
                                          <p:attrName>ppt_x</p:attrName>
                                        </p:attrNameLst>
                                      </p:cBhvr>
                                      <p:tavLst>
                                        <p:tav tm="0">
                                          <p:val>
                                            <p:strVal val="ppt_x"/>
                                          </p:val>
                                        </p:tav>
                                        <p:tav tm="100000">
                                          <p:val>
                                            <p:fltVal val="0.720938"/>
                                          </p:val>
                                        </p:tav>
                                      </p:tavLst>
                                    </p:anim>
                                    <p:anim calcmode="lin" valueType="num">
                                      <p:cBhvr additive="base">
                                        <p:cTn id="69" dur="250" fill="hold">
                                          <p:stCondLst>
                                            <p:cond delay="0"/>
                                          </p:stCondLst>
                                        </p:cTn>
                                        <p:tgtEl>
                                          <p:spTgt spid="15"/>
                                        </p:tgtEl>
                                        <p:attrNameLst>
                                          <p:attrName>ppt_y</p:attrName>
                                        </p:attrNameLst>
                                      </p:cBhvr>
                                      <p:tavLst>
                                        <p:tav tm="0">
                                          <p:val>
                                            <p:strVal val="ppt_y"/>
                                          </p:val>
                                        </p:tav>
                                        <p:tav tm="100000">
                                          <p:val>
                                            <p:fltVal val="0.632356"/>
                                          </p:val>
                                        </p:tav>
                                      </p:tavLst>
                                    </p:anim>
                                    <p:anim calcmode="lin" valueType="num">
                                      <p:cBhvr additive="base">
                                        <p:cTn id="70" dur="250" fill="hold">
                                          <p:stCondLst>
                                            <p:cond delay="0"/>
                                          </p:stCondLst>
                                        </p:cTn>
                                        <p:tgtEl>
                                          <p:spTgt spid="15"/>
                                        </p:tgtEl>
                                        <p:attrNameLst>
                                          <p:attrName>ppt_w</p:attrName>
                                        </p:attrNameLst>
                                      </p:cBhvr>
                                      <p:tavLst>
                                        <p:tav tm="0">
                                          <p:val>
                                            <p:strVal val="ppt_w"/>
                                          </p:val>
                                        </p:tav>
                                        <p:tav tm="100000">
                                          <p:val>
                                            <p:strVal val="#ppt_w"/>
                                          </p:val>
                                        </p:tav>
                                      </p:tavLst>
                                    </p:anim>
                                    <p:anim calcmode="lin" valueType="num">
                                      <p:cBhvr additive="base">
                                        <p:cTn id="71" dur="250" fill="hold">
                                          <p:stCondLst>
                                            <p:cond delay="0"/>
                                          </p:stCondLst>
                                        </p:cTn>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a:t>
            </a:r>
            <a:br>
              <a:rPr lang="zh-CN" altLang="en-US"/>
            </a:br>
            <a:endParaRPr lang="zh-CN" altLang="en-US"/>
          </a:p>
        </p:txBody>
      </p:sp>
      <p:sp>
        <p:nvSpPr>
          <p:cNvPr id="3" name="内容占位符 2"/>
          <p:cNvSpPr>
            <a:spLocks noGrp="1"/>
          </p:cNvSpPr>
          <p:nvPr>
            <p:ph idx="1"/>
          </p:nvPr>
        </p:nvSpPr>
        <p:spPr>
          <a:xfrm>
            <a:off x="669925" y="952500"/>
            <a:ext cx="10852150" cy="1484630"/>
          </a:xfrm>
        </p:spPr>
        <p:txBody>
          <a:bodyPr/>
          <a:p>
            <a:pPr marL="179705" indent="0" fontAlgn="auto">
              <a:buNone/>
            </a:pPr>
            <a:r>
              <a:rPr lang="en-US" altLang="zh-CN" sz="2000"/>
              <a:t>2.</a:t>
            </a:r>
            <a:r>
              <a:rPr sz="2000"/>
              <a:t>海峡两岸关系的新发展</a:t>
            </a:r>
            <a:endParaRPr sz="2000"/>
          </a:p>
          <a:p>
            <a:pPr marL="179705" indent="0" fontAlgn="auto">
              <a:buNone/>
            </a:pPr>
            <a:r>
              <a:rPr lang="en-US" altLang="zh-CN" sz="2000"/>
              <a:t>(1)1979年元旦全国人大常委会发表《告台湾同胞书》后，中国政府推动大陆同台湾同胞的经济技术合作与交流，促进双方人员往来。</a:t>
            </a:r>
            <a:endParaRPr lang="en-US" altLang="zh-CN" sz="2000"/>
          </a:p>
        </p:txBody>
      </p:sp>
      <p:pic>
        <p:nvPicPr>
          <p:cNvPr id="10246" name="Picture 14"/>
          <p:cNvPicPr>
            <a:picLocks noChangeAspect="1"/>
          </p:cNvPicPr>
          <p:nvPr/>
        </p:nvPicPr>
        <p:blipFill>
          <a:blip r:embed="rId1"/>
          <a:stretch>
            <a:fillRect/>
          </a:stretch>
        </p:blipFill>
        <p:spPr>
          <a:xfrm>
            <a:off x="2082165" y="2437130"/>
            <a:ext cx="7625715" cy="3816350"/>
          </a:xfrm>
          <a:prstGeom prst="rect">
            <a:avLst/>
          </a:prstGeom>
          <a:noFill/>
          <a:ln w="9525">
            <a:noFill/>
          </a:ln>
        </p:spPr>
      </p:pic>
    </p:spTree>
    <p:custDataLst>
      <p:tags r:id="rId2"/>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a:t>
            </a:r>
            <a:endParaRPr lang="zh-CN" altLang="en-US"/>
          </a:p>
        </p:txBody>
      </p:sp>
      <p:sp>
        <p:nvSpPr>
          <p:cNvPr id="3" name="内容占位符 2"/>
          <p:cNvSpPr>
            <a:spLocks noGrp="1"/>
          </p:cNvSpPr>
          <p:nvPr>
            <p:ph idx="1"/>
          </p:nvPr>
        </p:nvSpPr>
        <p:spPr>
          <a:xfrm>
            <a:off x="669925" y="952500"/>
            <a:ext cx="10126980" cy="1708150"/>
          </a:xfrm>
        </p:spPr>
        <p:txBody>
          <a:bodyPr>
            <a:normAutofit lnSpcReduction="20000"/>
          </a:bodyPr>
          <a:p>
            <a:pPr marL="179705" indent="0" fontAlgn="auto">
              <a:buNone/>
            </a:pPr>
            <a:r>
              <a:rPr lang="en-US" altLang="zh-CN" sz="2000"/>
              <a:t>(2)</a:t>
            </a:r>
            <a:r>
              <a:rPr lang="en-US" altLang="zh-CN" sz="2000">
                <a:sym typeface="+mn-ea"/>
              </a:rPr>
              <a:t>“九二共识”:</a:t>
            </a:r>
            <a:endParaRPr lang="en-US" altLang="zh-CN" sz="2000"/>
          </a:p>
          <a:p>
            <a:pPr marL="179705" indent="0" fontAlgn="auto">
              <a:buNone/>
            </a:pPr>
            <a:r>
              <a:rPr lang="en-US" altLang="zh-CN" sz="2000"/>
              <a:t>1992年11月，大陆海峡两岸关系协会与台湾海峡交流基金会在香港举行会晤，形成了在处理两岸事务性交涉中“海峡两岸均坚持一个中国原则”的共识，后被称为“九二共识”。</a:t>
            </a:r>
            <a:endParaRPr lang="en-US" altLang="zh-CN" sz="2000"/>
          </a:p>
          <a:p>
            <a:pPr marL="179705" indent="0" fontAlgn="auto">
              <a:buNone/>
            </a:pPr>
            <a:endParaRPr lang="en-US" altLang="zh-CN" sz="2000"/>
          </a:p>
        </p:txBody>
      </p:sp>
      <p:pic>
        <p:nvPicPr>
          <p:cNvPr id="4" name="图片 3"/>
          <p:cNvPicPr>
            <a:picLocks noChangeAspect="1"/>
          </p:cNvPicPr>
          <p:nvPr/>
        </p:nvPicPr>
        <p:blipFill>
          <a:blip r:embed="rId1"/>
          <a:stretch>
            <a:fillRect/>
          </a:stretch>
        </p:blipFill>
        <p:spPr>
          <a:xfrm>
            <a:off x="3064510" y="2291080"/>
            <a:ext cx="7110095" cy="4133215"/>
          </a:xfrm>
          <a:prstGeom prst="rect">
            <a:avLst/>
          </a:prstGeom>
        </p:spPr>
      </p:pic>
    </p:spTree>
    <p:custDataLst>
      <p:tags r:id="rId2"/>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a:t>
            </a:r>
            <a:endParaRPr lang="zh-CN" altLang="en-US"/>
          </a:p>
        </p:txBody>
      </p:sp>
      <p:sp>
        <p:nvSpPr>
          <p:cNvPr id="3" name="内容占位符 2"/>
          <p:cNvSpPr>
            <a:spLocks noGrp="1"/>
          </p:cNvSpPr>
          <p:nvPr>
            <p:ph idx="1"/>
          </p:nvPr>
        </p:nvSpPr>
        <p:spPr>
          <a:xfrm>
            <a:off x="669925" y="4156710"/>
            <a:ext cx="11134725" cy="2181860"/>
          </a:xfrm>
        </p:spPr>
        <p:txBody>
          <a:bodyPr>
            <a:noAutofit/>
          </a:bodyPr>
          <a:p>
            <a:pPr marL="179705" indent="0" fontAlgn="auto">
              <a:buNone/>
            </a:pPr>
            <a:r>
              <a:rPr lang="en-US" altLang="zh-CN" sz="2000"/>
              <a:t>(3)“汪辜会谈”</a:t>
            </a:r>
            <a:endParaRPr lang="en-US" altLang="zh-CN" sz="2000"/>
          </a:p>
          <a:p>
            <a:pPr marL="179705" indent="0" fontAlgn="auto">
              <a:buNone/>
            </a:pPr>
            <a:r>
              <a:rPr lang="en-US" altLang="zh-CN" sz="2000"/>
              <a:t>——1993 年 4 月，海协会会长汪道涵与</a:t>
            </a:r>
            <a:r>
              <a:rPr sz="2000"/>
              <a:t>台湾</a:t>
            </a:r>
            <a:r>
              <a:rPr lang="en-US" altLang="zh-CN" sz="2000"/>
              <a:t>海基会理事长辜振甫</a:t>
            </a:r>
            <a:r>
              <a:rPr sz="2000"/>
              <a:t>在新加坡举行</a:t>
            </a:r>
            <a:r>
              <a:rPr lang="en-US" altLang="zh-CN" sz="2000"/>
              <a:t>会谈。</a:t>
            </a:r>
            <a:endParaRPr lang="en-US" altLang="zh-CN" sz="2000"/>
          </a:p>
          <a:p>
            <a:pPr marL="179705" indent="0" fontAlgn="auto">
              <a:buNone/>
            </a:pPr>
            <a:r>
              <a:rPr sz="2000"/>
              <a:t>标志着着两岸关系发展迈出了重要一步。经过海峡两岸同胞的共同努力，两岸往来日渐频繁，民间交往不断扩大，经贸合作蓬勃发展。</a:t>
            </a:r>
            <a:endParaRPr sz="2000"/>
          </a:p>
        </p:txBody>
      </p:sp>
      <p:pic>
        <p:nvPicPr>
          <p:cNvPr id="5" name="图片 4"/>
          <p:cNvPicPr>
            <a:picLocks noChangeAspect="1"/>
          </p:cNvPicPr>
          <p:nvPr/>
        </p:nvPicPr>
        <p:blipFill>
          <a:blip r:embed="rId1"/>
          <a:srcRect b="17432"/>
          <a:stretch>
            <a:fillRect/>
          </a:stretch>
        </p:blipFill>
        <p:spPr>
          <a:xfrm>
            <a:off x="2900680" y="1132840"/>
            <a:ext cx="6615430" cy="3235960"/>
          </a:xfrm>
          <a:prstGeom prst="rect">
            <a:avLst/>
          </a:prstGeom>
        </p:spPr>
      </p:pic>
    </p:spTree>
    <p:custDataLst>
      <p:tags r:id="rId2"/>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a:t>
            </a:r>
            <a:br>
              <a:rPr lang="zh-CN" altLang="en-US"/>
            </a:br>
            <a:endParaRPr lang="zh-CN" altLang="en-US"/>
          </a:p>
        </p:txBody>
      </p:sp>
      <p:sp>
        <p:nvSpPr>
          <p:cNvPr id="3" name="内容占位符 2"/>
          <p:cNvSpPr>
            <a:spLocks noGrp="1"/>
          </p:cNvSpPr>
          <p:nvPr>
            <p:ph idx="1"/>
          </p:nvPr>
        </p:nvSpPr>
        <p:spPr>
          <a:xfrm>
            <a:off x="951865" y="1560195"/>
            <a:ext cx="4608830" cy="4098925"/>
          </a:xfrm>
        </p:spPr>
        <p:txBody>
          <a:bodyPr>
            <a:noAutofit/>
          </a:bodyPr>
          <a:p>
            <a:pPr marL="179705" indent="0">
              <a:lnSpc>
                <a:spcPct val="150000"/>
              </a:lnSpc>
              <a:buNone/>
            </a:pPr>
            <a:r>
              <a:rPr lang="en-US" altLang="zh-CN" sz="2000"/>
              <a:t>(4)《反分裂国家法》</a:t>
            </a:r>
            <a:endParaRPr lang="en-US" altLang="zh-CN" sz="2000"/>
          </a:p>
          <a:p>
            <a:pPr marL="179705" indent="0">
              <a:lnSpc>
                <a:spcPct val="150000"/>
              </a:lnSpc>
              <a:buNone/>
            </a:pPr>
            <a:r>
              <a:rPr lang="en-US" altLang="zh-CN" sz="2000"/>
              <a:t>2005年3月，十届全国人大三次会议高票通过《反分裂国家法》，充分体现了党和国家以最大诚意和尽最大努力争取和平统一的一贯立场，表现了反对“台湾独立”、维护国家统一与领土完整的坚强决心。</a:t>
            </a:r>
            <a:endParaRPr lang="en-US" altLang="zh-CN" sz="2000"/>
          </a:p>
        </p:txBody>
      </p:sp>
      <p:pic>
        <p:nvPicPr>
          <p:cNvPr id="27656" name="Picture 6" descr="0"/>
          <p:cNvPicPr>
            <a:picLocks noChangeAspect="1"/>
          </p:cNvPicPr>
          <p:nvPr/>
        </p:nvPicPr>
        <p:blipFill>
          <a:blip r:embed="rId1"/>
          <a:stretch>
            <a:fillRect/>
          </a:stretch>
        </p:blipFill>
        <p:spPr>
          <a:xfrm>
            <a:off x="6807200" y="1424940"/>
            <a:ext cx="3413125" cy="4234180"/>
          </a:xfrm>
          <a:prstGeom prst="rect">
            <a:avLst/>
          </a:prstGeom>
          <a:noFill/>
          <a:ln w="9525">
            <a:noFill/>
          </a:ln>
          <a:effectLst>
            <a:outerShdw dist="107763" dir="2699999" algn="ctr" rotWithShape="0">
              <a:srgbClr val="808080">
                <a:alpha val="50000"/>
              </a:srgbClr>
            </a:outerShdw>
          </a:effectLst>
        </p:spPr>
      </p:pic>
      <p:sp>
        <p:nvSpPr>
          <p:cNvPr id="4" name="文本框 3"/>
          <p:cNvSpPr txBox="1"/>
          <p:nvPr/>
        </p:nvSpPr>
        <p:spPr>
          <a:xfrm>
            <a:off x="5976620" y="5659120"/>
            <a:ext cx="5298440" cy="706755"/>
          </a:xfrm>
          <a:prstGeom prst="rect">
            <a:avLst/>
          </a:prstGeom>
          <a:noFill/>
        </p:spPr>
        <p:txBody>
          <a:bodyPr wrap="square" rtlCol="0" anchor="t">
            <a:spAutoFit/>
          </a:bodyPr>
          <a:p>
            <a:r>
              <a:rPr lang="en-US" altLang="zh-CN" sz="2000" b="1" dirty="0">
                <a:solidFill>
                  <a:schemeClr val="tx1"/>
                </a:solidFill>
                <a:latin typeface="黑体" panose="02010609060101010101" pitchFamily="2" charset="-122"/>
                <a:ea typeface="黑体" panose="02010609060101010101" pitchFamily="2" charset="-122"/>
                <a:sym typeface="+mn-ea"/>
              </a:rPr>
              <a:t>2005</a:t>
            </a:r>
            <a:r>
              <a:rPr lang="zh-CN" altLang="en-US" sz="2000" b="1" dirty="0">
                <a:solidFill>
                  <a:schemeClr val="tx1"/>
                </a:solidFill>
                <a:latin typeface="黑体" panose="02010609060101010101" pitchFamily="2" charset="-122"/>
                <a:ea typeface="黑体" panose="02010609060101010101" pitchFamily="2" charset="-122"/>
                <a:sym typeface="+mn-ea"/>
              </a:rPr>
              <a:t>年</a:t>
            </a:r>
            <a:r>
              <a:rPr lang="en-US" altLang="zh-CN" sz="2000" b="1" dirty="0">
                <a:solidFill>
                  <a:schemeClr val="tx1"/>
                </a:solidFill>
                <a:latin typeface="黑体" panose="02010609060101010101" pitchFamily="2" charset="-122"/>
                <a:ea typeface="黑体" panose="02010609060101010101" pitchFamily="2" charset="-122"/>
                <a:sym typeface="+mn-ea"/>
              </a:rPr>
              <a:t>3</a:t>
            </a:r>
            <a:r>
              <a:rPr lang="zh-CN" altLang="en-US" sz="2000" b="1" dirty="0">
                <a:solidFill>
                  <a:schemeClr val="tx1"/>
                </a:solidFill>
                <a:latin typeface="黑体" panose="02010609060101010101" pitchFamily="2" charset="-122"/>
                <a:ea typeface="黑体" panose="02010609060101010101" pitchFamily="2" charset="-122"/>
                <a:sym typeface="+mn-ea"/>
              </a:rPr>
              <a:t>月</a:t>
            </a:r>
            <a:r>
              <a:rPr lang="en-US" altLang="zh-CN" sz="2000" b="1" dirty="0">
                <a:solidFill>
                  <a:schemeClr val="tx1"/>
                </a:solidFill>
                <a:latin typeface="黑体" panose="02010609060101010101" pitchFamily="2" charset="-122"/>
                <a:ea typeface="黑体" panose="02010609060101010101" pitchFamily="2" charset="-122"/>
                <a:sym typeface="+mn-ea"/>
              </a:rPr>
              <a:t>14</a:t>
            </a:r>
            <a:r>
              <a:rPr lang="zh-CN" altLang="en-US" sz="2000" b="1" dirty="0">
                <a:solidFill>
                  <a:schemeClr val="tx1"/>
                </a:solidFill>
                <a:latin typeface="黑体" panose="02010609060101010101" pitchFamily="2" charset="-122"/>
                <a:ea typeface="黑体" panose="02010609060101010101" pitchFamily="2" charset="-122"/>
                <a:sym typeface="+mn-ea"/>
              </a:rPr>
              <a:t>日第十届全国人民代表大会第三次会议通过</a:t>
            </a:r>
            <a:r>
              <a:rPr lang="en-US" altLang="zh-CN" sz="2000" b="1" dirty="0">
                <a:solidFill>
                  <a:schemeClr val="tx1"/>
                </a:solidFill>
                <a:latin typeface="黑体" panose="02010609060101010101" pitchFamily="2" charset="-122"/>
                <a:ea typeface="黑体" panose="02010609060101010101" pitchFamily="2" charset="-122"/>
                <a:sym typeface="+mn-ea"/>
              </a:rPr>
              <a:t>《</a:t>
            </a:r>
            <a:r>
              <a:rPr lang="zh-CN" altLang="en-US" sz="2000" b="1" dirty="0">
                <a:solidFill>
                  <a:schemeClr val="tx1"/>
                </a:solidFill>
                <a:latin typeface="黑体" panose="02010609060101010101" pitchFamily="2" charset="-122"/>
                <a:ea typeface="黑体" panose="02010609060101010101" pitchFamily="2" charset="-122"/>
                <a:sym typeface="+mn-ea"/>
              </a:rPr>
              <a:t>反分裂国家法</a:t>
            </a:r>
            <a:r>
              <a:rPr lang="en-US" altLang="zh-CN" sz="2000" b="1" dirty="0">
                <a:solidFill>
                  <a:schemeClr val="tx1"/>
                </a:solidFill>
                <a:latin typeface="黑体" panose="02010609060101010101" pitchFamily="2" charset="-122"/>
                <a:ea typeface="黑体" panose="02010609060101010101" pitchFamily="2" charset="-122"/>
                <a:sym typeface="+mn-ea"/>
              </a:rPr>
              <a:t>》</a:t>
            </a:r>
            <a:endParaRPr lang="en-US" altLang="zh-CN" sz="2000" b="1" dirty="0">
              <a:solidFill>
                <a:schemeClr val="tx1"/>
              </a:solidFill>
              <a:latin typeface="黑体" panose="02010609060101010101" pitchFamily="2" charset="-122"/>
              <a:ea typeface="黑体" panose="02010609060101010101" pitchFamily="2" charset="-122"/>
              <a:sym typeface="+mn-ea"/>
            </a:endParaRPr>
          </a:p>
        </p:txBody>
      </p:sp>
    </p:spTree>
    <p:custDataLst>
      <p:tags r:id="rId2"/>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a:sym typeface="+mn-ea"/>
              </a:rPr>
              <a:t>三、一国两制与祖国统一大业</a:t>
            </a:r>
            <a:endParaRPr lang="zh-CN" altLang="en-US"/>
          </a:p>
        </p:txBody>
      </p:sp>
      <p:sp>
        <p:nvSpPr>
          <p:cNvPr id="3" name="内容占位符 2"/>
          <p:cNvSpPr>
            <a:spLocks noGrp="1"/>
          </p:cNvSpPr>
          <p:nvPr>
            <p:ph idx="1"/>
          </p:nvPr>
        </p:nvSpPr>
        <p:spPr>
          <a:xfrm>
            <a:off x="669925" y="952500"/>
            <a:ext cx="10852150" cy="1932940"/>
          </a:xfrm>
        </p:spPr>
        <p:txBody>
          <a:bodyPr/>
          <a:p>
            <a:pPr marL="179705" indent="0" fontAlgn="auto">
              <a:buNone/>
            </a:pPr>
            <a:r>
              <a:rPr lang="en-US" altLang="zh-CN" sz="2000"/>
              <a:t>(5)</a:t>
            </a:r>
            <a:r>
              <a:rPr sz="2000"/>
              <a:t>会面</a:t>
            </a:r>
            <a:endParaRPr lang="zh-CN" altLang="en-US" sz="2000"/>
          </a:p>
          <a:p>
            <a:pPr marL="179705" indent="0" fontAlgn="auto">
              <a:buNone/>
            </a:pPr>
            <a:r>
              <a:rPr lang="zh-CN" altLang="en-US" sz="2000"/>
              <a:t>2015年11月7日，两岸领导人习近平和马英九在新加坡会面，就推进两岸关系和平发展、反对“台独”交换意见，这是1949年以来两岸领导人的首次会面，具有重要的历史意义。</a:t>
            </a:r>
            <a:endParaRPr lang="zh-CN" altLang="en-US" sz="2000"/>
          </a:p>
          <a:p>
            <a:pPr marL="179705" indent="0" fontAlgn="auto">
              <a:buNone/>
            </a:pPr>
            <a:endParaRPr lang="zh-CN" altLang="en-US" sz="2000"/>
          </a:p>
        </p:txBody>
      </p:sp>
      <p:pic>
        <p:nvPicPr>
          <p:cNvPr id="4" name="图片 3"/>
          <p:cNvPicPr>
            <a:picLocks noChangeAspect="1"/>
          </p:cNvPicPr>
          <p:nvPr/>
        </p:nvPicPr>
        <p:blipFill>
          <a:blip r:embed="rId1">
            <a:clrChange>
              <a:clrFrom>
                <a:srgbClr val="F5C304">
                  <a:alpha val="100000"/>
                </a:srgbClr>
              </a:clrFrom>
              <a:clrTo>
                <a:srgbClr val="F5C304">
                  <a:alpha val="100000"/>
                  <a:alpha val="0"/>
                </a:srgbClr>
              </a:clrTo>
            </a:clrChange>
          </a:blip>
          <a:stretch>
            <a:fillRect/>
          </a:stretch>
        </p:blipFill>
        <p:spPr>
          <a:xfrm>
            <a:off x="2966720" y="2726690"/>
            <a:ext cx="5735955" cy="3550920"/>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ormAutofit fontScale="90000"/>
          </a:bodyPr>
          <a:p>
            <a:r>
              <a:rPr lang="zh-CN" altLang="en-US"/>
              <a:t>课后思考</a:t>
            </a:r>
            <a:endParaRPr lang="zh-CN" altLang="en-US"/>
          </a:p>
        </p:txBody>
      </p:sp>
      <p:sp>
        <p:nvSpPr>
          <p:cNvPr id="3" name="内容占位符 2"/>
          <p:cNvSpPr>
            <a:spLocks noGrp="1"/>
          </p:cNvSpPr>
          <p:nvPr>
            <p:ph idx="1"/>
          </p:nvPr>
        </p:nvSpPr>
        <p:spPr>
          <a:xfrm>
            <a:off x="669925" y="952500"/>
            <a:ext cx="10852150" cy="5388610"/>
          </a:xfrm>
        </p:spPr>
        <p:txBody>
          <a:bodyPr/>
          <a:p>
            <a:pPr marL="179705" indent="0" fontAlgn="auto">
              <a:buNone/>
            </a:pPr>
            <a:r>
              <a:rPr lang="zh-CN" altLang="en-US" sz="2000"/>
              <a:t>材料</a:t>
            </a:r>
            <a:r>
              <a:rPr lang="en-US" altLang="zh-CN" sz="2000"/>
              <a:t>1</a:t>
            </a:r>
            <a:r>
              <a:rPr sz="2000"/>
              <a:t>：</a:t>
            </a:r>
            <a:r>
              <a:rPr lang="zh-CN" altLang="en-US" sz="2000"/>
              <a:t> 中华文化根深蒂固、源远流长。福建人民和台湾人民讲的都是闽南话、住的房子也是闽南式的，药材都是同样的药材。情同兄弟姐妹，血同缘，根同宗，大家同日同月，共同传承中华民族的文化。</a:t>
            </a:r>
            <a:endParaRPr lang="zh-CN" altLang="en-US" sz="2000"/>
          </a:p>
          <a:p>
            <a:pPr marL="179705" indent="0" fontAlgn="auto">
              <a:buNone/>
            </a:pPr>
            <a:r>
              <a:rPr lang="zh-CN" altLang="en-US" sz="2000"/>
              <a:t>材料</a:t>
            </a:r>
            <a:r>
              <a:rPr lang="en-US" altLang="zh-CN" sz="2000"/>
              <a:t>2</a:t>
            </a:r>
            <a:r>
              <a:rPr sz="2000"/>
              <a:t>：</a:t>
            </a:r>
            <a:r>
              <a:rPr lang="zh-CN" altLang="en-US" sz="2000"/>
              <a:t> 2009年中国GDP超过德国，成为世界第三大经济大国，综合国力不断增强。</a:t>
            </a:r>
            <a:endParaRPr lang="zh-CN" altLang="en-US" sz="2000"/>
          </a:p>
          <a:p>
            <a:pPr marL="179705" indent="0" fontAlgn="auto">
              <a:buNone/>
            </a:pPr>
            <a:r>
              <a:rPr lang="zh-CN" altLang="en-US" sz="2000"/>
              <a:t>材料</a:t>
            </a:r>
            <a:r>
              <a:rPr lang="en-US" altLang="zh-CN" sz="2000"/>
              <a:t>3</a:t>
            </a:r>
            <a:r>
              <a:rPr sz="2000"/>
              <a:t>：</a:t>
            </a:r>
            <a:r>
              <a:rPr lang="zh-CN" altLang="en-US" sz="2000"/>
              <a:t> 中华人民共和国成立50多年来，已有160多个国家先后同中国建立外交关系。在这些国家同中国建交的同时，都承认世界上只有一个中国，台湾是中国领土不可分割的一部分，中华人民共和国中央人民政府是中国唯一合法政府。</a:t>
            </a:r>
            <a:endParaRPr lang="zh-CN" altLang="en-US" sz="2000"/>
          </a:p>
          <a:p>
            <a:pPr marL="179705" indent="0" fontAlgn="auto">
              <a:buNone/>
            </a:pPr>
            <a:r>
              <a:rPr lang="zh-CN" altLang="en-US" sz="2000"/>
              <a:t>材料</a:t>
            </a:r>
            <a:r>
              <a:rPr lang="en-US" altLang="zh-CN" sz="2000"/>
              <a:t>4</a:t>
            </a:r>
            <a:r>
              <a:rPr lang="zh-CN" altLang="en-US" sz="2000"/>
              <a:t> 自李登辉执政和陈水扁上台以来，鼓吹“与中国对抗”，甚至提出了在2006年搞“公投制宪”、2008年实施“新宪法”并使台湾成为“正常、完整的国家”的“台独”时间表……</a:t>
            </a:r>
            <a:endParaRPr lang="zh-CN" altLang="en-US" sz="2000"/>
          </a:p>
          <a:p>
            <a:pPr marL="179705" indent="0" fontAlgn="auto">
              <a:buNone/>
            </a:pPr>
            <a:r>
              <a:rPr lang="zh-CN" altLang="en-US" sz="2000" b="1">
                <a:solidFill>
                  <a:srgbClr val="FF0000"/>
                </a:solidFill>
              </a:rPr>
              <a:t>实现祖国统一，是两岸同胞的共同愿望。根据下面材料并结合所学知识分析实现祖国统一的有利因素和不利于因素？</a:t>
            </a:r>
            <a:endParaRPr lang="zh-CN" altLang="en-US" sz="2000" b="1">
              <a:solidFill>
                <a:srgbClr val="FF0000"/>
              </a:solidFill>
            </a:endParaRPr>
          </a:p>
        </p:txBody>
      </p:sp>
    </p:spTree>
    <p:custDataLst>
      <p:tags r:id="rId1"/>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2"/>
  <p:tag name="KSO_WM_UNIT_LAYERLEVEL" val="1"/>
  <p:tag name="KSO_WM_TAG_VERSION" val="1.0"/>
  <p:tag name="KSO_WM_BEAUTIFY_FLAG" val="#wm#"/>
  <p:tag name="KSO_WM_UNIT_TYPE" val="y"/>
  <p:tag name="KSO_WM_UNIT_INDEX" val="2"/>
  <p:tag name="KSO_WM_SLIDE_BACKGROUND_MASK_FLAG" val="1"/>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UNIT_TYPE" val="y"/>
  <p:tag name="KSO_WM_UNIT_INDEX" val="1"/>
  <p:tag name="KSO_WM_SLIDE_BACKGROUND_MASK_FLAG"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frame"/>
  <p:tag name="KSO_WM_SLIDE_BK_DARK_LIGHT" val="2"/>
</p:tagLst>
</file>

<file path=ppt/tags/tag92.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3.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leftRight"/>
  <p:tag name="KSO_WM_SLIDE_BK_DARK_LIGHT" val="2"/>
</p:tagLst>
</file>

<file path=ppt/tags/tag101.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2.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topBottom"/>
  <p:tag name="KSO_WM_SLIDE_BK_DARK_LIGHT" val="2"/>
</p:tagLst>
</file>

<file path=ppt/tags/tag11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ottomTop"/>
  <p:tag name="KSO_WM_SLIDE_BK_DARK_LIGHT" val="2"/>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navigation"/>
  <p:tag name="KSO_WM_SLIDE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elt"/>
  <p:tag name="KSO_WM_SLIDE_BK_DARK_LIGHT" val="2"/>
</p:tagLst>
</file>

<file path=ppt/tags/tag14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614"/>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3614"/>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6.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3614"/>
  <p:tag name="KSO_WM_TEMPLATE_MASTER_THUMB_INDEX" val="12"/>
  <p:tag name="KSO_WM_TEMPLATE_THUMBS_INDEX" val="1、4、7、8、9、10、11、12、13、14、15、17"/>
</p:tagLst>
</file>

<file path=ppt/tags/tag157.xml><?xml version="1.0" encoding="utf-8"?>
<p:tagLst xmlns:p="http://schemas.openxmlformats.org/presentationml/2006/main">
  <p:tag name="KSO_WM_TEMPLATE_CATEGORY" val="custom"/>
  <p:tag name="KSO_WM_TEMPLATE_INDEX" val="20203614"/>
</p:tagLst>
</file>

<file path=ppt/tags/tag158.xml><?xml version="1.0" encoding="utf-8"?>
<p:tagLst xmlns:p="http://schemas.openxmlformats.org/presentationml/2006/main">
  <p:tag name="REFSHAPE" val="604505812"/>
  <p:tag name="KSO_WM_UNIT_PLACING_PICTURE_USER_VIEWPORT" val="{&quot;height&quot;:2445,&quot;width&quot;:4365}"/>
</p:tagLst>
</file>

<file path=ppt/tags/tag159.xml><?xml version="1.0" encoding="utf-8"?>
<p:tagLst xmlns:p="http://schemas.openxmlformats.org/presentationml/2006/main">
  <p:tag name="KSO_WM_TEMPLATE_CATEGORY" val="custom"/>
  <p:tag name="KSO_WM_TEMPLATE_INDEX" val="20203614"/>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160352_4*l_h_i*1_4_1"/>
  <p:tag name="KSO_WM_TEMPLATE_CATEGORY" val="diagram"/>
  <p:tag name="KSO_WM_TEMPLATE_INDEX" val="160352"/>
  <p:tag name="KSO_WM_UNIT_LAYERLEVEL" val="1_1_1"/>
  <p:tag name="KSO_WM_TAG_VERSION" val="1.0"/>
  <p:tag name="KSO_WM_BEAUTIFY_FLAG" val="#wm#"/>
  <p:tag name="KSO_WM_UNIT_LINE_FORE_SCHEMECOLOR_INDEX" val="8"/>
  <p:tag name="KSO_WM_UNIT_LINE_FILL_TYPE" val="2"/>
  <p:tag name="KSO_WM_UNIT_TEXT_FILL_FORE_SCHEMECOLOR_INDEX" val="8"/>
  <p:tag name="KSO_WM_UNIT_TEXT_FILL_TYPE" val="1"/>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2"/>
  <p:tag name="KSO_WM_UNIT_ID" val="diagram160352_4*l_h_i*1_4_2"/>
  <p:tag name="KSO_WM_TEMPLATE_CATEGORY" val="diagram"/>
  <p:tag name="KSO_WM_TEMPLATE_INDEX" val="160352"/>
  <p:tag name="KSO_WM_UNIT_LAYERLEVEL" val="1_1_1"/>
  <p:tag name="KSO_WM_TAG_VERSION" val="1.0"/>
  <p:tag name="KSO_WM_BEAUTIFY_FLAG" val="#wm#"/>
  <p:tag name="KSO_WM_UNIT_FILL_FORE_SCHEMECOLOR_INDEX" val="14"/>
  <p:tag name="KSO_WM_UNIT_FILL_TYPE" val="1"/>
  <p:tag name="KSO_WM_UNIT_LINE_FORE_SCHEMECOLOR_INDEX" val="8"/>
  <p:tag name="KSO_WM_UNIT_LINE_FILL_TYPE" val="2"/>
  <p:tag name="KSO_WM_UNIT_TEXT_FILL_FORE_SCHEMECOLOR_INDEX" val="8"/>
  <p:tag name="KSO_WM_UNIT_TEXT_FILL_TYPE" val="1"/>
</p:tagLst>
</file>

<file path=ppt/tags/tag162.xml><?xml version="1.0" encoding="utf-8"?>
<p:tagLst xmlns:p="http://schemas.openxmlformats.org/presentationml/2006/main">
  <p:tag name="KSO_WM_UNIT_PRESET_TEXT" val="单击此处添加文本具体内容，简明扼要的阐述您的观点。"/>
  <p:tag name="KSO_WM_UNIT_NOCLEAR" val="0"/>
  <p:tag name="KSO_WM_UNIT_VALUE" val="21"/>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160352_4*l_h_f*1_4_1"/>
  <p:tag name="KSO_WM_TEMPLATE_CATEGORY" val="diagram"/>
  <p:tag name="KSO_WM_TEMPLATE_INDEX" val="160352"/>
  <p:tag name="KSO_WM_UNIT_LAYERLEVEL" val="1_1_1"/>
  <p:tag name="KSO_WM_TAG_VERSION" val="1.0"/>
  <p:tag name="KSO_WM_BEAUTIFY_FLAG" val="#wm#"/>
  <p:tag name="KSO_WM_UNIT_TEXT_FILL_FORE_SCHEMECOLOR_INDEX" val="14"/>
  <p:tag name="KSO_WM_UNIT_TEXT_FILL_TYPE" val="1"/>
</p:tagLst>
</file>

<file path=ppt/tags/tag163.xml><?xml version="1.0" encoding="utf-8"?>
<p:tagLst xmlns:p="http://schemas.openxmlformats.org/presentationml/2006/main">
  <p:tag name="KSO_WM_UNIT_VALUE" val="128*131"/>
  <p:tag name="KSO_WM_UNIT_HIGHLIGHT" val="0"/>
  <p:tag name="KSO_WM_UNIT_COMPATIBLE" val="0"/>
  <p:tag name="KSO_WM_UNIT_DIAGRAM_ISNUMVISUAL" val="0"/>
  <p:tag name="KSO_WM_UNIT_DIAGRAM_ISREFERUNIT" val="0"/>
  <p:tag name="KSO_WM_DIAGRAM_GROUP_CODE" val="l1-1"/>
  <p:tag name="KSO_WM_UNIT_TYPE" val="l_h_x"/>
  <p:tag name="KSO_WM_UNIT_INDEX" val="1_4_1"/>
  <p:tag name="KSO_WM_UNIT_ID" val="diagram160352_4*l_h_x*1_4_1"/>
  <p:tag name="KSO_WM_TEMPLATE_CATEGORY" val="diagram"/>
  <p:tag name="KSO_WM_TEMPLATE_INDEX" val="160352"/>
  <p:tag name="KSO_WM_UNIT_LAYERLEVEL" val="1_1_1"/>
  <p:tag name="KSO_WM_TAG_VERSION" val="1.0"/>
  <p:tag name="KSO_WM_BEAUTIFY_FLAG" val="#wm#"/>
  <p:tag name="KSO_WM_UNIT_FILL_FORE_SCHEMECOLOR_INDEX" val="8"/>
  <p:tag name="KSO_WM_UNIT_FILL_TYPE" val="1"/>
  <p:tag name="KSO_WM_UNIT_TEXT_FILL_FORE_SCHEMECOLOR_INDEX" val="13"/>
  <p:tag name="KSO_WM_UNIT_TEXT_FILL_TYPE" val="1"/>
</p:tagLst>
</file>

<file path=ppt/tags/tag164.xml><?xml version="1.0" encoding="utf-8"?>
<p:tagLst xmlns:p="http://schemas.openxmlformats.org/presentationml/2006/main">
  <p:tag name="KSO_WM_UNIT_ISCONTENTS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160352_4*l_h_a*1_4_1"/>
  <p:tag name="KSO_WM_TEMPLATE_CATEGORY" val="diagram"/>
  <p:tag name="KSO_WM_TEMPLATE_INDEX" val="160352"/>
  <p:tag name="KSO_WM_UNIT_LAYERLEVEL" val="1_1_1"/>
  <p:tag name="KSO_WM_TAG_VERSION" val="1.0"/>
  <p:tag name="KSO_WM_BEAUTIFY_FLAG" val="#wm#"/>
  <p:tag name="KSO_WM_UNIT_TEXT_FILL_FORE_SCHEMECOLOR_INDEX" val="8"/>
  <p:tag name="KSO_WM_UNIT_TEXT_FILL_TYPE" val="1"/>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160352_4*l_h_i*1_3_1"/>
  <p:tag name="KSO_WM_TEMPLATE_CATEGORY" val="diagram"/>
  <p:tag name="KSO_WM_TEMPLATE_INDEX" val="160352"/>
  <p:tag name="KSO_WM_UNIT_LAYERLEVEL" val="1_1_1"/>
  <p:tag name="KSO_WM_TAG_VERSION" val="1.0"/>
  <p:tag name="KSO_WM_BEAUTIFY_FLAG" val="#wm#"/>
  <p:tag name="KSO_WM_UNIT_LINE_FORE_SCHEMECOLOR_INDEX" val="7"/>
  <p:tag name="KSO_WM_UNIT_LINE_FILL_TYPE" val="2"/>
  <p:tag name="KSO_WM_UNIT_TEXT_FILL_FORE_SCHEMECOLOR_INDEX" val="7"/>
  <p:tag name="KSO_WM_UNIT_TEXT_FILL_TYPE" val="1"/>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2"/>
  <p:tag name="KSO_WM_UNIT_ID" val="diagram160352_4*l_h_i*1_3_2"/>
  <p:tag name="KSO_WM_TEMPLATE_CATEGORY" val="diagram"/>
  <p:tag name="KSO_WM_TEMPLATE_INDEX" val="160352"/>
  <p:tag name="KSO_WM_UNIT_LAYERLEVEL" val="1_1_1"/>
  <p:tag name="KSO_WM_TAG_VERSION" val="1.0"/>
  <p:tag name="KSO_WM_BEAUTIFY_FLAG" val="#wm#"/>
  <p:tag name="KSO_WM_UNIT_FILL_FORE_SCHEMECOLOR_INDEX" val="14"/>
  <p:tag name="KSO_WM_UNIT_FILL_TYPE" val="1"/>
  <p:tag name="KSO_WM_UNIT_LINE_FORE_SCHEMECOLOR_INDEX" val="7"/>
  <p:tag name="KSO_WM_UNIT_LINE_FILL_TYPE" val="2"/>
</p:tagLst>
</file>

<file path=ppt/tags/tag167.xml><?xml version="1.0" encoding="utf-8"?>
<p:tagLst xmlns:p="http://schemas.openxmlformats.org/presentationml/2006/main">
  <p:tag name="KSO_WM_UNIT_PRESET_TEXT" val="单击此处添加文本具体内容，简明扼要的阐述您的观点。"/>
  <p:tag name="KSO_WM_UNIT_NOCLEAR" val="0"/>
  <p:tag name="KSO_WM_UNIT_VALUE" val="21"/>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160352_4*l_h_f*1_3_1"/>
  <p:tag name="KSO_WM_TEMPLATE_CATEGORY" val="diagram"/>
  <p:tag name="KSO_WM_TEMPLATE_INDEX" val="160352"/>
  <p:tag name="KSO_WM_UNIT_LAYERLEVEL" val="1_1_1"/>
  <p:tag name="KSO_WM_TAG_VERSION" val="1.0"/>
  <p:tag name="KSO_WM_BEAUTIFY_FLAG" val="#wm#"/>
  <p:tag name="KSO_WM_UNIT_TEXT_FILL_FORE_SCHEMECOLOR_INDEX" val="14"/>
  <p:tag name="KSO_WM_UNIT_TEXT_FILL_TYPE" val="1"/>
</p:tagLst>
</file>

<file path=ppt/tags/tag168.xml><?xml version="1.0" encoding="utf-8"?>
<p:tagLst xmlns:p="http://schemas.openxmlformats.org/presentationml/2006/main">
  <p:tag name="KSO_WM_UNIT_VALUE" val="113*131"/>
  <p:tag name="KSO_WM_UNIT_HIGHLIGHT" val="0"/>
  <p:tag name="KSO_WM_UNIT_COMPATIBLE" val="0"/>
  <p:tag name="KSO_WM_UNIT_DIAGRAM_ISNUMVISUAL" val="0"/>
  <p:tag name="KSO_WM_UNIT_DIAGRAM_ISREFERUNIT" val="0"/>
  <p:tag name="KSO_WM_DIAGRAM_GROUP_CODE" val="l1-1"/>
  <p:tag name="KSO_WM_UNIT_TYPE" val="l_h_x"/>
  <p:tag name="KSO_WM_UNIT_INDEX" val="1_3_1"/>
  <p:tag name="KSO_WM_UNIT_ID" val="diagram160352_4*l_h_x*1_3_1"/>
  <p:tag name="KSO_WM_TEMPLATE_CATEGORY" val="diagram"/>
  <p:tag name="KSO_WM_TEMPLATE_INDEX" val="160352"/>
  <p:tag name="KSO_WM_UNIT_LAYERLEVEL" val="1_1_1"/>
  <p:tag name="KSO_WM_TAG_VERSION" val="1.0"/>
  <p:tag name="KSO_WM_BEAUTIFY_FLAG" val="#wm#"/>
  <p:tag name="KSO_WM_UNIT_FILL_FORE_SCHEMECOLOR_INDEX" val="7"/>
  <p:tag name="KSO_WM_UNIT_FILL_TYPE" val="1"/>
  <p:tag name="KSO_WM_UNIT_TEXT_FILL_FORE_SCHEMECOLOR_INDEX" val="13"/>
  <p:tag name="KSO_WM_UNIT_TEXT_FILL_TYPE" val="1"/>
</p:tagLst>
</file>

<file path=ppt/tags/tag169.xml><?xml version="1.0" encoding="utf-8"?>
<p:tagLst xmlns:p="http://schemas.openxmlformats.org/presentationml/2006/main">
  <p:tag name="KSO_WM_UNIT_ISCONTENTS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160352_4*l_h_a*1_3_1"/>
  <p:tag name="KSO_WM_TEMPLATE_CATEGORY" val="diagram"/>
  <p:tag name="KSO_WM_TEMPLATE_INDEX" val="160352"/>
  <p:tag name="KSO_WM_UNIT_LAYERLEVEL" val="1_1_1"/>
  <p:tag name="KSO_WM_TAG_VERSION" val="1.0"/>
  <p:tag name="KSO_WM_BEAUTIFY_FLAG" val="#wm#"/>
  <p:tag name="KSO_WM_UNIT_TEXT_FILL_FORE_SCHEMECOLOR_INDEX" val="7"/>
  <p:tag name="KSO_WM_UNIT_TEXT_FILL_TYPE" val="1"/>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160352_4*l_h_i*1_2_1"/>
  <p:tag name="KSO_WM_TEMPLATE_CATEGORY" val="diagram"/>
  <p:tag name="KSO_WM_TEMPLATE_INDEX" val="160352"/>
  <p:tag name="KSO_WM_UNIT_LAYERLEVEL" val="1_1_1"/>
  <p:tag name="KSO_WM_TAG_VERSION" val="1.0"/>
  <p:tag name="KSO_WM_BEAUTIFY_FLAG" val="#wm#"/>
  <p:tag name="KSO_WM_UNIT_LINE_FORE_SCHEMECOLOR_INDEX" val="6"/>
  <p:tag name="KSO_WM_UNIT_LINE_FILL_TYPE" val="2"/>
  <p:tag name="KSO_WM_UNIT_TEXT_FILL_FORE_SCHEMECOLOR_INDEX" val="6"/>
  <p:tag name="KSO_WM_UNIT_TEXT_FILL_TYPE" val="1"/>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2"/>
  <p:tag name="KSO_WM_UNIT_ID" val="diagram160352_4*l_h_i*1_2_2"/>
  <p:tag name="KSO_WM_TEMPLATE_CATEGORY" val="diagram"/>
  <p:tag name="KSO_WM_TEMPLATE_INDEX" val="160352"/>
  <p:tag name="KSO_WM_UNIT_LAYERLEVEL" val="1_1_1"/>
  <p:tag name="KSO_WM_TAG_VERSION" val="1.0"/>
  <p:tag name="KSO_WM_BEAUTIFY_FLAG" val="#wm#"/>
  <p:tag name="KSO_WM_UNIT_FILL_FORE_SCHEMECOLOR_INDEX" val="14"/>
  <p:tag name="KSO_WM_UNIT_FILL_TYPE" val="1"/>
  <p:tag name="KSO_WM_UNIT_LINE_FORE_SCHEMECOLOR_INDEX" val="6"/>
  <p:tag name="KSO_WM_UNIT_LINE_FILL_TYPE" val="2"/>
</p:tagLst>
</file>

<file path=ppt/tags/tag172.xml><?xml version="1.0" encoding="utf-8"?>
<p:tagLst xmlns:p="http://schemas.openxmlformats.org/presentationml/2006/main">
  <p:tag name="KSO_WM_UNIT_VALUE" val="107*107"/>
  <p:tag name="KSO_WM_UNIT_HIGHLIGHT" val="0"/>
  <p:tag name="KSO_WM_UNIT_COMPATIBLE" val="0"/>
  <p:tag name="KSO_WM_UNIT_DIAGRAM_ISNUMVISUAL" val="0"/>
  <p:tag name="KSO_WM_UNIT_DIAGRAM_ISREFERUNIT" val="0"/>
  <p:tag name="KSO_WM_DIAGRAM_GROUP_CODE" val="l1-1"/>
  <p:tag name="KSO_WM_UNIT_TYPE" val="l_h_x"/>
  <p:tag name="KSO_WM_UNIT_INDEX" val="1_2_1"/>
  <p:tag name="KSO_WM_UNIT_ID" val="diagram160352_4*l_h_x*1_2_1"/>
  <p:tag name="KSO_WM_TEMPLATE_CATEGORY" val="diagram"/>
  <p:tag name="KSO_WM_TEMPLATE_INDEX" val="160352"/>
  <p:tag name="KSO_WM_UNIT_LAYERLEVEL" val="1_1_1"/>
  <p:tag name="KSO_WM_TAG_VERSION" val="1.0"/>
  <p:tag name="KSO_WM_BEAUTIFY_FLAG" val="#wm#"/>
  <p:tag name="KSO_WM_UNIT_FILL_FORE_SCHEMECOLOR_INDEX" val="6"/>
  <p:tag name="KSO_WM_UNIT_FILL_TYPE" val="1"/>
</p:tagLst>
</file>

<file path=ppt/tags/tag173.xml><?xml version="1.0" encoding="utf-8"?>
<p:tagLst xmlns:p="http://schemas.openxmlformats.org/presentationml/2006/main">
  <p:tag name="KSO_WM_UNIT_PRESET_TEXT" val="单击此处添加文本具体内容，简明扼要的阐述您的观点。"/>
  <p:tag name="KSO_WM_UNIT_NOCLEAR" val="0"/>
  <p:tag name="KSO_WM_UNIT_VALUE" val="21"/>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160352_4*l_h_f*1_2_1"/>
  <p:tag name="KSO_WM_TEMPLATE_CATEGORY" val="diagram"/>
  <p:tag name="KSO_WM_TEMPLATE_INDEX" val="160352"/>
  <p:tag name="KSO_WM_UNIT_LAYERLEVEL" val="1_1_1"/>
  <p:tag name="KSO_WM_TAG_VERSION" val="1.0"/>
  <p:tag name="KSO_WM_BEAUTIFY_FLAG" val="#wm#"/>
  <p:tag name="KSO_WM_UNIT_TEXT_FILL_FORE_SCHEMECOLOR_INDEX" val="14"/>
  <p:tag name="KSO_WM_UNIT_TEXT_FILL_TYPE" val="1"/>
</p:tagLst>
</file>

<file path=ppt/tags/tag174.xml><?xml version="1.0" encoding="utf-8"?>
<p:tagLst xmlns:p="http://schemas.openxmlformats.org/presentationml/2006/main">
  <p:tag name="KSO_WM_UNIT_ISCONTENTS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160352_4*l_h_a*1_2_1"/>
  <p:tag name="KSO_WM_TEMPLATE_CATEGORY" val="diagram"/>
  <p:tag name="KSO_WM_TEMPLATE_INDEX" val="160352"/>
  <p:tag name="KSO_WM_UNIT_LAYERLEVEL" val="1_1_1"/>
  <p:tag name="KSO_WM_TAG_VERSION" val="1.0"/>
  <p:tag name="KSO_WM_BEAUTIFY_FLAG" val="#wm#"/>
  <p:tag name="KSO_WM_UNIT_TEXT_FILL_FORE_SCHEMECOLOR_INDEX" val="6"/>
  <p:tag name="KSO_WM_UNIT_TEXT_FILL_TYPE" val="1"/>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160352_4*l_h_i*1_1_1"/>
  <p:tag name="KSO_WM_TEMPLATE_CATEGORY" val="diagram"/>
  <p:tag name="KSO_WM_TEMPLATE_INDEX" val="160352"/>
  <p:tag name="KSO_WM_UNIT_LAYERLEVEL" val="1_1_1"/>
  <p:tag name="KSO_WM_TAG_VERSION" val="1.0"/>
  <p:tag name="KSO_WM_BEAUTIFY_FLAG" val="#wm#"/>
  <p:tag name="KSO_WM_UNIT_LINE_FORE_SCHEMECOLOR_INDEX" val="5"/>
  <p:tag name="KSO_WM_UNIT_LINE_FILL_TYPE" val="2"/>
  <p:tag name="KSO_WM_UNIT_TEXT_FILL_FORE_SCHEMECOLOR_INDEX" val="5"/>
  <p:tag name="KSO_WM_UNIT_TEXT_FILL_TYPE" val="1"/>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2"/>
  <p:tag name="KSO_WM_UNIT_ID" val="diagram160352_4*l_h_i*1_1_2"/>
  <p:tag name="KSO_WM_TEMPLATE_CATEGORY" val="diagram"/>
  <p:tag name="KSO_WM_TEMPLATE_INDEX" val="160352"/>
  <p:tag name="KSO_WM_UNIT_LAYERLEVEL" val="1_1_1"/>
  <p:tag name="KSO_WM_TAG_VERSION" val="1.0"/>
  <p:tag name="KSO_WM_BEAUTIFY_FLAG" val="#wm#"/>
  <p:tag name="KSO_WM_UNIT_FILL_FORE_SCHEMECOLOR_INDEX" val="14"/>
  <p:tag name="KSO_WM_UNIT_FILL_TYPE" val="1"/>
  <p:tag name="KSO_WM_UNIT_LINE_FORE_SCHEMECOLOR_INDEX" val="5"/>
  <p:tag name="KSO_WM_UNIT_LINE_FILL_TYPE" val="2"/>
</p:tagLst>
</file>

<file path=ppt/tags/tag177.xml><?xml version="1.0" encoding="utf-8"?>
<p:tagLst xmlns:p="http://schemas.openxmlformats.org/presentationml/2006/main">
  <p:tag name="KSO_WM_UNIT_VALUE" val="116*102"/>
  <p:tag name="KSO_WM_UNIT_HIGHLIGHT" val="0"/>
  <p:tag name="KSO_WM_UNIT_COMPATIBLE" val="0"/>
  <p:tag name="KSO_WM_UNIT_DIAGRAM_ISNUMVISUAL" val="0"/>
  <p:tag name="KSO_WM_UNIT_DIAGRAM_ISREFERUNIT" val="0"/>
  <p:tag name="KSO_WM_DIAGRAM_GROUP_CODE" val="l1-1"/>
  <p:tag name="KSO_WM_UNIT_TYPE" val="l_h_x"/>
  <p:tag name="KSO_WM_UNIT_INDEX" val="1_1_1"/>
  <p:tag name="KSO_WM_UNIT_ID" val="diagram160352_4*l_h_x*1_1_1"/>
  <p:tag name="KSO_WM_TEMPLATE_CATEGORY" val="diagram"/>
  <p:tag name="KSO_WM_TEMPLATE_INDEX" val="160352"/>
  <p:tag name="KSO_WM_UNIT_LAYERLEVEL" val="1_1_1"/>
  <p:tag name="KSO_WM_TAG_VERSION" val="1.0"/>
  <p:tag name="KSO_WM_BEAUTIFY_FLAG" val="#wm#"/>
  <p:tag name="KSO_WM_UNIT_FILL_FORE_SCHEMECOLOR_INDEX" val="5"/>
  <p:tag name="KSO_WM_UNIT_FILL_TYPE" val="1"/>
</p:tagLst>
</file>

<file path=ppt/tags/tag178.xml><?xml version="1.0" encoding="utf-8"?>
<p:tagLst xmlns:p="http://schemas.openxmlformats.org/presentationml/2006/main">
  <p:tag name="KSO_WM_UNIT_PRESET_TEXT" val="单击此处添加文本具体内容，简明扼要的阐述您的观点。"/>
  <p:tag name="KSO_WM_UNIT_NOCLEAR" val="0"/>
  <p:tag name="KSO_WM_UNIT_VALUE" val="21"/>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160352_4*l_h_f*1_1_1"/>
  <p:tag name="KSO_WM_TEMPLATE_CATEGORY" val="diagram"/>
  <p:tag name="KSO_WM_TEMPLATE_INDEX" val="160352"/>
  <p:tag name="KSO_WM_UNIT_LAYERLEVEL" val="1_1_1"/>
  <p:tag name="KSO_WM_TAG_VERSION" val="1.0"/>
  <p:tag name="KSO_WM_BEAUTIFY_FLAG" val="#wm#"/>
  <p:tag name="KSO_WM_UNIT_TEXT_FILL_FORE_SCHEMECOLOR_INDEX" val="14"/>
  <p:tag name="KSO_WM_UNIT_TEXT_FILL_TYPE" val="1"/>
</p:tagLst>
</file>

<file path=ppt/tags/tag179.xml><?xml version="1.0" encoding="utf-8"?>
<p:tagLst xmlns:p="http://schemas.openxmlformats.org/presentationml/2006/main">
  <p:tag name="KSO_WM_UNIT_ISCONTENTSTITLE" val="0"/>
  <p:tag name="KSO_WM_UNIT_PRESET_TEXT" val="添加标题"/>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160352_4*l_h_a*1_1_1"/>
  <p:tag name="KSO_WM_TEMPLATE_CATEGORY" val="diagram"/>
  <p:tag name="KSO_WM_TEMPLATE_INDEX" val="160352"/>
  <p:tag name="KSO_WM_UNIT_LAYERLEVEL" val="1_1_1"/>
  <p:tag name="KSO_WM_TAG_VERSION" val="1.0"/>
  <p:tag name="KSO_WM_BEAUTIFY_FLAG" val="#wm#"/>
  <p:tag name="KSO_WM_UNIT_TEXT_FILL_FORE_SCHEMECOLOR_INDEX" val="5"/>
  <p:tag name="KSO_WM_UNIT_TEXT_FILL_TYPE" val="1"/>
</p:tagLst>
</file>

<file path=ppt/tags/tag180.xml><?xml version="1.0" encoding="utf-8"?>
<p:tagLst xmlns:p="http://schemas.openxmlformats.org/presentationml/2006/main">
  <p:tag name="KSO_WM_TEMPLATE_CATEGORY" val="custom"/>
  <p:tag name="KSO_WM_TEMPLATE_INDEX" val="20203614"/>
  <p:tag name="STRIPEENUMTEXTTINT" val="1"/>
</p:tagLst>
</file>

<file path=ppt/tags/tag181.xml><?xml version="1.0" encoding="utf-8"?>
<p:tagLst xmlns:p="http://schemas.openxmlformats.org/presentationml/2006/main">
  <p:tag name="KSO_WM_TEMPLATE_CATEGORY" val="custom"/>
  <p:tag name="KSO_WM_TEMPLATE_INDEX" val="20203614"/>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169934_3*l_h_i*1_1_1"/>
  <p:tag name="KSO_WM_TEMPLATE_CATEGORY" val="diagram"/>
  <p:tag name="KSO_WM_TEMPLATE_INDEX" val="20169934"/>
  <p:tag name="KSO_WM_UNIT_LAYERLEVEL" val="1_1_1"/>
  <p:tag name="KSO_WM_TAG_VERSION" val="1.0"/>
  <p:tag name="KSO_WM_BEAUTIFY_FLAG" val="#wm#"/>
  <p:tag name="KSO_WM_UNIT_FILL_FORE_SCHEMECOLOR_INDEX" val="14"/>
  <p:tag name="KSO_WM_UNIT_FILL_TYPE" val="1"/>
</p:tagLst>
</file>

<file path=ppt/tags/tag183.xml><?xml version="1.0" encoding="utf-8"?>
<p:tagLst xmlns:p="http://schemas.openxmlformats.org/presentationml/2006/main">
  <p:tag name="KSO_WM_UNIT_ISCONTENTSTITLE" val="0"/>
  <p:tag name="KSO_WM_UNIT_PRESET_TEXT" val="添加文本"/>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20169934_3*l_h_a*1_1_1"/>
  <p:tag name="KSO_WM_TEMPLATE_CATEGORY" val="diagram"/>
  <p:tag name="KSO_WM_TEMPLATE_INDEX" val="20169934"/>
  <p:tag name="KSO_WM_UNIT_LAYERLEVEL" val="1_1_1"/>
  <p:tag name="KSO_WM_TAG_VERSION" val="1.0"/>
  <p:tag name="KSO_WM_BEAUTIFY_FLAG" val="#wm#"/>
</p:tagLst>
</file>

<file path=ppt/tags/tag184.xml><?xml version="1.0" encoding="utf-8"?>
<p:tagLst xmlns:p="http://schemas.openxmlformats.org/presentationml/2006/main">
  <p:tag name="KSO_WM_UNIT_PRESET_TEXT" val="单击此处添加文本具体内容，简明扼要阐述你的观点。"/>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169934_3*l_h_f*1_1_1"/>
  <p:tag name="KSO_WM_TEMPLATE_CATEGORY" val="diagram"/>
  <p:tag name="KSO_WM_TEMPLATE_INDEX" val="20169934"/>
  <p:tag name="KSO_WM_UNIT_LAYERLEVEL" val="1_1_1"/>
  <p:tag name="KSO_WM_TAG_VERSION" val="1.0"/>
  <p:tag name="KSO_WM_BEAUTIFY_FLAG" val="#wm#"/>
  <p:tag name="KSO_WM_UNIT_TEXT_FILL_FORE_SCHEMECOLOR_INDEX" val="13"/>
  <p:tag name="KSO_WM_UNIT_TEXT_FILL_TYPE" val="1"/>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169934_3*l_h_i*1_2_1"/>
  <p:tag name="KSO_WM_TEMPLATE_CATEGORY" val="diagram"/>
  <p:tag name="KSO_WM_TEMPLATE_INDEX" val="20169934"/>
  <p:tag name="KSO_WM_UNIT_LAYERLEVEL" val="1_1_1"/>
  <p:tag name="KSO_WM_TAG_VERSION" val="1.0"/>
  <p:tag name="KSO_WM_BEAUTIFY_FLAG" val="#wm#"/>
  <p:tag name="KSO_WM_UNIT_FILL_FORE_SCHEMECOLOR_INDEX" val="14"/>
  <p:tag name="KSO_WM_UNIT_FILL_TYPE" val="1"/>
</p:tagLst>
</file>

<file path=ppt/tags/tag186.xml><?xml version="1.0" encoding="utf-8"?>
<p:tagLst xmlns:p="http://schemas.openxmlformats.org/presentationml/2006/main">
  <p:tag name="KSO_WM_UNIT_ISCONTENTSTITLE" val="0"/>
  <p:tag name="KSO_WM_UNIT_PRESET_TEXT" val="添加文本"/>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diagram20169934_3*l_h_a*1_2_1"/>
  <p:tag name="KSO_WM_TEMPLATE_CATEGORY" val="diagram"/>
  <p:tag name="KSO_WM_TEMPLATE_INDEX" val="20169934"/>
  <p:tag name="KSO_WM_UNIT_LAYERLEVEL" val="1_1_1"/>
  <p:tag name="KSO_WM_TAG_VERSION" val="1.0"/>
  <p:tag name="KSO_WM_BEAUTIFY_FLAG" val="#wm#"/>
</p:tagLst>
</file>

<file path=ppt/tags/tag187.xml><?xml version="1.0" encoding="utf-8"?>
<p:tagLst xmlns:p="http://schemas.openxmlformats.org/presentationml/2006/main">
  <p:tag name="KSO_WM_UNIT_PRESET_TEXT" val="单击此处添加文本具体内容，简明扼要阐述你的观点。"/>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169934_3*l_h_f*1_2_1"/>
  <p:tag name="KSO_WM_TEMPLATE_CATEGORY" val="diagram"/>
  <p:tag name="KSO_WM_TEMPLATE_INDEX" val="20169934"/>
  <p:tag name="KSO_WM_UNIT_LAYERLEVEL" val="1_1_1"/>
  <p:tag name="KSO_WM_TAG_VERSION" val="1.0"/>
  <p:tag name="KSO_WM_BEAUTIFY_FLAG" val="#wm#"/>
  <p:tag name="KSO_WM_UNIT_TEXT_FILL_FORE_SCHEMECOLOR_INDEX" val="13"/>
  <p:tag name="KSO_WM_UNIT_TEXT_FILL_TYPE" val="1"/>
</p:tagLst>
</file>

<file path=ppt/tags/tag188.xml><?xml version="1.0" encoding="utf-8"?>
<p:tagLst xmlns:p="http://schemas.openxmlformats.org/presentationml/2006/main">
  <p:tag name="KSO_WM_UNIT_VALUE" val="582*582"/>
  <p:tag name="KSO_WM_UNIT_HIGHLIGHT" val="0"/>
  <p:tag name="KSO_WM_UNIT_COMPATIBLE" val="0"/>
  <p:tag name="KSO_WM_UNIT_DIAGRAM_ISNUMVISUAL" val="0"/>
  <p:tag name="KSO_WM_UNIT_DIAGRAM_ISREFERUNIT" val="0"/>
  <p:tag name="KSO_WM_DIAGRAM_GROUP_CODE" val="l1-1"/>
  <p:tag name="KSO_WM_UNIT_TYPE" val="l_h_d"/>
  <p:tag name="KSO_WM_UNIT_INDEX" val="1_1_1"/>
  <p:tag name="KSO_WM_UNIT_ID" val="diagram20169934_3*l_h_d*1_1_1"/>
  <p:tag name="KSO_WM_TEMPLATE_CATEGORY" val="diagram"/>
  <p:tag name="KSO_WM_TEMPLATE_INDEX" val="20169934"/>
  <p:tag name="KSO_WM_UNIT_SUPPORT_UNIT_TYPE" val="[]"/>
  <p:tag name="KSO_WM_UNIT_LAYERLEVEL" val="1_1_1"/>
  <p:tag name="KSO_WM_TAG_VERSION" val="1.0"/>
  <p:tag name="KSO_WM_BEAUTIFY_FLAG" val="#wm#"/>
</p:tagLst>
</file>

<file path=ppt/tags/tag189.xml><?xml version="1.0" encoding="utf-8"?>
<p:tagLst xmlns:p="http://schemas.openxmlformats.org/presentationml/2006/main">
  <p:tag name="KSO_WM_UNIT_VALUE" val="582*582"/>
  <p:tag name="KSO_WM_UNIT_HIGHLIGHT" val="0"/>
  <p:tag name="KSO_WM_UNIT_COMPATIBLE" val="0"/>
  <p:tag name="KSO_WM_UNIT_DIAGRAM_ISNUMVISUAL" val="0"/>
  <p:tag name="KSO_WM_UNIT_DIAGRAM_ISREFERUNIT" val="0"/>
  <p:tag name="KSO_WM_DIAGRAM_GROUP_CODE" val="l1-1"/>
  <p:tag name="KSO_WM_UNIT_TYPE" val="l_h_d"/>
  <p:tag name="KSO_WM_UNIT_INDEX" val="1_2_1"/>
  <p:tag name="KSO_WM_UNIT_ID" val="diagram20169934_3*l_h_d*1_2_1"/>
  <p:tag name="KSO_WM_TEMPLATE_CATEGORY" val="diagram"/>
  <p:tag name="KSO_WM_TEMPLATE_INDEX" val="20169934"/>
  <p:tag name="KSO_WM_UNIT_SUPPORT_UNIT_TYPE" val="[]"/>
  <p:tag name="KSO_WM_UNIT_LAYERLEVEL" val="1_1_1"/>
  <p:tag name="KSO_WM_TAG_VERSION" val="1.0"/>
  <p:tag name="KSO_WM_BEAUTIFY_FLAG" val="#wm#"/>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3_1"/>
  <p:tag name="KSO_WM_UNIT_ID" val="diagram20169934_3*l_h_i*1_3_1"/>
  <p:tag name="KSO_WM_TEMPLATE_CATEGORY" val="diagram"/>
  <p:tag name="KSO_WM_TEMPLATE_INDEX" val="20169934"/>
  <p:tag name="KSO_WM_UNIT_LAYERLEVEL" val="1_1_1"/>
  <p:tag name="KSO_WM_TAG_VERSION" val="1.0"/>
  <p:tag name="KSO_WM_BEAUTIFY_FLAG" val="#wm#"/>
  <p:tag name="KSO_WM_UNIT_FILL_FORE_SCHEMECOLOR_INDEX" val="14"/>
  <p:tag name="KSO_WM_UNIT_FILL_TYPE" val="1"/>
</p:tagLst>
</file>

<file path=ppt/tags/tag191.xml><?xml version="1.0" encoding="utf-8"?>
<p:tagLst xmlns:p="http://schemas.openxmlformats.org/presentationml/2006/main">
  <p:tag name="KSO_WM_UNIT_ISCONTENTSTITLE" val="0"/>
  <p:tag name="KSO_WM_UNIT_PRESET_TEXT" val="添加文本"/>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diagram20169934_3*l_h_a*1_3_1"/>
  <p:tag name="KSO_WM_TEMPLATE_CATEGORY" val="diagram"/>
  <p:tag name="KSO_WM_TEMPLATE_INDEX" val="20169934"/>
  <p:tag name="KSO_WM_UNIT_LAYERLEVEL" val="1_1_1"/>
  <p:tag name="KSO_WM_TAG_VERSION" val="1.0"/>
  <p:tag name="KSO_WM_BEAUTIFY_FLAG" val="#wm#"/>
</p:tagLst>
</file>

<file path=ppt/tags/tag192.xml><?xml version="1.0" encoding="utf-8"?>
<p:tagLst xmlns:p="http://schemas.openxmlformats.org/presentationml/2006/main">
  <p:tag name="KSO_WM_UNIT_PRESET_TEXT" val="单击此处添加文本具体内容，简明扼要阐述你的观点。"/>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diagram20169934_3*l_h_f*1_3_1"/>
  <p:tag name="KSO_WM_TEMPLATE_CATEGORY" val="diagram"/>
  <p:tag name="KSO_WM_TEMPLATE_INDEX" val="20169934"/>
  <p:tag name="KSO_WM_UNIT_LAYERLEVEL" val="1_1_1"/>
  <p:tag name="KSO_WM_TAG_VERSION" val="1.0"/>
  <p:tag name="KSO_WM_BEAUTIFY_FLAG" val="#wm#"/>
  <p:tag name="KSO_WM_UNIT_TEXT_FILL_FORE_SCHEMECOLOR_INDEX" val="13"/>
  <p:tag name="KSO_WM_UNIT_TEXT_FILL_TYPE" val="1"/>
</p:tagLst>
</file>

<file path=ppt/tags/tag193.xml><?xml version="1.0" encoding="utf-8"?>
<p:tagLst xmlns:p="http://schemas.openxmlformats.org/presentationml/2006/main">
  <p:tag name="KSO_WM_UNIT_VALUE" val="584*582"/>
  <p:tag name="KSO_WM_UNIT_HIGHLIGHT" val="0"/>
  <p:tag name="KSO_WM_UNIT_COMPATIBLE" val="0"/>
  <p:tag name="KSO_WM_UNIT_DIAGRAM_ISNUMVISUAL" val="0"/>
  <p:tag name="KSO_WM_UNIT_DIAGRAM_ISREFERUNIT" val="0"/>
  <p:tag name="KSO_WM_DIAGRAM_GROUP_CODE" val="l1-1"/>
  <p:tag name="KSO_WM_UNIT_TYPE" val="l_h_d"/>
  <p:tag name="KSO_WM_UNIT_INDEX" val="1_3_1"/>
  <p:tag name="KSO_WM_UNIT_ID" val="diagram20169934_3*l_h_d*1_3_1"/>
  <p:tag name="KSO_WM_TEMPLATE_CATEGORY" val="diagram"/>
  <p:tag name="KSO_WM_TEMPLATE_INDEX" val="20169934"/>
  <p:tag name="KSO_WM_UNIT_SUPPORT_UNIT_TYPE" val="[]"/>
  <p:tag name="KSO_WM_UNIT_LAYERLEVEL" val="1_1_1"/>
  <p:tag name="KSO_WM_TAG_VERSION" val="1.0"/>
  <p:tag name="KSO_WM_BEAUTIFY_FLAG" val="#wm#"/>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4_1"/>
  <p:tag name="KSO_WM_UNIT_ID" val="diagram20169934_3*l_h_i*1_4_1"/>
  <p:tag name="KSO_WM_TEMPLATE_CATEGORY" val="diagram"/>
  <p:tag name="KSO_WM_TEMPLATE_INDEX" val="20169934"/>
  <p:tag name="KSO_WM_UNIT_LAYERLEVEL" val="1_1_1"/>
  <p:tag name="KSO_WM_TAG_VERSION" val="1.0"/>
  <p:tag name="KSO_WM_BEAUTIFY_FLAG" val="#wm#"/>
  <p:tag name="KSO_WM_UNIT_FILL_FORE_SCHEMECOLOR_INDEX" val="14"/>
  <p:tag name="KSO_WM_UNIT_FILL_TYPE" val="1"/>
</p:tagLst>
</file>

<file path=ppt/tags/tag195.xml><?xml version="1.0" encoding="utf-8"?>
<p:tagLst xmlns:p="http://schemas.openxmlformats.org/presentationml/2006/main">
  <p:tag name="KSO_WM_UNIT_ISCONTENTSTITLE" val="0"/>
  <p:tag name="KSO_WM_UNIT_PRESET_TEXT" val="添加文本"/>
  <p:tag name="KSO_WM_UNIT_NOCLEAR" val="0"/>
  <p:tag name="KSO_WM_UNIT_VALUE" val="6"/>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diagram20169934_3*l_h_a*1_4_1"/>
  <p:tag name="KSO_WM_TEMPLATE_CATEGORY" val="diagram"/>
  <p:tag name="KSO_WM_TEMPLATE_INDEX" val="20169934"/>
  <p:tag name="KSO_WM_UNIT_LAYERLEVEL" val="1_1_1"/>
  <p:tag name="KSO_WM_TAG_VERSION" val="1.0"/>
  <p:tag name="KSO_WM_BEAUTIFY_FLAG" val="#wm#"/>
</p:tagLst>
</file>

<file path=ppt/tags/tag196.xml><?xml version="1.0" encoding="utf-8"?>
<p:tagLst xmlns:p="http://schemas.openxmlformats.org/presentationml/2006/main">
  <p:tag name="KSO_WM_UNIT_PRESET_TEXT" val="单击此处添加文本具体内容，简明扼要阐述你的观点。"/>
  <p:tag name="KSO_WM_UNIT_NOCLEAR" val="0"/>
  <p:tag name="KSO_WM_UNIT_VALUE" val="24"/>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diagram20169934_3*l_h_f*1_4_1"/>
  <p:tag name="KSO_WM_TEMPLATE_CATEGORY" val="diagram"/>
  <p:tag name="KSO_WM_TEMPLATE_INDEX" val="20169934"/>
  <p:tag name="KSO_WM_UNIT_LAYERLEVEL" val="1_1_1"/>
  <p:tag name="KSO_WM_TAG_VERSION" val="1.0"/>
  <p:tag name="KSO_WM_BEAUTIFY_FLAG" val="#wm#"/>
  <p:tag name="KSO_WM_UNIT_TEXT_FILL_FORE_SCHEMECOLOR_INDEX" val="13"/>
  <p:tag name="KSO_WM_UNIT_TEXT_FILL_TYPE" val="1"/>
</p:tagLst>
</file>

<file path=ppt/tags/tag197.xml><?xml version="1.0" encoding="utf-8"?>
<p:tagLst xmlns:p="http://schemas.openxmlformats.org/presentationml/2006/main">
  <p:tag name="KSO_WM_UNIT_VALUE" val="585*582"/>
  <p:tag name="KSO_WM_UNIT_HIGHLIGHT" val="0"/>
  <p:tag name="KSO_WM_UNIT_COMPATIBLE" val="0"/>
  <p:tag name="KSO_WM_UNIT_DIAGRAM_ISNUMVISUAL" val="0"/>
  <p:tag name="KSO_WM_UNIT_DIAGRAM_ISREFERUNIT" val="0"/>
  <p:tag name="KSO_WM_DIAGRAM_GROUP_CODE" val="l1-1"/>
  <p:tag name="KSO_WM_UNIT_TYPE" val="l_h_d"/>
  <p:tag name="KSO_WM_UNIT_INDEX" val="1_4_1"/>
  <p:tag name="KSO_WM_UNIT_ID" val="diagram20169934_3*l_h_d*1_4_1"/>
  <p:tag name="KSO_WM_TEMPLATE_CATEGORY" val="diagram"/>
  <p:tag name="KSO_WM_TEMPLATE_INDEX" val="20169934"/>
  <p:tag name="KSO_WM_UNIT_SUPPORT_UNIT_TYPE" val="[]"/>
  <p:tag name="KSO_WM_UNIT_LAYERLEVEL" val="1_1_1"/>
  <p:tag name="KSO_WM_TAG_VERSION" val="1.0"/>
  <p:tag name="KSO_WM_BEAUTIFY_FLAG" val="#wm#"/>
</p:tagLst>
</file>

<file path=ppt/tags/tag198.xml><?xml version="1.0" encoding="utf-8"?>
<p:tagLst xmlns:p="http://schemas.openxmlformats.org/presentationml/2006/main">
  <p:tag name="KSO_WM_TEMPLATE_CATEGORY" val="custom"/>
  <p:tag name="KSO_WM_TEMPLATE_INDEX" val="20203614"/>
</p:tagLst>
</file>

<file path=ppt/tags/tag199.xml><?xml version="1.0" encoding="utf-8"?>
<p:tagLst xmlns:p="http://schemas.openxmlformats.org/presentationml/2006/main">
  <p:tag name="REFSHAPE" val="1559185212"/>
  <p:tag name="KSO_WM_UNIT_PLACING_PICTURE_USER_VIEWPORT" val="{&quot;height&quot;:4200,&quot;width&quot;:4650}"/>
</p:tagLst>
</file>

<file path=ppt/tags/tag200.xml><?xml version="1.0" encoding="utf-8"?>
<p:tagLst xmlns:p="http://schemas.openxmlformats.org/presentationml/2006/main">
  <p:tag name="KSO_WM_TEMPLATE_CATEGORY" val="custom"/>
  <p:tag name="KSO_WM_TEMPLATE_INDEX" val="20203614"/>
</p:tagLst>
</file>

<file path=ppt/tags/tag201.xml><?xml version="1.0" encoding="utf-8"?>
<p:tagLst xmlns:p="http://schemas.openxmlformats.org/presentationml/2006/main">
  <p:tag name="KSO_WM_TEMPLATE_CATEGORY" val="custom"/>
  <p:tag name="KSO_WM_TEMPLATE_INDEX" val="20203614"/>
</p:tagLst>
</file>

<file path=ppt/tags/tag202.xml><?xml version="1.0" encoding="utf-8"?>
<p:tagLst xmlns:p="http://schemas.openxmlformats.org/presentationml/2006/main">
  <p:tag name="KSO_WM_TEMPLATE_CATEGORY" val="custom"/>
  <p:tag name="KSO_WM_TEMPLATE_INDEX" val="20203614"/>
</p:tagLst>
</file>

<file path=ppt/tags/tag203.xml><?xml version="1.0" encoding="utf-8"?>
<p:tagLst xmlns:p="http://schemas.openxmlformats.org/presentationml/2006/main">
  <p:tag name="KSO_WM_TEMPLATE_CATEGORY" val="custom"/>
  <p:tag name="KSO_WM_TEMPLATE_INDEX" val="20203614"/>
</p:tagLst>
</file>

<file path=ppt/tags/tag204.xml><?xml version="1.0" encoding="utf-8"?>
<p:tagLst xmlns:p="http://schemas.openxmlformats.org/presentationml/2006/main">
  <p:tag name="KSO_WM_TEMPLATE_CATEGORY" val="custom"/>
  <p:tag name="KSO_WM_TEMPLATE_INDEX" val="20203614"/>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201497_4*m_h_i*1_2_1"/>
  <p:tag name="KSO_WM_TEMPLATE_CATEGORY" val="diagram"/>
  <p:tag name="KSO_WM_TEMPLATE_INDEX" val="20201497"/>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201497_4*m_h_i*1_2_2"/>
  <p:tag name="KSO_WM_TEMPLATE_CATEGORY" val="diagram"/>
  <p:tag name="KSO_WM_TEMPLATE_INDEX" val="20201497"/>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3"/>
  <p:tag name="KSO_WM_UNIT_ID" val="diagram20201497_4*m_h_i*1_2_3"/>
  <p:tag name="KSO_WM_TEMPLATE_CATEGORY" val="diagram"/>
  <p:tag name="KSO_WM_TEMPLATE_INDEX" val="20201497"/>
  <p:tag name="KSO_WM_UNIT_LAYERLEVEL" val="1_1_1"/>
  <p:tag name="KSO_WM_TAG_VERSION" val="1.0"/>
  <p:tag name="KSO_WM_BEAUTIFY_FLAG" val="#wm#"/>
  <p:tag name="KSO_WM_UNIT_LINE_FORE_SCHEMECOLOR_INDEX" val="14"/>
  <p:tag name="KSO_WM_UNIT_LINE_FILL_TYPE" val="2"/>
  <p:tag name="KSO_WM_UNIT_TEXT_FILL_FORE_SCHEMECOLOR_INDEX" val="13"/>
  <p:tag name="KSO_WM_UNIT_TEXT_FILL_TYPE" val="1"/>
</p:tagLst>
</file>

<file path=ppt/tags/tag208.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h_a"/>
  <p:tag name="KSO_WM_UNIT_INDEX" val="1_2_1_1"/>
  <p:tag name="KSO_WM_UNIT_ID" val="diagram20201497_4*m_h_h_a*1_2_1_1"/>
  <p:tag name="KSO_WM_TEMPLATE_CATEGORY" val="diagram"/>
  <p:tag name="KSO_WM_TEMPLATE_INDEX" val="20201497"/>
  <p:tag name="KSO_WM_UNIT_LAYERLEVEL" val="1_1_1_1"/>
  <p:tag name="KSO_WM_TAG_VERSION" val="1.0"/>
  <p:tag name="KSO_WM_BEAUTIFY_FLAG" val="#wm#"/>
  <p:tag name="KSO_WM_UNIT_TEXT_FILL_FORE_SCHEMECOLOR_INDEX" val="13"/>
  <p:tag name="KSO_WM_UNIT_TEXT_FILL_TYPE" val="1"/>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201497_4*m_h_i*1_3_1"/>
  <p:tag name="KSO_WM_TEMPLATE_CATEGORY" val="diagram"/>
  <p:tag name="KSO_WM_TEMPLATE_INDEX" val="20201497"/>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201497_4*m_h_i*1_3_2"/>
  <p:tag name="KSO_WM_TEMPLATE_CATEGORY" val="diagram"/>
  <p:tag name="KSO_WM_TEMPLATE_INDEX" val="20201497"/>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3"/>
  <p:tag name="KSO_WM_UNIT_ID" val="diagram20201497_4*m_h_i*1_3_3"/>
  <p:tag name="KSO_WM_TEMPLATE_CATEGORY" val="diagram"/>
  <p:tag name="KSO_WM_TEMPLATE_INDEX" val="20201497"/>
  <p:tag name="KSO_WM_UNIT_LAYERLEVEL" val="1_1_1"/>
  <p:tag name="KSO_WM_TAG_VERSION" val="1.0"/>
  <p:tag name="KSO_WM_BEAUTIFY_FLAG" val="#wm#"/>
  <p:tag name="KSO_WM_UNIT_LINE_FORE_SCHEMECOLOR_INDEX" val="14"/>
  <p:tag name="KSO_WM_UNIT_LINE_FILL_TYPE" val="2"/>
  <p:tag name="KSO_WM_UNIT_TEXT_FILL_FORE_SCHEMECOLOR_INDEX" val="13"/>
  <p:tag name="KSO_WM_UNIT_TEXT_FILL_TYPE" val="1"/>
</p:tagLst>
</file>

<file path=ppt/tags/tag212.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h_a"/>
  <p:tag name="KSO_WM_UNIT_INDEX" val="1_3_1_1"/>
  <p:tag name="KSO_WM_UNIT_ID" val="diagram20201497_4*m_h_h_a*1_3_1_1"/>
  <p:tag name="KSO_WM_TEMPLATE_CATEGORY" val="diagram"/>
  <p:tag name="KSO_WM_TEMPLATE_INDEX" val="20201497"/>
  <p:tag name="KSO_WM_UNIT_LAYERLEVEL" val="1_1_1_1"/>
  <p:tag name="KSO_WM_TAG_VERSION" val="1.0"/>
  <p:tag name="KSO_WM_BEAUTIFY_FLAG" val="#wm#"/>
  <p:tag name="KSO_WM_UNIT_TEXT_FILL_FORE_SCHEMECOLOR_INDEX" val="13"/>
  <p:tag name="KSO_WM_UNIT_TEXT_FILL_TYPE" val="1"/>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1"/>
  <p:tag name="KSO_WM_UNIT_ID" val="diagram20201497_4*m_h_i*1_5_1"/>
  <p:tag name="KSO_WM_TEMPLATE_CATEGORY" val="diagram"/>
  <p:tag name="KSO_WM_TEMPLATE_INDEX" val="20201497"/>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2"/>
  <p:tag name="KSO_WM_UNIT_ID" val="diagram20201497_4*m_h_i*1_5_2"/>
  <p:tag name="KSO_WM_TEMPLATE_CATEGORY" val="diagram"/>
  <p:tag name="KSO_WM_TEMPLATE_INDEX" val="20201497"/>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5_3"/>
  <p:tag name="KSO_WM_UNIT_ID" val="diagram20201497_4*m_h_i*1_5_3"/>
  <p:tag name="KSO_WM_TEMPLATE_CATEGORY" val="diagram"/>
  <p:tag name="KSO_WM_TEMPLATE_INDEX" val="20201497"/>
  <p:tag name="KSO_WM_UNIT_LAYERLEVEL" val="1_1_1"/>
  <p:tag name="KSO_WM_TAG_VERSION" val="1.0"/>
  <p:tag name="KSO_WM_BEAUTIFY_FLAG" val="#wm#"/>
  <p:tag name="KSO_WM_UNIT_LINE_FORE_SCHEMECOLOR_INDEX" val="14"/>
  <p:tag name="KSO_WM_UNIT_LINE_FILL_TYPE" val="2"/>
  <p:tag name="KSO_WM_UNIT_TEXT_FILL_FORE_SCHEMECOLOR_INDEX" val="13"/>
  <p:tag name="KSO_WM_UNIT_TEXT_FILL_TYPE" val="1"/>
</p:tagLst>
</file>

<file path=ppt/tags/tag216.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h_a"/>
  <p:tag name="KSO_WM_UNIT_INDEX" val="1_5_1_1"/>
  <p:tag name="KSO_WM_UNIT_ID" val="diagram20201497_4*m_h_h_a*1_5_1_1"/>
  <p:tag name="KSO_WM_TEMPLATE_CATEGORY" val="diagram"/>
  <p:tag name="KSO_WM_TEMPLATE_INDEX" val="20201497"/>
  <p:tag name="KSO_WM_UNIT_LAYERLEVEL" val="1_1_1_1"/>
  <p:tag name="KSO_WM_TAG_VERSION" val="1.0"/>
  <p:tag name="KSO_WM_BEAUTIFY_FLAG" val="#wm#"/>
  <p:tag name="KSO_WM_UNIT_TEXT_FILL_FORE_SCHEMECOLOR_INDEX" val="13"/>
  <p:tag name="KSO_WM_UNIT_TEXT_FILL_TYPE" val="1"/>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201497_4*m_h_i*1_4_1"/>
  <p:tag name="KSO_WM_TEMPLATE_CATEGORY" val="diagram"/>
  <p:tag name="KSO_WM_TEMPLATE_INDEX" val="20201497"/>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201497_4*m_h_i*1_4_2"/>
  <p:tag name="KSO_WM_TEMPLATE_CATEGORY" val="diagram"/>
  <p:tag name="KSO_WM_TEMPLATE_INDEX" val="20201497"/>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3"/>
  <p:tag name="KSO_WM_UNIT_ID" val="diagram20201497_4*m_h_i*1_4_3"/>
  <p:tag name="KSO_WM_TEMPLATE_CATEGORY" val="diagram"/>
  <p:tag name="KSO_WM_TEMPLATE_INDEX" val="20201497"/>
  <p:tag name="KSO_WM_UNIT_LAYERLEVEL" val="1_1_1"/>
  <p:tag name="KSO_WM_TAG_VERSION" val="1.0"/>
  <p:tag name="KSO_WM_BEAUTIFY_FLAG" val="#wm#"/>
  <p:tag name="KSO_WM_UNIT_LINE_FORE_SCHEMECOLOR_INDEX" val="14"/>
  <p:tag name="KSO_WM_UNIT_LINE_FILL_TYPE" val="2"/>
  <p:tag name="KSO_WM_UNIT_TEXT_FILL_FORE_SCHEMECOLOR_INDEX" val="13"/>
  <p:tag name="KSO_WM_UNIT_TEXT_FILL_TYPE" val="1"/>
</p:tagLst>
</file>

<file path=ppt/tags/tag220.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h_a"/>
  <p:tag name="KSO_WM_UNIT_INDEX" val="1_4_1_1"/>
  <p:tag name="KSO_WM_UNIT_ID" val="diagram20201497_4*m_h_h_a*1_4_1_1"/>
  <p:tag name="KSO_WM_TEMPLATE_CATEGORY" val="diagram"/>
  <p:tag name="KSO_WM_TEMPLATE_INDEX" val="20201497"/>
  <p:tag name="KSO_WM_UNIT_LAYERLEVEL" val="1_1_1_1"/>
  <p:tag name="KSO_WM_TAG_VERSION" val="1.0"/>
  <p:tag name="KSO_WM_BEAUTIFY_FLAG" val="#wm#"/>
  <p:tag name="KSO_WM_UNIT_TEXT_FILL_FORE_SCHEMECOLOR_INDEX" val="13"/>
  <p:tag name="KSO_WM_UNIT_TEXT_FILL_TYPE" val="1"/>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6_1"/>
  <p:tag name="KSO_WM_UNIT_ID" val="diagram20201497_4*m_h_i*1_6_1"/>
  <p:tag name="KSO_WM_TEMPLATE_CATEGORY" val="diagram"/>
  <p:tag name="KSO_WM_TEMPLATE_INDEX" val="20201497"/>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6_2"/>
  <p:tag name="KSO_WM_UNIT_ID" val="diagram20201497_4*m_h_i*1_6_2"/>
  <p:tag name="KSO_WM_TEMPLATE_CATEGORY" val="diagram"/>
  <p:tag name="KSO_WM_TEMPLATE_INDEX" val="20201497"/>
  <p:tag name="KSO_WM_UNIT_LAYERLEVEL" val="1_1_1"/>
  <p:tag name="KSO_WM_TAG_VERSION" val="1.0"/>
  <p:tag name="KSO_WM_BEAUTIFY_FLAG" val="#wm#"/>
  <p:tag name="KSO_WM_UNIT_FILL_FORE_SCHEMECOLOR_INDEX" val="6"/>
  <p:tag name="KSO_WM_UNIT_FILL_TYPE" val="1"/>
  <p:tag name="KSO_WM_UNIT_TEXT_FILL_FORE_SCHEMECOLOR_INDEX" val="13"/>
  <p:tag name="KSO_WM_UNIT_TEXT_FILL_TYPE" val="1"/>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6_3"/>
  <p:tag name="KSO_WM_UNIT_ID" val="diagram20201497_4*m_h_i*1_6_3"/>
  <p:tag name="KSO_WM_TEMPLATE_CATEGORY" val="diagram"/>
  <p:tag name="KSO_WM_TEMPLATE_INDEX" val="20201497"/>
  <p:tag name="KSO_WM_UNIT_LAYERLEVEL" val="1_1_1"/>
  <p:tag name="KSO_WM_TAG_VERSION" val="1.0"/>
  <p:tag name="KSO_WM_BEAUTIFY_FLAG" val="#wm#"/>
  <p:tag name="KSO_WM_UNIT_LINE_FORE_SCHEMECOLOR_INDEX" val="14"/>
  <p:tag name="KSO_WM_UNIT_LINE_FILL_TYPE" val="2"/>
  <p:tag name="KSO_WM_UNIT_TEXT_FILL_FORE_SCHEMECOLOR_INDEX" val="13"/>
  <p:tag name="KSO_WM_UNIT_TEXT_FILL_TYPE" val="1"/>
</p:tagLst>
</file>

<file path=ppt/tags/tag224.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h_a"/>
  <p:tag name="KSO_WM_UNIT_INDEX" val="1_6_1_1"/>
  <p:tag name="KSO_WM_UNIT_ID" val="diagram20201497_4*m_h_h_a*1_6_1_1"/>
  <p:tag name="KSO_WM_TEMPLATE_CATEGORY" val="diagram"/>
  <p:tag name="KSO_WM_TEMPLATE_INDEX" val="20201497"/>
  <p:tag name="KSO_WM_UNIT_LAYERLEVEL" val="1_1_1_1"/>
  <p:tag name="KSO_WM_TAG_VERSION" val="1.0"/>
  <p:tag name="KSO_WM_BEAUTIFY_FLAG" val="#wm#"/>
  <p:tag name="KSO_WM_UNIT_TEXT_FILL_FORE_SCHEMECOLOR_INDEX" val="13"/>
  <p:tag name="KSO_WM_UNIT_TEXT_FILL_TYPE" val="1"/>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201497_4*m_h_i*1_1_1"/>
  <p:tag name="KSO_WM_TEMPLATE_CATEGORY" val="diagram"/>
  <p:tag name="KSO_WM_TEMPLATE_INDEX" val="20201497"/>
  <p:tag name="KSO_WM_UNIT_LAYERLEVEL" val="1_1_1"/>
  <p:tag name="KSO_WM_TAG_VERSION" val="1.0"/>
  <p:tag name="KSO_WM_BEAUTIFY_FLAG" val="#wm#"/>
  <p:tag name="KSO_WM_UNIT_FILL_FORE_SCHEMECOLOR_INDEX" val="14"/>
  <p:tag name="KSO_WM_UNIT_FILL_TYPE" val="1"/>
  <p:tag name="KSO_WM_UNIT_TEXT_FILL_FORE_SCHEMECOLOR_INDEX" val="13"/>
  <p:tag name="KSO_WM_UNIT_TEXT_FILL_TYPE" val="1"/>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201497_4*m_h_i*1_1_2"/>
  <p:tag name="KSO_WM_TEMPLATE_CATEGORY" val="diagram"/>
  <p:tag name="KSO_WM_TEMPLATE_INDEX" val="20201497"/>
  <p:tag name="KSO_WM_UNIT_LAYERLEVEL" val="1_1_1"/>
  <p:tag name="KSO_WM_TAG_VERSION" val="1.0"/>
  <p:tag name="KSO_WM_BEAUTIFY_FLAG" val="#wm#"/>
  <p:tag name="KSO_WM_UNIT_FILL_FORE_SCHEMECOLOR_INDEX" val="5"/>
  <p:tag name="KSO_WM_UNIT_FILL_TYPE" val="1"/>
  <p:tag name="KSO_WM_UNIT_TEXT_FILL_FORE_SCHEMECOLOR_INDEX" val="13"/>
  <p:tag name="KSO_WM_UNIT_TEXT_FILL_TYPE" val="1"/>
</p:tagLst>
</file>

<file path=ppt/tags/tag227.xml><?xml version="1.0" encoding="utf-8"?>
<p:tagLst xmlns:p="http://schemas.openxmlformats.org/presentationml/2006/main">
  <p:tag name="KSO_WM_UNIT_ISCONTENTSTITLE" val="0"/>
  <p:tag name="KSO_WM_UNIT_PRESET_TEXT" val="添加标题"/>
  <p:tag name="KSO_WM_UNIT_NOCLEAR" val="0"/>
  <p:tag name="KSO_WM_UNIT_VALUE" val="6"/>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7_4*m_h_a*1_1_1"/>
  <p:tag name="KSO_WM_TEMPLATE_CATEGORY" val="diagram"/>
  <p:tag name="KSO_WM_TEMPLATE_INDEX" val="20201497"/>
  <p:tag name="KSO_WM_UNIT_LAYERLEVEL" val="1_1_1"/>
  <p:tag name="KSO_WM_TAG_VERSION" val="1.0"/>
  <p:tag name="KSO_WM_BEAUTIFY_FLAG" val="#wm#"/>
  <p:tag name="KSO_WM_UNIT_TEXT_FILL_FORE_SCHEMECOLOR_INDEX" val="13"/>
  <p:tag name="KSO_WM_UNIT_TEXT_FILL_TYPE" val="1"/>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3"/>
  <p:tag name="KSO_WM_UNIT_ID" val="diagram20201497_4*m_h_i*1_1_3"/>
  <p:tag name="KSO_WM_TEMPLATE_CATEGORY" val="diagram"/>
  <p:tag name="KSO_WM_TEMPLATE_INDEX" val="20201497"/>
  <p:tag name="KSO_WM_UNIT_LAYERLEVEL" val="1_1_1"/>
  <p:tag name="KSO_WM_TAG_VERSION" val="1.0"/>
  <p:tag name="KSO_WM_BEAUTIFY_FLAG" val="#wm#"/>
  <p:tag name="KSO_WM_UNIT_LINE_FORE_SCHEMECOLOR_INDEX" val="14"/>
  <p:tag name="KSO_WM_UNIT_LINE_FILL_TYPE" val="2"/>
  <p:tag name="KSO_WM_UNIT_TEXT_FILL_FORE_SCHEMECOLOR_INDEX" val="13"/>
  <p:tag name="KSO_WM_UNIT_TEXT_FILL_TYPE" val="1"/>
</p:tagLst>
</file>

<file path=ppt/tags/tag229.xml><?xml version="1.0" encoding="utf-8"?>
<p:tagLst xmlns:p="http://schemas.openxmlformats.org/presentationml/2006/main">
  <p:tag name="KSO_WM_UNIT_ISCONTENTSTITLE" val="0"/>
  <p:tag name="KSO_WM_UNIT_PRESET_TEXT" val="添加标题"/>
  <p:tag name="KSO_WM_UNIT_NOCLEAR" val="0"/>
  <p:tag name="KSO_WM_UNIT_VALUE" val="7"/>
  <p:tag name="KSO_WM_UNIT_HIGHLIGHT" val="0"/>
  <p:tag name="KSO_WM_UNIT_COMPATIBLE" val="0"/>
  <p:tag name="KSO_WM_UNIT_DIAGRAM_ISNUMVISUAL" val="0"/>
  <p:tag name="KSO_WM_UNIT_DIAGRAM_ISREFERUNIT" val="0"/>
  <p:tag name="KSO_WM_DIAGRAM_GROUP_CODE" val="m1-1"/>
  <p:tag name="KSO_WM_UNIT_TYPE" val="m_h_h_a"/>
  <p:tag name="KSO_WM_UNIT_INDEX" val="1_1_1_1"/>
  <p:tag name="KSO_WM_UNIT_ID" val="diagram20201497_4*m_h_h_a*1_1_1_1"/>
  <p:tag name="KSO_WM_TEMPLATE_CATEGORY" val="diagram"/>
  <p:tag name="KSO_WM_TEMPLATE_INDEX" val="20201497"/>
  <p:tag name="KSO_WM_UNIT_LAYERLEVEL" val="1_1_1_1"/>
  <p:tag name="KSO_WM_TAG_VERSION" val="1.0"/>
  <p:tag name="KSO_WM_BEAUTIFY_FLAG" val="#wm#"/>
  <p:tag name="KSO_WM_UNIT_TEXT_FILL_FORE_SCHEMECOLOR_INDEX" val="13"/>
  <p:tag name="KSO_WM_UNIT_TEXT_FILL_TYPE" val="1"/>
</p:tagLst>
</file>

<file path=ppt/tags/tag230.xml><?xml version="1.0" encoding="utf-8"?>
<p:tagLst xmlns:p="http://schemas.openxmlformats.org/presentationml/2006/main">
  <p:tag name="KSO_WM_UNIT_ISCONTENTSTITLE" val="0"/>
  <p:tag name="KSO_WM_UNIT_PRESET_TEXT" val="添加标题"/>
  <p:tag name="KSO_WM_UNIT_NOCLEAR" val="0"/>
  <p:tag name="KSO_WM_UNIT_VALUE" val="6"/>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7_4*m_h_a*1_1_1"/>
  <p:tag name="KSO_WM_TEMPLATE_CATEGORY" val="diagram"/>
  <p:tag name="KSO_WM_TEMPLATE_INDEX" val="20201497"/>
  <p:tag name="KSO_WM_UNIT_LAYERLEVEL" val="1_1_1"/>
  <p:tag name="KSO_WM_TAG_VERSION" val="1.0"/>
  <p:tag name="KSO_WM_BEAUTIFY_FLAG" val="#wm#"/>
  <p:tag name="KSO_WM_UNIT_TEXT_FILL_FORE_SCHEMECOLOR_INDEX" val="13"/>
  <p:tag name="KSO_WM_UNIT_TEXT_FILL_TYPE" val="1"/>
</p:tagLst>
</file>

<file path=ppt/tags/tag231.xml><?xml version="1.0" encoding="utf-8"?>
<p:tagLst xmlns:p="http://schemas.openxmlformats.org/presentationml/2006/main">
  <p:tag name="KSO_WM_UNIT_ISCONTENTSTITLE" val="0"/>
  <p:tag name="KSO_WM_UNIT_PRESET_TEXT" val="添加标题"/>
  <p:tag name="KSO_WM_UNIT_NOCLEAR" val="0"/>
  <p:tag name="KSO_WM_UNIT_VALUE" val="6"/>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7_4*m_h_a*1_1_1"/>
  <p:tag name="KSO_WM_TEMPLATE_CATEGORY" val="diagram"/>
  <p:tag name="KSO_WM_TEMPLATE_INDEX" val="20201497"/>
  <p:tag name="KSO_WM_UNIT_LAYERLEVEL" val="1_1_1"/>
  <p:tag name="KSO_WM_TAG_VERSION" val="1.0"/>
  <p:tag name="KSO_WM_BEAUTIFY_FLAG" val="#wm#"/>
  <p:tag name="KSO_WM_UNIT_TEXT_FILL_FORE_SCHEMECOLOR_INDEX" val="13"/>
  <p:tag name="KSO_WM_UNIT_TEXT_FILL_TYPE" val="1"/>
</p:tagLst>
</file>

<file path=ppt/tags/tag232.xml><?xml version="1.0" encoding="utf-8"?>
<p:tagLst xmlns:p="http://schemas.openxmlformats.org/presentationml/2006/main">
  <p:tag name="KSO_WM_UNIT_ISCONTENTSTITLE" val="0"/>
  <p:tag name="KSO_WM_UNIT_PRESET_TEXT" val="添加标题"/>
  <p:tag name="KSO_WM_UNIT_NOCLEAR" val="0"/>
  <p:tag name="KSO_WM_UNIT_VALUE" val="6"/>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7_4*m_h_a*1_1_1"/>
  <p:tag name="KSO_WM_TEMPLATE_CATEGORY" val="diagram"/>
  <p:tag name="KSO_WM_TEMPLATE_INDEX" val="20201497"/>
  <p:tag name="KSO_WM_UNIT_LAYERLEVEL" val="1_1_1"/>
  <p:tag name="KSO_WM_TAG_VERSION" val="1.0"/>
  <p:tag name="KSO_WM_BEAUTIFY_FLAG" val="#wm#"/>
  <p:tag name="KSO_WM_UNIT_TEXT_FILL_FORE_SCHEMECOLOR_INDEX" val="13"/>
  <p:tag name="KSO_WM_UNIT_TEXT_FILL_TYPE" val="1"/>
</p:tagLst>
</file>

<file path=ppt/tags/tag233.xml><?xml version="1.0" encoding="utf-8"?>
<p:tagLst xmlns:p="http://schemas.openxmlformats.org/presentationml/2006/main">
  <p:tag name="KSO_WM_UNIT_ISCONTENTSTITLE" val="0"/>
  <p:tag name="KSO_WM_UNIT_PRESET_TEXT" val="添加标题"/>
  <p:tag name="KSO_WM_UNIT_NOCLEAR" val="0"/>
  <p:tag name="KSO_WM_UNIT_VALUE" val="6"/>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7_4*m_h_a*1_1_1"/>
  <p:tag name="KSO_WM_TEMPLATE_CATEGORY" val="diagram"/>
  <p:tag name="KSO_WM_TEMPLATE_INDEX" val="20201497"/>
  <p:tag name="KSO_WM_UNIT_LAYERLEVEL" val="1_1_1"/>
  <p:tag name="KSO_WM_TAG_VERSION" val="1.0"/>
  <p:tag name="KSO_WM_BEAUTIFY_FLAG" val="#wm#"/>
  <p:tag name="KSO_WM_UNIT_TEXT_FILL_FORE_SCHEMECOLOR_INDEX" val="13"/>
  <p:tag name="KSO_WM_UNIT_TEXT_FILL_TYPE" val="1"/>
</p:tagLst>
</file>

<file path=ppt/tags/tag234.xml><?xml version="1.0" encoding="utf-8"?>
<p:tagLst xmlns:p="http://schemas.openxmlformats.org/presentationml/2006/main">
  <p:tag name="KSO_WM_UNIT_ISCONTENTSTITLE" val="0"/>
  <p:tag name="KSO_WM_UNIT_PRESET_TEXT" val="添加标题"/>
  <p:tag name="KSO_WM_UNIT_NOCLEAR" val="0"/>
  <p:tag name="KSO_WM_UNIT_VALUE" val="6"/>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201497_4*m_h_a*1_1_1"/>
  <p:tag name="KSO_WM_TEMPLATE_CATEGORY" val="diagram"/>
  <p:tag name="KSO_WM_TEMPLATE_INDEX" val="20201497"/>
  <p:tag name="KSO_WM_UNIT_LAYERLEVEL" val="1_1_1"/>
  <p:tag name="KSO_WM_TAG_VERSION" val="1.0"/>
  <p:tag name="KSO_WM_BEAUTIFY_FLAG" val="#wm#"/>
  <p:tag name="KSO_WM_UNIT_TEXT_FILL_FORE_SCHEMECOLOR_INDEX" val="13"/>
  <p:tag name="KSO_WM_UNIT_TEXT_FILL_TYPE" val="1"/>
</p:tagLst>
</file>

<file path=ppt/tags/tag235.xml><?xml version="1.0" encoding="utf-8"?>
<p:tagLst xmlns:p="http://schemas.openxmlformats.org/presentationml/2006/main">
  <p:tag name="KSO_WM_TEMPLATE_CATEGORY" val="custom"/>
  <p:tag name="KSO_WM_TEMPLATE_INDEX" val="20203614"/>
  <p:tag name="KSO_WM_SLIDE_ANIMATION_ID" val="3167240"/>
  <p:tag name="KSO_WM_SLIDE_ANIMATION_TYPE" val="1_3_2_3"/>
</p:tagLst>
</file>

<file path=ppt/tags/tag236.xml><?xml version="1.0" encoding="utf-8"?>
<p:tagLst xmlns:p="http://schemas.openxmlformats.org/presentationml/2006/main">
  <p:tag name="KSO_WM_TEMPLATE_CATEGORY" val="custom"/>
  <p:tag name="KSO_WM_TEMPLATE_INDEX" val="20203614"/>
</p:tagLst>
</file>

<file path=ppt/tags/tag237.xml><?xml version="1.0" encoding="utf-8"?>
<p:tagLst xmlns:p="http://schemas.openxmlformats.org/presentationml/2006/main">
  <p:tag name="KSO_WM_TEMPLATE_CATEGORY" val="custom"/>
  <p:tag name="KSO_WM_TEMPLATE_INDEX" val="20203614"/>
</p:tagLst>
</file>

<file path=ppt/tags/tag238.xml><?xml version="1.0" encoding="utf-8"?>
<p:tagLst xmlns:p="http://schemas.openxmlformats.org/presentationml/2006/main">
  <p:tag name="KSO_WM_UNIT_ISCONTENTSTITLE" val="0"/>
  <p:tag name="KSO_WM_UNIT_PRESET_TEXT" val="添加标题"/>
  <p:tag name="KSO_WM_UNIT_NOCLEAR" val="0"/>
  <p:tag name="KSO_WM_UNIT_VALUE" val="10"/>
  <p:tag name="KSO_WM_UNIT_HIGHLIGHT" val="0"/>
  <p:tag name="KSO_WM_UNIT_COMPATIBLE" val="0"/>
  <p:tag name="KSO_WM_UNIT_DIAGRAM_ISNUMVISUAL" val="0"/>
  <p:tag name="KSO_WM_UNIT_DIAGRAM_ISREFERUNIT" val="0"/>
  <p:tag name="KSO_WM_DIAGRAM_GROUP_CODE" val="m1-1"/>
  <p:tag name="KSO_WM_UNIT_TYPE" val="m_h_a"/>
  <p:tag name="KSO_WM_UNIT_INDEX" val="1_2_1"/>
  <p:tag name="KSO_WM_UNIT_ID" val="diagram20193509_3*m_h_a*1_2_1"/>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1"/>
  <p:tag name="KSO_WM_UNIT_ID" val="diagram20193509_3*m_h_i*1_2_1"/>
  <p:tag name="KSO_WM_TEMPLATE_CATEGORY" val="diagram"/>
  <p:tag name="KSO_WM_TEMPLATE_INDEX" val="20193509"/>
  <p:tag name="KSO_WM_UNIT_LAYERLEVEL" val="1_1_1"/>
  <p:tag name="KSO_WM_TAG_VERSION" val="1.0"/>
  <p:tag name="KSO_WM_BEAUTIFY_FLAG" val="#wm#"/>
  <p:tag name="KSO_WM_UNIT_LINE_FORE_SCHEMECOLOR_INDEX" val="6"/>
  <p:tag name="KSO_WM_UNIT_LINE_FILL_TYPE" val="2"/>
</p:tagLst>
</file>

<file path=ppt/tags/tag24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2"/>
  <p:tag name="KSO_WM_UNIT_ID" val="diagram20193509_3*m_h_i*1_2_2"/>
  <p:tag name="KSO_WM_TEMPLATE_CATEGORY" val="diagram"/>
  <p:tag name="KSO_WM_TEMPLATE_INDEX" val="20193509"/>
  <p:tag name="KSO_WM_UNIT_LAYERLEVEL" val="1_1_1"/>
  <p:tag name="KSO_WM_TAG_VERSION" val="1.0"/>
  <p:tag name="KSO_WM_BEAUTIFY_FLAG" val="#wm#"/>
  <p:tag name="KSO_WM_UNIT_FILL_FORE_SCHEMECOLOR_INDEX" val="6"/>
  <p:tag name="KSO_WM_UNIT_FILL_TYPE" val="1"/>
  <p:tag name="KSO_WM_UNIT_TEXT_FILL_FORE_SCHEMECOLOR_INDEX" val="2"/>
  <p:tag name="KSO_WM_UNIT_TEXT_FILL_TYPE" val="1"/>
</p:tagLst>
</file>

<file path=ppt/tags/tag24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3"/>
  <p:tag name="KSO_WM_UNIT_ID" val="diagram20193509_3*m_h_i*1_2_3"/>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6"/>
  <p:tag name="KSO_WM_UNIT_LINE_FILL_TYPE" val="2"/>
  <p:tag name="KSO_WM_UNIT_TEXT_FILL_FORE_SCHEMECOLOR_INDEX" val="13"/>
  <p:tag name="KSO_WM_UNIT_TEXT_FILL_TYPE" val="1"/>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4"/>
  <p:tag name="KSO_WM_UNIT_ID" val="diagram20193509_3*m_h_i*1_2_4"/>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6"/>
  <p:tag name="KSO_WM_UNIT_LINE_FILL_TYPE" val="2"/>
  <p:tag name="KSO_WM_UNIT_TEXT_FILL_FORE_SCHEMECOLOR_INDEX" val="13"/>
  <p:tag name="KSO_WM_UNIT_TEXT_FILL_TYPE" val="1"/>
</p:tagLst>
</file>

<file path=ppt/tags/tag243.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2_7"/>
  <p:tag name="KSO_WM_UNIT_ID" val="diagram20193509_3*m_h_i*1_2_7"/>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5"/>
  <p:tag name="KSO_WM_UNIT_ID" val="diagram20193509_3*m_h_i*1_2_5"/>
  <p:tag name="KSO_WM_TEMPLATE_CATEGORY" val="diagram"/>
  <p:tag name="KSO_WM_TEMPLATE_INDEX" val="20193509"/>
  <p:tag name="KSO_WM_UNIT_LAYERLEVEL" val="1_1_1"/>
  <p:tag name="KSO_WM_TAG_VERSION" val="1.0"/>
  <p:tag name="KSO_WM_BEAUTIFY_FLAG" val="#wm#"/>
  <p:tag name="KSO_WM_UNIT_LINE_FORE_SCHEMECOLOR_INDEX" val="6"/>
  <p:tag name="KSO_WM_UNIT_LINE_FILL_TYPE" val="2"/>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2_6"/>
  <p:tag name="KSO_WM_UNIT_ID" val="diagram20193509_3*m_h_i*1_2_6"/>
  <p:tag name="KSO_WM_TEMPLATE_CATEGORY" val="diagram"/>
  <p:tag name="KSO_WM_TEMPLATE_INDEX" val="20193509"/>
  <p:tag name="KSO_WM_UNIT_LAYERLEVEL" val="1_1_1"/>
  <p:tag name="KSO_WM_TAG_VERSION" val="1.0"/>
  <p:tag name="KSO_WM_BEAUTIFY_FLAG" val="#wm#"/>
  <p:tag name="KSO_WM_UNIT_LINE_FORE_SCHEMECOLOR_INDEX" val="6"/>
  <p:tag name="KSO_WM_UNIT_LINE_FILL_TYPE" val="2"/>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1"/>
  <p:tag name="KSO_WM_UNIT_ID" val="diagram20193509_3*m_h_i*1_3_1"/>
  <p:tag name="KSO_WM_TEMPLATE_CATEGORY" val="diagram"/>
  <p:tag name="KSO_WM_TEMPLATE_INDEX" val="20193509"/>
  <p:tag name="KSO_WM_UNIT_LAYERLEVEL" val="1_1_1"/>
  <p:tag name="KSO_WM_TAG_VERSION" val="1.0"/>
  <p:tag name="KSO_WM_BEAUTIFY_FLAG" val="#wm#"/>
  <p:tag name="KSO_WM_UNIT_LINE_FORE_SCHEMECOLOR_INDEX" val="7"/>
  <p:tag name="KSO_WM_UNIT_LINE_FILL_TYPE" val="2"/>
</p:tagLst>
</file>

<file path=ppt/tags/tag247.xml><?xml version="1.0" encoding="utf-8"?>
<p:tagLst xmlns:p="http://schemas.openxmlformats.org/presentationml/2006/main">
  <p:tag name="KSO_WM_UNIT_ISCONTENTSTITLE" val="0"/>
  <p:tag name="KSO_WM_UNIT_PRESET_TEXT" val="添加标题"/>
  <p:tag name="KSO_WM_UNIT_NOCLEAR" val="0"/>
  <p:tag name="KSO_WM_UNIT_VALUE" val="10"/>
  <p:tag name="KSO_WM_UNIT_HIGHLIGHT" val="0"/>
  <p:tag name="KSO_WM_UNIT_COMPATIBLE" val="0"/>
  <p:tag name="KSO_WM_UNIT_DIAGRAM_ISNUMVISUAL" val="0"/>
  <p:tag name="KSO_WM_UNIT_DIAGRAM_ISREFERUNIT" val="0"/>
  <p:tag name="KSO_WM_DIAGRAM_GROUP_CODE" val="m1-1"/>
  <p:tag name="KSO_WM_UNIT_TYPE" val="m_h_a"/>
  <p:tag name="KSO_WM_UNIT_INDEX" val="1_3_1"/>
  <p:tag name="KSO_WM_UNIT_ID" val="diagram20193509_3*m_h_a*1_3_1"/>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2"/>
  <p:tag name="KSO_WM_UNIT_ID" val="diagram20193509_3*m_h_i*1_3_2"/>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7"/>
  <p:tag name="KSO_WM_UNIT_LINE_FILL_TYPE" val="2"/>
  <p:tag name="KSO_WM_UNIT_TEXT_FILL_FORE_SCHEMECOLOR_INDEX" val="13"/>
  <p:tag name="KSO_WM_UNIT_TEXT_FILL_TYPE" val="1"/>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3"/>
  <p:tag name="KSO_WM_UNIT_ID" val="diagram20193509_3*m_h_i*1_3_3"/>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7"/>
  <p:tag name="KSO_WM_UNIT_LINE_FILL_TYPE" val="2"/>
  <p:tag name="KSO_WM_UNIT_TEXT_FILL_FORE_SCHEMECOLOR_INDEX" val="13"/>
  <p:tag name="KSO_WM_UNIT_TEXT_FILL_TYPE" val="1"/>
</p:tagLst>
</file>

<file path=ppt/tags/tag250.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3_7"/>
  <p:tag name="KSO_WM_UNIT_ID" val="diagram20193509_3*m_h_i*1_3_7"/>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5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4"/>
  <p:tag name="KSO_WM_UNIT_ID" val="diagram20193509_3*m_h_i*1_3_4"/>
  <p:tag name="KSO_WM_TEMPLATE_CATEGORY" val="diagram"/>
  <p:tag name="KSO_WM_TEMPLATE_INDEX" val="20193509"/>
  <p:tag name="KSO_WM_UNIT_LAYERLEVEL" val="1_1_1"/>
  <p:tag name="KSO_WM_TAG_VERSION" val="1.0"/>
  <p:tag name="KSO_WM_BEAUTIFY_FLAG" val="#wm#"/>
  <p:tag name="KSO_WM_UNIT_FILL_FORE_SCHEMECOLOR_INDEX" val="7"/>
  <p:tag name="KSO_WM_UNIT_FILL_TYPE" val="1"/>
  <p:tag name="KSO_WM_UNIT_TEXT_FILL_FORE_SCHEMECOLOR_INDEX" val="2"/>
  <p:tag name="KSO_WM_UNIT_TEXT_FILL_TYPE" val="1"/>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5"/>
  <p:tag name="KSO_WM_UNIT_ID" val="diagram20193509_3*m_h_i*1_3_5"/>
  <p:tag name="KSO_WM_TEMPLATE_CATEGORY" val="diagram"/>
  <p:tag name="KSO_WM_TEMPLATE_INDEX" val="20193509"/>
  <p:tag name="KSO_WM_UNIT_LAYERLEVEL" val="1_1_1"/>
  <p:tag name="KSO_WM_TAG_VERSION" val="1.0"/>
  <p:tag name="KSO_WM_BEAUTIFY_FLAG" val="#wm#"/>
  <p:tag name="KSO_WM_UNIT_LINE_FORE_SCHEMECOLOR_INDEX" val="7"/>
  <p:tag name="KSO_WM_UNIT_LINE_FILL_TYPE" val="2"/>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3_6"/>
  <p:tag name="KSO_WM_UNIT_ID" val="diagram20193509_3*m_h_i*1_3_6"/>
  <p:tag name="KSO_WM_TEMPLATE_CATEGORY" val="diagram"/>
  <p:tag name="KSO_WM_TEMPLATE_INDEX" val="20193509"/>
  <p:tag name="KSO_WM_UNIT_LAYERLEVEL" val="1_1_1"/>
  <p:tag name="KSO_WM_TAG_VERSION" val="1.0"/>
  <p:tag name="KSO_WM_BEAUTIFY_FLAG" val="#wm#"/>
  <p:tag name="KSO_WM_UNIT_LINE_FORE_SCHEMECOLOR_INDEX" val="7"/>
  <p:tag name="KSO_WM_UNIT_LINE_FILL_TYPE" val="2"/>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1"/>
  <p:tag name="KSO_WM_UNIT_ID" val="diagram20193509_3*m_h_i*1_4_1"/>
  <p:tag name="KSO_WM_TEMPLATE_CATEGORY" val="diagram"/>
  <p:tag name="KSO_WM_TEMPLATE_INDEX" val="20193509"/>
  <p:tag name="KSO_WM_UNIT_LAYERLEVEL" val="1_1_1"/>
  <p:tag name="KSO_WM_TAG_VERSION" val="1.0"/>
  <p:tag name="KSO_WM_BEAUTIFY_FLAG" val="#wm#"/>
  <p:tag name="KSO_WM_UNIT_LINE_FORE_SCHEMECOLOR_INDEX" val="8"/>
  <p:tag name="KSO_WM_UNIT_LINE_FILL_TYPE" val="2"/>
</p:tagLst>
</file>

<file path=ppt/tags/tag255.xml><?xml version="1.0" encoding="utf-8"?>
<p:tagLst xmlns:p="http://schemas.openxmlformats.org/presentationml/2006/main">
  <p:tag name="KSO_WM_UNIT_ISCONTENTSTITLE" val="0"/>
  <p:tag name="KSO_WM_UNIT_PRESET_TEXT" val="添加标题"/>
  <p:tag name="KSO_WM_UNIT_NOCLEAR" val="0"/>
  <p:tag name="KSO_WM_UNIT_VALUE" val="10"/>
  <p:tag name="KSO_WM_UNIT_HIGHLIGHT" val="0"/>
  <p:tag name="KSO_WM_UNIT_COMPATIBLE" val="0"/>
  <p:tag name="KSO_WM_UNIT_DIAGRAM_ISNUMVISUAL" val="0"/>
  <p:tag name="KSO_WM_UNIT_DIAGRAM_ISREFERUNIT" val="0"/>
  <p:tag name="KSO_WM_DIAGRAM_GROUP_CODE" val="m1-1"/>
  <p:tag name="KSO_WM_UNIT_TYPE" val="m_h_a"/>
  <p:tag name="KSO_WM_UNIT_INDEX" val="1_4_1"/>
  <p:tag name="KSO_WM_UNIT_ID" val="diagram20193509_3*m_h_a*1_4_1"/>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2"/>
  <p:tag name="KSO_WM_UNIT_ID" val="diagram20193509_3*m_h_i*1_4_2"/>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8"/>
  <p:tag name="KSO_WM_UNIT_LINE_FILL_TYPE" val="2"/>
  <p:tag name="KSO_WM_UNIT_TEXT_FILL_FORE_SCHEMECOLOR_INDEX" val="13"/>
  <p:tag name="KSO_WM_UNIT_TEXT_FILL_TYPE" val="1"/>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3"/>
  <p:tag name="KSO_WM_UNIT_ID" val="diagram20193509_3*m_h_i*1_4_3"/>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8"/>
  <p:tag name="KSO_WM_UNIT_LINE_FILL_TYPE" val="2"/>
  <p:tag name="KSO_WM_UNIT_TEXT_FILL_FORE_SCHEMECOLOR_INDEX" val="13"/>
  <p:tag name="KSO_WM_UNIT_TEXT_FILL_TYPE" val="1"/>
</p:tagLst>
</file>

<file path=ppt/tags/tag258.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4_7"/>
  <p:tag name="KSO_WM_UNIT_ID" val="diagram20193509_3*m_h_i*1_4_7"/>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4"/>
  <p:tag name="KSO_WM_UNIT_ID" val="diagram20193509_3*m_h_i*1_4_4"/>
  <p:tag name="KSO_WM_TEMPLATE_CATEGORY" val="diagram"/>
  <p:tag name="KSO_WM_TEMPLATE_INDEX" val="20193509"/>
  <p:tag name="KSO_WM_UNIT_LAYERLEVEL" val="1_1_1"/>
  <p:tag name="KSO_WM_TAG_VERSION" val="1.0"/>
  <p:tag name="KSO_WM_BEAUTIFY_FLAG" val="#wm#"/>
  <p:tag name="KSO_WM_UNIT_FILL_FORE_SCHEMECOLOR_INDEX" val="8"/>
  <p:tag name="KSO_WM_UNIT_FILL_TYPE" val="1"/>
  <p:tag name="KSO_WM_UNIT_TEXT_FILL_FORE_SCHEMECOLOR_INDEX" val="2"/>
  <p:tag name="KSO_WM_UNIT_TEXT_FILL_TYPE" val="1"/>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5"/>
  <p:tag name="KSO_WM_UNIT_ID" val="diagram20193509_3*m_h_i*1_4_5"/>
  <p:tag name="KSO_WM_TEMPLATE_CATEGORY" val="diagram"/>
  <p:tag name="KSO_WM_TEMPLATE_INDEX" val="20193509"/>
  <p:tag name="KSO_WM_UNIT_LAYERLEVEL" val="1_1_1"/>
  <p:tag name="KSO_WM_TAG_VERSION" val="1.0"/>
  <p:tag name="KSO_WM_BEAUTIFY_FLAG" val="#wm#"/>
  <p:tag name="KSO_WM_UNIT_LINE_FORE_SCHEMECOLOR_INDEX" val="8"/>
  <p:tag name="KSO_WM_UNIT_LINE_FILL_TYPE" val="2"/>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4_6"/>
  <p:tag name="KSO_WM_UNIT_ID" val="diagram20193509_3*m_h_i*1_4_6"/>
  <p:tag name="KSO_WM_TEMPLATE_CATEGORY" val="diagram"/>
  <p:tag name="KSO_WM_TEMPLATE_INDEX" val="20193509"/>
  <p:tag name="KSO_WM_UNIT_LAYERLEVEL" val="1_1_1"/>
  <p:tag name="KSO_WM_TAG_VERSION" val="1.0"/>
  <p:tag name="KSO_WM_BEAUTIFY_FLAG" val="#wm#"/>
  <p:tag name="KSO_WM_UNIT_LINE_FORE_SCHEMECOLOR_INDEX" val="8"/>
  <p:tag name="KSO_WM_UNIT_LINE_FILL_TYPE" val="2"/>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2"/>
  <p:tag name="KSO_WM_UNIT_ID" val="diagram20193509_3*m_h_i*1_1_2"/>
  <p:tag name="KSO_WM_TEMPLATE_CATEGORY" val="diagram"/>
  <p:tag name="KSO_WM_TEMPLATE_INDEX" val="20193509"/>
  <p:tag name="KSO_WM_UNIT_LAYERLEVEL" val="1_1_1"/>
  <p:tag name="KSO_WM_TAG_VERSION" val="1.0"/>
  <p:tag name="KSO_WM_BEAUTIFY_FLAG" val="#wm#"/>
  <p:tag name="KSO_WM_UNIT_LINE_FORE_SCHEMECOLOR_INDEX" val="5"/>
  <p:tag name="KSO_WM_UNIT_LINE_FILL_TYPE" val="2"/>
</p:tagLst>
</file>

<file path=ppt/tags/tag263.xml><?xml version="1.0" encoding="utf-8"?>
<p:tagLst xmlns:p="http://schemas.openxmlformats.org/presentationml/2006/main">
  <p:tag name="KSO_WM_UNIT_ISCONTENTSTITLE" val="0"/>
  <p:tag name="KSO_WM_UNIT_PRESET_TEXT" val="添加标题"/>
  <p:tag name="KSO_WM_UNIT_NOCLEAR" val="0"/>
  <p:tag name="KSO_WM_UNIT_VALUE" val="10"/>
  <p:tag name="KSO_WM_UNIT_HIGHLIGHT" val="0"/>
  <p:tag name="KSO_WM_UNIT_COMPATIBLE" val="0"/>
  <p:tag name="KSO_WM_UNIT_DIAGRAM_ISNUMVISUAL" val="0"/>
  <p:tag name="KSO_WM_UNIT_DIAGRAM_ISREFERUNIT" val="0"/>
  <p:tag name="KSO_WM_DIAGRAM_GROUP_CODE" val="m1-1"/>
  <p:tag name="KSO_WM_UNIT_TYPE" val="m_h_a"/>
  <p:tag name="KSO_WM_UNIT_INDEX" val="1_1_1"/>
  <p:tag name="KSO_WM_UNIT_ID" val="diagram20193509_3*m_h_a*1_1_1"/>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1"/>
  <p:tag name="KSO_WM_UNIT_ID" val="diagram20193509_3*m_h_i*1_1_1"/>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5"/>
  <p:tag name="KSO_WM_UNIT_LINE_FILL_TYPE" val="2"/>
  <p:tag name="KSO_WM_UNIT_TEXT_FILL_FORE_SCHEMECOLOR_INDEX" val="13"/>
  <p:tag name="KSO_WM_UNIT_TEXT_FILL_TYPE" val="1"/>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3"/>
  <p:tag name="KSO_WM_UNIT_ID" val="diagram20193509_3*m_h_i*1_1_3"/>
  <p:tag name="KSO_WM_TEMPLATE_CATEGORY" val="diagram"/>
  <p:tag name="KSO_WM_TEMPLATE_INDEX" val="20193509"/>
  <p:tag name="KSO_WM_UNIT_LAYERLEVEL" val="1_1_1"/>
  <p:tag name="KSO_WM_TAG_VERSION" val="1.0"/>
  <p:tag name="KSO_WM_BEAUTIFY_FLAG" val="#wm#"/>
  <p:tag name="KSO_WM_UNIT_FILL_FORE_SCHEMECOLOR_INDEX" val="14"/>
  <p:tag name="KSO_WM_UNIT_FILL_TYPE" val="1"/>
  <p:tag name="KSO_WM_UNIT_LINE_FORE_SCHEMECOLOR_INDEX" val="5"/>
  <p:tag name="KSO_WM_UNIT_LINE_FILL_TYPE" val="2"/>
  <p:tag name="KSO_WM_UNIT_TEXT_FILL_FORE_SCHEMECOLOR_INDEX" val="13"/>
  <p:tag name="KSO_WM_UNIT_TEXT_FILL_TYPE" val="1"/>
</p:tagLst>
</file>

<file path=ppt/tags/tag266.xml><?xml version="1.0" encoding="utf-8"?>
<p:tagLst xmlns:p="http://schemas.openxmlformats.org/presentationml/2006/main">
  <p:tag name="KSO_WM_UNIT_ISCONTENTSTITLE" val="0"/>
  <p:tag name="KSO_WM_UNIT_NOCLEAR" val="0"/>
  <p:tag name="KSO_WM_UNIT_HIGHLIGHT" val="0"/>
  <p:tag name="KSO_WM_UNIT_COMPATIBLE" val="0"/>
  <p:tag name="KSO_WM_UNIT_DIAGRAM_ISNUMVISUAL" val="0"/>
  <p:tag name="KSO_WM_UNIT_DIAGRAM_ISREFERUNIT" val="0"/>
  <p:tag name="KSO_WM_DIAGRAM_GROUP_CODE" val="m1-1"/>
  <p:tag name="KSO_WM_UNIT_TYPE" val="m_h_i"/>
  <p:tag name="KSO_WM_UNIT_INDEX" val="1_1_6"/>
  <p:tag name="KSO_WM_UNIT_ID" val="diagram20193509_3*m_h_i*1_1_6"/>
  <p:tag name="KSO_WM_TEMPLATE_CATEGORY" val="diagram"/>
  <p:tag name="KSO_WM_TEMPLATE_INDEX" val="20193509"/>
  <p:tag name="KSO_WM_UNIT_LAYERLEVEL" val="1_1_1"/>
  <p:tag name="KSO_WM_TAG_VERSION" val="1.0"/>
  <p:tag name="KSO_WM_BEAUTIFY_FLAG" val="#wm#"/>
  <p:tag name="KSO_WM_UNIT_TEXT_FILL_FORE_SCHEMECOLOR_INDEX" val="13"/>
  <p:tag name="KSO_WM_UNIT_TEXT_FILL_TYPE" val="1"/>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4"/>
  <p:tag name="KSO_WM_UNIT_ID" val="diagram20193509_3*m_h_i*1_1_4"/>
  <p:tag name="KSO_WM_TEMPLATE_CATEGORY" val="diagram"/>
  <p:tag name="KSO_WM_TEMPLATE_INDEX" val="20193509"/>
  <p:tag name="KSO_WM_UNIT_LAYERLEVEL" val="1_1_1"/>
  <p:tag name="KSO_WM_TAG_VERSION" val="1.0"/>
  <p:tag name="KSO_WM_BEAUTIFY_FLAG" val="#wm#"/>
  <p:tag name="KSO_WM_UNIT_LINE_FORE_SCHEMECOLOR_INDEX" val="5"/>
  <p:tag name="KSO_WM_UNIT_LINE_FILL_TYPE" val="2"/>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m1-1"/>
  <p:tag name="KSO_WM_UNIT_TYPE" val="m_h_i"/>
  <p:tag name="KSO_WM_UNIT_INDEX" val="1_1_5"/>
  <p:tag name="KSO_WM_UNIT_ID" val="diagram20193509_3*m_h_i*1_1_5"/>
  <p:tag name="KSO_WM_TEMPLATE_CATEGORY" val="diagram"/>
  <p:tag name="KSO_WM_TEMPLATE_INDEX" val="20193509"/>
  <p:tag name="KSO_WM_UNIT_LAYERLEVEL" val="1_1_1"/>
  <p:tag name="KSO_WM_TAG_VERSION" val="1.0"/>
  <p:tag name="KSO_WM_BEAUTIFY_FLAG" val="#wm#"/>
  <p:tag name="KSO_WM_UNIT_LINE_FORE_SCHEMECOLOR_INDEX" val="5"/>
  <p:tag name="KSO_WM_UNIT_LINE_FILL_TYPE" val="2"/>
</p:tagLst>
</file>

<file path=ppt/tags/tag269.xml><?xml version="1.0" encoding="utf-8"?>
<p:tagLst xmlns:p="http://schemas.openxmlformats.org/presentationml/2006/main">
  <p:tag name="KSO_WM_TEMPLATE_CATEGORY" val="custom"/>
  <p:tag name="KSO_WM_TEMPLATE_INDEX" val="20203614"/>
  <p:tag name="KSO_WM_SLIDE_ANIMATION_ID" val="3167245"/>
  <p:tag name="KSO_WM_SLIDE_ANIMATION_TYPE" val="1_3_2_3"/>
</p:tagLst>
</file>

<file path=ppt/tags/tag270.xml><?xml version="1.0" encoding="utf-8"?>
<p:tagLst xmlns:p="http://schemas.openxmlformats.org/presentationml/2006/main">
  <p:tag name="KSO_WM_TEMPLATE_CATEGORY" val="custom"/>
  <p:tag name="KSO_WM_TEMPLATE_INDEX" val="20203614"/>
</p:tagLst>
</file>

<file path=ppt/tags/tag271.xml><?xml version="1.0" encoding="utf-8"?>
<p:tagLst xmlns:p="http://schemas.openxmlformats.org/presentationml/2006/main">
  <p:tag name="KSO_WM_TEMPLATE_CATEGORY" val="custom"/>
  <p:tag name="KSO_WM_TEMPLATE_INDEX" val="20203614"/>
</p:tagLst>
</file>

<file path=ppt/tags/tag272.xml><?xml version="1.0" encoding="utf-8"?>
<p:tagLst xmlns:p="http://schemas.openxmlformats.org/presentationml/2006/main">
  <p:tag name="KSO_WM_TEMPLATE_CATEGORY" val="custom"/>
  <p:tag name="KSO_WM_TEMPLATE_INDEX" val="20203614"/>
</p:tagLst>
</file>

<file path=ppt/tags/tag273.xml><?xml version="1.0" encoding="utf-8"?>
<p:tagLst xmlns:p="http://schemas.openxmlformats.org/presentationml/2006/main">
  <p:tag name="KSO_WM_TEMPLATE_CATEGORY" val="custom"/>
  <p:tag name="KSO_WM_TEMPLATE_INDEX" val="20203614"/>
</p:tagLst>
</file>

<file path=ppt/tags/tag274.xml><?xml version="1.0" encoding="utf-8"?>
<p:tagLst xmlns:p="http://schemas.openxmlformats.org/presentationml/2006/main">
  <p:tag name="KSO_WM_TEMPLATE_CATEGORY" val="custom"/>
  <p:tag name="KSO_WM_TEMPLATE_INDEX" val="20203614"/>
</p:tagLst>
</file>

<file path=ppt/tags/tag275.xml><?xml version="1.0" encoding="utf-8"?>
<p:tagLst xmlns:p="http://schemas.openxmlformats.org/presentationml/2006/main">
  <p:tag name="KSO_WM_TEMPLATE_CATEGORY" val="custom"/>
  <p:tag name="KSO_WM_TEMPLATE_INDEX" val="20203614"/>
</p:tagLst>
</file>

<file path=ppt/theme/theme1.xml><?xml version="1.0" encoding="utf-8"?>
<a:theme xmlns:a="http://schemas.openxmlformats.org/drawingml/2006/main" name="Office 主题​​">
  <a:themeElements>
    <a:clrScheme name="自定义 11">
      <a:dk1>
        <a:srgbClr val="000000"/>
      </a:dk1>
      <a:lt1>
        <a:srgbClr val="FFFFFF"/>
      </a:lt1>
      <a:dk2>
        <a:srgbClr val="ECF5FA"/>
      </a:dk2>
      <a:lt2>
        <a:srgbClr val="FFFFFF"/>
      </a:lt2>
      <a:accent1>
        <a:srgbClr val="566991"/>
      </a:accent1>
      <a:accent2>
        <a:srgbClr val="6F798C"/>
      </a:accent2>
      <a:accent3>
        <a:srgbClr val="858785"/>
      </a:accent3>
      <a:accent4>
        <a:srgbClr val="9E9881"/>
      </a:accent4>
      <a:accent5>
        <a:srgbClr val="B4A77B"/>
      </a:accent5>
      <a:accent6>
        <a:srgbClr val="CDB574"/>
      </a:accent6>
      <a:hlink>
        <a:srgbClr val="658BD5"/>
      </a:hlink>
      <a:folHlink>
        <a:srgbClr val="9F69A3"/>
      </a:folHlink>
    </a:clrScheme>
    <a:fontScheme name="自定义 9">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ＭＳ Ｐゴシック"/>
        <a:font script="Hang" typeface="맑은 고딕"/>
        <a:font script="Hans" typeface="微软雅黑"/>
        <a:font script="Hant" typeface="新細明體"/>
        <a:font script="Arab" typeface="微软雅黑"/>
        <a:font script="Hebr" typeface="微软雅黑"/>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微软雅黑"/>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ＭＳ Ｐゴシック"/>
        <a:font script="Hang" typeface="맑은 고딕"/>
        <a:font script="Hans" typeface="微软雅黑"/>
        <a:font script="Hant" typeface="新細明體"/>
        <a:font script="Arab" typeface="微软雅黑"/>
        <a:font script="Hebr" typeface="微软雅黑"/>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微软雅黑"/>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crgbClr r="0" g="0" b="0">
        <a:alpha val="100000"/>
      </a:scrgbClr>
    </a:dk1>
    <a:lt1>
      <a:scrgbClr r="100000" g="100000" b="100000">
        <a:alpha val="100000"/>
      </a:scrgbClr>
    </a:lt1>
    <a:dk2>
      <a:scrgbClr r="80392" g="85098" b="80000">
        <a:alpha val="100000"/>
      </a:scrgbClr>
    </a:dk2>
    <a:lt2>
      <a:scrgbClr r="90588" g="92941" b="90980">
        <a:alpha val="100000"/>
      </a:scrgbClr>
    </a:lt2>
    <a:accent1>
      <a:scrgbClr r="82745" g="72156" b="39607">
        <a:alpha val="100000"/>
      </a:scrgbClr>
    </a:accent1>
    <a:accent2>
      <a:scrgbClr r="74117" g="74117" b="46274">
        <a:alpha val="100000"/>
      </a:scrgbClr>
    </a:accent2>
    <a:accent3>
      <a:scrgbClr r="65490" g="76470" b="52549">
        <a:alpha val="100000"/>
      </a:scrgbClr>
    </a:accent3>
    <a:accent4>
      <a:scrgbClr r="56862" g="78431" b="59215">
        <a:alpha val="100000"/>
      </a:scrgbClr>
    </a:accent4>
    <a:accent5>
      <a:scrgbClr r="48235" g="80784" b="65490">
        <a:alpha val="100000"/>
      </a:scrgbClr>
    </a:accent5>
    <a:accent6>
      <a:scrgbClr r="39607" g="82745" b="72156">
        <a:alpha val="100000"/>
      </a:scrgbClr>
    </a:accent6>
    <a:hlink>
      <a:scrgbClr r="39607" g="54509" b="83529">
        <a:alpha val="100000"/>
      </a:scrgbClr>
    </a:hlink>
    <a:folHlink>
      <a:scrgbClr r="63137" g="41568" b="64705">
        <a:alpha val="100000"/>
      </a:scrgbClr>
    </a:folHlink>
  </a:clrScheme>
</a:themeOverride>
</file>

<file path=docProps/app.xml><?xml version="1.0" encoding="utf-8"?>
<Properties xmlns="http://schemas.openxmlformats.org/officeDocument/2006/extended-properties" xmlns:vt="http://schemas.openxmlformats.org/officeDocument/2006/docPropsVTypes">
  <TotalTime>0</TotalTime>
  <Words>3577</Words>
  <Application>WPS 演示</Application>
  <PresentationFormat>宽屏</PresentationFormat>
  <Paragraphs>248</Paragraphs>
  <Slides>20</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20</vt:i4>
      </vt:variant>
    </vt:vector>
  </HeadingPairs>
  <TitlesOfParts>
    <vt:vector size="32" baseType="lpstr">
      <vt:lpstr>Arial</vt:lpstr>
      <vt:lpstr>宋体</vt:lpstr>
      <vt:lpstr>Wingdings</vt:lpstr>
      <vt:lpstr>微软雅黑</vt:lpstr>
      <vt:lpstr>隶书</vt:lpstr>
      <vt:lpstr>Calibri</vt:lpstr>
      <vt:lpstr>Times New Roman</vt:lpstr>
      <vt:lpstr>黑体</vt:lpstr>
      <vt:lpstr>Arial Unicode MS</vt:lpstr>
      <vt:lpstr>Helvetica Neue Medium</vt:lpstr>
      <vt:lpstr>Impact</vt:lpstr>
      <vt:lpstr>Office 主题​​</vt:lpstr>
      <vt:lpstr>第28课 中国特色社会主义道路的开辟与发展</vt:lpstr>
      <vt:lpstr>一.伟大的历史转折</vt:lpstr>
      <vt:lpstr>一.伟大的历史转折</vt:lpstr>
      <vt:lpstr>一.伟大的历史转折</vt:lpstr>
      <vt:lpstr>一.伟大的历史转折</vt:lpstr>
      <vt:lpstr>一.伟大的历史转折</vt:lpstr>
      <vt:lpstr>一.伟大的历史转折</vt:lpstr>
      <vt:lpstr>一.伟大的历史转折</vt:lpstr>
      <vt:lpstr>二、改革开放进程</vt:lpstr>
      <vt:lpstr>二、改革开放进程</vt:lpstr>
      <vt:lpstr>二、改革开放进程</vt:lpstr>
      <vt:lpstr>二、改革开放进程</vt:lpstr>
      <vt:lpstr>三、一国两制与祖国统一大业 </vt:lpstr>
      <vt:lpstr>三、一国两制与祖国统一大业</vt:lpstr>
      <vt:lpstr>三、一国两制与祖国统一大业 </vt:lpstr>
      <vt:lpstr>三、一国两制与祖国统一大业</vt:lpstr>
      <vt:lpstr>三、一国两制与祖国统一大业</vt:lpstr>
      <vt:lpstr>三、一国两制与祖国统一大业 </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J.C</cp:lastModifiedBy>
  <cp:revision>7</cp:revision>
  <dcterms:created xsi:type="dcterms:W3CDTF">2019-12-16T07:21:00Z</dcterms:created>
  <dcterms:modified xsi:type="dcterms:W3CDTF">2019-12-16T13:10:53Z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