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gif" ContentType="image/gif"/>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3"/>
  </p:sldMasterIdLst>
  <p:notesMasterIdLst>
    <p:notesMasterId r:id="rId8"/>
  </p:notesMasterIdLst>
  <p:sldIdLst>
    <p:sldId id="256" r:id="rId4"/>
    <p:sldId id="257" r:id="rId5"/>
    <p:sldId id="380" r:id="rId6"/>
    <p:sldId id="259" r:id="rId7"/>
    <p:sldId id="292" r:id="rId9"/>
    <p:sldId id="260" r:id="rId10"/>
    <p:sldId id="263" r:id="rId11"/>
    <p:sldId id="325" r:id="rId12"/>
    <p:sldId id="258" r:id="rId13"/>
    <p:sldId id="290" r:id="rId14"/>
    <p:sldId id="265" r:id="rId15"/>
    <p:sldId id="327" r:id="rId16"/>
    <p:sldId id="266" r:id="rId17"/>
    <p:sldId id="264" r:id="rId18"/>
    <p:sldId id="269" r:id="rId19"/>
    <p:sldId id="270" r:id="rId20"/>
    <p:sldId id="328" r:id="rId21"/>
    <p:sldId id="268" r:id="rId22"/>
    <p:sldId id="271" r:id="rId23"/>
    <p:sldId id="281" r:id="rId24"/>
    <p:sldId id="273" r:id="rId25"/>
    <p:sldId id="274" r:id="rId26"/>
    <p:sldId id="275" r:id="rId27"/>
    <p:sldId id="276" r:id="rId28"/>
    <p:sldId id="277" r:id="rId29"/>
    <p:sldId id="326" r:id="rId30"/>
    <p:sldId id="278" r:id="rId31"/>
    <p:sldId id="329" r:id="rId32"/>
    <p:sldId id="330" r:id="rId33"/>
    <p:sldId id="331" r:id="rId34"/>
    <p:sldId id="332" r:id="rId35"/>
    <p:sldId id="333" r:id="rId36"/>
    <p:sldId id="288" r:id="rId37"/>
    <p:sldId id="334" r:id="rId38"/>
    <p:sldId id="335" r:id="rId39"/>
    <p:sldId id="336" r:id="rId40"/>
    <p:sldId id="262" r:id="rId41"/>
    <p:sldId id="282" r:id="rId42"/>
    <p:sldId id="283" r:id="rId43"/>
    <p:sldId id="371" r:id="rId44"/>
    <p:sldId id="363" r:id="rId45"/>
    <p:sldId id="285" r:id="rId46"/>
    <p:sldId id="286" r:id="rId47"/>
    <p:sldId id="289" r:id="rId48"/>
    <p:sldId id="287" r:id="rId49"/>
    <p:sldId id="364" r:id="rId50"/>
    <p:sldId id="365" r:id="rId51"/>
    <p:sldId id="366" r:id="rId52"/>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notesMaster" Target="notesMasters/notesMaster1.xml"/><Relationship Id="rId7" Type="http://schemas.openxmlformats.org/officeDocument/2006/relationships/slide" Target="slides/slide4.xml"/><Relationship Id="rId6" Type="http://schemas.openxmlformats.org/officeDocument/2006/relationships/slide" Target="slides/slide3.xml"/><Relationship Id="rId55" Type="http://schemas.openxmlformats.org/officeDocument/2006/relationships/tableStyles" Target="tableStyles.xml"/><Relationship Id="rId54" Type="http://schemas.openxmlformats.org/officeDocument/2006/relationships/viewProps" Target="viewProps.xml"/><Relationship Id="rId53" Type="http://schemas.openxmlformats.org/officeDocument/2006/relationships/presProps" Target="presProps.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slide" Target="slides/slide2.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showMasterSp="0">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5" name="页脚占位符 4"/>
          <p:cNvSpPr>
            <a:spLocks noGrp="1"/>
          </p:cNvSpPr>
          <p:nvPr>
            <p:ph type="ftr" sz="quarter" idx="11"/>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6" name="灯片编号占位符 5"/>
          <p:cNvSpPr>
            <a:spLocks noGrp="1"/>
          </p:cNvSpPr>
          <p:nvPr>
            <p:ph type="sldNum" sz="quarter" idx="12"/>
          </p:nvPr>
        </p:nvSpPr>
        <p:spPr/>
        <p:txBody>
          <a:bodyPr/>
          <a:lstStyle>
            <a:lvl1pPr>
              <a:buFont typeface="Arial" panose="020B0604020202020204" pitchFamily="34" charset="0"/>
              <a:buNone/>
              <a:defRPr kumimoji="0">
                <a:latin typeface="Arial" panose="020B0604020202020204" pitchFamily="34" charset="0"/>
              </a:defRPr>
            </a:lvl1pPr>
          </a:lstStyle>
          <a:p>
            <a:pPr>
              <a:defRPr/>
            </a:pPr>
            <a:fld id="{03D1220A-093A-42C9-9224-8B007C0A909F}" type="slidenum">
              <a:rPr lang="en-US" altLang="zh-CN"/>
            </a:fld>
            <a:endParaRPr lang="en-US" altLang="zh-CN"/>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5" name="页脚占位符 4"/>
          <p:cNvSpPr>
            <a:spLocks noGrp="1"/>
          </p:cNvSpPr>
          <p:nvPr>
            <p:ph type="ftr" sz="quarter" idx="11"/>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6" name="灯片编号占位符 5"/>
          <p:cNvSpPr>
            <a:spLocks noGrp="1"/>
          </p:cNvSpPr>
          <p:nvPr>
            <p:ph type="sldNum" sz="quarter" idx="12"/>
          </p:nvPr>
        </p:nvSpPr>
        <p:spPr/>
        <p:txBody>
          <a:bodyPr/>
          <a:lstStyle>
            <a:lvl1pPr>
              <a:buFont typeface="Arial" panose="020B0604020202020204" pitchFamily="34" charset="0"/>
              <a:buNone/>
              <a:defRPr kumimoji="0">
                <a:latin typeface="Arial" panose="020B0604020202020204" pitchFamily="34" charset="0"/>
              </a:defRPr>
            </a:lvl1pPr>
          </a:lstStyle>
          <a:p>
            <a:pPr>
              <a:defRPr/>
            </a:pPr>
            <a:fld id="{9E0FD710-0233-4B85-8F7C-08B323914757}" type="slidenum">
              <a:rPr lang="en-US" altLang="zh-CN"/>
            </a:fld>
            <a:endParaRPr lang="en-US" altLang="zh-CN"/>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5" name="页脚占位符 4"/>
          <p:cNvSpPr>
            <a:spLocks noGrp="1"/>
          </p:cNvSpPr>
          <p:nvPr>
            <p:ph type="ftr" sz="quarter" idx="11"/>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6" name="灯片编号占位符 5"/>
          <p:cNvSpPr>
            <a:spLocks noGrp="1"/>
          </p:cNvSpPr>
          <p:nvPr>
            <p:ph type="sldNum" sz="quarter" idx="12"/>
          </p:nvPr>
        </p:nvSpPr>
        <p:spPr/>
        <p:txBody>
          <a:bodyPr/>
          <a:lstStyle>
            <a:lvl1pPr>
              <a:buFont typeface="Arial" panose="020B0604020202020204" pitchFamily="34" charset="0"/>
              <a:buNone/>
              <a:defRPr kumimoji="0">
                <a:latin typeface="Arial" panose="020B0604020202020204" pitchFamily="34" charset="0"/>
              </a:defRPr>
            </a:lvl1pPr>
          </a:lstStyle>
          <a:p>
            <a:pPr>
              <a:defRPr/>
            </a:pPr>
            <a:fld id="{08A9069B-06FF-4588-9729-7B8BD8624B56}" type="slidenum">
              <a:rPr lang="en-US" altLang="zh-CN"/>
            </a:fld>
            <a:endParaRPr lang="en-US" altLang="zh-CN"/>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6" name="页脚占位符 5"/>
          <p:cNvSpPr>
            <a:spLocks noGrp="1"/>
          </p:cNvSpPr>
          <p:nvPr>
            <p:ph type="ftr" sz="quarter" idx="11"/>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7" name="灯片编号占位符 6"/>
          <p:cNvSpPr>
            <a:spLocks noGrp="1"/>
          </p:cNvSpPr>
          <p:nvPr>
            <p:ph type="sldNum" sz="quarter" idx="12"/>
          </p:nvPr>
        </p:nvSpPr>
        <p:spPr/>
        <p:txBody>
          <a:bodyPr/>
          <a:lstStyle>
            <a:lvl1pPr>
              <a:buFont typeface="Arial" panose="020B0604020202020204" pitchFamily="34" charset="0"/>
              <a:buNone/>
              <a:defRPr kumimoji="0">
                <a:latin typeface="Arial" panose="020B0604020202020204" pitchFamily="34" charset="0"/>
              </a:defRPr>
            </a:lvl1pPr>
          </a:lstStyle>
          <a:p>
            <a:pPr>
              <a:defRPr/>
            </a:pPr>
            <a:fld id="{672F4176-EF6B-4784-8C56-F876F335BC1B}" type="slidenum">
              <a:rPr lang="en-US" altLang="zh-CN"/>
            </a:fld>
            <a:endParaRPr lang="en-US" altLang="zh-CN"/>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8" name="页脚占位符 7"/>
          <p:cNvSpPr>
            <a:spLocks noGrp="1"/>
          </p:cNvSpPr>
          <p:nvPr>
            <p:ph type="ftr" sz="quarter" idx="11"/>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9" name="灯片编号占位符 8"/>
          <p:cNvSpPr>
            <a:spLocks noGrp="1"/>
          </p:cNvSpPr>
          <p:nvPr>
            <p:ph type="sldNum" sz="quarter" idx="12"/>
          </p:nvPr>
        </p:nvSpPr>
        <p:spPr/>
        <p:txBody>
          <a:bodyPr/>
          <a:lstStyle>
            <a:lvl1pPr>
              <a:buFont typeface="Arial" panose="020B0604020202020204" pitchFamily="34" charset="0"/>
              <a:buNone/>
              <a:defRPr kumimoji="0">
                <a:latin typeface="Arial" panose="020B0604020202020204" pitchFamily="34" charset="0"/>
              </a:defRPr>
            </a:lvl1pPr>
          </a:lstStyle>
          <a:p>
            <a:pPr>
              <a:defRPr/>
            </a:pPr>
            <a:fld id="{052A16A2-1F15-4C29-8BC7-80DAAFB7A089}" type="slidenum">
              <a:rPr lang="en-US" altLang="zh-CN"/>
            </a:fld>
            <a:endParaRPr lang="en-US" altLang="zh-CN"/>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4" name="页脚占位符 3"/>
          <p:cNvSpPr>
            <a:spLocks noGrp="1"/>
          </p:cNvSpPr>
          <p:nvPr>
            <p:ph type="ftr" sz="quarter" idx="11"/>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5" name="灯片编号占位符 4"/>
          <p:cNvSpPr>
            <a:spLocks noGrp="1"/>
          </p:cNvSpPr>
          <p:nvPr>
            <p:ph type="sldNum" sz="quarter" idx="12"/>
          </p:nvPr>
        </p:nvSpPr>
        <p:spPr/>
        <p:txBody>
          <a:bodyPr/>
          <a:lstStyle>
            <a:lvl1pPr>
              <a:buFont typeface="Arial" panose="020B0604020202020204" pitchFamily="34" charset="0"/>
              <a:buNone/>
              <a:defRPr kumimoji="0">
                <a:latin typeface="Arial" panose="020B0604020202020204" pitchFamily="34" charset="0"/>
              </a:defRPr>
            </a:lvl1pPr>
          </a:lstStyle>
          <a:p>
            <a:pPr>
              <a:defRPr/>
            </a:pPr>
            <a:fld id="{62A5CAE6-C695-4190-997D-CFE5CFD46C63}" type="slidenum">
              <a:rPr lang="en-US" altLang="zh-CN"/>
            </a:fld>
            <a:endParaRPr lang="en-US" altLang="zh-CN"/>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3" name="页脚占位符 2"/>
          <p:cNvSpPr>
            <a:spLocks noGrp="1"/>
          </p:cNvSpPr>
          <p:nvPr>
            <p:ph type="ftr" sz="quarter" idx="11"/>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4" name="灯片编号占位符 3"/>
          <p:cNvSpPr>
            <a:spLocks noGrp="1"/>
          </p:cNvSpPr>
          <p:nvPr>
            <p:ph type="sldNum" sz="quarter" idx="12"/>
          </p:nvPr>
        </p:nvSpPr>
        <p:spPr/>
        <p:txBody>
          <a:bodyPr/>
          <a:lstStyle>
            <a:lvl1pPr>
              <a:buFont typeface="Arial" panose="020B0604020202020204" pitchFamily="34" charset="0"/>
              <a:buNone/>
              <a:defRPr kumimoji="0">
                <a:latin typeface="Arial" panose="020B0604020202020204" pitchFamily="34" charset="0"/>
              </a:defRPr>
            </a:lvl1pPr>
          </a:lstStyle>
          <a:p>
            <a:pPr>
              <a:defRPr/>
            </a:pPr>
            <a:fld id="{6343944F-4852-4F31-A4B3-715E5D22B57A}" type="slidenum">
              <a:rPr lang="en-US" altLang="zh-CN"/>
            </a:fld>
            <a:endParaRPr lang="en-US" altLang="zh-CN"/>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6" name="页脚占位符 5"/>
          <p:cNvSpPr>
            <a:spLocks noGrp="1"/>
          </p:cNvSpPr>
          <p:nvPr>
            <p:ph type="ftr" sz="quarter" idx="11"/>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7" name="灯片编号占位符 6"/>
          <p:cNvSpPr>
            <a:spLocks noGrp="1"/>
          </p:cNvSpPr>
          <p:nvPr>
            <p:ph type="sldNum" sz="quarter" idx="12"/>
          </p:nvPr>
        </p:nvSpPr>
        <p:spPr/>
        <p:txBody>
          <a:bodyPr/>
          <a:lstStyle>
            <a:lvl1pPr>
              <a:buFont typeface="Arial" panose="020B0604020202020204" pitchFamily="34" charset="0"/>
              <a:buNone/>
              <a:defRPr kumimoji="0">
                <a:latin typeface="Arial" panose="020B0604020202020204" pitchFamily="34" charset="0"/>
              </a:defRPr>
            </a:lvl1pPr>
          </a:lstStyle>
          <a:p>
            <a:pPr>
              <a:defRPr/>
            </a:pPr>
            <a:fld id="{31C56DB3-4BF9-4C50-B0AD-A3317A2BE531}" type="slidenum">
              <a:rPr lang="en-US" altLang="zh-CN"/>
            </a:fld>
            <a:endParaRPr lang="en-US" altLang="zh-CN"/>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6" name="页脚占位符 5"/>
          <p:cNvSpPr>
            <a:spLocks noGrp="1"/>
          </p:cNvSpPr>
          <p:nvPr>
            <p:ph type="ftr" sz="quarter" idx="11"/>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7" name="灯片编号占位符 6"/>
          <p:cNvSpPr>
            <a:spLocks noGrp="1"/>
          </p:cNvSpPr>
          <p:nvPr>
            <p:ph type="sldNum" sz="quarter" idx="12"/>
          </p:nvPr>
        </p:nvSpPr>
        <p:spPr/>
        <p:txBody>
          <a:bodyPr/>
          <a:lstStyle>
            <a:lvl1pPr>
              <a:buFont typeface="Arial" panose="020B0604020202020204" pitchFamily="34" charset="0"/>
              <a:buNone/>
              <a:defRPr kumimoji="0">
                <a:latin typeface="Arial" panose="020B0604020202020204" pitchFamily="34" charset="0"/>
              </a:defRPr>
            </a:lvl1pPr>
          </a:lstStyle>
          <a:p>
            <a:pPr>
              <a:defRPr/>
            </a:pPr>
            <a:fld id="{15268DA6-2246-43E2-AFD6-BEB51FD6175D}" type="slidenum">
              <a:rPr lang="en-US" altLang="zh-CN"/>
            </a:fld>
            <a:endParaRPr lang="en-US" altLang="zh-CN"/>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5" name="页脚占位符 4"/>
          <p:cNvSpPr>
            <a:spLocks noGrp="1"/>
          </p:cNvSpPr>
          <p:nvPr>
            <p:ph type="ftr" sz="quarter" idx="11"/>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6" name="灯片编号占位符 5"/>
          <p:cNvSpPr>
            <a:spLocks noGrp="1"/>
          </p:cNvSpPr>
          <p:nvPr>
            <p:ph type="sldNum" sz="quarter" idx="12"/>
          </p:nvPr>
        </p:nvSpPr>
        <p:spPr/>
        <p:txBody>
          <a:bodyPr/>
          <a:lstStyle>
            <a:lvl1pPr>
              <a:buFont typeface="Arial" panose="020B0604020202020204" pitchFamily="34" charset="0"/>
              <a:buNone/>
              <a:defRPr kumimoji="0">
                <a:latin typeface="Arial" panose="020B0604020202020204" pitchFamily="34" charset="0"/>
              </a:defRPr>
            </a:lvl1pPr>
          </a:lstStyle>
          <a:p>
            <a:pPr>
              <a:defRPr/>
            </a:pPr>
            <a:fld id="{859824E9-9F55-4B5B-B52B-6D893B3EE0DB}" type="slidenum">
              <a:rPr lang="en-US" altLang="zh-CN"/>
            </a:fld>
            <a:endParaRPr lang="en-US" altLang="zh-CN"/>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showMasterSp="0">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686800" y="609600"/>
            <a:ext cx="25908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914400" y="609600"/>
            <a:ext cx="7569200" cy="54864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5" name="页脚占位符 4"/>
          <p:cNvSpPr>
            <a:spLocks noGrp="1"/>
          </p:cNvSpPr>
          <p:nvPr>
            <p:ph type="ftr" sz="quarter" idx="11"/>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6" name="灯片编号占位符 5"/>
          <p:cNvSpPr>
            <a:spLocks noGrp="1"/>
          </p:cNvSpPr>
          <p:nvPr>
            <p:ph type="sldNum" sz="quarter" idx="12"/>
          </p:nvPr>
        </p:nvSpPr>
        <p:spPr/>
        <p:txBody>
          <a:bodyPr/>
          <a:lstStyle>
            <a:lvl1pPr>
              <a:buFont typeface="Arial" panose="020B0604020202020204" pitchFamily="34" charset="0"/>
              <a:buNone/>
              <a:defRPr kumimoji="0">
                <a:latin typeface="Arial" panose="020B0604020202020204" pitchFamily="34" charset="0"/>
              </a:defRPr>
            </a:lvl1pPr>
          </a:lstStyle>
          <a:p>
            <a:pPr>
              <a:defRPr/>
            </a:pPr>
            <a:fld id="{E5BFE8B7-9EB5-4569-872D-4C6E2FA6C3BE}" type="slidenum">
              <a:rPr lang="en-US" altLang="zh-CN"/>
            </a:fld>
            <a:endParaRPr lang="en-US" altLang="zh-CN"/>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objOnly" preserve="1" showMasterSp="0">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914400" y="609600"/>
            <a:ext cx="10363200" cy="54864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4" name="页脚占位符 3"/>
          <p:cNvSpPr>
            <a:spLocks noGrp="1"/>
          </p:cNvSpPr>
          <p:nvPr>
            <p:ph type="ftr" sz="quarter" idx="11"/>
          </p:nvPr>
        </p:nvSpPr>
        <p:spPr/>
        <p:txBody>
          <a:bodyPr/>
          <a:lstStyle>
            <a:lvl1pPr>
              <a:buFont typeface="Arial" panose="020B0604020202020204" pitchFamily="34" charset="0"/>
              <a:buNone/>
              <a:defRPr kumimoji="0">
                <a:latin typeface="Arial" panose="020B0604020202020204" pitchFamily="34" charset="0"/>
              </a:defRPr>
            </a:lvl1pPr>
          </a:lstStyle>
          <a:p>
            <a:pPr>
              <a:defRPr/>
            </a:pPr>
            <a:endParaRPr lang="en-US" altLang="zh-CN"/>
          </a:p>
        </p:txBody>
      </p:sp>
      <p:sp>
        <p:nvSpPr>
          <p:cNvPr id="5" name="灯片编号占位符 4"/>
          <p:cNvSpPr>
            <a:spLocks noGrp="1"/>
          </p:cNvSpPr>
          <p:nvPr>
            <p:ph type="sldNum" sz="quarter" idx="12"/>
          </p:nvPr>
        </p:nvSpPr>
        <p:spPr/>
        <p:txBody>
          <a:bodyPr/>
          <a:lstStyle>
            <a:lvl1pPr>
              <a:buFont typeface="Arial" panose="020B0604020202020204" pitchFamily="34" charset="0"/>
              <a:buNone/>
              <a:defRPr kumimoji="0">
                <a:latin typeface="Arial" panose="020B0604020202020204" pitchFamily="34" charset="0"/>
              </a:defRPr>
            </a:lvl1pPr>
          </a:lstStyle>
          <a:p>
            <a:pPr>
              <a:defRPr/>
            </a:pPr>
            <a:fld id="{6B1FD9C9-0152-4BFA-8DED-DE7D42FDAEE7}" type="slidenum">
              <a:rPr lang="en-US" altLang="zh-CN"/>
            </a:fld>
            <a:endParaRPr lang="en-US" altLang="zh-CN"/>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9.xml"/><Relationship Id="rId8" Type="http://schemas.openxmlformats.org/officeDocument/2006/relationships/slideLayout" Target="../slideLayouts/slideLayout18.xml"/><Relationship Id="rId7" Type="http://schemas.openxmlformats.org/officeDocument/2006/relationships/slideLayout" Target="../slideLayouts/slideLayout17.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3" Type="http://schemas.openxmlformats.org/officeDocument/2006/relationships/slideLayout" Target="../slideLayouts/slideLayout13.xml"/><Relationship Id="rId2" Type="http://schemas.openxmlformats.org/officeDocument/2006/relationships/slideLayout" Target="../slideLayouts/slideLayout12.xml"/><Relationship Id="rId13" Type="http://schemas.openxmlformats.org/officeDocument/2006/relationships/theme" Target="../theme/theme2.xml"/><Relationship Id="rId12" Type="http://schemas.openxmlformats.org/officeDocument/2006/relationships/slideLayout" Target="../slideLayouts/slideLayout22.xml"/><Relationship Id="rId11" Type="http://schemas.openxmlformats.org/officeDocument/2006/relationships/slideLayout" Target="../slideLayouts/slideLayout21.xml"/><Relationship Id="rId10" Type="http://schemas.openxmlformats.org/officeDocument/2006/relationships/slideLayout" Target="../slideLayouts/slideLayout20.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bwMode="auto">
          <a:xfrm>
            <a:off x="914400" y="609600"/>
            <a:ext cx="10363200" cy="1143000"/>
          </a:xfrm>
          <a:prstGeom prst="rect">
            <a:avLst/>
          </a:prstGeom>
          <a:noFill/>
          <a:ln w="9525">
            <a:noFill/>
            <a:miter lim="800000"/>
          </a:ln>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7171" name="Rectangle 3"/>
          <p:cNvSpPr>
            <a:spLocks noGrp="1" noChangeArrowheads="1"/>
          </p:cNvSpPr>
          <p:nvPr>
            <p:ph type="body" idx="1"/>
          </p:nvPr>
        </p:nvSpPr>
        <p:spPr bwMode="auto">
          <a:xfrm>
            <a:off x="914400" y="1981200"/>
            <a:ext cx="10363200" cy="4114800"/>
          </a:xfrm>
          <a:prstGeom prst="rect">
            <a:avLst/>
          </a:prstGeom>
          <a:noFill/>
          <a:ln w="9525">
            <a:noFill/>
            <a:miter lim="800000"/>
          </a:ln>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p:spPr>
        <p:txBody>
          <a:bodyPr vert="horz" wrap="square" lIns="91440" tIns="45720" rIns="91440" bIns="45720" numCol="1" anchor="t" anchorCtr="0" compatLnSpc="1"/>
          <a:lstStyle>
            <a:lvl1pPr>
              <a:buFontTx/>
              <a:buNone/>
              <a:defRPr kumimoji="1" sz="1400">
                <a:solidFill>
                  <a:srgbClr val="000000"/>
                </a:solidFill>
                <a:latin typeface="Times New Roman" panose="02020603050405020304" pitchFamily="18" charset="0"/>
              </a:defRPr>
            </a:lvl1pPr>
          </a:lstStyle>
          <a:p>
            <a:pPr>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p:spPr>
        <p:txBody>
          <a:bodyPr vert="horz" wrap="square" lIns="91440" tIns="45720" rIns="91440" bIns="45720" numCol="1" anchor="t" anchorCtr="0" compatLnSpc="1"/>
          <a:lstStyle>
            <a:lvl1pPr algn="ctr">
              <a:buFontTx/>
              <a:buNone/>
              <a:defRPr kumimoji="1" sz="1400">
                <a:solidFill>
                  <a:srgbClr val="000000"/>
                </a:solidFill>
                <a:latin typeface="Times New Roman" panose="02020603050405020304" pitchFamily="18" charset="0"/>
              </a:defRPr>
            </a:lvl1pPr>
          </a:lstStyle>
          <a:p>
            <a:pPr>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p:spPr>
        <p:txBody>
          <a:bodyPr vert="horz" wrap="square" lIns="91440" tIns="45720" rIns="91440" bIns="45720" numCol="1" anchor="t" anchorCtr="0" compatLnSpc="1"/>
          <a:lstStyle>
            <a:lvl1pPr algn="r">
              <a:buFontTx/>
              <a:buNone/>
              <a:defRPr kumimoji="1" sz="1400">
                <a:solidFill>
                  <a:srgbClr val="000000"/>
                </a:solidFill>
                <a:latin typeface="Times New Roman" panose="02020603050405020304" pitchFamily="18" charset="0"/>
              </a:defRPr>
            </a:lvl1pPr>
          </a:lstStyle>
          <a:p>
            <a:pPr>
              <a:defRPr/>
            </a:pPr>
            <a:fld id="{463FEE79-9C2F-4496-900C-B3D9C2551F8D}" type="slidenum">
              <a:rPr lang="en-US" altLang="zh-CN"/>
            </a:fld>
            <a:endParaRPr lang="en-US" altLang="zh-CN"/>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4.jpeg"/><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6.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7.xml"/><Relationship Id="rId3" Type="http://schemas.openxmlformats.org/officeDocument/2006/relationships/image" Target="../media/image7.emf"/><Relationship Id="rId2" Type="http://schemas.openxmlformats.org/officeDocument/2006/relationships/oleObject" Target="../embeddings/oleObject1.bin"/><Relationship Id="rId1" Type="http://schemas.openxmlformats.org/officeDocument/2006/relationships/image" Target="../media/image6.jpeg"/></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audio" Target="../media/audio1.wav"/><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2.GIF"/><Relationship Id="rId1" Type="http://schemas.openxmlformats.org/officeDocument/2006/relationships/image" Target="../media/image1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6" Type="http://schemas.openxmlformats.org/officeDocument/2006/relationships/slideLayout" Target="../slideLayouts/slideLayout4.xml"/><Relationship Id="rId5" Type="http://schemas.openxmlformats.org/officeDocument/2006/relationships/audio" Target="../media/audio2.wav"/><Relationship Id="rId4" Type="http://schemas.openxmlformats.org/officeDocument/2006/relationships/hyperlink" Target="&#32418;&#20891;&#36807;&#38634;&#23665;&#12289;&#33609;&#22320;.mpg" TargetMode="External"/><Relationship Id="rId3" Type="http://schemas.openxmlformats.org/officeDocument/2006/relationships/hyperlink" Target="&#32418;&#20891;&#22235;&#28193;&#36196;&#27700;&#8212;&#8212;&#39134;&#22842;&#27896;&#23450;&#26725;.mpg" TargetMode="External"/><Relationship Id="rId2" Type="http://schemas.openxmlformats.org/officeDocument/2006/relationships/hyperlink" Target="&#32418;&#20891;&#24378;&#28193;&#28248;&#27743;&#12289;&#20044;&#27743;.mpg" TargetMode="External"/><Relationship Id="rId1" Type="http://schemas.openxmlformats.org/officeDocument/2006/relationships/image" Target="../media/image13.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GI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6.jpeg"/><Relationship Id="rId1" Type="http://schemas.openxmlformats.org/officeDocument/2006/relationships/image" Target="../media/image15.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7.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1.GIF"/><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image" Target="../media/image18.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image" Target="../media/image22.pn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5.jpeg"/><Relationship Id="rId2" Type="http://schemas.openxmlformats.org/officeDocument/2006/relationships/slide" Target="slide2.xml"/><Relationship Id="rId1"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7.jpeg"/><Relationship Id="rId1" Type="http://schemas.openxmlformats.org/officeDocument/2006/relationships/image" Target="../media/image26.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9.jpeg"/><Relationship Id="rId1" Type="http://schemas.openxmlformats.org/officeDocument/2006/relationships/image" Target="../media/image28.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1.jpeg"/><Relationship Id="rId1" Type="http://schemas.openxmlformats.org/officeDocument/2006/relationships/image" Target="../media/image30.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3.jpeg"/><Relationship Id="rId1" Type="http://schemas.openxmlformats.org/officeDocument/2006/relationships/image" Target="../media/image32.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2.xml"/><Relationship Id="rId1" Type="http://schemas.openxmlformats.org/officeDocument/2006/relationships/image" Target="../media/image13.jpe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6.jpeg"/><Relationship Id="rId1" Type="http://schemas.openxmlformats.org/officeDocument/2006/relationships/image" Target="../media/image35.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jpeg"/><Relationship Id="rId1" Type="http://schemas.openxmlformats.org/officeDocument/2006/relationships/slide" Target="slide2.xml"/></Relationships>
</file>

<file path=ppt/slides/_rels/slide2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9.jpeg"/><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 Target="slide2.xml"/></Relationships>
</file>

<file path=ppt/slides/_rels/slide30.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hyperlink" Target="127&#39134;&#22842;&#21346;&#23450;&#26725;.MPG" TargetMode="External"/><Relationship Id="rId4" Type="http://schemas.openxmlformats.org/officeDocument/2006/relationships/image" Target="../media/image40.jpeg"/><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 Target="slide2.xml"/></Relationships>
</file>

<file path=ppt/slides/_rels/slide31.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43.jpeg"/><Relationship Id="rId3" Type="http://schemas.openxmlformats.org/officeDocument/2006/relationships/image" Target="../media/image42.jpeg"/><Relationship Id="rId2" Type="http://schemas.openxmlformats.org/officeDocument/2006/relationships/image" Target="../media/image37.jpeg"/><Relationship Id="rId1" Type="http://schemas.openxmlformats.org/officeDocument/2006/relationships/image" Target="../media/image38.png"/></Relationships>
</file>

<file path=ppt/slides/_rels/slide32.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47.jpeg"/><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38.png"/><Relationship Id="rId3" Type="http://schemas.openxmlformats.org/officeDocument/2006/relationships/image" Target="../media/image37.jpeg"/><Relationship Id="rId2" Type="http://schemas.openxmlformats.org/officeDocument/2006/relationships/slide" Target="slide4.xml"/><Relationship Id="rId1" Type="http://schemas.openxmlformats.org/officeDocument/2006/relationships/slide" Target="slide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49.jpeg"/><Relationship Id="rId6" Type="http://schemas.openxmlformats.org/officeDocument/2006/relationships/image" Target="../media/image48.jpeg"/><Relationship Id="rId5" Type="http://schemas.openxmlformats.org/officeDocument/2006/relationships/image" Target="../media/image38.png"/><Relationship Id="rId4" Type="http://schemas.openxmlformats.org/officeDocument/2006/relationships/image" Target="../media/image37.jpeg"/><Relationship Id="rId3" Type="http://schemas.openxmlformats.org/officeDocument/2006/relationships/slide" Target="slide5.xml"/><Relationship Id="rId2" Type="http://schemas.openxmlformats.org/officeDocument/2006/relationships/slide" Target="slide4.xml"/><Relationship Id="rId1" Type="http://schemas.openxmlformats.org/officeDocument/2006/relationships/slide" Target="slide2.xml"/></Relationships>
</file>

<file path=ppt/slides/_rels/slide3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37.jpeg"/><Relationship Id="rId3" Type="http://schemas.openxmlformats.org/officeDocument/2006/relationships/slide" Target="slide5.xml"/><Relationship Id="rId2" Type="http://schemas.openxmlformats.org/officeDocument/2006/relationships/slide" Target="slide4.xml"/><Relationship Id="rId1" Type="http://schemas.openxmlformats.org/officeDocument/2006/relationships/slide" Target="slide2.xml"/></Relationships>
</file>

<file path=ppt/slides/_rels/slide3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53.png"/><Relationship Id="rId3" Type="http://schemas.openxmlformats.org/officeDocument/2006/relationships/image" Target="../media/image52.jpeg"/><Relationship Id="rId2" Type="http://schemas.openxmlformats.org/officeDocument/2006/relationships/image" Target="../media/image37.jpeg"/><Relationship Id="rId1" Type="http://schemas.openxmlformats.org/officeDocument/2006/relationships/image" Target="../media/image51.jpeg"/></Relationships>
</file>

<file path=ppt/slides/_rels/slide37.xml.rels><?xml version="1.0" encoding="UTF-8" standalone="yes"?>
<Relationships xmlns="http://schemas.openxmlformats.org/package/2006/relationships"><Relationship Id="rId5" Type="http://schemas.openxmlformats.org/officeDocument/2006/relationships/slideLayout" Target="../slideLayouts/slideLayout11.xml"/><Relationship Id="rId4" Type="http://schemas.openxmlformats.org/officeDocument/2006/relationships/slide" Target="slide1.xml"/><Relationship Id="rId3" Type="http://schemas.openxmlformats.org/officeDocument/2006/relationships/slide" Target="slide9.xml"/><Relationship Id="rId2" Type="http://schemas.openxmlformats.org/officeDocument/2006/relationships/slide" Target="slide2.xml"/><Relationship Id="rId1" Type="http://schemas.openxmlformats.org/officeDocument/2006/relationships/slide" Target="slide37.xml"/></Relationships>
</file>

<file path=ppt/slides/_rels/slide38.xml.rels><?xml version="1.0" encoding="UTF-8" standalone="yes"?>
<Relationships xmlns="http://schemas.openxmlformats.org/package/2006/relationships"><Relationship Id="rId9" Type="http://schemas.openxmlformats.org/officeDocument/2006/relationships/image" Target="../media/image62.png"/><Relationship Id="rId8" Type="http://schemas.openxmlformats.org/officeDocument/2006/relationships/image" Target="../media/image61.png"/><Relationship Id="rId7" Type="http://schemas.openxmlformats.org/officeDocument/2006/relationships/image" Target="../media/image60.png"/><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GIF"/><Relationship Id="rId31" Type="http://schemas.openxmlformats.org/officeDocument/2006/relationships/slideLayout" Target="../slideLayouts/slideLayout17.xml"/><Relationship Id="rId30" Type="http://schemas.openxmlformats.org/officeDocument/2006/relationships/audio" Target="../media/audio1.wav"/><Relationship Id="rId3" Type="http://schemas.openxmlformats.org/officeDocument/2006/relationships/image" Target="../media/image56.GIF"/><Relationship Id="rId29" Type="http://schemas.openxmlformats.org/officeDocument/2006/relationships/image" Target="../media/image53.png"/><Relationship Id="rId28" Type="http://schemas.openxmlformats.org/officeDocument/2006/relationships/image" Target="../media/image52.jpeg"/><Relationship Id="rId27" Type="http://schemas.openxmlformats.org/officeDocument/2006/relationships/image" Target="../media/image37.jpeg"/><Relationship Id="rId26" Type="http://schemas.openxmlformats.org/officeDocument/2006/relationships/image" Target="../media/image79.png"/><Relationship Id="rId25" Type="http://schemas.openxmlformats.org/officeDocument/2006/relationships/image" Target="../media/image78.png"/><Relationship Id="rId24" Type="http://schemas.openxmlformats.org/officeDocument/2006/relationships/image" Target="../media/image77.png"/><Relationship Id="rId23" Type="http://schemas.openxmlformats.org/officeDocument/2006/relationships/image" Target="../media/image76.png"/><Relationship Id="rId22" Type="http://schemas.openxmlformats.org/officeDocument/2006/relationships/image" Target="../media/image75.png"/><Relationship Id="rId21" Type="http://schemas.openxmlformats.org/officeDocument/2006/relationships/image" Target="../media/image74.png"/><Relationship Id="rId20" Type="http://schemas.openxmlformats.org/officeDocument/2006/relationships/image" Target="../media/image73.png"/><Relationship Id="rId2" Type="http://schemas.openxmlformats.org/officeDocument/2006/relationships/image" Target="../media/image55.GIF"/><Relationship Id="rId19" Type="http://schemas.openxmlformats.org/officeDocument/2006/relationships/image" Target="../media/image72.png"/><Relationship Id="rId18" Type="http://schemas.openxmlformats.org/officeDocument/2006/relationships/image" Target="../media/image71.png"/><Relationship Id="rId17" Type="http://schemas.openxmlformats.org/officeDocument/2006/relationships/image" Target="../media/image70.png"/><Relationship Id="rId16" Type="http://schemas.openxmlformats.org/officeDocument/2006/relationships/image" Target="../media/image69.png"/><Relationship Id="rId15" Type="http://schemas.openxmlformats.org/officeDocument/2006/relationships/image" Target="../media/image68.png"/><Relationship Id="rId14" Type="http://schemas.openxmlformats.org/officeDocument/2006/relationships/image" Target="../media/image67.png"/><Relationship Id="rId13" Type="http://schemas.openxmlformats.org/officeDocument/2006/relationships/image" Target="../media/image66.png"/><Relationship Id="rId12" Type="http://schemas.openxmlformats.org/officeDocument/2006/relationships/image" Target="../media/image65.png"/><Relationship Id="rId11" Type="http://schemas.openxmlformats.org/officeDocument/2006/relationships/image" Target="../media/image64.png"/><Relationship Id="rId10" Type="http://schemas.openxmlformats.org/officeDocument/2006/relationships/image" Target="../media/image63.png"/><Relationship Id="rId1" Type="http://schemas.openxmlformats.org/officeDocument/2006/relationships/image" Target="../media/image54.jpeg"/></Relationships>
</file>

<file path=ppt/slides/_rels/slide39.xml.rels><?xml version="1.0" encoding="UTF-8" standalone="yes"?>
<Relationships xmlns="http://schemas.openxmlformats.org/package/2006/relationships"><Relationship Id="rId8" Type="http://schemas.openxmlformats.org/officeDocument/2006/relationships/slideLayout" Target="../slideLayouts/slideLayout17.xml"/><Relationship Id="rId7" Type="http://schemas.openxmlformats.org/officeDocument/2006/relationships/image" Target="../media/image84.png"/><Relationship Id="rId6" Type="http://schemas.openxmlformats.org/officeDocument/2006/relationships/image" Target="../media/image83.png"/><Relationship Id="rId5" Type="http://schemas.openxmlformats.org/officeDocument/2006/relationships/image" Target="../media/image82.jpeg"/><Relationship Id="rId4" Type="http://schemas.openxmlformats.org/officeDocument/2006/relationships/image" Target="../media/image81.jpeg"/><Relationship Id="rId3" Type="http://schemas.openxmlformats.org/officeDocument/2006/relationships/image" Target="../media/image80.jpeg"/><Relationship Id="rId2" Type="http://schemas.openxmlformats.org/officeDocument/2006/relationships/image" Target="../media/image38.png"/><Relationship Id="rId1" Type="http://schemas.openxmlformats.org/officeDocument/2006/relationships/image" Target="../media/image37.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85.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audio" Target="../media/audio2.wav"/></Relationships>
</file>

<file path=ppt/slides/_rels/slide44.xml.rels><?xml version="1.0" encoding="UTF-8" standalone="yes"?>
<Relationships xmlns="http://schemas.openxmlformats.org/package/2006/relationships"><Relationship Id="rId9" Type="http://schemas.openxmlformats.org/officeDocument/2006/relationships/image" Target="../media/image93.jpeg"/><Relationship Id="rId8" Type="http://schemas.openxmlformats.org/officeDocument/2006/relationships/image" Target="../media/image42.jpeg"/><Relationship Id="rId7" Type="http://schemas.openxmlformats.org/officeDocument/2006/relationships/image" Target="../media/image92.jpeg"/><Relationship Id="rId6" Type="http://schemas.openxmlformats.org/officeDocument/2006/relationships/image" Target="../media/image91.jpeg"/><Relationship Id="rId5" Type="http://schemas.openxmlformats.org/officeDocument/2006/relationships/image" Target="../media/image90.jpeg"/><Relationship Id="rId4" Type="http://schemas.openxmlformats.org/officeDocument/2006/relationships/image" Target="../media/image89.jpeg"/><Relationship Id="rId3" Type="http://schemas.openxmlformats.org/officeDocument/2006/relationships/image" Target="../media/image88.jpeg"/><Relationship Id="rId2" Type="http://schemas.openxmlformats.org/officeDocument/2006/relationships/image" Target="../media/image87.jpeg"/><Relationship Id="rId10" Type="http://schemas.openxmlformats.org/officeDocument/2006/relationships/slideLayout" Target="../slideLayouts/slideLayout17.xml"/><Relationship Id="rId1" Type="http://schemas.openxmlformats.org/officeDocument/2006/relationships/image" Target="../media/image86.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94.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 name="副标题 2"/>
          <p:cNvSpPr>
            <a:spLocks noGrp="1"/>
          </p:cNvSpPr>
          <p:nvPr>
            <p:ph type="subTitle" idx="1"/>
          </p:nvPr>
        </p:nvSpPr>
        <p:spPr>
          <a:xfrm>
            <a:off x="634365" y="1614805"/>
            <a:ext cx="10728960" cy="1655445"/>
          </a:xfrm>
        </p:spPr>
        <p:txBody>
          <a:bodyPr>
            <a:noAutofit/>
          </a:bodyPr>
          <a:p>
            <a:r>
              <a:rPr lang="en-US" altLang="zh-CN" sz="4800"/>
              <a:t>   </a:t>
            </a:r>
            <a:r>
              <a:rPr lang="zh-CN" altLang="en-US" sz="4800"/>
              <a:t>当地著名书法家吴兰阶兴致勃勃，挥毫疾书了一副对联：痛恨绿林，假称白日青天，黑夜沉沉埋赤子；光复黄安，试看碧云紫气，苍生济济拥红军。这副对联贴在县衙大门两旁。表示颜色的10个词巧妙地镶嵌在对联里，唯独用红色象征革命部队农民自卫军。从此，“红军”的称号开始使用。</a:t>
            </a:r>
            <a:endParaRPr lang="zh-CN" altLang="en-US" sz="4800"/>
          </a:p>
          <a:p>
            <a:r>
              <a:rPr lang="zh-CN" altLang="en-US" sz="4800"/>
              <a:t>    </a:t>
            </a:r>
            <a:endParaRPr lang="zh-CN" altLang="en-US" sz="4800"/>
          </a:p>
        </p:txBody>
      </p:sp>
      <p:sp>
        <p:nvSpPr>
          <p:cNvPr id="2" name="文本框 1"/>
          <p:cNvSpPr txBox="1"/>
          <p:nvPr/>
        </p:nvSpPr>
        <p:spPr>
          <a:xfrm>
            <a:off x="250825" y="213995"/>
            <a:ext cx="5104765" cy="645160"/>
          </a:xfrm>
          <a:prstGeom prst="rect">
            <a:avLst/>
          </a:prstGeom>
          <a:noFill/>
        </p:spPr>
        <p:txBody>
          <a:bodyPr wrap="square" rtlCol="0">
            <a:spAutoFit/>
          </a:bodyPr>
          <a:p>
            <a:r>
              <a:rPr lang="zh-CN" altLang="en-US" sz="3600"/>
              <a:t>红军名称来源</a:t>
            </a:r>
            <a:endParaRPr lang="zh-CN" altLang="en-US" sz="3600"/>
          </a:p>
        </p:txBody>
      </p:sp>
    </p:spTree>
  </p:cSld>
  <p:clrMapOvr>
    <a:masterClrMapping/>
  </p:clrMapOvr>
  <p:transition spd="slow">
    <p:dissolve/>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 Box 4"/>
          <p:cNvSpPr txBox="1">
            <a:spLocks noChangeArrowheads="1"/>
          </p:cNvSpPr>
          <p:nvPr/>
        </p:nvSpPr>
        <p:spPr bwMode="auto">
          <a:xfrm>
            <a:off x="1848485" y="535305"/>
            <a:ext cx="7798435" cy="4131945"/>
          </a:xfrm>
          <a:prstGeom prst="rect">
            <a:avLst/>
          </a:prstGeom>
          <a:noFill/>
          <a:ln w="9525">
            <a:noFill/>
            <a:miter lim="800000"/>
          </a:ln>
          <a:effectLst/>
        </p:spPr>
        <p:txBody>
          <a:bodyPr vert="eaVert" wrap="square">
            <a:spAutoFit/>
          </a:bodyPr>
          <a:lstStyle/>
          <a:p>
            <a:r>
              <a:rPr kumimoji="1" lang="en-US" altLang="zh-CN" sz="2285"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rPr>
              <a:t>  </a:t>
            </a:r>
            <a:endParaRPr kumimoji="1" lang="en-US" altLang="zh-CN" sz="2285"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endParaRPr>
          </a:p>
          <a:p>
            <a:r>
              <a:rPr kumimoji="1" lang="en-US" altLang="zh-CN" sz="2285"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rPr>
              <a:t>  </a:t>
            </a:r>
            <a:r>
              <a:rPr kumimoji="1" lang="en-US" altLang="zh-CN" sz="2800"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rPr>
              <a:t> </a:t>
            </a:r>
            <a:r>
              <a:rPr kumimoji="1" lang="en-US" altLang="zh-CN" sz="4000"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rPr>
              <a:t>«</a:t>
            </a:r>
            <a:r>
              <a:rPr kumimoji="1" lang="zh-CN" altLang="en-US" sz="4400"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rPr>
              <a:t>七律 </a:t>
            </a:r>
            <a:r>
              <a:rPr kumimoji="1" lang="en-US" altLang="zh-CN" sz="4400"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cs typeface="Times New Roman" panose="02020603050405020304" pitchFamily="18" charset="0"/>
              </a:rPr>
              <a:t>•</a:t>
            </a:r>
            <a:r>
              <a:rPr kumimoji="1" lang="en-US" altLang="zh-CN" sz="4400"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rPr>
              <a:t> </a:t>
            </a:r>
            <a:r>
              <a:rPr kumimoji="1" lang="zh-CN" altLang="en-US" sz="4400"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rPr>
              <a:t>长征</a:t>
            </a:r>
            <a:r>
              <a:rPr kumimoji="1" lang="en-US" altLang="zh-CN" sz="4400"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rPr>
              <a:t>»</a:t>
            </a:r>
            <a:endParaRPr kumimoji="1" lang="en-US" altLang="zh-CN" sz="4400"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endParaRPr>
          </a:p>
          <a:p>
            <a:r>
              <a:rPr kumimoji="1" lang="zh-CN" altLang="en-US" sz="4400" b="1" dirty="0">
                <a:solidFill>
                  <a:srgbClr val="663300"/>
                </a:solidFill>
                <a:effectLst>
                  <a:outerShdw blurRad="38100" dist="38100" dir="2700000" algn="tl">
                    <a:srgbClr val="000000"/>
                  </a:outerShdw>
                </a:effectLst>
                <a:latin typeface="华文新魏" panose="02010800040101010101" pitchFamily="2" charset="-122"/>
                <a:ea typeface="华文新魏" panose="02010800040101010101" pitchFamily="2" charset="-122"/>
              </a:rPr>
              <a:t>红军不怕远征难</a:t>
            </a:r>
            <a:endParaRPr kumimoji="1" lang="zh-CN" altLang="en-US" sz="4400" b="1" dirty="0">
              <a:solidFill>
                <a:srgbClr val="663300"/>
              </a:solidFill>
              <a:effectLst>
                <a:outerShdw blurRad="38100" dist="38100" dir="2700000" algn="tl">
                  <a:srgbClr val="000000"/>
                </a:outerShdw>
              </a:effectLst>
              <a:latin typeface="华文新魏" panose="02010800040101010101" pitchFamily="2" charset="-122"/>
              <a:ea typeface="华文新魏" panose="02010800040101010101" pitchFamily="2" charset="-122"/>
            </a:endParaRPr>
          </a:p>
          <a:p>
            <a:r>
              <a:rPr kumimoji="1" lang="zh-CN" altLang="en-US" sz="4400" b="1" dirty="0">
                <a:solidFill>
                  <a:srgbClr val="663300"/>
                </a:solidFill>
                <a:effectLst>
                  <a:outerShdw blurRad="38100" dist="38100" dir="2700000" algn="tl">
                    <a:srgbClr val="000000"/>
                  </a:outerShdw>
                </a:effectLst>
                <a:latin typeface="华文新魏" panose="02010800040101010101" pitchFamily="2" charset="-122"/>
                <a:ea typeface="华文新魏" panose="02010800040101010101" pitchFamily="2" charset="-122"/>
              </a:rPr>
              <a:t>万水千山只等闲</a:t>
            </a:r>
            <a:endParaRPr kumimoji="1" lang="zh-CN" altLang="en-US" sz="4400" b="1" dirty="0">
              <a:solidFill>
                <a:srgbClr val="663300"/>
              </a:solidFill>
              <a:effectLst>
                <a:outerShdw blurRad="38100" dist="38100" dir="2700000" algn="tl">
                  <a:srgbClr val="000000"/>
                </a:outerShdw>
              </a:effectLst>
              <a:latin typeface="华文新魏" panose="02010800040101010101" pitchFamily="2" charset="-122"/>
              <a:ea typeface="华文新魏" panose="02010800040101010101" pitchFamily="2" charset="-122"/>
            </a:endParaRPr>
          </a:p>
          <a:p>
            <a:r>
              <a:rPr kumimoji="1" lang="zh-CN" altLang="en-US" sz="4400" b="1" dirty="0">
                <a:solidFill>
                  <a:srgbClr val="663300"/>
                </a:solidFill>
                <a:effectLst>
                  <a:outerShdw blurRad="38100" dist="38100" dir="2700000" algn="tl">
                    <a:srgbClr val="000000"/>
                  </a:outerShdw>
                </a:effectLst>
                <a:latin typeface="华文新魏" panose="02010800040101010101" pitchFamily="2" charset="-122"/>
                <a:ea typeface="华文新魏" panose="02010800040101010101" pitchFamily="2" charset="-122"/>
              </a:rPr>
              <a:t>五岭逶迤腾细浪</a:t>
            </a:r>
            <a:endParaRPr kumimoji="1" lang="zh-CN" altLang="en-US" sz="4400" b="1" dirty="0">
              <a:solidFill>
                <a:srgbClr val="663300"/>
              </a:solidFill>
              <a:effectLst>
                <a:outerShdw blurRad="38100" dist="38100" dir="2700000" algn="tl">
                  <a:srgbClr val="000000"/>
                </a:outerShdw>
              </a:effectLst>
              <a:latin typeface="华文新魏" panose="02010800040101010101" pitchFamily="2" charset="-122"/>
              <a:ea typeface="华文新魏" panose="02010800040101010101" pitchFamily="2" charset="-122"/>
            </a:endParaRPr>
          </a:p>
          <a:p>
            <a:r>
              <a:rPr kumimoji="1" lang="zh-CN" altLang="en-US" sz="4400" b="1" dirty="0">
                <a:solidFill>
                  <a:srgbClr val="663300"/>
                </a:solidFill>
                <a:effectLst>
                  <a:outerShdw blurRad="38100" dist="38100" dir="2700000" algn="tl">
                    <a:srgbClr val="000000"/>
                  </a:outerShdw>
                </a:effectLst>
                <a:latin typeface="华文新魏" panose="02010800040101010101" pitchFamily="2" charset="-122"/>
                <a:ea typeface="华文新魏" panose="02010800040101010101" pitchFamily="2" charset="-122"/>
              </a:rPr>
              <a:t>乌蒙磅礴走泥丸</a:t>
            </a:r>
            <a:endParaRPr kumimoji="1" lang="zh-CN" altLang="en-US" sz="4400" b="1" dirty="0">
              <a:solidFill>
                <a:srgbClr val="663300"/>
              </a:solidFill>
              <a:effectLst>
                <a:outerShdw blurRad="38100" dist="38100" dir="2700000" algn="tl">
                  <a:srgbClr val="000000"/>
                </a:outerShdw>
              </a:effectLst>
              <a:latin typeface="华文新魏" panose="02010800040101010101" pitchFamily="2" charset="-122"/>
              <a:ea typeface="华文新魏" panose="02010800040101010101" pitchFamily="2" charset="-122"/>
            </a:endParaRPr>
          </a:p>
          <a:p>
            <a:r>
              <a:rPr kumimoji="1" lang="zh-CN" altLang="en-US" sz="4400" b="1" dirty="0">
                <a:solidFill>
                  <a:srgbClr val="663300"/>
                </a:solidFill>
                <a:effectLst>
                  <a:outerShdw blurRad="38100" dist="38100" dir="2700000" algn="tl">
                    <a:srgbClr val="000000"/>
                  </a:outerShdw>
                </a:effectLst>
                <a:latin typeface="华文新魏" panose="02010800040101010101" pitchFamily="2" charset="-122"/>
                <a:ea typeface="华文新魏" panose="02010800040101010101" pitchFamily="2" charset="-122"/>
              </a:rPr>
              <a:t>金沙水拍云崖暖</a:t>
            </a:r>
            <a:endParaRPr kumimoji="1" lang="zh-CN" altLang="en-US" sz="4400" b="1" dirty="0">
              <a:solidFill>
                <a:srgbClr val="663300"/>
              </a:solidFill>
              <a:effectLst>
                <a:outerShdw blurRad="38100" dist="38100" dir="2700000" algn="tl">
                  <a:srgbClr val="000000"/>
                </a:outerShdw>
              </a:effectLst>
              <a:latin typeface="华文新魏" panose="02010800040101010101" pitchFamily="2" charset="-122"/>
              <a:ea typeface="华文新魏" panose="02010800040101010101" pitchFamily="2" charset="-122"/>
            </a:endParaRPr>
          </a:p>
          <a:p>
            <a:r>
              <a:rPr kumimoji="1" lang="zh-CN" altLang="en-US" sz="4400" b="1" dirty="0">
                <a:solidFill>
                  <a:srgbClr val="663300"/>
                </a:solidFill>
                <a:effectLst>
                  <a:outerShdw blurRad="38100" dist="38100" dir="2700000" algn="tl">
                    <a:srgbClr val="000000"/>
                  </a:outerShdw>
                </a:effectLst>
                <a:latin typeface="华文新魏" panose="02010800040101010101" pitchFamily="2" charset="-122"/>
                <a:ea typeface="华文新魏" panose="02010800040101010101" pitchFamily="2" charset="-122"/>
              </a:rPr>
              <a:t>大渡桥横铁索寒</a:t>
            </a:r>
            <a:endParaRPr kumimoji="1" lang="zh-CN" altLang="en-US" sz="4400" b="1" dirty="0">
              <a:solidFill>
                <a:srgbClr val="663300"/>
              </a:solidFill>
              <a:effectLst>
                <a:outerShdw blurRad="38100" dist="38100" dir="2700000" algn="tl">
                  <a:srgbClr val="000000"/>
                </a:outerShdw>
              </a:effectLst>
              <a:latin typeface="华文新魏" panose="02010800040101010101" pitchFamily="2" charset="-122"/>
              <a:ea typeface="华文新魏" panose="02010800040101010101" pitchFamily="2" charset="-122"/>
            </a:endParaRPr>
          </a:p>
          <a:p>
            <a:r>
              <a:rPr kumimoji="1" lang="zh-CN" altLang="en-US" sz="4400" b="1" dirty="0">
                <a:solidFill>
                  <a:srgbClr val="663300"/>
                </a:solidFill>
                <a:effectLst>
                  <a:outerShdw blurRad="38100" dist="38100" dir="2700000" algn="tl">
                    <a:srgbClr val="000000"/>
                  </a:outerShdw>
                </a:effectLst>
                <a:latin typeface="华文新魏" panose="02010800040101010101" pitchFamily="2" charset="-122"/>
                <a:ea typeface="华文新魏" panose="02010800040101010101" pitchFamily="2" charset="-122"/>
              </a:rPr>
              <a:t>更喜岷山千里雪</a:t>
            </a:r>
            <a:endParaRPr kumimoji="1" lang="zh-CN" altLang="en-US" sz="4400" b="1" dirty="0">
              <a:solidFill>
                <a:srgbClr val="663300"/>
              </a:solidFill>
              <a:effectLst>
                <a:outerShdw blurRad="38100" dist="38100" dir="2700000" algn="tl">
                  <a:srgbClr val="000000"/>
                </a:outerShdw>
              </a:effectLst>
              <a:latin typeface="华文新魏" panose="02010800040101010101" pitchFamily="2" charset="-122"/>
              <a:ea typeface="华文新魏" panose="02010800040101010101" pitchFamily="2" charset="-122"/>
            </a:endParaRPr>
          </a:p>
          <a:p>
            <a:r>
              <a:rPr kumimoji="1" lang="zh-CN" altLang="en-US" sz="4400" b="1" dirty="0">
                <a:solidFill>
                  <a:srgbClr val="663300"/>
                </a:solidFill>
                <a:effectLst>
                  <a:outerShdw blurRad="38100" dist="38100" dir="2700000" algn="tl">
                    <a:srgbClr val="000000"/>
                  </a:outerShdw>
                </a:effectLst>
                <a:latin typeface="华文新魏" panose="02010800040101010101" pitchFamily="2" charset="-122"/>
                <a:ea typeface="华文新魏" panose="02010800040101010101" pitchFamily="2" charset="-122"/>
              </a:rPr>
              <a:t>三军过后尽开颜</a:t>
            </a:r>
            <a:endParaRPr kumimoji="1" lang="zh-CN" altLang="en-US" sz="4400" b="1" dirty="0">
              <a:solidFill>
                <a:srgbClr val="663300"/>
              </a:solidFill>
              <a:effectLst>
                <a:outerShdw blurRad="38100" dist="38100" dir="2700000" algn="tl">
                  <a:srgbClr val="000000"/>
                </a:outerShdw>
              </a:effectLst>
              <a:latin typeface="华文新魏" panose="02010800040101010101" pitchFamily="2" charset="-122"/>
              <a:ea typeface="华文新魏" panose="02010800040101010101" pitchFamily="2" charset="-122"/>
            </a:endParaRPr>
          </a:p>
          <a:p>
            <a:r>
              <a:rPr kumimoji="1" lang="zh-CN" altLang="en-US" sz="4400"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rPr>
              <a:t>       </a:t>
            </a:r>
            <a:r>
              <a:rPr kumimoji="1" lang="en-US" altLang="zh-CN" sz="4400"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rPr>
              <a:t>——</a:t>
            </a:r>
            <a:r>
              <a:rPr kumimoji="1" lang="zh-CN" altLang="en-US" sz="4400"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rPr>
              <a:t>毛泽东</a:t>
            </a:r>
            <a:endParaRPr kumimoji="1" lang="zh-CN" altLang="en-US" sz="4400"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endParaRPr>
          </a:p>
          <a:p>
            <a:r>
              <a:rPr kumimoji="1" lang="zh-CN" altLang="en-US" sz="3200"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rPr>
              <a:t>          </a:t>
            </a:r>
            <a:endParaRPr kumimoji="1" lang="zh-CN" altLang="en-US" sz="3200" b="1" dirty="0">
              <a:solidFill>
                <a:schemeClr val="tx1"/>
              </a:solidFill>
              <a:effectLst>
                <a:outerShdw blurRad="38100" dist="38100" dir="2700000" algn="tl">
                  <a:srgbClr val="FFFFFF"/>
                </a:outerShdw>
              </a:effectLst>
              <a:latin typeface="华文新魏" panose="02010800040101010101" pitchFamily="2" charset="-122"/>
              <a:ea typeface="华文新魏" panose="02010800040101010101" pitchFamily="2" charset="-122"/>
            </a:endParaRPr>
          </a:p>
        </p:txBody>
      </p:sp>
      <p:pic>
        <p:nvPicPr>
          <p:cNvPr id="12" name="Picture 6" descr="000"/>
          <p:cNvPicPr>
            <a:picLocks noChangeAspect="1" noChangeArrowheads="1"/>
          </p:cNvPicPr>
          <p:nvPr/>
        </p:nvPicPr>
        <p:blipFill>
          <a:blip r:embed="rId1">
            <a:clrChange>
              <a:clrFrom>
                <a:srgbClr val="FEFEFE"/>
              </a:clrFrom>
              <a:clrTo>
                <a:srgbClr val="FEFEFE">
                  <a:alpha val="0"/>
                </a:srgbClr>
              </a:clrTo>
            </a:clrChange>
          </a:blip>
          <a:srcRect t="36143" b="24757"/>
          <a:stretch>
            <a:fillRect/>
          </a:stretch>
        </p:blipFill>
        <p:spPr bwMode="auto">
          <a:xfrm>
            <a:off x="3683435" y="5008985"/>
            <a:ext cx="5342991" cy="1455950"/>
          </a:xfrm>
          <a:prstGeom prst="rect">
            <a:avLst/>
          </a:prstGeom>
          <a:noFill/>
        </p:spPr>
      </p:pic>
      <p:pic>
        <p:nvPicPr>
          <p:cNvPr id="13" name="Picture 7" descr="pic3[1]"/>
          <p:cNvPicPr>
            <a:picLocks noChangeAspect="1" noChangeArrowheads="1"/>
          </p:cNvPicPr>
          <p:nvPr/>
        </p:nvPicPr>
        <p:blipFill>
          <a:blip r:embed="rId2">
            <a:clrChange>
              <a:clrFrom>
                <a:srgbClr val="FFE0C3"/>
              </a:clrFrom>
              <a:clrTo>
                <a:srgbClr val="FFE0C3">
                  <a:alpha val="0"/>
                </a:srgbClr>
              </a:clrTo>
            </a:clrChange>
          </a:blip>
          <a:srcRect/>
          <a:stretch>
            <a:fillRect/>
          </a:stretch>
        </p:blipFill>
        <p:spPr bwMode="auto">
          <a:xfrm>
            <a:off x="9403900" y="-28576"/>
            <a:ext cx="2142084" cy="2362161"/>
          </a:xfrm>
          <a:prstGeom prst="rect">
            <a:avLst/>
          </a:prstGeom>
          <a:noFill/>
        </p:spPr>
      </p:pic>
      <p:pic>
        <p:nvPicPr>
          <p:cNvPr id="14" name="Picture 8" descr="pic1[1]"/>
          <p:cNvPicPr>
            <a:picLocks noChangeAspect="1" noChangeArrowheads="1"/>
          </p:cNvPicPr>
          <p:nvPr/>
        </p:nvPicPr>
        <p:blipFill>
          <a:blip r:embed="rId3">
            <a:clrChange>
              <a:clrFrom>
                <a:srgbClr val="FFE0C3"/>
              </a:clrFrom>
              <a:clrTo>
                <a:srgbClr val="FFE0C3">
                  <a:alpha val="0"/>
                </a:srgbClr>
              </a:clrTo>
            </a:clrChange>
          </a:blip>
          <a:srcRect/>
          <a:stretch>
            <a:fillRect/>
          </a:stretch>
        </p:blipFill>
        <p:spPr bwMode="auto">
          <a:xfrm>
            <a:off x="790558" y="246270"/>
            <a:ext cx="1600352" cy="1578430"/>
          </a:xfrm>
          <a:prstGeom prst="rect">
            <a:avLst/>
          </a:prstGeom>
          <a:noFill/>
        </p:spPr>
      </p:pic>
      <p:pic>
        <p:nvPicPr>
          <p:cNvPr id="16" name="Picture 9" descr="pic2[1]"/>
          <p:cNvPicPr>
            <a:picLocks noChangeAspect="1" noChangeArrowheads="1"/>
          </p:cNvPicPr>
          <p:nvPr/>
        </p:nvPicPr>
        <p:blipFill>
          <a:blip r:embed="rId4">
            <a:clrChange>
              <a:clrFrom>
                <a:srgbClr val="FFE0C3"/>
              </a:clrFrom>
              <a:clrTo>
                <a:srgbClr val="FFE0C3">
                  <a:alpha val="0"/>
                </a:srgbClr>
              </a:clrTo>
            </a:clrChange>
          </a:blip>
          <a:srcRect/>
          <a:stretch>
            <a:fillRect/>
          </a:stretch>
        </p:blipFill>
        <p:spPr bwMode="auto">
          <a:xfrm>
            <a:off x="7456723" y="4177398"/>
            <a:ext cx="1242786" cy="1279071"/>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154940" y="880745"/>
            <a:ext cx="11031220" cy="4276725"/>
          </a:xfrm>
          <a:prstGeom prst="rect">
            <a:avLst/>
          </a:prstGeom>
          <a:noFill/>
        </p:spPr>
        <p:txBody>
          <a:bodyPr wrap="square" rtlCol="0">
            <a:spAutoFit/>
          </a:bodyPr>
          <a:p>
            <a:r>
              <a:rPr lang="en-US" altLang="zh-CN" sz="4000"/>
              <a:t>                                          </a:t>
            </a:r>
            <a:r>
              <a:rPr lang="zh-CN" altLang="en-US" sz="4000"/>
              <a:t>第</a:t>
            </a:r>
            <a:r>
              <a:rPr lang="en-US" altLang="zh-CN" sz="4000"/>
              <a:t>17</a:t>
            </a:r>
            <a:r>
              <a:rPr lang="zh-CN" altLang="en-US" sz="4000"/>
              <a:t>课</a:t>
            </a:r>
            <a:endParaRPr lang="zh-CN" altLang="en-US" sz="4000"/>
          </a:p>
          <a:p>
            <a:endParaRPr lang="zh-CN" altLang="en-US" sz="4000"/>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r>
              <a:rPr lang="zh-CN" altLang="en-US" sz="4800"/>
              <a:t>                          中国工农红军长征</a:t>
            </a:r>
            <a:endParaRPr lang="zh-CN" altLang="en-US" sz="4800"/>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aphicFrame>
        <p:nvGraphicFramePr>
          <p:cNvPr id="191806" name="Group 318"/>
          <p:cNvGraphicFramePr>
            <a:graphicFrameLocks noGrp="1"/>
          </p:cNvGraphicFramePr>
          <p:nvPr/>
        </p:nvGraphicFramePr>
        <p:xfrm>
          <a:off x="922655" y="876300"/>
          <a:ext cx="10615295" cy="4350385"/>
        </p:xfrm>
        <a:graphic>
          <a:graphicData uri="http://schemas.openxmlformats.org/drawingml/2006/table">
            <a:tbl>
              <a:tblPr/>
              <a:tblGrid>
                <a:gridCol w="1683385"/>
                <a:gridCol w="2502535"/>
                <a:gridCol w="2157730"/>
                <a:gridCol w="2331085"/>
                <a:gridCol w="1940560"/>
              </a:tblGrid>
              <a:tr h="75057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rPr>
                        <a:t>名称</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rPr>
                        <a:t>国民党军队</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rPr>
                        <a:t>中央红军</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rPr>
                        <a:t>大约比例</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rPr>
                        <a:t>结果</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405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rPr>
                        <a:t>第一次</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10</a:t>
                      </a: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万</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4</a:t>
                      </a: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万</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2.5:1</a:t>
                      </a:r>
                      <a:endPar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4">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                                                                                         </a:t>
                      </a:r>
                      <a:endPar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3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胜利</a:t>
                      </a:r>
                      <a:endParaRPr kumimoji="0" lang="zh-CN" altLang="en-US" sz="3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532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rPr>
                        <a:t>第二次</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20</a:t>
                      </a: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万</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3</a:t>
                      </a: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万</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7:1</a:t>
                      </a:r>
                      <a:endPar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cPr/>
                </a:tc>
              </a:tr>
              <a:tr h="69723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rPr>
                        <a:t>第三次</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30</a:t>
                      </a: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万</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3</a:t>
                      </a: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万</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10:1</a:t>
                      </a:r>
                      <a:endPar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cPr/>
                </a:tc>
              </a:tr>
              <a:tr h="71056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rPr>
                        <a:t>第四次</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30</a:t>
                      </a: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多万</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7</a:t>
                      </a: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万</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4:1</a:t>
                      </a:r>
                      <a:endPar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cPr/>
                </a:tc>
              </a:tr>
              <a:tr h="80264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rPr>
                        <a:t>第五次</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50</a:t>
                      </a: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万</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8</a:t>
                      </a:r>
                      <a:r>
                        <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万</a:t>
                      </a:r>
                      <a:endParaRPr kumimoji="0" lang="zh-CN" altLang="en-US"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6:1</a:t>
                      </a:r>
                      <a:endParaRPr kumimoji="0" lang="en-US" altLang="zh-CN" sz="28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3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rPr>
                        <a:t>失败</a:t>
                      </a:r>
                      <a:endParaRPr kumimoji="0" lang="zh-CN" altLang="en-US" sz="3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91802" name="Rectangle 314"/>
          <p:cNvSpPr>
            <a:spLocks noChangeArrowheads="1"/>
          </p:cNvSpPr>
          <p:nvPr/>
        </p:nvSpPr>
        <p:spPr bwMode="auto">
          <a:xfrm>
            <a:off x="2864803" y="19050"/>
            <a:ext cx="6985000" cy="720725"/>
          </a:xfrm>
          <a:prstGeom prst="rect">
            <a:avLst/>
          </a:prstGeom>
          <a:noFill/>
          <a:ln w="9525">
            <a:noFill/>
            <a:miter lim="800000"/>
          </a:ln>
          <a:effectLst/>
        </p:spPr>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smtClean="0">
                <a:ln>
                  <a:noFill/>
                </a:ln>
                <a:solidFill>
                  <a:schemeClr val="tx1"/>
                </a:solidFill>
                <a:effectLst>
                  <a:outerShdw blurRad="38100" dist="38100" dir="2700000" algn="tl">
                    <a:srgbClr val="000000"/>
                  </a:outerShdw>
                </a:effectLst>
                <a:uLnTx/>
                <a:uFillTx/>
                <a:latin typeface="Tahoma" panose="020B0604030504040204" pitchFamily="34" charset="0"/>
                <a:ea typeface="黑体" panose="02010609060101010101" pitchFamily="49" charset="-122"/>
                <a:cs typeface="+mn-cs"/>
              </a:rPr>
              <a:t>红军五次反围剿的力量对比表</a:t>
            </a:r>
            <a:endParaRPr kumimoji="0" lang="zh-CN" altLang="en-US" sz="3600" b="1" i="0" u="none" strike="noStrike" kern="1200" cap="none" spc="0" normalizeH="0" baseline="0" noProof="0" smtClean="0">
              <a:ln>
                <a:noFill/>
              </a:ln>
              <a:solidFill>
                <a:schemeClr val="tx1"/>
              </a:solidFill>
              <a:effectLst>
                <a:outerShdw blurRad="38100" dist="38100" dir="2700000" algn="tl">
                  <a:srgbClr val="000000"/>
                </a:outerShdw>
              </a:effectLst>
              <a:uLnTx/>
              <a:uFillTx/>
              <a:latin typeface="Tahoma" panose="020B0604030504040204" pitchFamily="34" charset="0"/>
              <a:ea typeface="黑体" panose="02010609060101010101" pitchFamily="49" charset="-122"/>
              <a:cs typeface="+mn-cs"/>
            </a:endParaRPr>
          </a:p>
        </p:txBody>
      </p:sp>
      <p:sp>
        <p:nvSpPr>
          <p:cNvPr id="6188" name="Text Box 315"/>
          <p:cNvSpPr txBox="1"/>
          <p:nvPr/>
        </p:nvSpPr>
        <p:spPr>
          <a:xfrm>
            <a:off x="245110" y="5391150"/>
            <a:ext cx="11350625" cy="1198880"/>
          </a:xfrm>
          <a:prstGeom prst="rect">
            <a:avLst/>
          </a:prstGeom>
          <a:noFill/>
          <a:ln w="9525">
            <a:noFill/>
          </a:ln>
        </p:spPr>
        <p:txBody>
          <a:bodyPr wrap="square">
            <a:spAutoFit/>
          </a:bodyPr>
          <a:p>
            <a:pPr>
              <a:spcBef>
                <a:spcPct val="50000"/>
              </a:spcBef>
            </a:pPr>
            <a:r>
              <a:rPr lang="zh-CN" altLang="en-US" sz="3600" b="1" dirty="0">
                <a:latin typeface="黑体" panose="02010609060101010101" pitchFamily="49" charset="-122"/>
                <a:ea typeface="黑体" panose="02010609060101010101" pitchFamily="49" charset="-122"/>
              </a:rPr>
              <a:t>读表格后思考：第五次反</a:t>
            </a:r>
            <a:r>
              <a:rPr lang="zh-CN" altLang="en-US" sz="3600" b="1" dirty="0">
                <a:latin typeface="Arial" panose="020B0604020202020204" pitchFamily="34" charset="0"/>
                <a:ea typeface="黑体" panose="02010609060101010101" pitchFamily="49" charset="-122"/>
              </a:rPr>
              <a:t>“</a:t>
            </a:r>
            <a:r>
              <a:rPr lang="zh-CN" altLang="en-US" sz="3600" b="1" dirty="0">
                <a:latin typeface="黑体" panose="02010609060101010101" pitchFamily="49" charset="-122"/>
                <a:ea typeface="黑体" panose="02010609060101010101" pitchFamily="49" charset="-122"/>
              </a:rPr>
              <a:t>围剿</a:t>
            </a:r>
            <a:r>
              <a:rPr lang="zh-CN" altLang="en-US" sz="3600" b="1" dirty="0">
                <a:latin typeface="Arial" panose="020B0604020202020204" pitchFamily="34" charset="0"/>
                <a:ea typeface="黑体" panose="02010609060101010101" pitchFamily="49" charset="-122"/>
              </a:rPr>
              <a:t>”</a:t>
            </a:r>
            <a:r>
              <a:rPr lang="zh-CN" altLang="en-US" sz="3600" b="1" dirty="0">
                <a:latin typeface="黑体" panose="02010609060101010101" pitchFamily="49" charset="-122"/>
                <a:ea typeface="黑体" panose="02010609060101010101" pitchFamily="49" charset="-122"/>
              </a:rPr>
              <a:t>有取胜的可能吗</a:t>
            </a:r>
            <a:r>
              <a:rPr lang="en-US" altLang="zh-CN" sz="3600" b="1">
                <a:latin typeface="黑体" panose="02010609060101010101" pitchFamily="49" charset="-122"/>
                <a:ea typeface="黑体" panose="02010609060101010101" pitchFamily="49" charset="-122"/>
              </a:rPr>
              <a:t>?</a:t>
            </a:r>
            <a:r>
              <a:rPr lang="zh-CN" altLang="en-US" sz="3600" b="1" dirty="0">
                <a:latin typeface="黑体" panose="02010609060101010101" pitchFamily="49" charset="-122"/>
                <a:ea typeface="黑体" panose="02010609060101010101" pitchFamily="49" charset="-122"/>
              </a:rPr>
              <a:t>而为什么没能取得胜利？</a:t>
            </a:r>
            <a:endParaRPr lang="zh-CN" altLang="en-US" sz="3600" b="1" dirty="0">
              <a:latin typeface="黑体" panose="02010609060101010101" pitchFamily="49" charset="-122"/>
              <a:ea typeface="黑体" panose="02010609060101010101" pitchFamily="49" charset="-122"/>
            </a:endParaRPr>
          </a:p>
        </p:txBody>
      </p:sp>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8193" name="图片 83973" descr="无标题"/>
          <p:cNvPicPr>
            <a:picLocks noChangeAspect="1"/>
          </p:cNvPicPr>
          <p:nvPr/>
        </p:nvPicPr>
        <p:blipFill>
          <a:blip r:embed="rId1"/>
          <a:stretch>
            <a:fillRect/>
          </a:stretch>
        </p:blipFill>
        <p:spPr>
          <a:xfrm>
            <a:off x="87630" y="100965"/>
            <a:ext cx="11932920" cy="6442710"/>
          </a:xfrm>
          <a:prstGeom prst="rect">
            <a:avLst/>
          </a:prstGeom>
          <a:noFill/>
          <a:ln w="9525">
            <a:noFill/>
          </a:ln>
        </p:spPr>
      </p:pic>
    </p:spTree>
  </p:cSld>
  <p:clrMapOvr>
    <a:masterClrMapping/>
  </p:clrMapOvr>
  <p:transition spd="slow">
    <p:dissolve/>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7169" name="Text Box 3"/>
          <p:cNvSpPr txBox="1"/>
          <p:nvPr/>
        </p:nvSpPr>
        <p:spPr>
          <a:xfrm>
            <a:off x="113348" y="174625"/>
            <a:ext cx="5621337" cy="583565"/>
          </a:xfrm>
          <a:prstGeom prst="rect">
            <a:avLst/>
          </a:prstGeom>
          <a:noFill/>
          <a:ln w="9525">
            <a:noFill/>
          </a:ln>
        </p:spPr>
        <p:txBody>
          <a:bodyPr anchor="t">
            <a:spAutoFit/>
          </a:bodyPr>
          <a:p>
            <a:r>
              <a:rPr lang="zh-CN" altLang="en-US" sz="3200" b="1" dirty="0">
                <a:solidFill>
                  <a:srgbClr val="FF0000"/>
                </a:solidFill>
                <a:latin typeface="宋体" panose="02010600030101010101" pitchFamily="2" charset="-122"/>
                <a:ea typeface="宋体" panose="02010600030101010101" pitchFamily="2" charset="-122"/>
              </a:rPr>
              <a:t>一、战略转移与遵义会议</a:t>
            </a:r>
            <a:endParaRPr lang="zh-CN" altLang="en-US" sz="3200" b="1" dirty="0">
              <a:solidFill>
                <a:srgbClr val="FF0000"/>
              </a:solidFill>
              <a:latin typeface="宋体" panose="02010600030101010101" pitchFamily="2" charset="-122"/>
              <a:ea typeface="宋体" panose="02010600030101010101" pitchFamily="2" charset="-122"/>
            </a:endParaRPr>
          </a:p>
        </p:txBody>
      </p:sp>
      <p:pic>
        <p:nvPicPr>
          <p:cNvPr id="7170" name="Picture 5" descr="007"/>
          <p:cNvPicPr>
            <a:picLocks noChangeAspect="1"/>
          </p:cNvPicPr>
          <p:nvPr/>
        </p:nvPicPr>
        <p:blipFill>
          <a:blip r:embed="rId1">
            <a:lum bright="-6000" contrast="24000"/>
          </a:blip>
          <a:srcRect l="10757" t="49738" r="22623" b="4474"/>
          <a:stretch>
            <a:fillRect/>
          </a:stretch>
        </p:blipFill>
        <p:spPr>
          <a:xfrm>
            <a:off x="113665" y="807085"/>
            <a:ext cx="5361940" cy="4925060"/>
          </a:xfrm>
          <a:prstGeom prst="rect">
            <a:avLst/>
          </a:prstGeom>
          <a:noFill/>
          <a:ln w="9525">
            <a:noFill/>
          </a:ln>
        </p:spPr>
      </p:pic>
      <p:graphicFrame>
        <p:nvGraphicFramePr>
          <p:cNvPr id="7171" name="Object 6"/>
          <p:cNvGraphicFramePr/>
          <p:nvPr/>
        </p:nvGraphicFramePr>
        <p:xfrm>
          <a:off x="5635625" y="696595"/>
          <a:ext cx="6505575" cy="5264785"/>
        </p:xfrm>
        <a:graphic>
          <a:graphicData uri="http://schemas.openxmlformats.org/presentationml/2006/ole">
            <mc:AlternateContent xmlns:mc="http://schemas.openxmlformats.org/markup-compatibility/2006">
              <mc:Choice xmlns:v="urn:schemas-microsoft-com:vml" Requires="v">
                <p:oleObj spid="_x0000_s3076" name="" r:id="rId2" imgW="3296920" imgH="2839720" progId="MSGraph.Chart.8">
                  <p:embed/>
                </p:oleObj>
              </mc:Choice>
              <mc:Fallback>
                <p:oleObj name="" r:id="rId2" imgW="3296920" imgH="2839720" progId="MSGraph.Chart.8">
                  <p:embed/>
                  <p:pic>
                    <p:nvPicPr>
                      <p:cNvPr id="0" name="图片 3075"/>
                      <p:cNvPicPr/>
                      <p:nvPr/>
                    </p:nvPicPr>
                    <p:blipFill>
                      <a:blip r:embed="rId3"/>
                      <a:srcRect l="2702" t="4802" r="1857" b="5508"/>
                      <a:stretch>
                        <a:fillRect/>
                      </a:stretch>
                    </p:blipFill>
                    <p:spPr>
                      <a:xfrm>
                        <a:off x="5635625" y="696595"/>
                        <a:ext cx="6505575" cy="5264785"/>
                      </a:xfrm>
                      <a:prstGeom prst="rect">
                        <a:avLst/>
                      </a:prstGeom>
                      <a:noFill/>
                      <a:ln w="38100">
                        <a:noFill/>
                        <a:miter/>
                      </a:ln>
                    </p:spPr>
                  </p:pic>
                </p:oleObj>
              </mc:Fallback>
            </mc:AlternateContent>
          </a:graphicData>
        </a:graphic>
      </p:graphicFrame>
      <p:sp>
        <p:nvSpPr>
          <p:cNvPr id="7172" name="Text Box 9"/>
          <p:cNvSpPr txBox="1"/>
          <p:nvPr/>
        </p:nvSpPr>
        <p:spPr>
          <a:xfrm>
            <a:off x="714375" y="6056313"/>
            <a:ext cx="3630613" cy="521970"/>
          </a:xfrm>
          <a:prstGeom prst="rect">
            <a:avLst/>
          </a:prstGeom>
          <a:noFill/>
          <a:ln w="9525">
            <a:noFill/>
          </a:ln>
        </p:spPr>
        <p:txBody>
          <a:bodyPr anchor="t">
            <a:spAutoFit/>
          </a:bodyPr>
          <a:p>
            <a:pPr algn="ctr">
              <a:spcBef>
                <a:spcPct val="50000"/>
              </a:spcBef>
            </a:pPr>
            <a:r>
              <a:rPr lang="zh-CN" altLang="en-US" sz="2800" dirty="0">
                <a:solidFill>
                  <a:srgbClr val="0000FF"/>
                </a:solidFill>
                <a:latin typeface="Times New Roman" panose="02020603050405020304" pitchFamily="18" charset="0"/>
                <a:ea typeface="宋体" panose="02010600030101010101" pitchFamily="2" charset="-122"/>
              </a:rPr>
              <a:t>第五次反</a:t>
            </a:r>
            <a:r>
              <a:rPr lang="zh-CN" altLang="en-US" sz="2800" dirty="0">
                <a:solidFill>
                  <a:srgbClr val="0000FF"/>
                </a:solidFill>
                <a:latin typeface="宋体" panose="02010600030101010101" pitchFamily="2" charset="-122"/>
                <a:ea typeface="宋体" panose="02010600030101010101" pitchFamily="2" charset="-122"/>
              </a:rPr>
              <a:t>“</a:t>
            </a:r>
            <a:r>
              <a:rPr lang="zh-CN" altLang="en-US" sz="2800" dirty="0">
                <a:solidFill>
                  <a:srgbClr val="0000FF"/>
                </a:solidFill>
                <a:latin typeface="Times New Roman" panose="02020603050405020304" pitchFamily="18" charset="0"/>
                <a:ea typeface="宋体" panose="02010600030101010101" pitchFamily="2" charset="-122"/>
              </a:rPr>
              <a:t>围剿</a:t>
            </a:r>
            <a:r>
              <a:rPr lang="zh-CN" altLang="en-US" sz="2800" dirty="0">
                <a:solidFill>
                  <a:srgbClr val="0000FF"/>
                </a:solidFill>
                <a:latin typeface="宋体" panose="02010600030101010101" pitchFamily="2" charset="-122"/>
                <a:ea typeface="宋体" panose="02010600030101010101" pitchFamily="2" charset="-122"/>
              </a:rPr>
              <a:t>”</a:t>
            </a:r>
            <a:endParaRPr lang="zh-CN" altLang="en-US" sz="2800" dirty="0">
              <a:solidFill>
                <a:srgbClr val="0000FF"/>
              </a:solidFill>
              <a:latin typeface="宋体" panose="02010600030101010101" pitchFamily="2" charset="-122"/>
              <a:ea typeface="宋体" panose="02010600030101010101" pitchFamily="2" charset="-122"/>
            </a:endParaRPr>
          </a:p>
        </p:txBody>
      </p:sp>
      <p:sp>
        <p:nvSpPr>
          <p:cNvPr id="7173" name="Text Box 12"/>
          <p:cNvSpPr txBox="1"/>
          <p:nvPr/>
        </p:nvSpPr>
        <p:spPr>
          <a:xfrm>
            <a:off x="5854700" y="6149658"/>
            <a:ext cx="5375275" cy="521970"/>
          </a:xfrm>
          <a:prstGeom prst="rect">
            <a:avLst/>
          </a:prstGeom>
          <a:noFill/>
          <a:ln w="9525">
            <a:noFill/>
          </a:ln>
        </p:spPr>
        <p:txBody>
          <a:bodyPr anchor="t">
            <a:spAutoFit/>
          </a:bodyPr>
          <a:p>
            <a:pPr algn="ctr">
              <a:spcBef>
                <a:spcPct val="50000"/>
              </a:spcBef>
            </a:pPr>
            <a:r>
              <a:rPr lang="zh-CN" altLang="en-US" sz="2800" dirty="0">
                <a:solidFill>
                  <a:srgbClr val="0000FF"/>
                </a:solidFill>
                <a:latin typeface="Arial" panose="020B0604020202020204" pitchFamily="34" charset="0"/>
                <a:ea typeface="宋体" panose="02010600030101010101" pitchFamily="2" charset="-122"/>
              </a:rPr>
              <a:t>反</a:t>
            </a:r>
            <a:r>
              <a:rPr lang="zh-CN" altLang="en-US" sz="2800" dirty="0">
                <a:solidFill>
                  <a:srgbClr val="0000FF"/>
                </a:solidFill>
                <a:latin typeface="宋体" panose="02010600030101010101" pitchFamily="2" charset="-122"/>
                <a:ea typeface="宋体" panose="02010600030101010101" pitchFamily="2" charset="-122"/>
              </a:rPr>
              <a:t>“</a:t>
            </a:r>
            <a:r>
              <a:rPr lang="zh-CN" altLang="en-US" sz="2800" dirty="0">
                <a:solidFill>
                  <a:srgbClr val="0000FF"/>
                </a:solidFill>
                <a:latin typeface="Arial" panose="020B0604020202020204" pitchFamily="34" charset="0"/>
                <a:ea typeface="宋体" panose="02010600030101010101" pitchFamily="2" charset="-122"/>
              </a:rPr>
              <a:t>围剿</a:t>
            </a:r>
            <a:r>
              <a:rPr lang="zh-CN" altLang="en-US" sz="2800" dirty="0">
                <a:solidFill>
                  <a:srgbClr val="0000FF"/>
                </a:solidFill>
                <a:latin typeface="宋体" panose="02010600030101010101" pitchFamily="2" charset="-122"/>
                <a:ea typeface="宋体" panose="02010600030101010101" pitchFamily="2" charset="-122"/>
              </a:rPr>
              <a:t>”</a:t>
            </a:r>
            <a:r>
              <a:rPr lang="zh-CN" altLang="en-US" sz="2800" dirty="0">
                <a:solidFill>
                  <a:srgbClr val="0000FF"/>
                </a:solidFill>
                <a:latin typeface="Arial" panose="020B0604020202020204" pitchFamily="34" charset="0"/>
                <a:ea typeface="宋体" panose="02010600030101010101" pitchFamily="2" charset="-122"/>
              </a:rPr>
              <a:t>的力量对比</a:t>
            </a:r>
            <a:endParaRPr lang="zh-CN" altLang="en-US" sz="2800" dirty="0">
              <a:solidFill>
                <a:srgbClr val="0000FF"/>
              </a:solidFill>
              <a:latin typeface="Arial" panose="020B0604020202020204" pitchFamily="34" charset="0"/>
              <a:ea typeface="宋体" panose="02010600030101010101" pitchFamily="2" charset="-122"/>
            </a:endParaRPr>
          </a:p>
        </p:txBody>
      </p:sp>
    </p:spTree>
  </p:cSld>
  <p:clrMapOvr>
    <a:masterClrMapping/>
  </p:clrMapOvr>
  <p:transition spd="slow">
    <p:dissolve/>
  </p:transition>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2290" name="图片 12289" descr="王明"/>
          <p:cNvPicPr>
            <a:picLocks noChangeAspect="1"/>
          </p:cNvPicPr>
          <p:nvPr/>
        </p:nvPicPr>
        <p:blipFill>
          <a:blip r:embed="rId1"/>
          <a:srcRect l="4901" t="4961" r="55098" b="8118"/>
          <a:stretch>
            <a:fillRect/>
          </a:stretch>
        </p:blipFill>
        <p:spPr>
          <a:xfrm>
            <a:off x="390525" y="891540"/>
            <a:ext cx="3599180" cy="4248150"/>
          </a:xfrm>
          <a:prstGeom prst="rect">
            <a:avLst/>
          </a:prstGeom>
          <a:noFill/>
          <a:ln w="76200" cap="flat" cmpd="sng">
            <a:solidFill>
              <a:srgbClr val="800000"/>
            </a:solidFill>
            <a:prstDash val="solid"/>
            <a:miter/>
            <a:headEnd type="none" w="med" len="med"/>
            <a:tailEnd type="none" w="med" len="med"/>
          </a:ln>
        </p:spPr>
      </p:pic>
      <p:pic>
        <p:nvPicPr>
          <p:cNvPr id="12291" name="图片 12290" descr="博古"/>
          <p:cNvPicPr>
            <a:picLocks noChangeAspect="1"/>
          </p:cNvPicPr>
          <p:nvPr/>
        </p:nvPicPr>
        <p:blipFill>
          <a:blip r:embed="rId2"/>
          <a:stretch>
            <a:fillRect/>
          </a:stretch>
        </p:blipFill>
        <p:spPr>
          <a:xfrm>
            <a:off x="4568825" y="904240"/>
            <a:ext cx="3019425" cy="4235450"/>
          </a:xfrm>
          <a:prstGeom prst="rect">
            <a:avLst/>
          </a:prstGeom>
          <a:noFill/>
          <a:ln w="76200" cap="flat" cmpd="sng">
            <a:solidFill>
              <a:srgbClr val="800000"/>
            </a:solidFill>
            <a:prstDash val="solid"/>
            <a:miter/>
            <a:headEnd type="none" w="med" len="med"/>
            <a:tailEnd type="none" w="med" len="med"/>
          </a:ln>
        </p:spPr>
      </p:pic>
      <p:sp>
        <p:nvSpPr>
          <p:cNvPr id="12292" name="文本框 12291"/>
          <p:cNvSpPr txBox="1"/>
          <p:nvPr/>
        </p:nvSpPr>
        <p:spPr>
          <a:xfrm>
            <a:off x="1960563" y="5280025"/>
            <a:ext cx="1684337" cy="583565"/>
          </a:xfrm>
          <a:prstGeom prst="rect">
            <a:avLst/>
          </a:prstGeom>
          <a:noFill/>
          <a:ln w="9525">
            <a:noFill/>
          </a:ln>
        </p:spPr>
        <p:txBody>
          <a:bodyPr>
            <a:spAutoFit/>
          </a:bodyPr>
          <a:p>
            <a:r>
              <a:rPr lang="zh-CN" altLang="en-US" sz="3200" dirty="0">
                <a:solidFill>
                  <a:srgbClr val="333300"/>
                </a:solidFill>
                <a:latin typeface="隶书" panose="02010509060101010101" pitchFamily="49" charset="-122"/>
                <a:ea typeface="隶书" panose="02010509060101010101" pitchFamily="49" charset="-122"/>
              </a:rPr>
              <a:t>王   明</a:t>
            </a:r>
            <a:endParaRPr lang="zh-CN" altLang="en-US" sz="3200" dirty="0">
              <a:solidFill>
                <a:srgbClr val="333300"/>
              </a:solidFill>
              <a:latin typeface="隶书" panose="02010509060101010101" pitchFamily="49" charset="-122"/>
              <a:ea typeface="隶书" panose="02010509060101010101" pitchFamily="49" charset="-122"/>
            </a:endParaRPr>
          </a:p>
        </p:txBody>
      </p:sp>
      <p:sp>
        <p:nvSpPr>
          <p:cNvPr id="12293" name="文本框 12292"/>
          <p:cNvSpPr txBox="1"/>
          <p:nvPr/>
        </p:nvSpPr>
        <p:spPr>
          <a:xfrm>
            <a:off x="4451350" y="5292725"/>
            <a:ext cx="3254375" cy="583565"/>
          </a:xfrm>
          <a:prstGeom prst="rect">
            <a:avLst/>
          </a:prstGeom>
          <a:noFill/>
          <a:ln w="9525">
            <a:noFill/>
          </a:ln>
        </p:spPr>
        <p:txBody>
          <a:bodyPr>
            <a:spAutoFit/>
          </a:bodyPr>
          <a:p>
            <a:r>
              <a:rPr lang="zh-CN" altLang="en-US" sz="3200" dirty="0">
                <a:solidFill>
                  <a:srgbClr val="333300"/>
                </a:solidFill>
                <a:latin typeface="隶书" panose="02010509060101010101" pitchFamily="49" charset="-122"/>
                <a:ea typeface="隶书" panose="02010509060101010101" pitchFamily="49" charset="-122"/>
              </a:rPr>
              <a:t>博  古（秦邦宪）</a:t>
            </a:r>
            <a:endParaRPr lang="zh-CN" altLang="en-US" sz="3200" dirty="0">
              <a:solidFill>
                <a:srgbClr val="333300"/>
              </a:solidFill>
              <a:latin typeface="隶书" panose="02010509060101010101" pitchFamily="49" charset="-122"/>
              <a:ea typeface="隶书" panose="02010509060101010101" pitchFamily="49" charset="-122"/>
            </a:endParaRPr>
          </a:p>
        </p:txBody>
      </p:sp>
      <p:pic>
        <p:nvPicPr>
          <p:cNvPr id="11267" name="图片 11266" descr="507abed4g8b78241f8f13&amp;690&amp;690"/>
          <p:cNvPicPr>
            <a:picLocks noChangeAspect="1"/>
          </p:cNvPicPr>
          <p:nvPr/>
        </p:nvPicPr>
        <p:blipFill>
          <a:blip r:embed="rId3"/>
          <a:stretch>
            <a:fillRect/>
          </a:stretch>
        </p:blipFill>
        <p:spPr>
          <a:xfrm>
            <a:off x="8003540" y="191770"/>
            <a:ext cx="4081145" cy="5115560"/>
          </a:xfrm>
          <a:prstGeom prst="rect">
            <a:avLst/>
          </a:prstGeom>
          <a:noFill/>
          <a:ln w="9525">
            <a:noFill/>
          </a:ln>
        </p:spPr>
      </p:pic>
      <p:sp>
        <p:nvSpPr>
          <p:cNvPr id="2" name="文本框 1"/>
          <p:cNvSpPr txBox="1"/>
          <p:nvPr/>
        </p:nvSpPr>
        <p:spPr>
          <a:xfrm>
            <a:off x="9173845" y="5615940"/>
            <a:ext cx="1739900" cy="583565"/>
          </a:xfrm>
          <a:prstGeom prst="rect">
            <a:avLst/>
          </a:prstGeom>
          <a:noFill/>
          <a:ln w="9525">
            <a:noFill/>
          </a:ln>
        </p:spPr>
        <p:txBody>
          <a:bodyPr>
            <a:spAutoFit/>
          </a:bodyPr>
          <a:p>
            <a:r>
              <a:rPr lang="zh-CN" altLang="en-US" sz="3200" dirty="0">
                <a:solidFill>
                  <a:srgbClr val="333300"/>
                </a:solidFill>
                <a:latin typeface="隶书" panose="02010509060101010101" pitchFamily="49" charset="-122"/>
                <a:ea typeface="隶书" panose="02010509060101010101" pitchFamily="49" charset="-122"/>
              </a:rPr>
              <a:t>李   德</a:t>
            </a:r>
            <a:endParaRPr lang="zh-CN" altLang="en-US" sz="3200" dirty="0">
              <a:solidFill>
                <a:srgbClr val="333300"/>
              </a:solidFill>
              <a:latin typeface="隶书" panose="02010509060101010101" pitchFamily="49" charset="-122"/>
              <a:ea typeface="隶书" panose="02010509060101010101" pitchFamily="49"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randombar(horizontal)">
                                      <p:cBhvr>
                                        <p:cTn id="7" dur="500"/>
                                        <p:tgtEl>
                                          <p:spTgt spid="12290"/>
                                        </p:tgtEl>
                                      </p:cBhvr>
                                    </p:animEffect>
                                  </p:childTnLst>
                                  <p:subTnLst>
                                    <p:audio>
                                      <p:cMediaNode>
                                        <p:cTn display="0" masterRel="sameClick">
                                          <p:stCondLst>
                                            <p:cond evt="begin" delay="0">
                                              <p:tn val="5"/>
                                            </p:cond>
                                          </p:stCondLst>
                                          <p:endCondLst>
                                            <p:cond evt="onStopAudio" delay="0">
                                              <p:tgtEl>
                                                <p:sldTgt/>
                                              </p:tgtEl>
                                            </p:cond>
                                          </p:endCondLst>
                                        </p:cTn>
                                        <p:tgtEl>
                                          <p:sndTgt r:embed="rId4" name="projctor.wav"/>
                                        </p:tgtEl>
                                      </p:cMediaNode>
                                    </p:audio>
                                  </p:sub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2292"/>
                                        </p:tgtEl>
                                        <p:attrNameLst>
                                          <p:attrName>style.visibility</p:attrName>
                                        </p:attrNameLst>
                                      </p:cBhvr>
                                      <p:to>
                                        <p:strVal val="visible"/>
                                      </p:to>
                                    </p:set>
                                    <p:animEffect transition="in" filter="slide(fromBottom)">
                                      <p:cBhvr>
                                        <p:cTn id="12" dur="500"/>
                                        <p:tgtEl>
                                          <p:spTgt spid="1229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2291"/>
                                        </p:tgtEl>
                                        <p:attrNameLst>
                                          <p:attrName>style.visibility</p:attrName>
                                        </p:attrNameLst>
                                      </p:cBhvr>
                                      <p:to>
                                        <p:strVal val="visible"/>
                                      </p:to>
                                    </p:set>
                                    <p:animEffect transition="in" filter="randombar(horizontal)">
                                      <p:cBhvr>
                                        <p:cTn id="17" dur="500"/>
                                        <p:tgtEl>
                                          <p:spTgt spid="12291"/>
                                        </p:tgtEl>
                                      </p:cBhvr>
                                    </p:animEffect>
                                  </p:childTnLst>
                                  <p:subTnLst>
                                    <p:audio>
                                      <p:cMediaNode>
                                        <p:cTn display="0" masterRel="sameClick">
                                          <p:stCondLst>
                                            <p:cond evt="begin" delay="0">
                                              <p:tn val="15"/>
                                            </p:cond>
                                          </p:stCondLst>
                                          <p:endCondLst>
                                            <p:cond evt="onStopAudio" delay="0">
                                              <p:tgtEl>
                                                <p:sldTgt/>
                                              </p:tgtEl>
                                            </p:cond>
                                          </p:endCondLst>
                                        </p:cTn>
                                        <p:tgtEl>
                                          <p:sndTgt r:embed="rId4" name="projctor.wav"/>
                                        </p:tgtEl>
                                      </p:cMediaNode>
                                    </p:audio>
                                  </p:sub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12293"/>
                                        </p:tgtEl>
                                        <p:attrNameLst>
                                          <p:attrName>style.visibility</p:attrName>
                                        </p:attrNameLst>
                                      </p:cBhvr>
                                      <p:to>
                                        <p:strVal val="visible"/>
                                      </p:to>
                                    </p:set>
                                    <p:animEffect transition="in" filter="slide(fromBottom)">
                                      <p:cBhvr>
                                        <p:cTn id="22" dur="500"/>
                                        <p:tgtEl>
                                          <p:spTgt spid="12293"/>
                                        </p:tgtEl>
                                      </p:cBhvr>
                                    </p:animEffect>
                                  </p:childTnLst>
                                </p:cTn>
                              </p:par>
                            </p:childTnLst>
                          </p:cTn>
                        </p:par>
                      </p:childTnLst>
                    </p:cTn>
                  </p:par>
                  <p:par>
                    <p:cTn id="23" fill="hold">
                      <p:stCondLst>
                        <p:cond delay="indefinite"/>
                      </p:stCondLst>
                      <p:childTnLst>
                        <p:par>
                          <p:cTn id="24" fill="hold">
                            <p:stCondLst>
                              <p:cond delay="0"/>
                            </p:stCondLst>
                            <p:childTnLst>
                              <p:par>
                                <p:cTn id="25" presetID="20" presetClass="entr" presetSubtype="0" fill="hold" nodeType="clickEffect">
                                  <p:stCondLst>
                                    <p:cond delay="0"/>
                                  </p:stCondLst>
                                  <p:childTnLst>
                                    <p:set>
                                      <p:cBhvr>
                                        <p:cTn id="26" dur="1" fill="hold">
                                          <p:stCondLst>
                                            <p:cond delay="0"/>
                                          </p:stCondLst>
                                        </p:cTn>
                                        <p:tgtEl>
                                          <p:spTgt spid="11267"/>
                                        </p:tgtEl>
                                        <p:attrNameLst>
                                          <p:attrName>style.visibility</p:attrName>
                                        </p:attrNameLst>
                                      </p:cBhvr>
                                      <p:to>
                                        <p:strVal val="visible"/>
                                      </p:to>
                                    </p:set>
                                    <p:animEffect transition="in" filter="wedge">
                                      <p:cBhvr>
                                        <p:cTn id="27" dur="2000"/>
                                        <p:tgtEl>
                                          <p:spTgt spid="11267"/>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slide(fromBottom)">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P spid="12293"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TextBox 1"/>
          <p:cNvSpPr txBox="1"/>
          <p:nvPr/>
        </p:nvSpPr>
        <p:spPr>
          <a:xfrm>
            <a:off x="3429000" y="1333500"/>
            <a:ext cx="8382000" cy="4364355"/>
          </a:xfrm>
          <a:prstGeom prst="rect">
            <a:avLst/>
          </a:prstGeom>
          <a:noFill/>
          <a:ln w="9525">
            <a:noFill/>
          </a:ln>
        </p:spPr>
        <p:txBody>
          <a:bodyPr anchor="t">
            <a:spAutoFit/>
          </a:bodyPr>
          <a:p>
            <a:pPr>
              <a:lnSpc>
                <a:spcPct val="130000"/>
              </a:lnSpc>
            </a:pPr>
            <a:r>
              <a:rPr lang="zh-CN" altLang="en-US" sz="2665" dirty="0">
                <a:latin typeface="微软雅黑" panose="020B0503020204020204" charset="-122"/>
                <a:ea typeface="微软雅黑" panose="020B0503020204020204" charset="-122"/>
              </a:rPr>
              <a:t>李德原名奥托．布劳恩，德国人。</a:t>
            </a:r>
            <a:r>
              <a:rPr lang="en-US" altLang="zh-CN" sz="2665" dirty="0">
                <a:latin typeface="微软雅黑" panose="020B0503020204020204" charset="-122"/>
                <a:ea typeface="微软雅黑" panose="020B0503020204020204" charset="-122"/>
              </a:rPr>
              <a:t>1932</a:t>
            </a:r>
            <a:r>
              <a:rPr lang="zh-CN" altLang="en-US" sz="2665" dirty="0">
                <a:latin typeface="微软雅黑" panose="020B0503020204020204" charset="-122"/>
                <a:ea typeface="微软雅黑" panose="020B0503020204020204" charset="-122"/>
              </a:rPr>
              <a:t>年到上海，后到苏区担任军事顾问。他名义上是军事顾问，实际上独揽了红军的指挥权。第五次反“围剿”开始时，李德等人提出“御敌于国门之外”的口号，命令红军进攻敌人守备坚固的据点。在红军遭到重大损失后，又提出“不让敌人侵寸土”“胜利或者死亡”等口号，调集红军主力与优势敌军决战。敌人分路向中央苏区首都瑞金进攻后，他又分兵御敌，使红军处处被动挨打。</a:t>
            </a:r>
            <a:endParaRPr lang="zh-CN" altLang="en-US" sz="2665" dirty="0">
              <a:latin typeface="Arial" panose="020B0604020202020204" pitchFamily="34" charset="0"/>
            </a:endParaRPr>
          </a:p>
        </p:txBody>
      </p:sp>
      <p:pic>
        <p:nvPicPr>
          <p:cNvPr id="16386" name="图片 2" descr="507abed4g8b78241f8f13&amp;690&amp;690"/>
          <p:cNvPicPr>
            <a:picLocks noChangeAspect="1"/>
          </p:cNvPicPr>
          <p:nvPr/>
        </p:nvPicPr>
        <p:blipFill>
          <a:blip r:embed="rId1"/>
          <a:stretch>
            <a:fillRect/>
          </a:stretch>
        </p:blipFill>
        <p:spPr>
          <a:xfrm>
            <a:off x="476251" y="1714500"/>
            <a:ext cx="2762249" cy="3221567"/>
          </a:xfrm>
          <a:prstGeom prst="rect">
            <a:avLst/>
          </a:prstGeom>
          <a:noFill/>
          <a:ln w="9525">
            <a:noFill/>
          </a:ln>
        </p:spPr>
      </p:pic>
      <p:sp>
        <p:nvSpPr>
          <p:cNvPr id="4" name="椭圆 3"/>
          <p:cNvSpPr/>
          <p:nvPr/>
        </p:nvSpPr>
        <p:spPr>
          <a:xfrm>
            <a:off x="1093894" y="285539"/>
            <a:ext cx="1524000" cy="762000"/>
          </a:xfrm>
          <a:prstGeom prst="ellipse">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人物扫描</a:t>
            </a:r>
            <a:endParaRPr kumimoji="0" lang="zh-CN" altLang="en-US" sz="2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endParaRPr>
          </a:p>
        </p:txBody>
      </p:sp>
      <p:sp>
        <p:nvSpPr>
          <p:cNvPr id="16388" name="TextBox 4"/>
          <p:cNvSpPr txBox="1"/>
          <p:nvPr/>
        </p:nvSpPr>
        <p:spPr>
          <a:xfrm>
            <a:off x="1284817" y="5060951"/>
            <a:ext cx="1143000" cy="460375"/>
          </a:xfrm>
          <a:prstGeom prst="rect">
            <a:avLst/>
          </a:prstGeom>
          <a:noFill/>
          <a:ln w="9525">
            <a:noFill/>
          </a:ln>
        </p:spPr>
        <p:txBody>
          <a:bodyPr anchor="t">
            <a:spAutoFit/>
          </a:bodyPr>
          <a:p>
            <a:pPr algn="ctr"/>
            <a:r>
              <a:rPr lang="zh-CN" altLang="en-US" sz="2400" dirty="0">
                <a:solidFill>
                  <a:srgbClr val="FF0000"/>
                </a:solidFill>
                <a:latin typeface="微软雅黑" panose="020B0503020204020204" charset="-122"/>
                <a:ea typeface="微软雅黑" panose="020B0503020204020204" charset="-122"/>
              </a:rPr>
              <a:t>李德</a:t>
            </a:r>
            <a:endParaRPr lang="zh-CN" altLang="en-US" sz="2400" dirty="0">
              <a:solidFill>
                <a:srgbClr val="FF0000"/>
              </a:solidFill>
              <a:latin typeface="微软雅黑" panose="020B0503020204020204" charset="-122"/>
              <a:ea typeface="微软雅黑" panose="020B0503020204020204" charset="-122"/>
            </a:endParaRPr>
          </a:p>
        </p:txBody>
      </p:sp>
      <p:sp>
        <p:nvSpPr>
          <p:cNvPr id="16391" name="任意多边形 3"/>
          <p:cNvSpPr/>
          <p:nvPr/>
        </p:nvSpPr>
        <p:spPr>
          <a:xfrm>
            <a:off x="385445" y="285750"/>
            <a:ext cx="444500" cy="417195"/>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361803" h="1281345">
                <a:moveTo>
                  <a:pt x="340187" y="867542"/>
                </a:moveTo>
                <a:cubicBezTo>
                  <a:pt x="351512" y="867144"/>
                  <a:pt x="363575" y="872724"/>
                  <a:pt x="372930" y="883885"/>
                </a:cubicBezTo>
                <a:cubicBezTo>
                  <a:pt x="394595" y="907270"/>
                  <a:pt x="415275" y="931718"/>
                  <a:pt x="436940" y="957229"/>
                </a:cubicBezTo>
                <a:cubicBezTo>
                  <a:pt x="449742" y="946599"/>
                  <a:pt x="462543" y="935970"/>
                  <a:pt x="475345" y="925340"/>
                </a:cubicBezTo>
                <a:cubicBezTo>
                  <a:pt x="492086" y="911522"/>
                  <a:pt x="506857" y="910459"/>
                  <a:pt x="525568" y="923214"/>
                </a:cubicBezTo>
                <a:cubicBezTo>
                  <a:pt x="535415" y="929592"/>
                  <a:pt x="544278" y="935970"/>
                  <a:pt x="553141" y="942347"/>
                </a:cubicBezTo>
                <a:cubicBezTo>
                  <a:pt x="545263" y="967858"/>
                  <a:pt x="538370" y="993369"/>
                  <a:pt x="530492" y="1018880"/>
                </a:cubicBezTo>
                <a:cubicBezTo>
                  <a:pt x="528522" y="1018880"/>
                  <a:pt x="528522" y="1018880"/>
                  <a:pt x="527537" y="1018880"/>
                </a:cubicBezTo>
                <a:cubicBezTo>
                  <a:pt x="509812" y="1000810"/>
                  <a:pt x="494056" y="1007187"/>
                  <a:pt x="479284" y="1024195"/>
                </a:cubicBezTo>
                <a:cubicBezTo>
                  <a:pt x="473376" y="1030572"/>
                  <a:pt x="466482" y="1035887"/>
                  <a:pt x="459589" y="1041202"/>
                </a:cubicBezTo>
                <a:cubicBezTo>
                  <a:pt x="438909" y="1058209"/>
                  <a:pt x="420199" y="1056083"/>
                  <a:pt x="402473" y="1035887"/>
                </a:cubicBezTo>
                <a:cubicBezTo>
                  <a:pt x="385732" y="1017817"/>
                  <a:pt x="369976" y="998684"/>
                  <a:pt x="352251" y="978488"/>
                </a:cubicBezTo>
                <a:cubicBezTo>
                  <a:pt x="343388" y="995495"/>
                  <a:pt x="335510" y="1012502"/>
                  <a:pt x="327632" y="1028446"/>
                </a:cubicBezTo>
                <a:cubicBezTo>
                  <a:pt x="318769" y="1046517"/>
                  <a:pt x="303013" y="1053957"/>
                  <a:pt x="286272" y="1050768"/>
                </a:cubicBezTo>
                <a:cubicBezTo>
                  <a:pt x="262638" y="1046517"/>
                  <a:pt x="248851" y="1019943"/>
                  <a:pt x="259683" y="995495"/>
                </a:cubicBezTo>
                <a:cubicBezTo>
                  <a:pt x="276424" y="959355"/>
                  <a:pt x="293165" y="922151"/>
                  <a:pt x="311876" y="887074"/>
                </a:cubicBezTo>
                <a:cubicBezTo>
                  <a:pt x="318276" y="874318"/>
                  <a:pt x="328863" y="867941"/>
                  <a:pt x="340187" y="867542"/>
                </a:cubicBezTo>
                <a:close/>
                <a:moveTo>
                  <a:pt x="274255" y="687365"/>
                </a:moveTo>
                <a:cubicBezTo>
                  <a:pt x="330459" y="687365"/>
                  <a:pt x="386662" y="687365"/>
                  <a:pt x="442866" y="687365"/>
                </a:cubicBezTo>
                <a:cubicBezTo>
                  <a:pt x="516819" y="687365"/>
                  <a:pt x="590771" y="687365"/>
                  <a:pt x="664723" y="687365"/>
                </a:cubicBezTo>
                <a:cubicBezTo>
                  <a:pt x="670640" y="687365"/>
                  <a:pt x="675570" y="687365"/>
                  <a:pt x="684444" y="687365"/>
                </a:cubicBezTo>
                <a:cubicBezTo>
                  <a:pt x="666695" y="718154"/>
                  <a:pt x="649933" y="745757"/>
                  <a:pt x="632184" y="772299"/>
                </a:cubicBezTo>
                <a:cubicBezTo>
                  <a:pt x="630212" y="775484"/>
                  <a:pt x="625282" y="776545"/>
                  <a:pt x="621338" y="776545"/>
                </a:cubicBezTo>
                <a:cubicBezTo>
                  <a:pt x="504000" y="777607"/>
                  <a:pt x="387648" y="776545"/>
                  <a:pt x="270311" y="777607"/>
                </a:cubicBezTo>
                <a:cubicBezTo>
                  <a:pt x="259464" y="777607"/>
                  <a:pt x="255520" y="772299"/>
                  <a:pt x="256506" y="760620"/>
                </a:cubicBezTo>
                <a:cubicBezTo>
                  <a:pt x="256506" y="742572"/>
                  <a:pt x="256506" y="724524"/>
                  <a:pt x="255520" y="706475"/>
                </a:cubicBezTo>
                <a:cubicBezTo>
                  <a:pt x="255520" y="691612"/>
                  <a:pt x="261436" y="687365"/>
                  <a:pt x="274255" y="687365"/>
                </a:cubicBezTo>
                <a:close/>
                <a:moveTo>
                  <a:pt x="278054" y="504636"/>
                </a:moveTo>
                <a:cubicBezTo>
                  <a:pt x="354989" y="504636"/>
                  <a:pt x="432911" y="504636"/>
                  <a:pt x="509846" y="504636"/>
                </a:cubicBezTo>
                <a:cubicBezTo>
                  <a:pt x="588754" y="504636"/>
                  <a:pt x="666676" y="504636"/>
                  <a:pt x="745584" y="504636"/>
                </a:cubicBezTo>
                <a:cubicBezTo>
                  <a:pt x="764325" y="504636"/>
                  <a:pt x="765311" y="505700"/>
                  <a:pt x="765311" y="524845"/>
                </a:cubicBezTo>
                <a:cubicBezTo>
                  <a:pt x="765311" y="535481"/>
                  <a:pt x="765311" y="546117"/>
                  <a:pt x="765311" y="556753"/>
                </a:cubicBezTo>
                <a:cubicBezTo>
                  <a:pt x="765311" y="580153"/>
                  <a:pt x="752489" y="593980"/>
                  <a:pt x="730789" y="593980"/>
                </a:cubicBezTo>
                <a:cubicBezTo>
                  <a:pt x="580863" y="593980"/>
                  <a:pt x="429952" y="593980"/>
                  <a:pt x="279040" y="593980"/>
                </a:cubicBezTo>
                <a:cubicBezTo>
                  <a:pt x="256354" y="593980"/>
                  <a:pt x="256354" y="592917"/>
                  <a:pt x="256354" y="569517"/>
                </a:cubicBezTo>
                <a:cubicBezTo>
                  <a:pt x="256354" y="555690"/>
                  <a:pt x="256354" y="541863"/>
                  <a:pt x="256354" y="528036"/>
                </a:cubicBezTo>
                <a:cubicBezTo>
                  <a:pt x="256354" y="504636"/>
                  <a:pt x="256354" y="504636"/>
                  <a:pt x="278054" y="504636"/>
                </a:cubicBezTo>
                <a:close/>
                <a:moveTo>
                  <a:pt x="942895" y="453454"/>
                </a:moveTo>
                <a:cubicBezTo>
                  <a:pt x="989224" y="494914"/>
                  <a:pt x="1033581" y="534249"/>
                  <a:pt x="1077938" y="574646"/>
                </a:cubicBezTo>
                <a:cubicBezTo>
                  <a:pt x="1059210" y="599097"/>
                  <a:pt x="1040481" y="622484"/>
                  <a:pt x="1021752" y="644809"/>
                </a:cubicBezTo>
                <a:cubicBezTo>
                  <a:pt x="928109" y="760685"/>
                  <a:pt x="831509" y="874435"/>
                  <a:pt x="722095" y="974365"/>
                </a:cubicBezTo>
                <a:cubicBezTo>
                  <a:pt x="695481" y="999879"/>
                  <a:pt x="664923" y="1021141"/>
                  <a:pt x="635352" y="1042403"/>
                </a:cubicBezTo>
                <a:cubicBezTo>
                  <a:pt x="626481" y="1048781"/>
                  <a:pt x="613666" y="1046655"/>
                  <a:pt x="601838" y="1048781"/>
                </a:cubicBezTo>
                <a:cubicBezTo>
                  <a:pt x="601838" y="1037087"/>
                  <a:pt x="596909" y="1023267"/>
                  <a:pt x="600852" y="1012636"/>
                </a:cubicBezTo>
                <a:cubicBezTo>
                  <a:pt x="619581" y="969050"/>
                  <a:pt x="637323" y="924400"/>
                  <a:pt x="659995" y="882940"/>
                </a:cubicBezTo>
                <a:cubicBezTo>
                  <a:pt x="741809" y="734108"/>
                  <a:pt x="838409" y="595907"/>
                  <a:pt x="938952" y="460896"/>
                </a:cubicBezTo>
                <a:cubicBezTo>
                  <a:pt x="939938" y="458770"/>
                  <a:pt x="940924" y="456643"/>
                  <a:pt x="942895" y="453454"/>
                </a:cubicBezTo>
                <a:close/>
                <a:moveTo>
                  <a:pt x="1337162" y="323013"/>
                </a:moveTo>
                <a:cubicBezTo>
                  <a:pt x="1348990" y="326198"/>
                  <a:pt x="1361803" y="343189"/>
                  <a:pt x="1361803" y="358055"/>
                </a:cubicBezTo>
                <a:cubicBezTo>
                  <a:pt x="1359832" y="361241"/>
                  <a:pt x="1357861" y="367612"/>
                  <a:pt x="1353918" y="373984"/>
                </a:cubicBezTo>
                <a:cubicBezTo>
                  <a:pt x="1300693" y="447255"/>
                  <a:pt x="1247469" y="521588"/>
                  <a:pt x="1194244" y="594859"/>
                </a:cubicBezTo>
                <a:cubicBezTo>
                  <a:pt x="1175517" y="619282"/>
                  <a:pt x="1154818" y="642644"/>
                  <a:pt x="1134120" y="664944"/>
                </a:cubicBezTo>
                <a:cubicBezTo>
                  <a:pt x="1125249" y="673439"/>
                  <a:pt x="1113421" y="678749"/>
                  <a:pt x="1101594" y="682996"/>
                </a:cubicBezTo>
                <a:cubicBezTo>
                  <a:pt x="1095680" y="685120"/>
                  <a:pt x="1083852" y="682996"/>
                  <a:pt x="1080895" y="677687"/>
                </a:cubicBezTo>
                <a:cubicBezTo>
                  <a:pt x="1077938" y="671315"/>
                  <a:pt x="1077938" y="658573"/>
                  <a:pt x="1080895" y="652201"/>
                </a:cubicBezTo>
                <a:cubicBezTo>
                  <a:pt x="1092723" y="633087"/>
                  <a:pt x="1107507" y="615035"/>
                  <a:pt x="1121306" y="596983"/>
                </a:cubicBezTo>
                <a:cubicBezTo>
                  <a:pt x="1175517" y="522650"/>
                  <a:pt x="1229727" y="449379"/>
                  <a:pt x="1284923" y="375046"/>
                </a:cubicBezTo>
                <a:cubicBezTo>
                  <a:pt x="1293794" y="362303"/>
                  <a:pt x="1302665" y="348498"/>
                  <a:pt x="1310550" y="334694"/>
                </a:cubicBezTo>
                <a:cubicBezTo>
                  <a:pt x="1317449" y="324075"/>
                  <a:pt x="1325334" y="318765"/>
                  <a:pt x="1337162" y="323013"/>
                </a:cubicBezTo>
                <a:close/>
                <a:moveTo>
                  <a:pt x="525824" y="229421"/>
                </a:moveTo>
                <a:cubicBezTo>
                  <a:pt x="600725" y="229421"/>
                  <a:pt x="675627" y="229421"/>
                  <a:pt x="750528" y="229421"/>
                </a:cubicBezTo>
                <a:cubicBezTo>
                  <a:pt x="761369" y="229421"/>
                  <a:pt x="765311" y="233676"/>
                  <a:pt x="765311" y="245375"/>
                </a:cubicBezTo>
                <a:cubicBezTo>
                  <a:pt x="764326" y="264521"/>
                  <a:pt x="764326" y="282602"/>
                  <a:pt x="765311" y="301747"/>
                </a:cubicBezTo>
                <a:cubicBezTo>
                  <a:pt x="765311" y="314511"/>
                  <a:pt x="760383" y="318765"/>
                  <a:pt x="748557" y="318765"/>
                </a:cubicBezTo>
                <a:cubicBezTo>
                  <a:pt x="711106" y="318765"/>
                  <a:pt x="674641" y="318765"/>
                  <a:pt x="638176" y="318765"/>
                </a:cubicBezTo>
                <a:cubicBezTo>
                  <a:pt x="601711" y="318765"/>
                  <a:pt x="565246" y="317702"/>
                  <a:pt x="528781" y="318765"/>
                </a:cubicBezTo>
                <a:cubicBezTo>
                  <a:pt x="515969" y="318765"/>
                  <a:pt x="511041" y="313447"/>
                  <a:pt x="511041" y="299620"/>
                </a:cubicBezTo>
                <a:cubicBezTo>
                  <a:pt x="512027" y="282602"/>
                  <a:pt x="512027" y="264521"/>
                  <a:pt x="511041" y="246439"/>
                </a:cubicBezTo>
                <a:cubicBezTo>
                  <a:pt x="511041" y="234739"/>
                  <a:pt x="514983" y="229421"/>
                  <a:pt x="525824" y="229421"/>
                </a:cubicBezTo>
                <a:close/>
                <a:moveTo>
                  <a:pt x="1243182" y="137949"/>
                </a:moveTo>
                <a:cubicBezTo>
                  <a:pt x="1255260" y="139675"/>
                  <a:pt x="1267337" y="146577"/>
                  <a:pt x="1281140" y="158257"/>
                </a:cubicBezTo>
                <a:cubicBezTo>
                  <a:pt x="1308745" y="183741"/>
                  <a:pt x="1317618" y="208163"/>
                  <a:pt x="1306773" y="240018"/>
                </a:cubicBezTo>
                <a:cubicBezTo>
                  <a:pt x="1300858" y="257008"/>
                  <a:pt x="1294942" y="275059"/>
                  <a:pt x="1285083" y="289925"/>
                </a:cubicBezTo>
                <a:cubicBezTo>
                  <a:pt x="1228886" y="370624"/>
                  <a:pt x="1171704" y="450262"/>
                  <a:pt x="1114521" y="532023"/>
                </a:cubicBezTo>
                <a:cubicBezTo>
                  <a:pt x="1066212" y="489550"/>
                  <a:pt x="1022832" y="450262"/>
                  <a:pt x="977480" y="410974"/>
                </a:cubicBezTo>
                <a:cubicBezTo>
                  <a:pt x="984381" y="401417"/>
                  <a:pt x="990297" y="392923"/>
                  <a:pt x="996212" y="385490"/>
                </a:cubicBezTo>
                <a:cubicBezTo>
                  <a:pt x="1050437" y="319656"/>
                  <a:pt x="1103676" y="252760"/>
                  <a:pt x="1157901" y="187988"/>
                </a:cubicBezTo>
                <a:cubicBezTo>
                  <a:pt x="1170718" y="172061"/>
                  <a:pt x="1188464" y="159319"/>
                  <a:pt x="1205225" y="148700"/>
                </a:cubicBezTo>
                <a:cubicBezTo>
                  <a:pt x="1219027" y="139675"/>
                  <a:pt x="1231105" y="136224"/>
                  <a:pt x="1243182" y="137949"/>
                </a:cubicBezTo>
                <a:close/>
                <a:moveTo>
                  <a:pt x="326420" y="0"/>
                </a:moveTo>
                <a:cubicBezTo>
                  <a:pt x="513791" y="0"/>
                  <a:pt x="702148" y="0"/>
                  <a:pt x="889519" y="0"/>
                </a:cubicBezTo>
                <a:cubicBezTo>
                  <a:pt x="964468" y="1063"/>
                  <a:pt x="1018707" y="56311"/>
                  <a:pt x="1021665" y="137059"/>
                </a:cubicBezTo>
                <a:cubicBezTo>
                  <a:pt x="1021665" y="164684"/>
                  <a:pt x="1021665" y="191246"/>
                  <a:pt x="1020679" y="218870"/>
                </a:cubicBezTo>
                <a:cubicBezTo>
                  <a:pt x="1020679" y="225245"/>
                  <a:pt x="1017721" y="232682"/>
                  <a:pt x="1013776" y="237995"/>
                </a:cubicBezTo>
                <a:cubicBezTo>
                  <a:pt x="985177" y="275181"/>
                  <a:pt x="956578" y="311305"/>
                  <a:pt x="928966" y="348492"/>
                </a:cubicBezTo>
                <a:cubicBezTo>
                  <a:pt x="921077" y="358054"/>
                  <a:pt x="915160" y="369741"/>
                  <a:pt x="908256" y="380366"/>
                </a:cubicBezTo>
                <a:cubicBezTo>
                  <a:pt x="905298" y="384616"/>
                  <a:pt x="901353" y="387804"/>
                  <a:pt x="895436" y="395241"/>
                </a:cubicBezTo>
                <a:cubicBezTo>
                  <a:pt x="895436" y="365492"/>
                  <a:pt x="895436" y="339992"/>
                  <a:pt x="895436" y="314493"/>
                </a:cubicBezTo>
                <a:cubicBezTo>
                  <a:pt x="895436" y="263494"/>
                  <a:pt x="895436" y="212495"/>
                  <a:pt x="895436" y="161496"/>
                </a:cubicBezTo>
                <a:cubicBezTo>
                  <a:pt x="895436" y="139184"/>
                  <a:pt x="892478" y="135997"/>
                  <a:pt x="870782" y="135997"/>
                </a:cubicBezTo>
                <a:cubicBezTo>
                  <a:pt x="713982" y="135997"/>
                  <a:pt x="557182" y="135997"/>
                  <a:pt x="399396" y="135997"/>
                </a:cubicBezTo>
                <a:cubicBezTo>
                  <a:pt x="394465" y="135997"/>
                  <a:pt x="388548" y="135997"/>
                  <a:pt x="381645" y="135997"/>
                </a:cubicBezTo>
                <a:cubicBezTo>
                  <a:pt x="381645" y="145559"/>
                  <a:pt x="381645" y="152997"/>
                  <a:pt x="381645" y="159371"/>
                </a:cubicBezTo>
                <a:cubicBezTo>
                  <a:pt x="381645" y="211433"/>
                  <a:pt x="381645" y="262431"/>
                  <a:pt x="381645" y="314493"/>
                </a:cubicBezTo>
                <a:cubicBezTo>
                  <a:pt x="380659" y="373991"/>
                  <a:pt x="346143" y="410116"/>
                  <a:pt x="290918" y="410116"/>
                </a:cubicBezTo>
                <a:cubicBezTo>
                  <a:pt x="241610" y="410116"/>
                  <a:pt x="192302" y="410116"/>
                  <a:pt x="142994" y="410116"/>
                </a:cubicBezTo>
                <a:cubicBezTo>
                  <a:pt x="138063" y="410116"/>
                  <a:pt x="133132" y="410116"/>
                  <a:pt x="126229" y="410116"/>
                </a:cubicBezTo>
                <a:cubicBezTo>
                  <a:pt x="126229" y="418615"/>
                  <a:pt x="126229" y="423928"/>
                  <a:pt x="126229" y="429240"/>
                </a:cubicBezTo>
                <a:cubicBezTo>
                  <a:pt x="126229" y="658735"/>
                  <a:pt x="126229" y="888229"/>
                  <a:pt x="126229" y="1117724"/>
                </a:cubicBezTo>
                <a:cubicBezTo>
                  <a:pt x="126229" y="1143223"/>
                  <a:pt x="128201" y="1145348"/>
                  <a:pt x="150883" y="1145348"/>
                </a:cubicBezTo>
                <a:cubicBezTo>
                  <a:pt x="390521" y="1145348"/>
                  <a:pt x="630158" y="1145348"/>
                  <a:pt x="869796" y="1145348"/>
                </a:cubicBezTo>
                <a:cubicBezTo>
                  <a:pt x="893464" y="1145348"/>
                  <a:pt x="895436" y="1143223"/>
                  <a:pt x="895436" y="1117724"/>
                </a:cubicBezTo>
                <a:cubicBezTo>
                  <a:pt x="895436" y="1052913"/>
                  <a:pt x="895436" y="988102"/>
                  <a:pt x="895436" y="923291"/>
                </a:cubicBezTo>
                <a:cubicBezTo>
                  <a:pt x="895436" y="916916"/>
                  <a:pt x="897409" y="908416"/>
                  <a:pt x="901353" y="904166"/>
                </a:cubicBezTo>
                <a:cubicBezTo>
                  <a:pt x="938827" y="860605"/>
                  <a:pt x="976302" y="818106"/>
                  <a:pt x="1013776" y="774545"/>
                </a:cubicBezTo>
                <a:cubicBezTo>
                  <a:pt x="1015748" y="773482"/>
                  <a:pt x="1016734" y="772420"/>
                  <a:pt x="1020679" y="769232"/>
                </a:cubicBezTo>
                <a:cubicBezTo>
                  <a:pt x="1020679" y="775607"/>
                  <a:pt x="1021665" y="779857"/>
                  <a:pt x="1021665" y="784107"/>
                </a:cubicBezTo>
                <a:cubicBezTo>
                  <a:pt x="1021665" y="902042"/>
                  <a:pt x="1021665" y="1018914"/>
                  <a:pt x="1021665" y="1135786"/>
                </a:cubicBezTo>
                <a:cubicBezTo>
                  <a:pt x="1020679" y="1222909"/>
                  <a:pt x="967426" y="1281345"/>
                  <a:pt x="886561" y="1281345"/>
                </a:cubicBezTo>
                <a:cubicBezTo>
                  <a:pt x="634103" y="1281345"/>
                  <a:pt x="382631" y="1281345"/>
                  <a:pt x="131160" y="1281345"/>
                </a:cubicBezTo>
                <a:cubicBezTo>
                  <a:pt x="55225" y="1281345"/>
                  <a:pt x="0" y="1221847"/>
                  <a:pt x="0" y="1140036"/>
                </a:cubicBezTo>
                <a:cubicBezTo>
                  <a:pt x="0" y="872292"/>
                  <a:pt x="0" y="603486"/>
                  <a:pt x="0" y="335742"/>
                </a:cubicBezTo>
                <a:cubicBezTo>
                  <a:pt x="0" y="315555"/>
                  <a:pt x="5917" y="298556"/>
                  <a:pt x="18737" y="283681"/>
                </a:cubicBezTo>
                <a:cubicBezTo>
                  <a:pt x="99603" y="198683"/>
                  <a:pt x="180468" y="113685"/>
                  <a:pt x="261333" y="28687"/>
                </a:cubicBezTo>
                <a:cubicBezTo>
                  <a:pt x="279084" y="9562"/>
                  <a:pt x="300780" y="0"/>
                  <a:pt x="326420" y="0"/>
                </a:cubicBezTo>
                <a:close/>
              </a:path>
            </a:pathLst>
          </a:custGeom>
          <a:solidFill>
            <a:srgbClr val="FFFFFF"/>
          </a:solidFill>
          <a:ln w="9525">
            <a:noFill/>
          </a:ln>
        </p:spPr>
        <p:txBody>
          <a:bodyPr/>
          <a:p>
            <a:endParaRPr lang="zh-CN" altLang="en-US" sz="240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35170" name="Rectangle 2"/>
          <p:cNvSpPr>
            <a:spLocks noGrp="1" noChangeArrowheads="1"/>
          </p:cNvSpPr>
          <p:nvPr>
            <p:ph type="title" idx="4294967295"/>
          </p:nvPr>
        </p:nvSpPr>
        <p:spPr/>
        <p:txBody>
          <a:bodyPr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4400" b="0" i="0" u="none" strike="noStrike" kern="0" cap="none" spc="0" normalizeH="0" baseline="0" noProof="0" smtClean="0">
              <a:ln>
                <a:noFill/>
              </a:ln>
              <a:solidFill>
                <a:schemeClr val="tx2"/>
              </a:solidFill>
              <a:effectLst>
                <a:outerShdw blurRad="38100" dist="38100" dir="2700000" algn="tl">
                  <a:srgbClr val="000000"/>
                </a:outerShdw>
              </a:effectLst>
              <a:uLnTx/>
              <a:uFillTx/>
              <a:latin typeface="+mj-lt"/>
              <a:ea typeface="+mj-ea"/>
              <a:cs typeface="+mj-cs"/>
            </a:endParaRPr>
          </a:p>
        </p:txBody>
      </p:sp>
      <p:sp>
        <p:nvSpPr>
          <p:cNvPr id="135171" name="Rectangle 3"/>
          <p:cNvSpPr>
            <a:spLocks noGrp="1" noChangeArrowheads="1"/>
          </p:cNvSpPr>
          <p:nvPr>
            <p:ph type="body" idx="1"/>
          </p:nvPr>
        </p:nvSpPr>
        <p:spPr/>
        <p:txBody>
          <a:bodyPr wrap="square" lIns="91440" tIns="45720" rIns="91440" bIns="45720" numCol="1" anchor="t" anchorCtr="0" compatLnSpc="1"/>
          <a:lstStyle/>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endParaRPr kumimoji="0" lang="zh-CN" altLang="zh-CN" sz="3200" b="0" i="0" u="none" strike="noStrike" kern="0" cap="none" spc="0" normalizeH="0" baseline="0" noProof="0" smtClean="0">
              <a:ln>
                <a:noFill/>
              </a:ln>
              <a:solidFill>
                <a:schemeClr val="tx1"/>
              </a:solidFill>
              <a:effectLst>
                <a:outerShdw blurRad="38100" dist="38100" dir="2700000" algn="tl">
                  <a:srgbClr val="000000"/>
                </a:outerShdw>
              </a:effectLst>
              <a:uLnTx/>
              <a:uFillTx/>
              <a:latin typeface="+mn-lt"/>
              <a:ea typeface="+mn-ea"/>
              <a:cs typeface="+mn-cs"/>
            </a:endParaRPr>
          </a:p>
        </p:txBody>
      </p:sp>
      <p:pic>
        <p:nvPicPr>
          <p:cNvPr id="5124" name="Picture 5"/>
          <p:cNvPicPr>
            <a:picLocks noChangeAspect="1"/>
          </p:cNvPicPr>
          <p:nvPr/>
        </p:nvPicPr>
        <p:blipFill>
          <a:blip r:embed="rId1">
            <a:lum bright="51999" contrast="-28000"/>
          </a:blip>
          <a:stretch>
            <a:fillRect/>
          </a:stretch>
        </p:blipFill>
        <p:spPr>
          <a:xfrm>
            <a:off x="200025" y="0"/>
            <a:ext cx="11810365" cy="6858000"/>
          </a:xfrm>
          <a:prstGeom prst="rect">
            <a:avLst/>
          </a:prstGeom>
          <a:noFill/>
          <a:ln w="9525">
            <a:noFill/>
          </a:ln>
        </p:spPr>
      </p:pic>
      <p:pic>
        <p:nvPicPr>
          <p:cNvPr id="5125" name="Picture 4" descr="1"/>
          <p:cNvPicPr>
            <a:picLocks noChangeAspect="1"/>
          </p:cNvPicPr>
          <p:nvPr/>
        </p:nvPicPr>
        <p:blipFill>
          <a:blip r:embed="rId2"/>
          <a:stretch>
            <a:fillRect/>
          </a:stretch>
        </p:blipFill>
        <p:spPr>
          <a:xfrm>
            <a:off x="7696200" y="4114800"/>
            <a:ext cx="2971800" cy="2971800"/>
          </a:xfrm>
          <a:prstGeom prst="rect">
            <a:avLst/>
          </a:prstGeom>
          <a:noFill/>
          <a:ln w="9525">
            <a:noFill/>
          </a:ln>
        </p:spPr>
      </p:pic>
      <p:sp>
        <p:nvSpPr>
          <p:cNvPr id="17410" name="AutoShape 2"/>
          <p:cNvSpPr>
            <a:spLocks noChangeArrowheads="1"/>
          </p:cNvSpPr>
          <p:nvPr/>
        </p:nvSpPr>
        <p:spPr bwMode="auto">
          <a:xfrm>
            <a:off x="2743200" y="76200"/>
            <a:ext cx="7010400" cy="2362200"/>
          </a:xfrm>
          <a:prstGeom prst="cloudCallout">
            <a:avLst>
              <a:gd name="adj1" fmla="val 36685"/>
              <a:gd name="adj2" fmla="val 128694"/>
            </a:avLst>
          </a:prstGeom>
          <a:noFill/>
          <a:ln w="28575">
            <a:solidFill>
              <a:srgbClr val="0000FF"/>
            </a:solidFill>
            <a:round/>
          </a:ln>
          <a:effectLst>
            <a:outerShdw dist="107763" dir="2700000" algn="ctr" rotWithShape="0">
              <a:srgbClr val="808080"/>
            </a:outerShdw>
          </a:effectLst>
        </p:spPr>
        <p:txBody>
          <a:bodyPr anchor="ctr"/>
          <a:lstStyle/>
          <a:p>
            <a:pPr marL="0" marR="0" lvl="0" indent="0" algn="ctr" defTabSz="914400" rtl="0" eaLnBrk="1" fontAlgn="base" latinLnBrk="0" hangingPunct="1">
              <a:lnSpc>
                <a:spcPct val="100000"/>
              </a:lnSpc>
              <a:spcBef>
                <a:spcPct val="50000"/>
              </a:spcBef>
              <a:spcAft>
                <a:spcPct val="0"/>
              </a:spcAft>
              <a:buClrTx/>
              <a:buSzTx/>
              <a:buFontTx/>
              <a:buNone/>
              <a:defRPr/>
            </a:pPr>
            <a:endParaRPr kumimoji="1" lang="zh-CN" altLang="zh-CN" sz="32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pitchFamily="49" charset="-122"/>
              <a:cs typeface="+mn-cs"/>
            </a:endParaRPr>
          </a:p>
        </p:txBody>
      </p:sp>
      <p:sp>
        <p:nvSpPr>
          <p:cNvPr id="33802" name="Text Box 10"/>
          <p:cNvSpPr txBox="1">
            <a:spLocks noChangeArrowheads="1"/>
          </p:cNvSpPr>
          <p:nvPr/>
        </p:nvSpPr>
        <p:spPr bwMode="auto">
          <a:xfrm>
            <a:off x="3429000" y="838200"/>
            <a:ext cx="4572000" cy="1630045"/>
          </a:xfrm>
          <a:prstGeom prst="rect">
            <a:avLst/>
          </a:prstGeom>
          <a:noFill/>
          <a:ln w="9525">
            <a:noFill/>
            <a:miter lim="800000"/>
          </a:ln>
          <a:effectLst/>
        </p:spPr>
        <p:txBody>
          <a:bodyPr>
            <a:spAutoFit/>
          </a:bodyPr>
          <a:lstStyle/>
          <a:p>
            <a:pPr marR="0" defTabSz="914400">
              <a:buClrTx/>
              <a:buSzTx/>
              <a:buFontTx/>
              <a:buNone/>
              <a:defRPr/>
            </a:pPr>
            <a:r>
              <a:rPr kumimoji="0" lang="zh-CN" altLang="en-US" sz="4000" b="1" kern="1200" cap="none" spc="0" normalizeH="0" baseline="0" noProof="0">
                <a:solidFill>
                  <a:srgbClr val="3333CC"/>
                </a:solidFill>
                <a:effectLst>
                  <a:outerShdw blurRad="38100" dist="38100" dir="2700000" algn="tl">
                    <a:srgbClr val="C0C0C0"/>
                  </a:outerShdw>
                </a:effectLst>
                <a:latin typeface="Arial" panose="020B0604020202020204" pitchFamily="34" charset="0"/>
                <a:ea typeface="宋体" panose="02010600030101010101" pitchFamily="2" charset="-122"/>
                <a:cs typeface="+mn-cs"/>
              </a:rPr>
              <a:t>红军为什么要长征</a:t>
            </a:r>
            <a:r>
              <a:rPr kumimoji="0" lang="en-US" altLang="zh-CN" sz="4000" b="1" kern="1200" cap="none" spc="0" normalizeH="0" baseline="0" noProof="0">
                <a:solidFill>
                  <a:srgbClr val="3333CC"/>
                </a:solidFill>
                <a:effectLst>
                  <a:outerShdw blurRad="38100" dist="38100" dir="2700000" algn="tl">
                    <a:srgbClr val="C0C0C0"/>
                  </a:outerShdw>
                </a:effectLst>
                <a:latin typeface="Arial" panose="020B0604020202020204" pitchFamily="34" charset="0"/>
                <a:ea typeface="宋体" panose="02010600030101010101" pitchFamily="2" charset="-122"/>
                <a:cs typeface="+mn-cs"/>
              </a:rPr>
              <a:t>?</a:t>
            </a:r>
            <a:endParaRPr kumimoji="0" lang="en-US" altLang="zh-CN" sz="4000" b="1" kern="1200" cap="none" spc="0" normalizeH="0" baseline="0" noProof="0">
              <a:solidFill>
                <a:srgbClr val="3333CC"/>
              </a:solidFill>
              <a:effectLst>
                <a:outerShdw blurRad="38100" dist="38100" dir="2700000" algn="tl">
                  <a:srgbClr val="C0C0C0"/>
                </a:outerShdw>
              </a:effectLst>
              <a:latin typeface="Arial" panose="020B0604020202020204" pitchFamily="34" charset="0"/>
              <a:ea typeface="宋体" panose="02010600030101010101" pitchFamily="2" charset="-122"/>
              <a:cs typeface="+mn-cs"/>
            </a:endParaRPr>
          </a:p>
          <a:p>
            <a:pPr marR="0" defTabSz="914400">
              <a:spcBef>
                <a:spcPct val="50000"/>
              </a:spcBef>
              <a:buClrTx/>
              <a:buSzTx/>
              <a:buFontTx/>
              <a:buNone/>
              <a:defRPr/>
            </a:pPr>
            <a:endParaRPr kumimoji="0" lang="en-US" altLang="zh-CN" sz="4000" b="1" kern="1200" cap="none" spc="0" normalizeH="0" baseline="0" noProof="0">
              <a:solidFill>
                <a:srgbClr val="FF9933"/>
              </a:solidFill>
              <a:effectLst>
                <a:outerShdw blurRad="38100" dist="38100" dir="2700000" algn="tl">
                  <a:srgbClr val="C0C0C0"/>
                </a:outerShdw>
              </a:effectLst>
              <a:latin typeface="Arial" panose="020B0604020202020204" pitchFamily="34" charset="0"/>
              <a:ea typeface="宋体" panose="02010600030101010101" pitchFamily="2" charset="-122"/>
              <a:cs typeface="+mn-cs"/>
            </a:endParaRPr>
          </a:p>
        </p:txBody>
      </p:sp>
    </p:spTree>
  </p:cSld>
  <p:clrMapOvr>
    <a:masterClrMapping/>
  </p:clrMapOvr>
  <p:transition spd="slow">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91804" name="Text Box 316"/>
          <p:cNvSpPr txBox="1"/>
          <p:nvPr/>
        </p:nvSpPr>
        <p:spPr>
          <a:xfrm>
            <a:off x="295275" y="3576320"/>
            <a:ext cx="11814810" cy="1445260"/>
          </a:xfrm>
          <a:prstGeom prst="rect">
            <a:avLst/>
          </a:prstGeom>
          <a:solidFill>
            <a:srgbClr val="CCFFFF"/>
          </a:solidFill>
          <a:ln w="9525">
            <a:noFill/>
          </a:ln>
        </p:spPr>
        <p:txBody>
          <a:bodyPr wrap="square">
            <a:spAutoFit/>
          </a:bodyPr>
          <a:p>
            <a:pPr>
              <a:spcBef>
                <a:spcPct val="50000"/>
              </a:spcBef>
            </a:pPr>
            <a:r>
              <a:rPr lang="zh-CN" altLang="en-US" sz="4400" b="1" dirty="0">
                <a:solidFill>
                  <a:srgbClr val="006600"/>
                </a:solidFill>
                <a:latin typeface="黑体" panose="02010609060101010101" pitchFamily="49" charset="-122"/>
                <a:ea typeface="黑体" panose="02010609060101010101" pitchFamily="49" charset="-122"/>
              </a:rPr>
              <a:t>（</a:t>
            </a:r>
            <a:r>
              <a:rPr lang="en-US" altLang="zh-CN" sz="4400" b="1">
                <a:solidFill>
                  <a:srgbClr val="006600"/>
                </a:solidFill>
                <a:latin typeface="黑体" panose="02010609060101010101" pitchFamily="49" charset="-122"/>
                <a:ea typeface="黑体" panose="02010609060101010101" pitchFamily="49" charset="-122"/>
              </a:rPr>
              <a:t>2</a:t>
            </a:r>
            <a:r>
              <a:rPr lang="zh-CN" altLang="en-US" sz="4400" b="1" dirty="0">
                <a:solidFill>
                  <a:srgbClr val="006600"/>
                </a:solidFill>
                <a:latin typeface="黑体" panose="02010609060101010101" pitchFamily="49" charset="-122"/>
                <a:ea typeface="黑体" panose="02010609060101010101" pitchFamily="49" charset="-122"/>
              </a:rPr>
              <a:t>）根本原因：</a:t>
            </a:r>
            <a:r>
              <a:rPr lang="zh-CN" altLang="en-US" sz="4400" b="1" dirty="0">
                <a:solidFill>
                  <a:srgbClr val="FF0000"/>
                </a:solidFill>
                <a:latin typeface="Tahoma" panose="020B0604030504040204" pitchFamily="34" charset="0"/>
              </a:rPr>
              <a:t>中国共产党内王明、博古等人的“左倾”错误思想而导致。</a:t>
            </a:r>
            <a:endParaRPr lang="zh-CN" altLang="en-US" sz="4400" b="1" dirty="0">
              <a:solidFill>
                <a:srgbClr val="FF0000"/>
              </a:solidFill>
              <a:latin typeface="Tahoma" panose="020B0604030504040204" pitchFamily="34" charset="0"/>
            </a:endParaRPr>
          </a:p>
        </p:txBody>
      </p:sp>
      <p:sp>
        <p:nvSpPr>
          <p:cNvPr id="33803" name="Text Box 11"/>
          <p:cNvSpPr txBox="1">
            <a:spLocks noChangeArrowheads="1"/>
          </p:cNvSpPr>
          <p:nvPr/>
        </p:nvSpPr>
        <p:spPr bwMode="auto">
          <a:xfrm>
            <a:off x="395605" y="1115695"/>
            <a:ext cx="11401425" cy="3138170"/>
          </a:xfrm>
          <a:prstGeom prst="rect">
            <a:avLst/>
          </a:prstGeom>
          <a:noFill/>
          <a:ln w="9525">
            <a:noFill/>
            <a:miter lim="800000"/>
          </a:ln>
          <a:effectLst/>
        </p:spPr>
        <p:txBody>
          <a:bodyPr wrap="square">
            <a:spAutoFit/>
          </a:bodyPr>
          <a:p>
            <a:pPr>
              <a:spcBef>
                <a:spcPct val="50000"/>
              </a:spcBef>
            </a:pPr>
            <a:r>
              <a:rPr lang="zh-CN" altLang="en-US" sz="4400" b="1" dirty="0">
                <a:solidFill>
                  <a:srgbClr val="006600"/>
                </a:solidFill>
                <a:effectLst>
                  <a:outerShdw blurRad="38100" dist="38100" dir="2700000">
                    <a:srgbClr val="000000"/>
                  </a:outerShdw>
                </a:effectLst>
                <a:latin typeface="Arial" panose="020B0604020202020204" pitchFamily="34" charset="0"/>
              </a:rPr>
              <a:t>          （</a:t>
            </a:r>
            <a:r>
              <a:rPr lang="en-US" altLang="zh-CN" sz="4400" b="1">
                <a:solidFill>
                  <a:srgbClr val="006600"/>
                </a:solidFill>
                <a:effectLst>
                  <a:outerShdw blurRad="38100" dist="38100" dir="2700000">
                    <a:srgbClr val="000000"/>
                  </a:outerShdw>
                </a:effectLst>
                <a:latin typeface="Arial" panose="020B0604020202020204" pitchFamily="34" charset="0"/>
              </a:rPr>
              <a:t>1</a:t>
            </a:r>
            <a:r>
              <a:rPr lang="zh-CN" altLang="en-US" sz="4400" b="1" dirty="0">
                <a:solidFill>
                  <a:srgbClr val="006600"/>
                </a:solidFill>
                <a:effectLst>
                  <a:outerShdw blurRad="38100" dist="38100" dir="2700000">
                    <a:srgbClr val="000000"/>
                  </a:outerShdw>
                </a:effectLst>
                <a:latin typeface="Arial" panose="020B0604020202020204" pitchFamily="34" charset="0"/>
              </a:rPr>
              <a:t>）直接原因：</a:t>
            </a:r>
            <a:r>
              <a:rPr lang="zh-CN" altLang="en-US" sz="4400" b="1" dirty="0">
                <a:solidFill>
                  <a:srgbClr val="FF0000"/>
                </a:solidFill>
                <a:effectLst>
                  <a:outerShdw blurRad="38100" dist="38100" dir="2700000">
                    <a:srgbClr val="000000"/>
                  </a:outerShdw>
                </a:effectLst>
                <a:latin typeface="Arial" panose="020B0604020202020204" pitchFamily="34" charset="0"/>
              </a:rPr>
              <a:t>红军</a:t>
            </a:r>
            <a:r>
              <a:rPr lang="zh-CN" altLang="en-US" sz="4400" b="1" dirty="0">
                <a:solidFill>
                  <a:srgbClr val="FF3300"/>
                </a:solidFill>
                <a:effectLst>
                  <a:outerShdw blurRad="38100" dist="38100" dir="2700000">
                    <a:srgbClr val="000000"/>
                  </a:outerShdw>
                </a:effectLst>
                <a:latin typeface="Arial" panose="020B0604020202020204" pitchFamily="34" charset="0"/>
              </a:rPr>
              <a:t>第五次</a:t>
            </a:r>
            <a:r>
              <a:rPr lang="zh-CN" altLang="en-US" sz="4400" dirty="0">
                <a:solidFill>
                  <a:srgbClr val="FF3300"/>
                </a:solidFill>
                <a:effectLst>
                  <a:outerShdw blurRad="38100" dist="38100" dir="2700000">
                    <a:srgbClr val="000000"/>
                  </a:outerShdw>
                </a:effectLst>
                <a:latin typeface="Arial" panose="020B0604020202020204" pitchFamily="34" charset="0"/>
              </a:rPr>
              <a:t>反</a:t>
            </a:r>
            <a:r>
              <a:rPr lang="zh-CN" altLang="en-US" sz="4400" b="1" dirty="0">
                <a:solidFill>
                  <a:srgbClr val="FF3300"/>
                </a:solidFill>
                <a:effectLst>
                  <a:outerShdw blurRad="38100" dist="38100" dir="2700000">
                    <a:srgbClr val="000000"/>
                  </a:outerShdw>
                </a:effectLst>
                <a:latin typeface="Arial" panose="020B0604020202020204" pitchFamily="34" charset="0"/>
              </a:rPr>
              <a:t>“围剿”的失败</a:t>
            </a:r>
            <a:r>
              <a:rPr lang="en-US" altLang="zh-CN" sz="4400" b="1">
                <a:solidFill>
                  <a:srgbClr val="FF3300"/>
                </a:solidFill>
                <a:effectLst>
                  <a:outerShdw blurRad="38100" dist="38100" dir="2700000">
                    <a:srgbClr val="000000"/>
                  </a:outerShdw>
                </a:effectLst>
                <a:latin typeface="Arial" panose="020B0604020202020204" pitchFamily="34" charset="0"/>
              </a:rPr>
              <a:t>,</a:t>
            </a:r>
            <a:r>
              <a:rPr lang="zh-CN" altLang="en-US" sz="4400" b="1" dirty="0">
                <a:solidFill>
                  <a:srgbClr val="FF3300"/>
                </a:solidFill>
                <a:effectLst>
                  <a:outerShdw blurRad="38100" dist="38100" dir="2700000">
                    <a:srgbClr val="000000"/>
                  </a:outerShdw>
                </a:effectLst>
                <a:latin typeface="Arial" panose="020B0604020202020204" pitchFamily="34" charset="0"/>
              </a:rPr>
              <a:t>党中央被迫放弃中央革命根据地进行战略转移</a:t>
            </a:r>
            <a:endParaRPr lang="zh-CN" altLang="en-US" sz="4400" b="1" dirty="0">
              <a:solidFill>
                <a:srgbClr val="FF3300"/>
              </a:solidFill>
              <a:effectLst>
                <a:outerShdw blurRad="38100" dist="38100" dir="2700000">
                  <a:srgbClr val="000000"/>
                </a:outerShdw>
              </a:effectLst>
              <a:latin typeface="Arial" panose="020B0604020202020204" pitchFamily="34" charset="0"/>
            </a:endParaRPr>
          </a:p>
          <a:p>
            <a:pPr>
              <a:spcBef>
                <a:spcPct val="50000"/>
              </a:spcBef>
            </a:pPr>
            <a:endParaRPr lang="en-US" altLang="zh-CN" sz="4400">
              <a:solidFill>
                <a:srgbClr val="FF3300"/>
              </a:solidFill>
              <a:effectLst>
                <a:outerShdw blurRad="38100" dist="38100" dir="2700000">
                  <a:srgbClr val="000000"/>
                </a:outerShdw>
              </a:effectLst>
              <a:latin typeface="Arial" panose="020B0604020202020204" pitchFamily="34" charset="0"/>
            </a:endParaRPr>
          </a:p>
        </p:txBody>
      </p:sp>
      <p:sp>
        <p:nvSpPr>
          <p:cNvPr id="2" name="文本框 1"/>
          <p:cNvSpPr txBox="1"/>
          <p:nvPr/>
        </p:nvSpPr>
        <p:spPr>
          <a:xfrm>
            <a:off x="395605" y="140970"/>
            <a:ext cx="4215130" cy="706755"/>
          </a:xfrm>
          <a:prstGeom prst="rect">
            <a:avLst/>
          </a:prstGeom>
          <a:noFill/>
        </p:spPr>
        <p:txBody>
          <a:bodyPr wrap="square" rtlCol="0">
            <a:spAutoFit/>
          </a:bodyPr>
          <a:p>
            <a:r>
              <a:rPr lang="en-US" altLang="zh-CN" sz="4000" b="1" dirty="0">
                <a:solidFill>
                  <a:srgbClr val="006600"/>
                </a:solidFill>
                <a:effectLst>
                  <a:outerShdw blurRad="38100" dist="38100" dir="2700000">
                    <a:srgbClr val="000000"/>
                  </a:outerShdw>
                </a:effectLst>
                <a:latin typeface="Arial" panose="020B0604020202020204" pitchFamily="34" charset="0"/>
                <a:sym typeface="+mn-ea"/>
              </a:rPr>
              <a:t>1.</a:t>
            </a:r>
            <a:r>
              <a:rPr lang="zh-CN" altLang="en-US" sz="4000" b="1" dirty="0">
                <a:solidFill>
                  <a:srgbClr val="006600"/>
                </a:solidFill>
                <a:effectLst>
                  <a:outerShdw blurRad="38100" dist="38100" dir="2700000">
                    <a:srgbClr val="000000"/>
                  </a:outerShdw>
                </a:effectLst>
                <a:latin typeface="Arial" panose="020B0604020202020204" pitchFamily="34" charset="0"/>
                <a:sym typeface="+mn-ea"/>
              </a:rPr>
              <a:t>红军长征的原因：</a:t>
            </a:r>
            <a:endParaRPr lang="zh-CN" altLang="en-US" sz="4000" b="1" dirty="0">
              <a:solidFill>
                <a:srgbClr val="006600"/>
              </a:solidFill>
              <a:effectLst>
                <a:outerShdw blurRad="38100" dist="38100" dir="2700000">
                  <a:srgbClr val="000000"/>
                </a:outerShdw>
              </a:effectLst>
              <a:latin typeface="Arial" panose="020B0604020202020204" pitchFamily="34" charset="0"/>
              <a:sym typeface="+mn-ea"/>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803"/>
                                        </p:tgtEl>
                                        <p:attrNameLst>
                                          <p:attrName>style.visibility</p:attrName>
                                        </p:attrNameLst>
                                      </p:cBhvr>
                                      <p:to>
                                        <p:strVal val="visible"/>
                                      </p:to>
                                    </p:set>
                                    <p:animEffect transition="in" filter="blinds(horizontal)">
                                      <p:cBhvr>
                                        <p:cTn id="7" dur="500"/>
                                        <p:tgtEl>
                                          <p:spTgt spid="3380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91804"/>
                                        </p:tgtEl>
                                        <p:attrNameLst>
                                          <p:attrName>style.visibility</p:attrName>
                                        </p:attrNameLst>
                                      </p:cBhvr>
                                      <p:to>
                                        <p:strVal val="visible"/>
                                      </p:to>
                                    </p:set>
                                    <p:animEffect transition="in" filter="diamond(in)">
                                      <p:cBhvr>
                                        <p:cTn id="12" dur="2000"/>
                                        <p:tgtEl>
                                          <p:spTgt spid="1918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1804" grpId="0" bldLvl="0" animBg="1"/>
      <p:bldP spid="33803"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4337" name="Picture 3" descr="长征图"/>
          <p:cNvPicPr>
            <a:picLocks noChangeAspect="1"/>
          </p:cNvPicPr>
          <p:nvPr/>
        </p:nvPicPr>
        <p:blipFill>
          <a:blip r:embed="rId1"/>
          <a:srcRect l="633" t="1547" r="3217" b="1547"/>
          <a:stretch>
            <a:fillRect/>
          </a:stretch>
        </p:blipFill>
        <p:spPr>
          <a:xfrm>
            <a:off x="728980" y="911860"/>
            <a:ext cx="10895330" cy="5133975"/>
          </a:xfrm>
          <a:prstGeom prst="rect">
            <a:avLst/>
          </a:prstGeom>
          <a:noFill/>
          <a:ln w="63500" cap="flat" cmpd="sng">
            <a:solidFill>
              <a:srgbClr val="800000"/>
            </a:solidFill>
            <a:prstDash val="solid"/>
            <a:miter/>
            <a:headEnd type="none" w="med" len="med"/>
            <a:tailEnd type="none" w="med" len="med"/>
          </a:ln>
        </p:spPr>
      </p:pic>
      <p:sp>
        <p:nvSpPr>
          <p:cNvPr id="18436" name="Freeform 4"/>
          <p:cNvSpPr/>
          <p:nvPr/>
        </p:nvSpPr>
        <p:spPr>
          <a:xfrm>
            <a:off x="5030470" y="5057776"/>
            <a:ext cx="2476500" cy="429683"/>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0"/>
              </a:cxn>
            </a:cxnLst>
            <a:pathLst>
              <a:path w="1543" h="393">
                <a:moveTo>
                  <a:pt x="1543" y="136"/>
                </a:moveTo>
                <a:cubicBezTo>
                  <a:pt x="1474" y="234"/>
                  <a:pt x="1406" y="333"/>
                  <a:pt x="1361" y="363"/>
                </a:cubicBezTo>
                <a:cubicBezTo>
                  <a:pt x="1316" y="393"/>
                  <a:pt x="1324" y="332"/>
                  <a:pt x="1271" y="317"/>
                </a:cubicBezTo>
                <a:cubicBezTo>
                  <a:pt x="1218" y="302"/>
                  <a:pt x="1112" y="287"/>
                  <a:pt x="1044" y="272"/>
                </a:cubicBezTo>
                <a:cubicBezTo>
                  <a:pt x="976" y="257"/>
                  <a:pt x="998" y="257"/>
                  <a:pt x="862" y="227"/>
                </a:cubicBezTo>
                <a:cubicBezTo>
                  <a:pt x="726" y="197"/>
                  <a:pt x="371" y="129"/>
                  <a:pt x="227" y="91"/>
                </a:cubicBezTo>
                <a:cubicBezTo>
                  <a:pt x="83" y="53"/>
                  <a:pt x="41" y="26"/>
                  <a:pt x="0" y="0"/>
                </a:cubicBezTo>
              </a:path>
            </a:pathLst>
          </a:custGeom>
          <a:noFill/>
          <a:ln w="76200" cap="flat" cmpd="sng">
            <a:solidFill>
              <a:srgbClr val="800000"/>
            </a:solidFill>
            <a:prstDash val="solid"/>
            <a:bevel/>
            <a:headEnd type="none" w="med" len="med"/>
            <a:tailEnd type="stealth" w="med" len="lg"/>
          </a:ln>
        </p:spPr>
        <p:txBody>
          <a:bodyPr/>
          <a:p>
            <a:endParaRPr lang="zh-CN" altLang="en-US" sz="2400"/>
          </a:p>
        </p:txBody>
      </p:sp>
      <p:sp>
        <p:nvSpPr>
          <p:cNvPr id="13317" name="AutoShape 8">
            <a:hlinkClick r:id="" action="ppaction://noaction"/>
          </p:cNvPr>
          <p:cNvSpPr>
            <a:spLocks noChangeArrowheads="1"/>
          </p:cNvSpPr>
          <p:nvPr/>
        </p:nvSpPr>
        <p:spPr bwMode="auto">
          <a:xfrm>
            <a:off x="7810500" y="3619500"/>
            <a:ext cx="1344084" cy="465667"/>
          </a:xfrm>
          <a:prstGeom prst="wedgeRoundRectCallout">
            <a:avLst>
              <a:gd name="adj1" fmla="val -81598"/>
              <a:gd name="adj2" fmla="val 219150"/>
              <a:gd name="adj3" fmla="val 16667"/>
            </a:avLst>
          </a:prstGeom>
          <a:solidFill>
            <a:schemeClr val="tx2">
              <a:lumMod val="60000"/>
              <a:lumOff val="40000"/>
            </a:schemeClr>
          </a:solidFill>
          <a:ln w="9525">
            <a:solidFill>
              <a:schemeClr val="tx1"/>
            </a:solidFill>
            <a:miter lim="800000"/>
          </a:ln>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dirty="0">
                <a:ln>
                  <a:noFill/>
                </a:ln>
                <a:solidFill>
                  <a:srgbClr val="FFFF00"/>
                </a:solidFill>
                <a:effectLst/>
                <a:uLnTx/>
                <a:uFillTx/>
                <a:latin typeface="微软雅黑" panose="020B0503020204020204" charset="-122"/>
                <a:ea typeface="微软雅黑" panose="020B0503020204020204" charset="-122"/>
                <a:cs typeface="+mn-cs"/>
              </a:rPr>
              <a:t>瑞金</a:t>
            </a:r>
            <a:endParaRPr kumimoji="0" lang="zh-CN" altLang="en-US" sz="2400" b="0" i="0" u="none" strike="noStrike" kern="1200" cap="none" spc="0" normalizeH="0" baseline="0" noProof="0" dirty="0">
              <a:ln>
                <a:noFill/>
              </a:ln>
              <a:solidFill>
                <a:srgbClr val="FFFF00"/>
              </a:solidFill>
              <a:effectLst/>
              <a:uLnTx/>
              <a:uFillTx/>
              <a:latin typeface="微软雅黑" panose="020B0503020204020204" charset="-122"/>
              <a:ea typeface="微软雅黑" panose="020B0503020204020204" charset="-122"/>
              <a:cs typeface="+mn-cs"/>
            </a:endParaRPr>
          </a:p>
        </p:txBody>
      </p:sp>
      <p:sp>
        <p:nvSpPr>
          <p:cNvPr id="18438" name="AutoShape 9">
            <a:hlinkClick r:id="" action="ppaction://noaction"/>
          </p:cNvPr>
          <p:cNvSpPr>
            <a:spLocks noChangeArrowheads="1"/>
          </p:cNvSpPr>
          <p:nvPr/>
        </p:nvSpPr>
        <p:spPr bwMode="auto">
          <a:xfrm>
            <a:off x="4737101" y="5765801"/>
            <a:ext cx="4897967" cy="503767"/>
          </a:xfrm>
          <a:prstGeom prst="wedgeRoundRectCallout">
            <a:avLst>
              <a:gd name="adj1" fmla="val -18065"/>
              <a:gd name="adj2" fmla="val -145583"/>
              <a:gd name="adj3" fmla="val 16667"/>
            </a:avLst>
          </a:prstGeom>
          <a:solidFill>
            <a:schemeClr val="tx2">
              <a:lumMod val="60000"/>
              <a:lumOff val="40000"/>
            </a:schemeClr>
          </a:solidFill>
          <a:ln w="9525">
            <a:solidFill>
              <a:schemeClr val="tx1"/>
            </a:solidFill>
            <a:miter lim="800000"/>
          </a:ln>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dirty="0">
                <a:ln>
                  <a:noFill/>
                </a:ln>
                <a:solidFill>
                  <a:srgbClr val="FFFF00"/>
                </a:solidFill>
                <a:effectLst/>
                <a:uLnTx/>
                <a:uFillTx/>
                <a:latin typeface="微软雅黑" panose="020B0503020204020204" charset="-122"/>
                <a:ea typeface="微软雅黑" panose="020B0503020204020204" charset="-122"/>
                <a:cs typeface="+mn-cs"/>
              </a:rPr>
              <a:t>冲破四道封锁线</a:t>
            </a:r>
            <a:r>
              <a:rPr kumimoji="0" lang="en-US" altLang="zh-CN" sz="2400" b="0" i="0" u="none" strike="noStrike" kern="1200" cap="none" spc="0" normalizeH="0" baseline="0" noProof="0" dirty="0">
                <a:ln>
                  <a:noFill/>
                </a:ln>
                <a:solidFill>
                  <a:srgbClr val="FFFF00"/>
                </a:solidFill>
                <a:effectLst/>
                <a:uLnTx/>
                <a:uFillTx/>
                <a:latin typeface="微软雅黑" panose="020B0503020204020204" charset="-122"/>
                <a:ea typeface="微软雅黑" panose="020B0503020204020204" charset="-122"/>
                <a:cs typeface="+mn-cs"/>
              </a:rPr>
              <a:t>,</a:t>
            </a:r>
            <a:r>
              <a:rPr kumimoji="0" lang="zh-CN" altLang="en-US" sz="2400" b="0" i="0" u="none" strike="noStrike" kern="1200" cap="none" spc="0" normalizeH="0" baseline="0" noProof="0" dirty="0">
                <a:ln>
                  <a:noFill/>
                </a:ln>
                <a:solidFill>
                  <a:srgbClr val="FFFF00"/>
                </a:solidFill>
                <a:effectLst/>
                <a:uLnTx/>
                <a:uFillTx/>
                <a:latin typeface="微软雅黑" panose="020B0503020204020204" charset="-122"/>
                <a:ea typeface="微软雅黑" panose="020B0503020204020204" charset="-122"/>
                <a:cs typeface="+mn-cs"/>
              </a:rPr>
              <a:t>渡过湘江</a:t>
            </a:r>
            <a:endParaRPr kumimoji="0" lang="zh-CN" altLang="en-US" sz="2400" b="0" i="0" u="none" strike="noStrike" kern="1200" cap="none" spc="0" normalizeH="0" baseline="0" noProof="0" dirty="0">
              <a:ln>
                <a:noFill/>
              </a:ln>
              <a:solidFill>
                <a:srgbClr val="FFFF00"/>
              </a:solidFill>
              <a:effectLst/>
              <a:uLnTx/>
              <a:uFillTx/>
              <a:latin typeface="微软雅黑" panose="020B0503020204020204" charset="-122"/>
              <a:ea typeface="微软雅黑" panose="020B0503020204020204" charset="-122"/>
              <a:cs typeface="+mn-cs"/>
            </a:endParaRPr>
          </a:p>
        </p:txBody>
      </p:sp>
      <p:sp>
        <p:nvSpPr>
          <p:cNvPr id="13319" name="AutoShape 10">
            <a:hlinkClick r:id="" action="ppaction://noaction"/>
          </p:cNvPr>
          <p:cNvSpPr>
            <a:spLocks noChangeArrowheads="1"/>
          </p:cNvSpPr>
          <p:nvPr/>
        </p:nvSpPr>
        <p:spPr bwMode="auto">
          <a:xfrm>
            <a:off x="8001000" y="4667251"/>
            <a:ext cx="2639484" cy="905933"/>
          </a:xfrm>
          <a:prstGeom prst="wedgeRoundRectCallout">
            <a:avLst>
              <a:gd name="adj1" fmla="val -72292"/>
              <a:gd name="adj2" fmla="val -3306"/>
              <a:gd name="adj3" fmla="val 16667"/>
            </a:avLst>
          </a:prstGeom>
          <a:solidFill>
            <a:schemeClr val="tx2">
              <a:lumMod val="60000"/>
              <a:lumOff val="40000"/>
            </a:schemeClr>
          </a:solidFill>
          <a:ln w="9525">
            <a:solidFill>
              <a:schemeClr val="tx1"/>
            </a:solidFill>
            <a:miter lim="800000"/>
          </a:ln>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dirty="0">
                <a:ln>
                  <a:noFill/>
                </a:ln>
                <a:solidFill>
                  <a:srgbClr val="FFFF00"/>
                </a:solidFill>
                <a:effectLst/>
                <a:uLnTx/>
                <a:uFillTx/>
                <a:latin typeface="微软雅黑" panose="020B0503020204020204" charset="-122"/>
                <a:ea typeface="微软雅黑" panose="020B0503020204020204" charset="-122"/>
                <a:cs typeface="+mn-cs"/>
              </a:rPr>
              <a:t>1934</a:t>
            </a:r>
            <a:r>
              <a:rPr kumimoji="0" lang="zh-CN" altLang="en-US" sz="2400" b="0" i="0" u="none" strike="noStrike" kern="1200" cap="none" spc="0" normalizeH="0" baseline="0" noProof="0" dirty="0">
                <a:ln>
                  <a:noFill/>
                </a:ln>
                <a:solidFill>
                  <a:srgbClr val="FFFF00"/>
                </a:solidFill>
                <a:effectLst/>
                <a:uLnTx/>
                <a:uFillTx/>
                <a:latin typeface="微软雅黑" panose="020B0503020204020204" charset="-122"/>
                <a:ea typeface="微软雅黑" panose="020B0503020204020204" charset="-122"/>
                <a:cs typeface="+mn-cs"/>
              </a:rPr>
              <a:t>年</a:t>
            </a:r>
            <a:r>
              <a:rPr kumimoji="0" lang="en-US" altLang="zh-CN" sz="2400" b="0" i="0" u="none" strike="noStrike" kern="1200" cap="none" spc="0" normalizeH="0" baseline="0" noProof="0" dirty="0">
                <a:ln>
                  <a:noFill/>
                </a:ln>
                <a:solidFill>
                  <a:srgbClr val="FFFF00"/>
                </a:solidFill>
                <a:effectLst/>
                <a:uLnTx/>
                <a:uFillTx/>
                <a:latin typeface="微软雅黑" panose="020B0503020204020204" charset="-122"/>
                <a:ea typeface="微软雅黑" panose="020B0503020204020204" charset="-122"/>
                <a:cs typeface="+mn-cs"/>
              </a:rPr>
              <a:t>10</a:t>
            </a:r>
            <a:r>
              <a:rPr kumimoji="0" lang="zh-CN" altLang="en-US" sz="2400" b="0" i="0" u="none" strike="noStrike" kern="1200" cap="none" spc="0" normalizeH="0" baseline="0" noProof="0" dirty="0">
                <a:ln>
                  <a:noFill/>
                </a:ln>
                <a:solidFill>
                  <a:srgbClr val="FFFF00"/>
                </a:solidFill>
                <a:effectLst/>
                <a:uLnTx/>
                <a:uFillTx/>
                <a:latin typeface="微软雅黑" panose="020B0503020204020204" charset="-122"/>
                <a:ea typeface="微软雅黑" panose="020B0503020204020204" charset="-122"/>
                <a:cs typeface="+mn-cs"/>
              </a:rPr>
              <a:t>月中央红军开始长征</a:t>
            </a:r>
            <a:endParaRPr kumimoji="0" lang="zh-CN" altLang="en-US" sz="2400" b="0" i="0" u="none" strike="noStrike" kern="1200" cap="none" spc="0" normalizeH="0" baseline="0" noProof="0" dirty="0">
              <a:ln>
                <a:noFill/>
              </a:ln>
              <a:solidFill>
                <a:srgbClr val="FFFF00"/>
              </a:solidFill>
              <a:effectLst/>
              <a:uLnTx/>
              <a:uFillTx/>
              <a:latin typeface="微软雅黑" panose="020B0503020204020204" charset="-122"/>
              <a:ea typeface="微软雅黑" panose="020B0503020204020204" charset="-122"/>
              <a:cs typeface="+mn-cs"/>
            </a:endParaRPr>
          </a:p>
        </p:txBody>
      </p:sp>
      <p:sp>
        <p:nvSpPr>
          <p:cNvPr id="14342" name="AutoShape 11">
            <a:hlinkClick r:id="rId2" action="ppaction://hlinkfile"/>
          </p:cNvPr>
          <p:cNvSpPr/>
          <p:nvPr/>
        </p:nvSpPr>
        <p:spPr>
          <a:xfrm>
            <a:off x="9334500" y="2713567"/>
            <a:ext cx="609600" cy="457200"/>
          </a:xfrm>
          <a:custGeom>
            <a:avLst/>
            <a:gdLst/>
            <a:ahLst/>
            <a:cxnLst>
              <a:cxn ang="17694720">
                <a:pos x="228600" y="0"/>
              </a:cxn>
              <a:cxn ang="11796480">
                <a:pos x="0" y="73674"/>
              </a:cxn>
              <a:cxn ang="5898240">
                <a:pos x="87317" y="192880"/>
              </a:cxn>
              <a:cxn ang="5898240">
                <a:pos x="369883" y="192880"/>
              </a:cxn>
              <a:cxn ang="0">
                <a:pos x="457200" y="73674"/>
              </a:cxn>
            </a:cxnLst>
            <a:pathLst>
              <a:path w="457200" h="457200">
                <a:moveTo>
                  <a:pt x="0" y="174634"/>
                </a:moveTo>
                <a:lnTo>
                  <a:pt x="174636" y="174636"/>
                </a:lnTo>
                <a:lnTo>
                  <a:pt x="228600" y="0"/>
                </a:lnTo>
                <a:lnTo>
                  <a:pt x="282564" y="174636"/>
                </a:lnTo>
                <a:lnTo>
                  <a:pt x="457200" y="174634"/>
                </a:lnTo>
                <a:lnTo>
                  <a:pt x="315916" y="282564"/>
                </a:lnTo>
                <a:lnTo>
                  <a:pt x="369883" y="457198"/>
                </a:lnTo>
                <a:lnTo>
                  <a:pt x="228600" y="349267"/>
                </a:lnTo>
                <a:lnTo>
                  <a:pt x="87317" y="457198"/>
                </a:lnTo>
                <a:lnTo>
                  <a:pt x="141284" y="282564"/>
                </a:lnTo>
                <a:lnTo>
                  <a:pt x="0" y="174634"/>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sz="2400"/>
          </a:p>
        </p:txBody>
      </p:sp>
      <p:sp>
        <p:nvSpPr>
          <p:cNvPr id="14343" name="AutoShape 12">
            <a:hlinkClick r:id="rId3" action="ppaction://hlinkfile"/>
          </p:cNvPr>
          <p:cNvSpPr/>
          <p:nvPr/>
        </p:nvSpPr>
        <p:spPr>
          <a:xfrm>
            <a:off x="9334500" y="3071284"/>
            <a:ext cx="609600" cy="457200"/>
          </a:xfrm>
          <a:custGeom>
            <a:avLst/>
            <a:gdLst/>
            <a:ahLst/>
            <a:cxnLst>
              <a:cxn ang="17694720">
                <a:pos x="228600" y="0"/>
              </a:cxn>
              <a:cxn ang="11796480">
                <a:pos x="0" y="73674"/>
              </a:cxn>
              <a:cxn ang="5898240">
                <a:pos x="87317" y="192880"/>
              </a:cxn>
              <a:cxn ang="5898240">
                <a:pos x="369883" y="192880"/>
              </a:cxn>
              <a:cxn ang="0">
                <a:pos x="457200" y="73674"/>
              </a:cxn>
            </a:cxnLst>
            <a:pathLst>
              <a:path w="457200" h="457200">
                <a:moveTo>
                  <a:pt x="0" y="174634"/>
                </a:moveTo>
                <a:lnTo>
                  <a:pt x="174636" y="174636"/>
                </a:lnTo>
                <a:lnTo>
                  <a:pt x="228600" y="0"/>
                </a:lnTo>
                <a:lnTo>
                  <a:pt x="282564" y="174636"/>
                </a:lnTo>
                <a:lnTo>
                  <a:pt x="457200" y="174634"/>
                </a:lnTo>
                <a:lnTo>
                  <a:pt x="315916" y="282564"/>
                </a:lnTo>
                <a:lnTo>
                  <a:pt x="369883" y="457198"/>
                </a:lnTo>
                <a:lnTo>
                  <a:pt x="228600" y="349267"/>
                </a:lnTo>
                <a:lnTo>
                  <a:pt x="87317" y="457198"/>
                </a:lnTo>
                <a:lnTo>
                  <a:pt x="141284" y="282564"/>
                </a:lnTo>
                <a:lnTo>
                  <a:pt x="0" y="174634"/>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sz="2400"/>
          </a:p>
        </p:txBody>
      </p:sp>
      <p:sp>
        <p:nvSpPr>
          <p:cNvPr id="14344" name="AutoShape 13">
            <a:hlinkClick r:id="rId4" action="ppaction://hlinkfile"/>
          </p:cNvPr>
          <p:cNvSpPr/>
          <p:nvPr/>
        </p:nvSpPr>
        <p:spPr>
          <a:xfrm>
            <a:off x="9334500" y="3500967"/>
            <a:ext cx="609600" cy="457200"/>
          </a:xfrm>
          <a:custGeom>
            <a:avLst/>
            <a:gdLst/>
            <a:ahLst/>
            <a:cxnLst>
              <a:cxn ang="17694720">
                <a:pos x="228600" y="0"/>
              </a:cxn>
              <a:cxn ang="11796480">
                <a:pos x="0" y="73674"/>
              </a:cxn>
              <a:cxn ang="5898240">
                <a:pos x="87317" y="192880"/>
              </a:cxn>
              <a:cxn ang="5898240">
                <a:pos x="369883" y="192880"/>
              </a:cxn>
              <a:cxn ang="0">
                <a:pos x="457200" y="73674"/>
              </a:cxn>
            </a:cxnLst>
            <a:pathLst>
              <a:path w="457200" h="457200">
                <a:moveTo>
                  <a:pt x="0" y="174634"/>
                </a:moveTo>
                <a:lnTo>
                  <a:pt x="174636" y="174636"/>
                </a:lnTo>
                <a:lnTo>
                  <a:pt x="228600" y="0"/>
                </a:lnTo>
                <a:lnTo>
                  <a:pt x="282564" y="174636"/>
                </a:lnTo>
                <a:lnTo>
                  <a:pt x="457200" y="174634"/>
                </a:lnTo>
                <a:lnTo>
                  <a:pt x="315916" y="282564"/>
                </a:lnTo>
                <a:lnTo>
                  <a:pt x="369883" y="457198"/>
                </a:lnTo>
                <a:lnTo>
                  <a:pt x="228600" y="349267"/>
                </a:lnTo>
                <a:lnTo>
                  <a:pt x="87317" y="457198"/>
                </a:lnTo>
                <a:lnTo>
                  <a:pt x="141284" y="282564"/>
                </a:lnTo>
                <a:lnTo>
                  <a:pt x="0" y="174634"/>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sz="2400"/>
          </a:p>
        </p:txBody>
      </p:sp>
      <p:sp>
        <p:nvSpPr>
          <p:cNvPr id="13323" name="AutoShape 14"/>
          <p:cNvSpPr/>
          <p:nvPr/>
        </p:nvSpPr>
        <p:spPr>
          <a:xfrm>
            <a:off x="3850005" y="4210050"/>
            <a:ext cx="711200" cy="457200"/>
          </a:xfrm>
          <a:custGeom>
            <a:avLst/>
            <a:gdLst/>
            <a:ahLst/>
            <a:cxnLst>
              <a:cxn ang="17694720">
                <a:pos x="266700" y="0"/>
              </a:cxn>
              <a:cxn ang="11796480">
                <a:pos x="1" y="73674"/>
              </a:cxn>
              <a:cxn ang="5898240">
                <a:pos x="101870" y="192880"/>
              </a:cxn>
              <a:cxn ang="5898240">
                <a:pos x="431530" y="192880"/>
              </a:cxn>
              <a:cxn ang="0">
                <a:pos x="533399" y="73674"/>
              </a:cxn>
            </a:cxnLst>
            <a:pathLst>
              <a:path w="533400" h="457200">
                <a:moveTo>
                  <a:pt x="1" y="174634"/>
                </a:moveTo>
                <a:lnTo>
                  <a:pt x="203742" y="174636"/>
                </a:lnTo>
                <a:lnTo>
                  <a:pt x="266700" y="0"/>
                </a:lnTo>
                <a:lnTo>
                  <a:pt x="329658" y="174636"/>
                </a:lnTo>
                <a:lnTo>
                  <a:pt x="533399" y="174634"/>
                </a:lnTo>
                <a:lnTo>
                  <a:pt x="368569" y="282564"/>
                </a:lnTo>
                <a:lnTo>
                  <a:pt x="431530" y="457198"/>
                </a:lnTo>
                <a:lnTo>
                  <a:pt x="266700" y="349267"/>
                </a:lnTo>
                <a:lnTo>
                  <a:pt x="101870" y="457198"/>
                </a:lnTo>
                <a:lnTo>
                  <a:pt x="164831" y="282564"/>
                </a:lnTo>
                <a:lnTo>
                  <a:pt x="1" y="174634"/>
                </a:lnTo>
                <a:close/>
              </a:path>
            </a:pathLst>
          </a:custGeom>
          <a:solidFill>
            <a:srgbClr val="FF0000"/>
          </a:solidFill>
          <a:ln w="9525" cap="flat" cmpd="sng">
            <a:solidFill>
              <a:schemeClr val="tx1"/>
            </a:solidFill>
            <a:prstDash val="solid"/>
            <a:miter/>
            <a:headEnd type="none" w="med" len="med"/>
            <a:tailEnd type="none" w="med" len="med"/>
          </a:ln>
        </p:spPr>
        <p:txBody>
          <a:bodyPr/>
          <a:p>
            <a:endParaRPr lang="zh-CN" altLang="en-US" sz="2400"/>
          </a:p>
        </p:txBody>
      </p:sp>
      <p:sp>
        <p:nvSpPr>
          <p:cNvPr id="14" name="AutoShape 12"/>
          <p:cNvSpPr>
            <a:spLocks noChangeArrowheads="1"/>
          </p:cNvSpPr>
          <p:nvPr/>
        </p:nvSpPr>
        <p:spPr bwMode="auto">
          <a:xfrm>
            <a:off x="5449570" y="3619501"/>
            <a:ext cx="1809751" cy="857251"/>
          </a:xfrm>
          <a:prstGeom prst="wedgeRoundRectCallout">
            <a:avLst>
              <a:gd name="adj1" fmla="val -79653"/>
              <a:gd name="adj2" fmla="val 25801"/>
              <a:gd name="adj3" fmla="val 16667"/>
            </a:avLst>
          </a:prstGeom>
          <a:solidFill>
            <a:schemeClr val="tx2">
              <a:lumMod val="60000"/>
              <a:lumOff val="40000"/>
            </a:schemeClr>
          </a:solidFill>
          <a:ln w="9525">
            <a:solidFill>
              <a:schemeClr val="tx1"/>
            </a:solidFill>
            <a:miter lim="800000"/>
          </a:ln>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dirty="0">
                <a:ln>
                  <a:noFill/>
                </a:ln>
                <a:solidFill>
                  <a:srgbClr val="FFFF00"/>
                </a:solidFill>
                <a:effectLst/>
                <a:uLnTx/>
                <a:uFillTx/>
                <a:latin typeface="微软雅黑" panose="020B0503020204020204" charset="-122"/>
                <a:ea typeface="微软雅黑" panose="020B0503020204020204" charset="-122"/>
                <a:cs typeface="+mn-cs"/>
              </a:rPr>
              <a:t>渡过乌江</a:t>
            </a:r>
            <a:r>
              <a:rPr kumimoji="0" lang="en-US" altLang="zh-CN" sz="2400" b="0" i="0" u="none" strike="noStrike" kern="1200" cap="none" spc="0" normalizeH="0" baseline="0" noProof="0" dirty="0">
                <a:ln>
                  <a:noFill/>
                </a:ln>
                <a:solidFill>
                  <a:srgbClr val="FFFF00"/>
                </a:solidFill>
                <a:effectLst/>
                <a:uLnTx/>
                <a:uFillTx/>
                <a:latin typeface="微软雅黑" panose="020B0503020204020204" charset="-122"/>
                <a:ea typeface="微软雅黑" panose="020B0503020204020204" charset="-122"/>
                <a:cs typeface="+mn-cs"/>
              </a:rPr>
              <a:t>,</a:t>
            </a:r>
            <a:r>
              <a:rPr kumimoji="0" lang="zh-CN" altLang="en-US" sz="2400" b="0" i="0" u="none" strike="noStrike" kern="1200" cap="none" spc="0" normalizeH="0" baseline="0" noProof="0" dirty="0">
                <a:ln>
                  <a:noFill/>
                </a:ln>
                <a:solidFill>
                  <a:srgbClr val="FFFF00"/>
                </a:solidFill>
                <a:effectLst/>
                <a:uLnTx/>
                <a:uFillTx/>
                <a:latin typeface="微软雅黑" panose="020B0503020204020204" charset="-122"/>
                <a:ea typeface="微软雅黑" panose="020B0503020204020204" charset="-122"/>
                <a:cs typeface="+mn-cs"/>
              </a:rPr>
              <a:t>夺取遵义</a:t>
            </a:r>
            <a:endParaRPr kumimoji="0" lang="zh-CN" altLang="en-US" sz="2400" b="0" i="0" u="none" strike="noStrike" kern="1200" cap="none" spc="0" normalizeH="0" baseline="0" noProof="0" dirty="0">
              <a:ln>
                <a:noFill/>
              </a:ln>
              <a:solidFill>
                <a:srgbClr val="FFFF00"/>
              </a:solidFill>
              <a:effectLst/>
              <a:uLnTx/>
              <a:uFillTx/>
              <a:latin typeface="微软雅黑" panose="020B0503020204020204" charset="-122"/>
              <a:ea typeface="微软雅黑" panose="020B0503020204020204" charset="-122"/>
              <a:cs typeface="+mn-cs"/>
            </a:endParaRPr>
          </a:p>
        </p:txBody>
      </p:sp>
      <p:sp>
        <p:nvSpPr>
          <p:cNvPr id="14347" name="TextBox 14"/>
          <p:cNvSpPr txBox="1"/>
          <p:nvPr/>
        </p:nvSpPr>
        <p:spPr>
          <a:xfrm>
            <a:off x="3850006" y="111761"/>
            <a:ext cx="4953000" cy="583565"/>
          </a:xfrm>
          <a:prstGeom prst="rect">
            <a:avLst/>
          </a:prstGeom>
          <a:noFill/>
          <a:ln w="9525">
            <a:noFill/>
          </a:ln>
        </p:spPr>
        <p:txBody>
          <a:bodyPr anchor="t">
            <a:spAutoFit/>
          </a:bodyPr>
          <a:p>
            <a:r>
              <a:rPr lang="en-US" altLang="zh-CN" sz="3200" b="1" dirty="0">
                <a:solidFill>
                  <a:srgbClr val="FF0000"/>
                </a:solidFill>
                <a:latin typeface="微软雅黑" panose="020B0503020204020204" charset="-122"/>
                <a:ea typeface="微软雅黑" panose="020B0503020204020204" charset="-122"/>
              </a:rPr>
              <a:t>2.</a:t>
            </a:r>
            <a:r>
              <a:rPr lang="zh-CN" altLang="en-US" sz="3200" b="1" dirty="0">
                <a:solidFill>
                  <a:srgbClr val="FF0000"/>
                </a:solidFill>
                <a:latin typeface="微软雅黑" panose="020B0503020204020204" charset="-122"/>
                <a:ea typeface="微软雅黑" panose="020B0503020204020204" charset="-122"/>
              </a:rPr>
              <a:t>长征初期的行军路线</a:t>
            </a:r>
            <a:endParaRPr lang="zh-CN" altLang="en-US" sz="3200" b="1" dirty="0">
              <a:solidFill>
                <a:srgbClr val="FF0000"/>
              </a:solidFill>
              <a:latin typeface="微软雅黑" panose="020B0503020204020204" charset="-122"/>
              <a:ea typeface="微软雅黑" panose="020B0503020204020204"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317"/>
                                        </p:tgtEl>
                                        <p:attrNameLst>
                                          <p:attrName>style.visibility</p:attrName>
                                        </p:attrNameLst>
                                      </p:cBhvr>
                                      <p:to>
                                        <p:strVal val="visible"/>
                                      </p:to>
                                    </p:set>
                                    <p:animEffect transition="in" filter="blinds(horizontal)">
                                      <p:cBhvr>
                                        <p:cTn id="7" dur="500"/>
                                        <p:tgtEl>
                                          <p:spTgt spid="13317"/>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13319"/>
                                        </p:tgtEl>
                                        <p:attrNameLst>
                                          <p:attrName>style.visibility</p:attrName>
                                        </p:attrNameLst>
                                      </p:cBhvr>
                                      <p:to>
                                        <p:strVal val="visible"/>
                                      </p:to>
                                    </p:set>
                                    <p:animEffect transition="in" filter="blinds(horizontal)">
                                      <p:cBhvr>
                                        <p:cTn id="11" dur="500"/>
                                        <p:tgtEl>
                                          <p:spTgt spid="13319"/>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2" fill="hold" grpId="0" nodeType="clickEffect">
                                  <p:stCondLst>
                                    <p:cond delay="0"/>
                                  </p:stCondLst>
                                  <p:childTnLst>
                                    <p:set>
                                      <p:cBhvr>
                                        <p:cTn id="15" dur="1" fill="hold">
                                          <p:stCondLst>
                                            <p:cond delay="0"/>
                                          </p:stCondLst>
                                        </p:cTn>
                                        <p:tgtEl>
                                          <p:spTgt spid="18436"/>
                                        </p:tgtEl>
                                        <p:attrNameLst>
                                          <p:attrName>style.visibility</p:attrName>
                                        </p:attrNameLst>
                                      </p:cBhvr>
                                      <p:to>
                                        <p:strVal val="visible"/>
                                      </p:to>
                                    </p:set>
                                    <p:animEffect transition="in" filter="wipe(right)">
                                      <p:cBhvr>
                                        <p:cTn id="16" dur="500"/>
                                        <p:tgtEl>
                                          <p:spTgt spid="18436"/>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18438"/>
                                        </p:tgtEl>
                                        <p:attrNameLst>
                                          <p:attrName>style.visibility</p:attrName>
                                        </p:attrNameLst>
                                      </p:cBhvr>
                                      <p:to>
                                        <p:strVal val="visible"/>
                                      </p:to>
                                    </p:set>
                                    <p:animEffect transition="in" filter="box(in)">
                                      <p:cBhvr>
                                        <p:cTn id="21" dur="500"/>
                                        <p:tgtEl>
                                          <p:spTgt spid="18438"/>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1+#ppt_w/2"/>
                                          </p:val>
                                        </p:tav>
                                        <p:tav tm="100000">
                                          <p:val>
                                            <p:strVal val="#ppt_x"/>
                                          </p:val>
                                        </p:tav>
                                      </p:tavLst>
                                    </p:anim>
                                    <p:anim calcmode="lin" valueType="num">
                                      <p:cBhvr additive="base">
                                        <p:cTn id="27"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3323"/>
                                        </p:tgtEl>
                                        <p:attrNameLst>
                                          <p:attrName>style.visibility</p:attrName>
                                        </p:attrNameLst>
                                      </p:cBhvr>
                                      <p:to>
                                        <p:strVal val="visible"/>
                                      </p:to>
                                    </p:set>
                                    <p:animEffect transition="in" filter="box(in)">
                                      <p:cBhvr>
                                        <p:cTn id="32" dur="500"/>
                                        <p:tgtEl>
                                          <p:spTgt spid="13323"/>
                                        </p:tgtEl>
                                      </p:cBhvr>
                                    </p:animEffect>
                                  </p:childTnLst>
                                  <p:subTnLst>
                                    <p:audio>
                                      <p:cMediaNode>
                                        <p:cTn display="0" masterRel="sameClick">
                                          <p:stCondLst>
                                            <p:cond evt="begin" delay="0">
                                              <p:tn val="30"/>
                                            </p:cond>
                                          </p:stCondLst>
                                          <p:endCondLst>
                                            <p:cond evt="onStopAudio" delay="0">
                                              <p:tgtEl>
                                                <p:sldTgt/>
                                              </p:tgtEl>
                                            </p:cond>
                                          </p:endCondLst>
                                        </p:cTn>
                                        <p:tgtEl>
                                          <p:sndTgt r:embed="rId5"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bldLvl="0" animBg="1"/>
      <p:bldP spid="13317" grpId="0" bldLvl="0" animBg="1"/>
      <p:bldP spid="18438" grpId="0" bldLvl="0" animBg="1"/>
      <p:bldP spid="13319" grpId="0" bldLvl="0" animBg="1"/>
      <p:bldP spid="13323" grpId="0" bldLvl="0" animBg="1"/>
      <p:bldP spid="14"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2289" name="Text Box 3"/>
          <p:cNvSpPr txBox="1"/>
          <p:nvPr/>
        </p:nvSpPr>
        <p:spPr>
          <a:xfrm>
            <a:off x="410210" y="2226945"/>
            <a:ext cx="11643995" cy="1863725"/>
          </a:xfrm>
          <a:prstGeom prst="rect">
            <a:avLst/>
          </a:prstGeom>
          <a:noFill/>
          <a:ln w="9525">
            <a:noFill/>
          </a:ln>
        </p:spPr>
        <p:txBody>
          <a:bodyPr wrap="square" anchor="t">
            <a:spAutoFit/>
          </a:bodyPr>
          <a:p>
            <a:pPr>
              <a:lnSpc>
                <a:spcPct val="180000"/>
              </a:lnSpc>
              <a:spcBef>
                <a:spcPct val="50000"/>
              </a:spcBef>
            </a:pPr>
            <a:r>
              <a:rPr lang="en-US" altLang="zh-CN" sz="2800">
                <a:solidFill>
                  <a:srgbClr val="0000CC"/>
                </a:solidFill>
                <a:latin typeface="宋体" panose="02010600030101010101" pitchFamily="2" charset="-122"/>
                <a:ea typeface="宋体" panose="02010600030101010101" pitchFamily="2" charset="-122"/>
              </a:rPr>
              <a:t>    </a:t>
            </a:r>
            <a:r>
              <a:rPr lang="en-US" altLang="zh-CN" sz="3200" b="1">
                <a:solidFill>
                  <a:srgbClr val="0000FF"/>
                </a:solidFill>
                <a:latin typeface="宋体" panose="02010600030101010101" pitchFamily="2" charset="-122"/>
                <a:ea typeface="宋体" panose="02010600030101010101" pitchFamily="2" charset="-122"/>
              </a:rPr>
              <a:t>“</a:t>
            </a:r>
            <a:r>
              <a:rPr lang="zh-CN" altLang="en-US" sz="3200" b="1" dirty="0">
                <a:solidFill>
                  <a:srgbClr val="0000FF"/>
                </a:solidFill>
                <a:latin typeface="宋体" panose="02010600030101010101" pitchFamily="2" charset="-122"/>
                <a:ea typeface="宋体" panose="02010600030101010101" pitchFamily="2" charset="-122"/>
              </a:rPr>
              <a:t>那次仗打完后，江水都成红色的了，江底到处是战士的尸体，我们老百姓都说，三年不饮湘江水，十年不食湘江鱼。” </a:t>
            </a:r>
            <a:endParaRPr lang="zh-CN" altLang="en-US" sz="3200" b="1" dirty="0">
              <a:solidFill>
                <a:srgbClr val="0000FF"/>
              </a:solidFill>
              <a:latin typeface="宋体" panose="02010600030101010101" pitchFamily="2" charset="-122"/>
              <a:ea typeface="宋体" panose="02010600030101010101" pitchFamily="2" charset="-122"/>
            </a:endParaRPr>
          </a:p>
        </p:txBody>
      </p:sp>
      <p:pic>
        <p:nvPicPr>
          <p:cNvPr id="12290" name="Picture 13" descr="cncy_p_decoration001119"/>
          <p:cNvPicPr>
            <a:picLocks noChangeAspect="1"/>
          </p:cNvPicPr>
          <p:nvPr/>
        </p:nvPicPr>
        <p:blipFill>
          <a:blip r:embed="rId1"/>
          <a:stretch>
            <a:fillRect/>
          </a:stretch>
        </p:blipFill>
        <p:spPr>
          <a:xfrm rot="-5400000">
            <a:off x="8863013" y="398463"/>
            <a:ext cx="1001712" cy="1657350"/>
          </a:xfrm>
          <a:prstGeom prst="rect">
            <a:avLst/>
          </a:prstGeom>
          <a:noFill/>
          <a:ln w="9525">
            <a:noFill/>
          </a:ln>
        </p:spPr>
      </p:pic>
      <p:sp>
        <p:nvSpPr>
          <p:cNvPr id="12291" name="矩形 10252"/>
          <p:cNvSpPr/>
          <p:nvPr/>
        </p:nvSpPr>
        <p:spPr>
          <a:xfrm>
            <a:off x="4237038" y="1643063"/>
            <a:ext cx="3717925" cy="583565"/>
          </a:xfrm>
          <a:prstGeom prst="rect">
            <a:avLst/>
          </a:prstGeom>
          <a:noFill/>
          <a:ln w="9525">
            <a:noFill/>
          </a:ln>
          <a:effectLst>
            <a:prstShdw prst="shdw17" dist="17961" dir="2699999">
              <a:srgbClr val="007A5C"/>
            </a:prstShdw>
          </a:effectLst>
        </p:spPr>
        <p:txBody>
          <a:bodyPr anchor="t">
            <a:spAutoFit/>
          </a:bodyPr>
          <a:p>
            <a:pPr algn="ctr"/>
            <a:r>
              <a:rPr lang="en-US" altLang="zh-CN" sz="3200">
                <a:solidFill>
                  <a:srgbClr val="FF0000"/>
                </a:solidFill>
                <a:latin typeface="Arial" panose="020B0604020202020204" pitchFamily="34" charset="0"/>
                <a:ea typeface="宋体" panose="02010600030101010101" pitchFamily="2" charset="-122"/>
              </a:rPr>
              <a:t>【</a:t>
            </a:r>
            <a:r>
              <a:rPr lang="zh-CN" altLang="en-US" sz="3200" dirty="0">
                <a:solidFill>
                  <a:srgbClr val="FF0000"/>
                </a:solidFill>
                <a:latin typeface="Arial" panose="020B0604020202020204" pitchFamily="34" charset="0"/>
                <a:ea typeface="宋体" panose="02010600030101010101" pitchFamily="2" charset="-122"/>
              </a:rPr>
              <a:t>故事客栈</a:t>
            </a:r>
            <a:r>
              <a:rPr lang="en-US" altLang="zh-CN" sz="3200">
                <a:solidFill>
                  <a:srgbClr val="FF0000"/>
                </a:solidFill>
                <a:latin typeface="Arial" panose="020B0604020202020204" pitchFamily="34" charset="0"/>
                <a:ea typeface="宋体" panose="02010600030101010101" pitchFamily="2" charset="-122"/>
              </a:rPr>
              <a:t>】</a:t>
            </a:r>
            <a:endParaRPr lang="en-US" altLang="zh-CN" sz="3200">
              <a:solidFill>
                <a:srgbClr val="FF0000"/>
              </a:solidFill>
              <a:latin typeface="Arial" panose="020B0604020202020204" pitchFamily="34" charset="0"/>
              <a:ea typeface="宋体" panose="02010600030101010101" pitchFamily="2" charset="-122"/>
            </a:endParaRPr>
          </a:p>
        </p:txBody>
      </p:sp>
    </p:spTree>
  </p:cSld>
  <p:clrMapOvr>
    <a:masterClrMapping/>
  </p:clrMapOvr>
  <p:transition spd="slow">
    <p:dissolve/>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5361" name="TextBox 2"/>
          <p:cNvSpPr txBox="1"/>
          <p:nvPr/>
        </p:nvSpPr>
        <p:spPr>
          <a:xfrm>
            <a:off x="257810" y="621665"/>
            <a:ext cx="11584940" cy="1753235"/>
          </a:xfrm>
          <a:prstGeom prst="rect">
            <a:avLst/>
          </a:prstGeom>
          <a:solidFill>
            <a:srgbClr val="FFC000"/>
          </a:solidFill>
          <a:ln w="9525">
            <a:noFill/>
          </a:ln>
        </p:spPr>
        <p:txBody>
          <a:bodyPr wrap="square" anchor="t">
            <a:spAutoFit/>
          </a:bodyPr>
          <a:p>
            <a:pPr>
              <a:lnSpc>
                <a:spcPct val="150000"/>
              </a:lnSpc>
            </a:pPr>
            <a:r>
              <a:rPr lang="zh-CN" altLang="en-US" sz="3600" dirty="0">
                <a:latin typeface="微软雅黑" panose="020B0503020204020204" charset="-122"/>
                <a:ea typeface="微软雅黑" panose="020B0503020204020204" charset="-122"/>
              </a:rPr>
              <a:t>红军在长征初期军事上的形势是怎样的？是什么原因造成的？红军冲破四道封锁线后为什么改道贵州？</a:t>
            </a:r>
            <a:endParaRPr lang="zh-CN" altLang="en-US" sz="3600" dirty="0">
              <a:latin typeface="微软雅黑" panose="020B0503020204020204" charset="-122"/>
              <a:ea typeface="微软雅黑" panose="020B0503020204020204" charset="-122"/>
            </a:endParaRPr>
          </a:p>
        </p:txBody>
      </p:sp>
      <p:sp>
        <p:nvSpPr>
          <p:cNvPr id="4" name="TextBox 3"/>
          <p:cNvSpPr txBox="1"/>
          <p:nvPr/>
        </p:nvSpPr>
        <p:spPr>
          <a:xfrm>
            <a:off x="452755" y="2796540"/>
            <a:ext cx="11389995" cy="2971800"/>
          </a:xfrm>
          <a:prstGeom prst="rect">
            <a:avLst/>
          </a:prstGeom>
          <a:noFill/>
          <a:ln w="9525">
            <a:noFill/>
          </a:ln>
        </p:spPr>
        <p:txBody>
          <a:bodyPr wrap="square" anchor="t">
            <a:spAutoFit/>
          </a:bodyPr>
          <a:p>
            <a:pPr>
              <a:lnSpc>
                <a:spcPct val="130000"/>
              </a:lnSpc>
            </a:pPr>
            <a:r>
              <a:rPr lang="zh-CN" altLang="en-US" sz="3600" dirty="0">
                <a:latin typeface="微软雅黑" panose="020B0503020204020204" charset="-122"/>
                <a:ea typeface="微软雅黑" panose="020B0503020204020204" charset="-122"/>
              </a:rPr>
              <a:t>由于博古、李德等人的错误指挥，长征开始时红军在军事上出现很大失误，红军渡过湘江时，人员损失过半，只剩三万多人，如果依然按博古、李德等人的计划前行，正中国民党下怀。</a:t>
            </a:r>
            <a:endParaRPr lang="zh-CN" altLang="en-US" sz="3600" dirty="0">
              <a:latin typeface="微软雅黑" panose="020B0503020204020204" charset="-122"/>
              <a:ea typeface="微软雅黑" panose="020B0503020204020204"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000000"/>
                                          </p:val>
                                        </p:tav>
                                        <p:tav tm="100000">
                                          <p:val>
                                            <p:strVal val="#ppt_w"/>
                                          </p:val>
                                        </p:tav>
                                      </p:tavLst>
                                    </p:anim>
                                    <p:anim calcmode="lin" valueType="num">
                                      <p:cBhvr>
                                        <p:cTn id="8" dur="500" fill="hold"/>
                                        <p:tgtEl>
                                          <p:spTgt spid="4"/>
                                        </p:tgtEl>
                                        <p:attrNameLst>
                                          <p:attrName>ppt_h</p:attrName>
                                        </p:attrNameLst>
                                      </p:cBhvr>
                                      <p:tavLst>
                                        <p:tav tm="0">
                                          <p:val>
                                            <p:fltVal val="0.00000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2530" name="图片 1"/>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6711315" y="499110"/>
            <a:ext cx="5308600" cy="5328920"/>
          </a:xfrm>
          <a:prstGeom prst="rect">
            <a:avLst/>
          </a:prstGeom>
          <a:ln w="228600" cap="sq" cmpd="thickThin">
            <a:solidFill>
              <a:srgbClr val="000000"/>
            </a:solidFill>
            <a:prstDash val="solid"/>
            <a:miter lim="800000"/>
            <a:headEnd/>
            <a:tailEnd/>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22531" name="图片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1155" y="467360"/>
            <a:ext cx="5735320" cy="5295265"/>
          </a:xfrm>
          <a:prstGeom prst="rect">
            <a:avLst/>
          </a:prstGeom>
          <a:ln w="228600" cap="sq" cmpd="thickThin">
            <a:solidFill>
              <a:srgbClr val="000000"/>
            </a:solidFill>
            <a:prstDash val="solid"/>
            <a:miter lim="800000"/>
            <a:headEnd/>
            <a:tailEnd/>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13315" name="Text Box 5"/>
          <p:cNvSpPr txBox="1"/>
          <p:nvPr/>
        </p:nvSpPr>
        <p:spPr>
          <a:xfrm>
            <a:off x="1923415" y="6117908"/>
            <a:ext cx="2070100" cy="461962"/>
          </a:xfrm>
          <a:prstGeom prst="rect">
            <a:avLst/>
          </a:prstGeom>
          <a:noFill/>
          <a:ln w="9525">
            <a:noFill/>
          </a:ln>
        </p:spPr>
        <p:txBody>
          <a:bodyPr anchor="t">
            <a:spAutoFit/>
          </a:bodyPr>
          <a:p>
            <a:pPr>
              <a:spcBef>
                <a:spcPct val="50000"/>
              </a:spcBef>
            </a:pPr>
            <a:r>
              <a:rPr lang="zh-CN" altLang="en-US" sz="2400" dirty="0">
                <a:latin typeface="黑体" panose="02010609060101010101" pitchFamily="49" charset="-122"/>
                <a:ea typeface="黑体" panose="02010609060101010101" pitchFamily="49" charset="-122"/>
              </a:rPr>
              <a:t>红军强渡乌江</a:t>
            </a:r>
            <a:endParaRPr lang="zh-CN" altLang="en-US" sz="2400" dirty="0">
              <a:latin typeface="黑体" panose="02010609060101010101" pitchFamily="49" charset="-122"/>
              <a:ea typeface="黑体" panose="02010609060101010101" pitchFamily="49" charset="-122"/>
            </a:endParaRPr>
          </a:p>
        </p:txBody>
      </p:sp>
      <p:sp>
        <p:nvSpPr>
          <p:cNvPr id="13316" name="Text Box 5"/>
          <p:cNvSpPr txBox="1"/>
          <p:nvPr/>
        </p:nvSpPr>
        <p:spPr>
          <a:xfrm>
            <a:off x="7883843" y="6274753"/>
            <a:ext cx="2738437" cy="461962"/>
          </a:xfrm>
          <a:prstGeom prst="rect">
            <a:avLst/>
          </a:prstGeom>
          <a:noFill/>
          <a:ln w="9525">
            <a:noFill/>
          </a:ln>
        </p:spPr>
        <p:txBody>
          <a:bodyPr anchor="t">
            <a:spAutoFit/>
          </a:bodyPr>
          <a:p>
            <a:pPr>
              <a:spcBef>
                <a:spcPct val="50000"/>
              </a:spcBef>
            </a:pPr>
            <a:r>
              <a:rPr lang="zh-CN" altLang="en-US" sz="2400" dirty="0">
                <a:latin typeface="黑体" panose="02010609060101010101" pitchFamily="49" charset="-122"/>
                <a:ea typeface="黑体" panose="02010609060101010101" pitchFamily="49" charset="-122"/>
              </a:rPr>
              <a:t>红军强渡乌江遗址</a:t>
            </a:r>
            <a:endParaRPr lang="zh-CN" altLang="en-US" sz="2400" dirty="0">
              <a:latin typeface="黑体" panose="02010609060101010101" pitchFamily="49" charset="-122"/>
              <a:ea typeface="黑体" panose="02010609060101010101" pitchFamily="49" charset="-122"/>
            </a:endParaRPr>
          </a:p>
        </p:txBody>
      </p:sp>
    </p:spTree>
  </p:cSld>
  <p:clrMapOvr>
    <a:masterClrMapping/>
  </p:clrMapOvr>
  <p:transition spd="slow">
    <p:dissolve/>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0242" name="标题 1"/>
          <p:cNvSpPr>
            <a:spLocks noGrp="1"/>
          </p:cNvSpPr>
          <p:nvPr>
            <p:ph type="ctrTitle"/>
          </p:nvPr>
        </p:nvSpPr>
        <p:spPr/>
        <p:txBody>
          <a:bodyPr vert="horz" wrap="square" lIns="91440" tIns="45720" rIns="91440" bIns="45720" anchor="ctr"/>
          <a:p>
            <a:endParaRPr lang="zh-CN" altLang="en-US" dirty="0"/>
          </a:p>
        </p:txBody>
      </p:sp>
      <p:sp>
        <p:nvSpPr>
          <p:cNvPr id="3" name="副标题 2"/>
          <p:cNvSpPr>
            <a:spLocks noGrp="1"/>
          </p:cNvSpPr>
          <p:nvPr>
            <p:ph type="subTitle" idx="1"/>
          </p:nvPr>
        </p:nvSpPr>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tint val="75000"/>
                </a:schemeClr>
              </a:solidFill>
              <a:effectLst/>
              <a:uLnTx/>
              <a:uFillTx/>
              <a:latin typeface="+mn-lt"/>
              <a:ea typeface="+mn-ea"/>
              <a:cs typeface="+mn-cs"/>
            </a:endParaRPr>
          </a:p>
        </p:txBody>
      </p:sp>
      <p:pic>
        <p:nvPicPr>
          <p:cNvPr id="10247" name="图片 10" descr="0"/>
          <p:cNvPicPr>
            <a:picLocks noChangeAspect="1"/>
          </p:cNvPicPr>
          <p:nvPr/>
        </p:nvPicPr>
        <p:blipFill>
          <a:blip r:embed="rId1"/>
          <a:srcRect r="9662"/>
          <a:stretch>
            <a:fillRect/>
          </a:stretch>
        </p:blipFill>
        <p:spPr>
          <a:xfrm>
            <a:off x="511175" y="244475"/>
            <a:ext cx="11518900" cy="5766435"/>
          </a:xfrm>
          <a:prstGeom prst="rect">
            <a:avLst/>
          </a:prstGeom>
          <a:noFill/>
          <a:ln w="9525">
            <a:noFill/>
          </a:ln>
        </p:spPr>
      </p:pic>
      <p:sp>
        <p:nvSpPr>
          <p:cNvPr id="10248" name="文本框 21506"/>
          <p:cNvSpPr txBox="1"/>
          <p:nvPr/>
        </p:nvSpPr>
        <p:spPr>
          <a:xfrm>
            <a:off x="8216900" y="6092825"/>
            <a:ext cx="642620" cy="368300"/>
          </a:xfrm>
          <a:prstGeom prst="rect">
            <a:avLst/>
          </a:prstGeom>
          <a:noFill/>
          <a:ln w="9525">
            <a:noFill/>
          </a:ln>
        </p:spPr>
        <p:txBody>
          <a:bodyPr wrap="none">
            <a:spAutoFit/>
          </a:bodyPr>
          <a:p>
            <a:pPr>
              <a:buFont typeface="Arial" panose="020B0604020202020204" pitchFamily="34" charset="0"/>
              <a:buNone/>
            </a:pPr>
            <a:r>
              <a:rPr lang="zh-CN" altLang="en-US" b="1" dirty="0">
                <a:latin typeface="Times New Roman" panose="02020603050405020304" pitchFamily="18" charset="0"/>
                <a:ea typeface="宋体" panose="02010600030101010101" pitchFamily="2" charset="-122"/>
              </a:rPr>
              <a:t>乌江</a:t>
            </a:r>
            <a:endParaRPr lang="zh-CN" altLang="en-US" b="1" dirty="0">
              <a:latin typeface="Times New Roman" panose="02020603050405020304" pitchFamily="18" charset="0"/>
              <a:ea typeface="宋体" panose="02010600030101010101" pitchFamily="2" charset="-122"/>
            </a:endParaRPr>
          </a:p>
        </p:txBody>
      </p:sp>
    </p:spTree>
  </p:cSld>
  <p:clrMapOvr>
    <a:masterClrMapping/>
  </p:clrMapOvr>
  <p:transition spd="slow">
    <p:dissolve/>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aphicFrame>
        <p:nvGraphicFramePr>
          <p:cNvPr id="13364" name="表格 13363"/>
          <p:cNvGraphicFramePr/>
          <p:nvPr/>
        </p:nvGraphicFramePr>
        <p:xfrm>
          <a:off x="289560" y="654050"/>
          <a:ext cx="11408410" cy="6132195"/>
        </p:xfrm>
        <a:graphic>
          <a:graphicData uri="http://schemas.openxmlformats.org/drawingml/2006/table">
            <a:tbl>
              <a:tblPr/>
              <a:tblGrid>
                <a:gridCol w="1809750"/>
                <a:gridCol w="9598660"/>
              </a:tblGrid>
              <a:tr h="635000">
                <a:tc>
                  <a:txBody>
                    <a:bodyPr/>
                    <a:lstStyle>
                      <a:lvl1pPr marL="342900" lvl="0" indent="-3429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800" u="none" kern="1200" baseline="0">
                          <a:solidFill>
                            <a:schemeClr val="tx1"/>
                          </a:solidFill>
                          <a:latin typeface="Times New Roman" panose="02020603050405020304" pitchFamily="18"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400" b="0" i="0" u="none" kern="1200" baseline="0">
                          <a:solidFill>
                            <a:schemeClr val="tx1"/>
                          </a:solidFill>
                          <a:latin typeface="Times New Roman" panose="02020603050405020304" pitchFamily="18"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latin typeface="Times New Roman" panose="02020603050405020304" pitchFamily="18"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1800" b="0" i="0" u="none" kern="1200" baseline="0">
                          <a:solidFill>
                            <a:schemeClr val="tx1"/>
                          </a:solidFill>
                          <a:latin typeface="Times New Roman" panose="02020603050405020304" pitchFamily="18"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1800" b="0" i="0" u="none" kern="1200" baseline="0">
                          <a:solidFill>
                            <a:schemeClr val="tx1"/>
                          </a:solidFill>
                          <a:latin typeface="Times New Roman" panose="02020603050405020304" pitchFamily="18" charset="0"/>
                          <a:ea typeface="宋体" panose="02010600030101010101" pitchFamily="2" charset="-122"/>
                        </a:defRPr>
                      </a:lvl5pPr>
                    </a:lstStyle>
                    <a:p>
                      <a:pPr marL="0" lvl="0" indent="0" algn="ctr">
                        <a:lnSpc>
                          <a:spcPct val="125000"/>
                        </a:lnSpc>
                        <a:spcBef>
                          <a:spcPct val="0"/>
                        </a:spcBef>
                        <a:buNone/>
                      </a:pPr>
                      <a:r>
                        <a:rPr lang="zh-CN" altLang="en-US" b="1" dirty="0">
                          <a:solidFill>
                            <a:srgbClr val="0000FF"/>
                          </a:solidFill>
                          <a:latin typeface="宋体" panose="02010600030101010101" pitchFamily="2" charset="-122"/>
                        </a:rPr>
                        <a:t>会议名称</a:t>
                      </a:r>
                      <a:endParaRPr lang="zh-CN" altLang="en-US" b="1" dirty="0">
                        <a:solidFill>
                          <a:srgbClr val="0000FF"/>
                        </a:solidFill>
                        <a:latin typeface="宋体" panose="02010600030101010101" pitchFamily="2" charset="-122"/>
                      </a:endParaRPr>
                    </a:p>
                  </a:txBody>
                  <a:tcPr marL="90000" marR="90000" marT="46800" marB="46800" anchor="ctr" anchorCtr="1">
                    <a:lnL w="19050" cap="flat" cmpd="sng">
                      <a:solidFill>
                        <a:schemeClr val="tx1"/>
                      </a:solidFill>
                      <a:prstDash val="solid"/>
                      <a:headEnd type="none" w="med" len="med"/>
                      <a:tailEnd type="none" w="med" len="med"/>
                    </a:lnL>
                    <a:lnR w="12700" cap="flat" cmpd="sng">
                      <a:solidFill>
                        <a:srgbClr val="000000"/>
                      </a:solidFill>
                      <a:prstDash val="solid"/>
                      <a:headEnd type="none" w="med" len="med"/>
                      <a:tailEnd type="none" w="med" len="med"/>
                    </a:lnR>
                    <a:lnT w="19050" cap="flat" cmpd="sng">
                      <a:solidFill>
                        <a:schemeClr val="tx1"/>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800" u="none" kern="1200" baseline="0">
                          <a:solidFill>
                            <a:schemeClr val="tx1"/>
                          </a:solidFill>
                          <a:latin typeface="Times New Roman" panose="02020603050405020304" pitchFamily="18"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400" b="0" i="0" u="none" kern="1200" baseline="0">
                          <a:solidFill>
                            <a:schemeClr val="tx1"/>
                          </a:solidFill>
                          <a:latin typeface="Times New Roman" panose="02020603050405020304" pitchFamily="18"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latin typeface="Times New Roman" panose="02020603050405020304" pitchFamily="18"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1800" b="0" i="0" u="none" kern="1200" baseline="0">
                          <a:solidFill>
                            <a:schemeClr val="tx1"/>
                          </a:solidFill>
                          <a:latin typeface="Times New Roman" panose="02020603050405020304" pitchFamily="18"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1800" b="0" i="0" u="none" kern="1200" baseline="0">
                          <a:solidFill>
                            <a:schemeClr val="tx1"/>
                          </a:solidFill>
                          <a:latin typeface="Times New Roman" panose="02020603050405020304" pitchFamily="18" charset="0"/>
                          <a:ea typeface="宋体" panose="02010600030101010101" pitchFamily="2" charset="-122"/>
                        </a:defRPr>
                      </a:lvl5pPr>
                    </a:lstStyle>
                    <a:p>
                      <a:pPr marL="0" lvl="0" indent="0" algn="ctr">
                        <a:buNone/>
                      </a:pPr>
                      <a:endParaRPr lang="zh-CN" altLang="zh-CN" dirty="0"/>
                    </a:p>
                  </a:txBody>
                  <a:tcPr marL="90000" marR="90000" marT="46800" marB="46800" anchor="ctr" anchorCtr="1">
                    <a:lnL w="12700" cap="flat" cmpd="sng">
                      <a:solidFill>
                        <a:srgbClr val="000000"/>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627380">
                <a:tc>
                  <a:txBody>
                    <a:bodyPr/>
                    <a:lstStyle>
                      <a:lvl1pPr marL="342900" lvl="0" indent="-3429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800" u="none" kern="1200" baseline="0">
                          <a:solidFill>
                            <a:schemeClr val="tx1"/>
                          </a:solidFill>
                          <a:latin typeface="Times New Roman" panose="02020603050405020304" pitchFamily="18"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400" b="0" i="0" u="none" kern="1200" baseline="0">
                          <a:solidFill>
                            <a:schemeClr val="tx1"/>
                          </a:solidFill>
                          <a:latin typeface="Times New Roman" panose="02020603050405020304" pitchFamily="18"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latin typeface="Times New Roman" panose="02020603050405020304" pitchFamily="18"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1800" b="0" i="0" u="none" kern="1200" baseline="0">
                          <a:solidFill>
                            <a:schemeClr val="tx1"/>
                          </a:solidFill>
                          <a:latin typeface="Times New Roman" panose="02020603050405020304" pitchFamily="18"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1800" b="0" i="0" u="none" kern="1200" baseline="0">
                          <a:solidFill>
                            <a:schemeClr val="tx1"/>
                          </a:solidFill>
                          <a:latin typeface="Times New Roman" panose="02020603050405020304" pitchFamily="18" charset="0"/>
                          <a:ea typeface="宋体" panose="02010600030101010101" pitchFamily="2" charset="-122"/>
                        </a:defRPr>
                      </a:lvl5pPr>
                    </a:lstStyle>
                    <a:p>
                      <a:pPr marL="0" lvl="0" indent="0" algn="ctr">
                        <a:lnSpc>
                          <a:spcPct val="125000"/>
                        </a:lnSpc>
                        <a:spcBef>
                          <a:spcPct val="0"/>
                        </a:spcBef>
                        <a:buNone/>
                      </a:pPr>
                      <a:r>
                        <a:rPr lang="zh-CN" altLang="en-US" b="1" dirty="0">
                          <a:solidFill>
                            <a:srgbClr val="0000FF"/>
                          </a:solidFill>
                          <a:latin typeface="宋体" panose="02010600030101010101" pitchFamily="2" charset="-122"/>
                        </a:rPr>
                        <a:t>时间</a:t>
                      </a:r>
                      <a:endParaRPr lang="zh-CN" altLang="en-US" b="1" dirty="0">
                        <a:solidFill>
                          <a:srgbClr val="0000FF"/>
                        </a:solidFill>
                        <a:latin typeface="宋体" panose="02010600030101010101" pitchFamily="2" charset="-122"/>
                      </a:endParaRPr>
                    </a:p>
                  </a:txBody>
                  <a:tcPr marL="90000" marR="90000" marT="46800" marB="46800" anchor="ctr" anchorCtr="1">
                    <a:lnL w="19050" cap="flat" cmpd="sng">
                      <a:solidFill>
                        <a:schemeClr val="tx1"/>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800" u="none" kern="1200" baseline="0">
                          <a:solidFill>
                            <a:schemeClr val="tx1"/>
                          </a:solidFill>
                          <a:latin typeface="Times New Roman" panose="02020603050405020304" pitchFamily="18"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400" b="0" i="0" u="none" kern="1200" baseline="0">
                          <a:solidFill>
                            <a:schemeClr val="tx1"/>
                          </a:solidFill>
                          <a:latin typeface="Times New Roman" panose="02020603050405020304" pitchFamily="18"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latin typeface="Times New Roman" panose="02020603050405020304" pitchFamily="18"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1800" b="0" i="0" u="none" kern="1200" baseline="0">
                          <a:solidFill>
                            <a:schemeClr val="tx1"/>
                          </a:solidFill>
                          <a:latin typeface="Times New Roman" panose="02020603050405020304" pitchFamily="18"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1800" b="0" i="0" u="none" kern="1200" baseline="0">
                          <a:solidFill>
                            <a:schemeClr val="tx1"/>
                          </a:solidFill>
                          <a:latin typeface="Times New Roman" panose="02020603050405020304" pitchFamily="18" charset="0"/>
                          <a:ea typeface="宋体" panose="02010600030101010101" pitchFamily="2" charset="-122"/>
                        </a:defRPr>
                      </a:lvl5pPr>
                    </a:lstStyle>
                    <a:p>
                      <a:pPr marL="0" lvl="0" indent="0" algn="ctr">
                        <a:buNone/>
                      </a:pPr>
                      <a:endParaRPr lang="zh-CN" altLang="zh-CN" dirty="0"/>
                    </a:p>
                  </a:txBody>
                  <a:tcPr marL="90000" marR="90000" marT="46800" marB="46800" anchor="ctr" anchorCtr="1">
                    <a:lnL w="12700" cap="flat" cmpd="sng">
                      <a:solidFill>
                        <a:srgbClr val="000000"/>
                      </a:solidFill>
                      <a:prstDash val="solid"/>
                      <a:headEnd type="none" w="med" len="med"/>
                      <a:tailEnd type="none" w="med" len="med"/>
                    </a:lnL>
                    <a:lnR w="19050" cap="flat" cmpd="sng">
                      <a:solidFill>
                        <a:schemeClr val="tx1"/>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2217420">
                <a:tc>
                  <a:txBody>
                    <a:bodyPr/>
                    <a:lstStyle>
                      <a:lvl1pPr marL="342900" lvl="0" indent="-3429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800" u="none" kern="1200" baseline="0">
                          <a:solidFill>
                            <a:schemeClr val="tx1"/>
                          </a:solidFill>
                          <a:latin typeface="Times New Roman" panose="02020603050405020304" pitchFamily="18"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400" b="0" i="0" u="none" kern="1200" baseline="0">
                          <a:solidFill>
                            <a:schemeClr val="tx1"/>
                          </a:solidFill>
                          <a:latin typeface="Times New Roman" panose="02020603050405020304" pitchFamily="18"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latin typeface="Times New Roman" panose="02020603050405020304" pitchFamily="18"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1800" b="0" i="0" u="none" kern="1200" baseline="0">
                          <a:solidFill>
                            <a:schemeClr val="tx1"/>
                          </a:solidFill>
                          <a:latin typeface="Times New Roman" panose="02020603050405020304" pitchFamily="18"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1800" b="0" i="0" u="none" kern="1200" baseline="0">
                          <a:solidFill>
                            <a:schemeClr val="tx1"/>
                          </a:solidFill>
                          <a:latin typeface="Times New Roman" panose="02020603050405020304" pitchFamily="18" charset="0"/>
                          <a:ea typeface="宋体" panose="02010600030101010101" pitchFamily="2" charset="-122"/>
                        </a:defRPr>
                      </a:lvl5pPr>
                    </a:lstStyle>
                    <a:p>
                      <a:pPr marL="0" lvl="0" indent="0" algn="ctr">
                        <a:lnSpc>
                          <a:spcPct val="125000"/>
                        </a:lnSpc>
                        <a:spcBef>
                          <a:spcPct val="0"/>
                        </a:spcBef>
                        <a:buNone/>
                      </a:pPr>
                      <a:r>
                        <a:rPr lang="zh-CN" altLang="en-US" b="1" dirty="0">
                          <a:solidFill>
                            <a:srgbClr val="0000FF"/>
                          </a:solidFill>
                          <a:latin typeface="宋体" panose="02010600030101010101" pitchFamily="2" charset="-122"/>
                        </a:rPr>
                        <a:t>内容</a:t>
                      </a:r>
                      <a:endParaRPr lang="zh-CN" altLang="en-US" b="1" dirty="0">
                        <a:solidFill>
                          <a:srgbClr val="0000FF"/>
                        </a:solidFill>
                        <a:latin typeface="宋体" panose="02010600030101010101" pitchFamily="2" charset="-122"/>
                      </a:endParaRPr>
                    </a:p>
                  </a:txBody>
                  <a:tcPr marL="90000" marR="90000" marT="46800" marB="46800" anchor="ctr" anchorCtr="1">
                    <a:lnL w="19050" cap="flat" cmpd="sng">
                      <a:solidFill>
                        <a:schemeClr val="tx1"/>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800" u="none" kern="1200" baseline="0">
                          <a:solidFill>
                            <a:schemeClr val="tx1"/>
                          </a:solidFill>
                          <a:latin typeface="Times New Roman" panose="02020603050405020304" pitchFamily="18"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400" b="0" i="0" u="none" kern="1200" baseline="0">
                          <a:solidFill>
                            <a:schemeClr val="tx1"/>
                          </a:solidFill>
                          <a:latin typeface="Times New Roman" panose="02020603050405020304" pitchFamily="18"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latin typeface="Times New Roman" panose="02020603050405020304" pitchFamily="18"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1800" b="0" i="0" u="none" kern="1200" baseline="0">
                          <a:solidFill>
                            <a:schemeClr val="tx1"/>
                          </a:solidFill>
                          <a:latin typeface="Times New Roman" panose="02020603050405020304" pitchFamily="18"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1800" b="0" i="0" u="none" kern="1200" baseline="0">
                          <a:solidFill>
                            <a:schemeClr val="tx1"/>
                          </a:solidFill>
                          <a:latin typeface="Times New Roman" panose="02020603050405020304" pitchFamily="18" charset="0"/>
                          <a:ea typeface="宋体" panose="02010600030101010101" pitchFamily="2" charset="-122"/>
                        </a:defRPr>
                      </a:lvl5pPr>
                    </a:lstStyle>
                    <a:p>
                      <a:pPr marL="0" lvl="0" indent="0" algn="ctr">
                        <a:buNone/>
                      </a:pPr>
                      <a:endParaRPr lang="zh-CN" altLang="zh-CN" dirty="0"/>
                    </a:p>
                  </a:txBody>
                  <a:tcPr marL="90000" marR="90000" marT="46800" marB="46800" anchor="ctr" anchorCtr="1">
                    <a:lnL w="12700" cap="flat" cmpd="sng">
                      <a:solidFill>
                        <a:srgbClr val="000000"/>
                      </a:solidFill>
                      <a:prstDash val="solid"/>
                      <a:headEnd type="none" w="med" len="med"/>
                      <a:tailEnd type="none" w="med" len="med"/>
                    </a:lnL>
                    <a:lnR w="19050" cap="flat" cmpd="sng">
                      <a:solidFill>
                        <a:schemeClr val="tx1"/>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2652395">
                <a:tc>
                  <a:txBody>
                    <a:bodyPr/>
                    <a:lstStyle>
                      <a:lvl1pPr marL="342900" lvl="0" indent="-3429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800" u="none" kern="1200" baseline="0">
                          <a:solidFill>
                            <a:schemeClr val="tx1"/>
                          </a:solidFill>
                          <a:latin typeface="Times New Roman" panose="02020603050405020304" pitchFamily="18"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400" b="0" i="0" u="none" kern="1200" baseline="0">
                          <a:solidFill>
                            <a:schemeClr val="tx1"/>
                          </a:solidFill>
                          <a:latin typeface="Times New Roman" panose="02020603050405020304" pitchFamily="18"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latin typeface="Times New Roman" panose="02020603050405020304" pitchFamily="18"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1800" b="0" i="0" u="none" kern="1200" baseline="0">
                          <a:solidFill>
                            <a:schemeClr val="tx1"/>
                          </a:solidFill>
                          <a:latin typeface="Times New Roman" panose="02020603050405020304" pitchFamily="18"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1800" b="0" i="0" u="none" kern="1200" baseline="0">
                          <a:solidFill>
                            <a:schemeClr val="tx1"/>
                          </a:solidFill>
                          <a:latin typeface="Times New Roman" panose="02020603050405020304" pitchFamily="18" charset="0"/>
                          <a:ea typeface="宋体" panose="02010600030101010101" pitchFamily="2" charset="-122"/>
                        </a:defRPr>
                      </a:lvl5pPr>
                    </a:lstStyle>
                    <a:p>
                      <a:pPr marL="0" lvl="0" indent="0" algn="ctr">
                        <a:lnSpc>
                          <a:spcPct val="125000"/>
                        </a:lnSpc>
                        <a:spcBef>
                          <a:spcPct val="0"/>
                        </a:spcBef>
                        <a:buNone/>
                      </a:pPr>
                      <a:r>
                        <a:rPr lang="zh-CN" altLang="en-US" b="1" dirty="0">
                          <a:solidFill>
                            <a:srgbClr val="0000FF"/>
                          </a:solidFill>
                          <a:latin typeface="宋体" panose="02010600030101010101" pitchFamily="2" charset="-122"/>
                        </a:rPr>
                        <a:t>意义</a:t>
                      </a:r>
                      <a:endParaRPr lang="zh-CN" altLang="en-US" b="1" dirty="0">
                        <a:solidFill>
                          <a:srgbClr val="0000FF"/>
                        </a:solidFill>
                        <a:latin typeface="宋体" panose="02010600030101010101" pitchFamily="2" charset="-122"/>
                      </a:endParaRPr>
                    </a:p>
                  </a:txBody>
                  <a:tcPr marL="90000" marR="90000" marT="46800" marB="46800" anchor="ctr" anchorCtr="1">
                    <a:lnL w="19050" cap="flat" cmpd="sng">
                      <a:solidFill>
                        <a:schemeClr val="tx1"/>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800" u="none" kern="1200" baseline="0">
                          <a:solidFill>
                            <a:schemeClr val="tx1"/>
                          </a:solidFill>
                          <a:latin typeface="Times New Roman" panose="02020603050405020304" pitchFamily="18"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400" b="0" i="0" u="none" kern="1200" baseline="0">
                          <a:solidFill>
                            <a:schemeClr val="tx1"/>
                          </a:solidFill>
                          <a:latin typeface="Times New Roman" panose="02020603050405020304" pitchFamily="18"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latin typeface="Times New Roman" panose="02020603050405020304" pitchFamily="18"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1800" b="0" i="0" u="none" kern="1200" baseline="0">
                          <a:solidFill>
                            <a:schemeClr val="tx1"/>
                          </a:solidFill>
                          <a:latin typeface="Times New Roman" panose="02020603050405020304" pitchFamily="18"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1800" b="0" i="0" u="none" kern="1200" baseline="0">
                          <a:solidFill>
                            <a:schemeClr val="tx1"/>
                          </a:solidFill>
                          <a:latin typeface="Times New Roman" panose="02020603050405020304" pitchFamily="18" charset="0"/>
                          <a:ea typeface="宋体" panose="02010600030101010101" pitchFamily="2" charset="-122"/>
                        </a:defRPr>
                      </a:lvl5pPr>
                    </a:lstStyle>
                    <a:p>
                      <a:pPr marL="0" lvl="0" indent="0" algn="ctr">
                        <a:buNone/>
                      </a:pPr>
                      <a:endParaRPr lang="zh-CN" altLang="zh-CN" dirty="0"/>
                    </a:p>
                  </a:txBody>
                  <a:tcPr marL="90000" marR="90000" marT="46800" marB="46800" anchor="ctr" anchorCtr="1">
                    <a:lnL w="12700" cap="flat" cmpd="sng">
                      <a:solidFill>
                        <a:srgbClr val="000000"/>
                      </a:solidFill>
                      <a:prstDash val="solid"/>
                      <a:headEnd type="none" w="med" len="med"/>
                      <a:tailEnd type="none" w="med" len="med"/>
                    </a:lnL>
                    <a:lnR w="19050" cap="flat" cmpd="sng">
                      <a:solidFill>
                        <a:schemeClr val="tx1"/>
                      </a:solidFill>
                      <a:prstDash val="solid"/>
                      <a:headEnd type="none" w="med" len="med"/>
                      <a:tailEnd type="none" w="med" len="med"/>
                    </a:lnR>
                    <a:lnT w="12700" cap="flat" cmpd="sng">
                      <a:solidFill>
                        <a:srgbClr val="000000"/>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45185" name="Text Box 129"/>
          <p:cNvSpPr txBox="1"/>
          <p:nvPr/>
        </p:nvSpPr>
        <p:spPr>
          <a:xfrm>
            <a:off x="4005263" y="661988"/>
            <a:ext cx="5856287" cy="521970"/>
          </a:xfrm>
          <a:prstGeom prst="rect">
            <a:avLst/>
          </a:prstGeom>
          <a:noFill/>
          <a:ln w="9525">
            <a:noFill/>
          </a:ln>
        </p:spPr>
        <p:txBody>
          <a:bodyPr anchor="t">
            <a:spAutoFit/>
          </a:bodyPr>
          <a:p>
            <a:pPr algn="ctr">
              <a:spcBef>
                <a:spcPct val="50000"/>
              </a:spcBef>
            </a:pPr>
            <a:r>
              <a:rPr lang="zh-CN" altLang="en-US" sz="2800" b="1" dirty="0">
                <a:solidFill>
                  <a:srgbClr val="FF0000"/>
                </a:solidFill>
                <a:latin typeface="楷体_GB2312" pitchFamily="49" charset="-122"/>
                <a:ea typeface="楷体_GB2312" pitchFamily="49" charset="-122"/>
              </a:rPr>
              <a:t>遵义会议</a:t>
            </a:r>
            <a:endParaRPr lang="zh-CN" altLang="en-US" sz="2800" b="1" dirty="0">
              <a:solidFill>
                <a:srgbClr val="FF0000"/>
              </a:solidFill>
              <a:latin typeface="楷体_GB2312" pitchFamily="49" charset="-122"/>
              <a:ea typeface="楷体_GB2312" pitchFamily="49" charset="-122"/>
            </a:endParaRPr>
          </a:p>
        </p:txBody>
      </p:sp>
      <p:sp>
        <p:nvSpPr>
          <p:cNvPr id="45193" name="Text Box 137"/>
          <p:cNvSpPr txBox="1"/>
          <p:nvPr/>
        </p:nvSpPr>
        <p:spPr>
          <a:xfrm>
            <a:off x="2109470" y="1953895"/>
            <a:ext cx="9829165" cy="1568450"/>
          </a:xfrm>
          <a:prstGeom prst="rect">
            <a:avLst/>
          </a:prstGeom>
          <a:noFill/>
          <a:ln w="9525">
            <a:noFill/>
          </a:ln>
        </p:spPr>
        <p:txBody>
          <a:bodyPr wrap="square" anchor="t">
            <a:spAutoFit/>
          </a:bodyPr>
          <a:p>
            <a:r>
              <a:rPr lang="zh-CN" altLang="en-US" sz="3200" b="1" dirty="0">
                <a:solidFill>
                  <a:srgbClr val="FF0000"/>
                </a:solidFill>
                <a:latin typeface="楷体_GB2312" pitchFamily="49" charset="-122"/>
                <a:ea typeface="楷体_GB2312" pitchFamily="49" charset="-122"/>
              </a:rPr>
              <a:t>集中全力纠正博古等人在军事上和组织上“左”的错误，肯定了毛泽东的正确军事主张，选举毛泽东为中央政治局常委，取消了博古、李德的军事最高指挥权</a:t>
            </a:r>
            <a:endParaRPr lang="zh-CN" altLang="en-US" sz="3200" b="1" dirty="0">
              <a:solidFill>
                <a:srgbClr val="FF0000"/>
              </a:solidFill>
              <a:latin typeface="楷体_GB2312" pitchFamily="49" charset="-122"/>
              <a:ea typeface="楷体_GB2312" pitchFamily="49" charset="-122"/>
            </a:endParaRPr>
          </a:p>
        </p:txBody>
      </p:sp>
      <p:sp>
        <p:nvSpPr>
          <p:cNvPr id="45201" name="Text Box 145"/>
          <p:cNvSpPr txBox="1"/>
          <p:nvPr/>
        </p:nvSpPr>
        <p:spPr>
          <a:xfrm>
            <a:off x="3987800" y="1279525"/>
            <a:ext cx="5934075" cy="521970"/>
          </a:xfrm>
          <a:prstGeom prst="rect">
            <a:avLst/>
          </a:prstGeom>
          <a:noFill/>
          <a:ln w="9525">
            <a:noFill/>
          </a:ln>
        </p:spPr>
        <p:txBody>
          <a:bodyPr anchor="t">
            <a:spAutoFit/>
          </a:bodyPr>
          <a:p>
            <a:pPr algn="ctr"/>
            <a:r>
              <a:rPr lang="en-US" altLang="zh-CN" sz="2800" b="1">
                <a:solidFill>
                  <a:srgbClr val="FF0000"/>
                </a:solidFill>
                <a:latin typeface="楷体_GB2312" pitchFamily="49" charset="-122"/>
                <a:ea typeface="楷体_GB2312" pitchFamily="49" charset="-122"/>
              </a:rPr>
              <a:t>1935</a:t>
            </a:r>
            <a:r>
              <a:rPr lang="zh-CN" altLang="en-US" sz="2800" b="1" dirty="0">
                <a:solidFill>
                  <a:srgbClr val="FF0000"/>
                </a:solidFill>
                <a:latin typeface="楷体_GB2312" pitchFamily="49" charset="-122"/>
                <a:ea typeface="楷体_GB2312" pitchFamily="49" charset="-122"/>
              </a:rPr>
              <a:t>年</a:t>
            </a:r>
            <a:r>
              <a:rPr lang="en-US" altLang="zh-CN" sz="2800" b="1">
                <a:solidFill>
                  <a:srgbClr val="FF0000"/>
                </a:solidFill>
                <a:latin typeface="楷体_GB2312" pitchFamily="49" charset="-122"/>
                <a:ea typeface="楷体_GB2312" pitchFamily="49" charset="-122"/>
              </a:rPr>
              <a:t>1</a:t>
            </a:r>
            <a:r>
              <a:rPr lang="zh-CN" altLang="en-US" sz="2800" b="1" dirty="0">
                <a:solidFill>
                  <a:srgbClr val="FF0000"/>
                </a:solidFill>
                <a:latin typeface="楷体_GB2312" pitchFamily="49" charset="-122"/>
                <a:ea typeface="楷体_GB2312" pitchFamily="49" charset="-122"/>
              </a:rPr>
              <a:t>月</a:t>
            </a:r>
            <a:endParaRPr lang="zh-CN" altLang="en-US" sz="2800" b="1" dirty="0">
              <a:solidFill>
                <a:srgbClr val="FF0000"/>
              </a:solidFill>
              <a:latin typeface="楷体_GB2312" pitchFamily="49" charset="-122"/>
              <a:ea typeface="楷体_GB2312" pitchFamily="49" charset="-122"/>
            </a:endParaRPr>
          </a:p>
        </p:txBody>
      </p:sp>
      <p:sp>
        <p:nvSpPr>
          <p:cNvPr id="45204" name="Text Box 148"/>
          <p:cNvSpPr txBox="1"/>
          <p:nvPr/>
        </p:nvSpPr>
        <p:spPr>
          <a:xfrm>
            <a:off x="2261235" y="4107180"/>
            <a:ext cx="9229725" cy="2861310"/>
          </a:xfrm>
          <a:prstGeom prst="rect">
            <a:avLst/>
          </a:prstGeom>
          <a:noFill/>
          <a:ln w="9525">
            <a:noFill/>
          </a:ln>
        </p:spPr>
        <p:txBody>
          <a:bodyPr wrap="square" anchor="t">
            <a:spAutoFit/>
          </a:bodyPr>
          <a:p>
            <a:r>
              <a:rPr lang="zh-CN" altLang="en-US" sz="3600" b="1" dirty="0">
                <a:solidFill>
                  <a:srgbClr val="FF0000"/>
                </a:solidFill>
                <a:latin typeface="楷体_GB2312" pitchFamily="49" charset="-122"/>
                <a:ea typeface="楷体_GB2312" pitchFamily="49" charset="-122"/>
              </a:rPr>
              <a:t>确立了以毛泽东为代表的马克思主义的正确路线在中共中央的领导地位，在极其危急的时刻，挽救了党、挽救了红军、挽救了革命，成为中国共产党历史上一个生死攸关的转折点。是中国共产党从幼年走向成熟的标志</a:t>
            </a:r>
            <a:endParaRPr lang="zh-CN" altLang="en-US" sz="3600" b="1" dirty="0">
              <a:solidFill>
                <a:srgbClr val="FF0000"/>
              </a:solidFill>
              <a:latin typeface="楷体_GB2312" pitchFamily="49" charset="-122"/>
              <a:ea typeface="楷体_GB2312" pitchFamily="49" charset="-122"/>
            </a:endParaRPr>
          </a:p>
        </p:txBody>
      </p:sp>
      <p:sp>
        <p:nvSpPr>
          <p:cNvPr id="2" name="文本框 1"/>
          <p:cNvSpPr txBox="1"/>
          <p:nvPr/>
        </p:nvSpPr>
        <p:spPr>
          <a:xfrm>
            <a:off x="634365" y="111760"/>
            <a:ext cx="2120900" cy="583565"/>
          </a:xfrm>
          <a:prstGeom prst="rect">
            <a:avLst/>
          </a:prstGeom>
          <a:noFill/>
        </p:spPr>
        <p:txBody>
          <a:bodyPr wrap="none" rtlCol="0" anchor="t">
            <a:spAutoFit/>
          </a:bodyPr>
          <a:p>
            <a:pPr>
              <a:spcBef>
                <a:spcPct val="20000"/>
              </a:spcBef>
              <a:buFont typeface="Arial" panose="020B0604020202020204" pitchFamily="34" charset="0"/>
              <a:buNone/>
            </a:pPr>
            <a:r>
              <a:rPr lang="en-US" altLang="zh-CN" sz="3200" b="1" dirty="0">
                <a:latin typeface="Times New Roman" panose="02020603050405020304" pitchFamily="18" charset="0"/>
                <a:ea typeface="黑体" panose="02010609060101010101" pitchFamily="49" charset="-122"/>
                <a:sym typeface="+mn-ea"/>
              </a:rPr>
              <a:t>3.</a:t>
            </a:r>
            <a:r>
              <a:rPr lang="zh-CN" altLang="en-US" sz="3200" b="1" dirty="0">
                <a:latin typeface="Times New Roman" panose="02020603050405020304" pitchFamily="18" charset="0"/>
                <a:ea typeface="黑体" panose="02010609060101010101" pitchFamily="49" charset="-122"/>
                <a:sym typeface="+mn-ea"/>
              </a:rPr>
              <a:t>遵义会议</a:t>
            </a:r>
            <a:endParaRPr lang="zh-CN" altLang="en-US" sz="320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18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520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519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52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185" grpId="0"/>
      <p:bldP spid="45193" grpId="0"/>
      <p:bldP spid="45201" grpId="0"/>
      <p:bldP spid="45204"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6385" name="Picture 2" descr="毛泽东"/>
          <p:cNvPicPr>
            <a:picLocks noChangeAspect="1"/>
          </p:cNvPicPr>
          <p:nvPr/>
        </p:nvPicPr>
        <p:blipFill>
          <a:blip r:embed="rId1"/>
          <a:stretch>
            <a:fillRect/>
          </a:stretch>
        </p:blipFill>
        <p:spPr>
          <a:xfrm>
            <a:off x="389255" y="586105"/>
            <a:ext cx="4412615" cy="4673600"/>
          </a:xfrm>
          <a:prstGeom prst="rect">
            <a:avLst/>
          </a:prstGeom>
          <a:noFill/>
          <a:ln w="38100">
            <a:noFill/>
          </a:ln>
        </p:spPr>
      </p:pic>
      <p:pic>
        <p:nvPicPr>
          <p:cNvPr id="16386" name="Picture 3" descr="8"/>
          <p:cNvPicPr>
            <a:picLocks noChangeAspect="1"/>
          </p:cNvPicPr>
          <p:nvPr/>
        </p:nvPicPr>
        <p:blipFill>
          <a:blip r:embed="rId2"/>
          <a:srcRect l="2687" t="1773" r="2507" b="1773"/>
          <a:stretch>
            <a:fillRect/>
          </a:stretch>
        </p:blipFill>
        <p:spPr>
          <a:xfrm>
            <a:off x="5033010" y="671195"/>
            <a:ext cx="3608070" cy="4519295"/>
          </a:xfrm>
          <a:prstGeom prst="rect">
            <a:avLst/>
          </a:prstGeom>
          <a:noFill/>
          <a:ln w="38100">
            <a:noFill/>
          </a:ln>
        </p:spPr>
      </p:pic>
      <p:pic>
        <p:nvPicPr>
          <p:cNvPr id="16387" name="Picture 6" descr="wjx"/>
          <p:cNvPicPr>
            <a:picLocks noChangeAspect="1"/>
          </p:cNvPicPr>
          <p:nvPr/>
        </p:nvPicPr>
        <p:blipFill>
          <a:blip r:embed="rId3"/>
          <a:stretch>
            <a:fillRect/>
          </a:stretch>
        </p:blipFill>
        <p:spPr>
          <a:xfrm>
            <a:off x="9044305" y="434340"/>
            <a:ext cx="3025775" cy="4685665"/>
          </a:xfrm>
          <a:prstGeom prst="rect">
            <a:avLst/>
          </a:prstGeom>
          <a:noFill/>
          <a:ln w="38100">
            <a:noFill/>
          </a:ln>
        </p:spPr>
      </p:pic>
      <p:sp>
        <p:nvSpPr>
          <p:cNvPr id="16388" name="Text Box 11"/>
          <p:cNvSpPr txBox="1"/>
          <p:nvPr/>
        </p:nvSpPr>
        <p:spPr>
          <a:xfrm>
            <a:off x="4106863" y="-4127"/>
            <a:ext cx="3671887" cy="521970"/>
          </a:xfrm>
          <a:prstGeom prst="rect">
            <a:avLst/>
          </a:prstGeom>
          <a:noFill/>
          <a:ln w="9525">
            <a:noFill/>
          </a:ln>
        </p:spPr>
        <p:txBody>
          <a:bodyPr anchor="t">
            <a:spAutoFit/>
          </a:bodyPr>
          <a:p>
            <a:pPr algn="ctr">
              <a:spcBef>
                <a:spcPct val="50000"/>
              </a:spcBef>
            </a:pPr>
            <a:r>
              <a:rPr lang="zh-CN" altLang="en-US" sz="2800" dirty="0">
                <a:solidFill>
                  <a:srgbClr val="FF0000"/>
                </a:solidFill>
                <a:latin typeface="Arial" panose="020B0604020202020204" pitchFamily="34" charset="0"/>
                <a:ea typeface="宋体" panose="02010600030101010101" pitchFamily="2" charset="-122"/>
              </a:rPr>
              <a:t>三人军事指挥小组</a:t>
            </a:r>
            <a:endParaRPr lang="zh-CN" altLang="en-US" sz="2800" dirty="0">
              <a:solidFill>
                <a:srgbClr val="FF0000"/>
              </a:solidFill>
              <a:latin typeface="Arial" panose="020B0604020202020204" pitchFamily="34" charset="0"/>
              <a:ea typeface="宋体" panose="02010600030101010101" pitchFamily="2" charset="-122"/>
            </a:endParaRPr>
          </a:p>
        </p:txBody>
      </p:sp>
      <p:sp>
        <p:nvSpPr>
          <p:cNvPr id="16389" name="Text Box 14"/>
          <p:cNvSpPr txBox="1"/>
          <p:nvPr/>
        </p:nvSpPr>
        <p:spPr>
          <a:xfrm>
            <a:off x="2449513" y="5402263"/>
            <a:ext cx="1957387" cy="460375"/>
          </a:xfrm>
          <a:prstGeom prst="rect">
            <a:avLst/>
          </a:prstGeom>
          <a:noFill/>
          <a:ln w="9525">
            <a:noFill/>
          </a:ln>
        </p:spPr>
        <p:txBody>
          <a:bodyPr anchor="t">
            <a:spAutoFit/>
          </a:bodyPr>
          <a:p>
            <a:pPr algn="ctr">
              <a:spcBef>
                <a:spcPct val="50000"/>
              </a:spcBef>
            </a:pPr>
            <a:r>
              <a:rPr lang="zh-CN" altLang="en-US" sz="2400" dirty="0">
                <a:solidFill>
                  <a:srgbClr val="0000FF"/>
                </a:solidFill>
                <a:latin typeface="Arial" panose="020B0604020202020204" pitchFamily="34" charset="0"/>
                <a:ea typeface="宋体" panose="02010600030101010101" pitchFamily="2" charset="-122"/>
              </a:rPr>
              <a:t>毛泽东</a:t>
            </a:r>
            <a:endParaRPr lang="zh-CN" altLang="en-US" sz="2400" dirty="0">
              <a:solidFill>
                <a:srgbClr val="0000FF"/>
              </a:solidFill>
              <a:latin typeface="Arial" panose="020B0604020202020204" pitchFamily="34" charset="0"/>
              <a:ea typeface="宋体" panose="02010600030101010101" pitchFamily="2" charset="-122"/>
            </a:endParaRPr>
          </a:p>
        </p:txBody>
      </p:sp>
      <p:sp>
        <p:nvSpPr>
          <p:cNvPr id="16390" name="Text Box 17"/>
          <p:cNvSpPr txBox="1"/>
          <p:nvPr/>
        </p:nvSpPr>
        <p:spPr>
          <a:xfrm>
            <a:off x="5219700" y="5453063"/>
            <a:ext cx="1957388" cy="460375"/>
          </a:xfrm>
          <a:prstGeom prst="rect">
            <a:avLst/>
          </a:prstGeom>
          <a:noFill/>
          <a:ln w="9525">
            <a:noFill/>
          </a:ln>
        </p:spPr>
        <p:txBody>
          <a:bodyPr anchor="t">
            <a:spAutoFit/>
          </a:bodyPr>
          <a:p>
            <a:pPr algn="ctr">
              <a:spcBef>
                <a:spcPct val="50000"/>
              </a:spcBef>
            </a:pPr>
            <a:r>
              <a:rPr lang="zh-CN" altLang="en-US" sz="2400" dirty="0">
                <a:solidFill>
                  <a:srgbClr val="0000FF"/>
                </a:solidFill>
                <a:latin typeface="Arial" panose="020B0604020202020204" pitchFamily="34" charset="0"/>
                <a:ea typeface="宋体" panose="02010600030101010101" pitchFamily="2" charset="-122"/>
              </a:rPr>
              <a:t>周恩来</a:t>
            </a:r>
            <a:endParaRPr lang="zh-CN" altLang="en-US" sz="2400" dirty="0">
              <a:solidFill>
                <a:srgbClr val="0000FF"/>
              </a:solidFill>
              <a:latin typeface="Arial" panose="020B0604020202020204" pitchFamily="34" charset="0"/>
              <a:ea typeface="宋体" panose="02010600030101010101" pitchFamily="2" charset="-122"/>
            </a:endParaRPr>
          </a:p>
        </p:txBody>
      </p:sp>
      <p:sp>
        <p:nvSpPr>
          <p:cNvPr id="16391" name="Text Box 20"/>
          <p:cNvSpPr txBox="1"/>
          <p:nvPr/>
        </p:nvSpPr>
        <p:spPr>
          <a:xfrm>
            <a:off x="9578658" y="5583555"/>
            <a:ext cx="1957387" cy="460375"/>
          </a:xfrm>
          <a:prstGeom prst="rect">
            <a:avLst/>
          </a:prstGeom>
          <a:noFill/>
          <a:ln w="9525">
            <a:noFill/>
          </a:ln>
        </p:spPr>
        <p:txBody>
          <a:bodyPr anchor="t">
            <a:spAutoFit/>
          </a:bodyPr>
          <a:p>
            <a:pPr algn="ctr">
              <a:spcBef>
                <a:spcPct val="50000"/>
              </a:spcBef>
            </a:pPr>
            <a:r>
              <a:rPr lang="zh-CN" altLang="en-US" sz="2400" dirty="0">
                <a:solidFill>
                  <a:srgbClr val="0000FF"/>
                </a:solidFill>
                <a:latin typeface="Arial" panose="020B0604020202020204" pitchFamily="34" charset="0"/>
                <a:ea typeface="宋体" panose="02010600030101010101" pitchFamily="2" charset="-122"/>
              </a:rPr>
              <a:t>王稼祥</a:t>
            </a:r>
            <a:endParaRPr lang="zh-CN" altLang="en-US" sz="2400" dirty="0">
              <a:solidFill>
                <a:srgbClr val="0000FF"/>
              </a:solidFill>
              <a:latin typeface="Arial" panose="020B0604020202020204" pitchFamily="34" charset="0"/>
              <a:ea typeface="宋体" panose="02010600030101010101" pitchFamily="2" charset="-122"/>
            </a:endParaRPr>
          </a:p>
        </p:txBody>
      </p:sp>
      <p:pic>
        <p:nvPicPr>
          <p:cNvPr id="16392" name="Picture 23" descr="u=2884398119,4236070677&amp;fm=0&amp;gp=0"/>
          <p:cNvPicPr>
            <a:picLocks noChangeAspect="1"/>
          </p:cNvPicPr>
          <p:nvPr/>
        </p:nvPicPr>
        <p:blipFill>
          <a:blip r:embed="rId4"/>
          <a:stretch>
            <a:fillRect/>
          </a:stretch>
        </p:blipFill>
        <p:spPr>
          <a:xfrm rot="-5400000">
            <a:off x="2408238" y="230188"/>
            <a:ext cx="536575" cy="1417637"/>
          </a:xfrm>
          <a:prstGeom prst="rect">
            <a:avLst/>
          </a:prstGeom>
          <a:noFill/>
          <a:ln w="9525">
            <a:noFill/>
          </a:ln>
        </p:spPr>
      </p:pic>
      <p:pic>
        <p:nvPicPr>
          <p:cNvPr id="16393" name="Picture 24" descr="u=2884398119,4236070677&amp;fm=0&amp;gp=0"/>
          <p:cNvPicPr>
            <a:picLocks noChangeAspect="1"/>
          </p:cNvPicPr>
          <p:nvPr/>
        </p:nvPicPr>
        <p:blipFill>
          <a:blip r:embed="rId4"/>
          <a:stretch>
            <a:fillRect/>
          </a:stretch>
        </p:blipFill>
        <p:spPr>
          <a:xfrm rot="5400000">
            <a:off x="9097963" y="236538"/>
            <a:ext cx="555625" cy="1470025"/>
          </a:xfrm>
          <a:prstGeom prst="rect">
            <a:avLst/>
          </a:prstGeom>
          <a:noFill/>
          <a:ln w="9525">
            <a:noFill/>
          </a:ln>
        </p:spPr>
      </p:pic>
    </p:spTree>
  </p:cSld>
  <p:clrMapOvr>
    <a:masterClrMapping/>
  </p:clrMapOvr>
  <p:transition spd="slow">
    <p:dissolve/>
  </p:transition>
</p:sld>
</file>

<file path=ppt/slides/slide18.xml><?xml version="1.0" encoding="utf-8"?>
<p:sld xmlns:a="http://schemas.openxmlformats.org/drawingml/2006/main" xmlns:r="http://schemas.openxmlformats.org/officeDocument/2006/relationships" xmlns:p="http://schemas.openxmlformats.org/presentationml/2006/main" show="0" showMasterSp="0">
  <p:cSld>
    <p:spTree>
      <p:nvGrpSpPr>
        <p:cNvPr id="1" name=""/>
        <p:cNvGrpSpPr/>
        <p:nvPr/>
      </p:nvGrpSpPr>
      <p:grpSpPr/>
      <p:sp>
        <p:nvSpPr>
          <p:cNvPr id="53250" name="矩形 8195"/>
          <p:cNvSpPr/>
          <p:nvPr/>
        </p:nvSpPr>
        <p:spPr>
          <a:xfrm>
            <a:off x="1762125" y="568325"/>
            <a:ext cx="309880" cy="491490"/>
          </a:xfrm>
          <a:prstGeom prst="rect">
            <a:avLst/>
          </a:prstGeom>
          <a:noFill/>
          <a:ln w="9525">
            <a:noFill/>
          </a:ln>
        </p:spPr>
        <p:txBody>
          <a:bodyPr wrap="none">
            <a:spAutoFit/>
          </a:bodyPr>
          <a:p>
            <a:pPr>
              <a:spcBef>
                <a:spcPct val="20000"/>
              </a:spcBef>
              <a:buFont typeface="Arial" panose="020B0604020202020204" pitchFamily="34" charset="0"/>
              <a:buNone/>
            </a:pPr>
            <a:endParaRPr lang="zh-CN" altLang="en-US" sz="2600" b="1" dirty="0">
              <a:latin typeface="Times New Roman" panose="02020603050405020304" pitchFamily="18" charset="0"/>
              <a:ea typeface="黑体" panose="02010609060101010101" pitchFamily="49" charset="-122"/>
            </a:endParaRPr>
          </a:p>
        </p:txBody>
      </p:sp>
      <p:graphicFrame>
        <p:nvGraphicFramePr>
          <p:cNvPr id="8238" name="内容占位符 8237"/>
          <p:cNvGraphicFramePr/>
          <p:nvPr>
            <p:ph/>
          </p:nvPr>
        </p:nvGraphicFramePr>
        <p:xfrm>
          <a:off x="1774825" y="979488"/>
          <a:ext cx="8640445" cy="5547360"/>
        </p:xfrm>
        <a:graphic>
          <a:graphicData uri="http://schemas.openxmlformats.org/drawingml/2006/table">
            <a:tbl>
              <a:tblPr/>
              <a:tblGrid>
                <a:gridCol w="935355"/>
                <a:gridCol w="7705090"/>
              </a:tblGrid>
              <a:tr h="633730">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40000"/>
                        </a:lnSpc>
                        <a:buNone/>
                      </a:pPr>
                      <a:r>
                        <a:rPr lang="zh-CN" altLang="en-US" sz="2400" b="1" dirty="0">
                          <a:latin typeface="Times New Roman" panose="02020603050405020304" pitchFamily="18" charset="0"/>
                          <a:ea typeface="黑体" panose="02010609060101010101" pitchFamily="49" charset="-122"/>
                        </a:rPr>
                        <a:t>背景</a:t>
                      </a:r>
                      <a:endParaRPr lang="zh-CN" altLang="en-US" sz="2400" b="1" dirty="0">
                        <a:latin typeface="Times New Roman" panose="02020603050405020304" pitchFamily="18" charset="0"/>
                        <a:ea typeface="黑体" panose="02010609060101010101" pitchFamily="49" charset="-122"/>
                      </a:endParaRP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40000"/>
                        </a:lnSpc>
                        <a:buNone/>
                      </a:pPr>
                      <a:r>
                        <a:rPr lang="zh-CN" altLang="en-US" sz="2400" b="1" dirty="0">
                          <a:latin typeface="Times New Roman" panose="02020603050405020304" pitchFamily="18" charset="0"/>
                        </a:rPr>
                        <a:t>红军强渡乌江，攻克贵州北部重镇遵义</a:t>
                      </a:r>
                      <a:endParaRPr lang="zh-CN" altLang="en-US" sz="2400" b="1" dirty="0">
                        <a:latin typeface="Times New Roman" panose="02020603050405020304" pitchFamily="18"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36270">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40000"/>
                        </a:lnSpc>
                        <a:buNone/>
                      </a:pPr>
                      <a:r>
                        <a:rPr lang="zh-CN" altLang="en-US" sz="2400" b="1" dirty="0">
                          <a:latin typeface="Times New Roman" panose="02020603050405020304" pitchFamily="18" charset="0"/>
                          <a:ea typeface="黑体" panose="02010609060101010101" pitchFamily="49" charset="-122"/>
                        </a:rPr>
                        <a:t>时间</a:t>
                      </a:r>
                      <a:endParaRPr lang="zh-CN" altLang="en-US" sz="2400" b="1" dirty="0">
                        <a:latin typeface="Times New Roman" panose="02020603050405020304" pitchFamily="18" charset="0"/>
                        <a:ea typeface="黑体" panose="02010609060101010101" pitchFamily="49" charset="-122"/>
                      </a:endParaRP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40000"/>
                        </a:lnSpc>
                        <a:buNone/>
                      </a:pPr>
                      <a:r>
                        <a:rPr lang="en-US" altLang="zh-CN" sz="2400" b="1" dirty="0">
                          <a:solidFill>
                            <a:srgbClr val="FF0000"/>
                          </a:solidFill>
                          <a:latin typeface="Times New Roman" panose="02020603050405020304" pitchFamily="18" charset="0"/>
                        </a:rPr>
                        <a:t>1935</a:t>
                      </a:r>
                      <a:r>
                        <a:rPr lang="zh-CN" altLang="en-US" sz="2400" b="1" dirty="0">
                          <a:solidFill>
                            <a:srgbClr val="FF0000"/>
                          </a:solidFill>
                          <a:latin typeface="Times New Roman" panose="02020603050405020304" pitchFamily="18" charset="0"/>
                        </a:rPr>
                        <a:t>年</a:t>
                      </a:r>
                      <a:r>
                        <a:rPr lang="en-US" altLang="zh-CN" sz="2400" b="1" dirty="0">
                          <a:solidFill>
                            <a:srgbClr val="FF0000"/>
                          </a:solidFill>
                          <a:latin typeface="Times New Roman" panose="02020603050405020304" pitchFamily="18" charset="0"/>
                        </a:rPr>
                        <a:t>1</a:t>
                      </a:r>
                      <a:r>
                        <a:rPr lang="zh-CN" altLang="en-US" sz="2400" b="1" dirty="0">
                          <a:solidFill>
                            <a:srgbClr val="FF0000"/>
                          </a:solidFill>
                          <a:latin typeface="Times New Roman" panose="02020603050405020304" pitchFamily="18" charset="0"/>
                        </a:rPr>
                        <a:t>月</a:t>
                      </a:r>
                      <a:endParaRPr lang="zh-CN" altLang="en-US" sz="2400" b="1" dirty="0">
                        <a:solidFill>
                          <a:srgbClr val="FF0000"/>
                        </a:solidFill>
                        <a:latin typeface="Times New Roman" panose="02020603050405020304" pitchFamily="18"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626870">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40000"/>
                        </a:lnSpc>
                        <a:buNone/>
                      </a:pPr>
                      <a:r>
                        <a:rPr lang="zh-CN" altLang="en-US" sz="2400" b="1" dirty="0">
                          <a:latin typeface="Times New Roman" panose="02020603050405020304" pitchFamily="18" charset="0"/>
                          <a:ea typeface="黑体" panose="02010609060101010101" pitchFamily="49" charset="-122"/>
                        </a:rPr>
                        <a:t>内容</a:t>
                      </a:r>
                      <a:endParaRPr lang="zh-CN" altLang="en-US" sz="2400" b="1" dirty="0">
                        <a:latin typeface="Times New Roman" panose="02020603050405020304" pitchFamily="18" charset="0"/>
                        <a:ea typeface="黑体" panose="02010609060101010101" pitchFamily="49" charset="-122"/>
                      </a:endParaRP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40000"/>
                        </a:lnSpc>
                        <a:buNone/>
                      </a:pPr>
                      <a:r>
                        <a:rPr lang="zh-CN" altLang="en-US" sz="2400" b="1" dirty="0">
                          <a:latin typeface="Times New Roman" panose="02020603050405020304" pitchFamily="18" charset="0"/>
                        </a:rPr>
                        <a:t>集中全力纠正博古等人在军事上和组织上“左”的错误，</a:t>
                      </a:r>
                      <a:r>
                        <a:rPr lang="zh-CN" altLang="en-US" sz="2400" b="1" dirty="0">
                          <a:solidFill>
                            <a:srgbClr val="FF0000"/>
                          </a:solidFill>
                          <a:latin typeface="Times New Roman" panose="02020603050405020304" pitchFamily="18" charset="0"/>
                        </a:rPr>
                        <a:t>肯定了毛泽东的正确军事主张</a:t>
                      </a:r>
                      <a:r>
                        <a:rPr lang="zh-CN" altLang="en-US" sz="2400" b="1" dirty="0">
                          <a:latin typeface="Times New Roman" panose="02020603050405020304" pitchFamily="18" charset="0"/>
                        </a:rPr>
                        <a:t>，选举毛泽东为中央政治局常委，取消了博古、李德的军事最高指挥权</a:t>
                      </a:r>
                      <a:endParaRPr lang="zh-CN" altLang="en-US" sz="2400" b="1" dirty="0">
                        <a:latin typeface="Times New Roman" panose="02020603050405020304" pitchFamily="18"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2650490">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40000"/>
                        </a:lnSpc>
                        <a:buNone/>
                      </a:pPr>
                      <a:r>
                        <a:rPr lang="zh-CN" altLang="en-US" sz="2400" b="1" dirty="0">
                          <a:latin typeface="Times New Roman" panose="02020603050405020304" pitchFamily="18" charset="0"/>
                          <a:ea typeface="黑体" panose="02010609060101010101" pitchFamily="49" charset="-122"/>
                        </a:rPr>
                        <a:t>意义</a:t>
                      </a:r>
                      <a:endParaRPr lang="zh-CN" altLang="en-US" sz="2400" b="1" dirty="0">
                        <a:latin typeface="Times New Roman" panose="02020603050405020304" pitchFamily="18" charset="0"/>
                        <a:ea typeface="黑体" panose="02010609060101010101" pitchFamily="49" charset="-122"/>
                      </a:endParaRP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40000"/>
                        </a:lnSpc>
                        <a:buNone/>
                      </a:pPr>
                      <a:r>
                        <a:rPr lang="zh-CN" altLang="en-US" sz="2400" b="1" dirty="0">
                          <a:solidFill>
                            <a:srgbClr val="FF0000"/>
                          </a:solidFill>
                        </a:rPr>
                        <a:t>遵义会议开始确立以毛泽东为代表的马克思主义的正确路线在中共中央的领导地位，在极其危急的时刻，挽救了党，挽救了红军，挽救了革命，成为中国共产党历史上一个生死攸关的转折点。这次会议是中国共产党从幼年走向成熟的标志</a:t>
                      </a:r>
                      <a:endParaRPr lang="zh-CN" altLang="en-US" sz="2400" b="1" dirty="0">
                        <a:solidFill>
                          <a:srgbClr val="FF0000"/>
                        </a:solidFill>
                        <a:latin typeface="Times New Roman" panose="02020603050405020304" pitchFamily="18"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spd="slow">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4337" name="Picture 2"/>
          <p:cNvPicPr>
            <a:picLocks noChangeAspect="1"/>
          </p:cNvPicPr>
          <p:nvPr/>
        </p:nvPicPr>
        <p:blipFill>
          <a:blip r:embed="rId1"/>
          <a:stretch>
            <a:fillRect/>
          </a:stretch>
        </p:blipFill>
        <p:spPr>
          <a:xfrm>
            <a:off x="278130" y="782320"/>
            <a:ext cx="5608955" cy="5325110"/>
          </a:xfrm>
          <a:prstGeom prst="rect">
            <a:avLst/>
          </a:prstGeom>
          <a:noFill/>
          <a:ln w="76200">
            <a:noFill/>
          </a:ln>
        </p:spPr>
      </p:pic>
      <p:sp>
        <p:nvSpPr>
          <p:cNvPr id="14338" name="Text Box 4"/>
          <p:cNvSpPr txBox="1"/>
          <p:nvPr/>
        </p:nvSpPr>
        <p:spPr>
          <a:xfrm>
            <a:off x="277813" y="260350"/>
            <a:ext cx="2805112" cy="521970"/>
          </a:xfrm>
          <a:prstGeom prst="rect">
            <a:avLst/>
          </a:prstGeom>
          <a:noFill/>
          <a:ln w="38100">
            <a:noFill/>
          </a:ln>
        </p:spPr>
        <p:txBody>
          <a:bodyPr anchor="t">
            <a:spAutoFit/>
          </a:bodyPr>
          <a:p>
            <a:pPr>
              <a:spcBef>
                <a:spcPct val="50000"/>
              </a:spcBef>
            </a:pPr>
            <a:r>
              <a:rPr lang="zh-CN" altLang="en-US" sz="2800" dirty="0">
                <a:solidFill>
                  <a:srgbClr val="FF0000"/>
                </a:solidFill>
                <a:latin typeface="宋体" panose="02010600030101010101" pitchFamily="2" charset="-122"/>
                <a:ea typeface="宋体" panose="02010600030101010101" pitchFamily="2" charset="-122"/>
              </a:rPr>
              <a:t>遵义会议</a:t>
            </a:r>
            <a:endParaRPr lang="zh-CN" altLang="en-US" sz="2800" dirty="0">
              <a:solidFill>
                <a:srgbClr val="FF0000"/>
              </a:solidFill>
              <a:latin typeface="宋体" panose="02010600030101010101" pitchFamily="2" charset="-122"/>
              <a:ea typeface="宋体" panose="02010600030101010101" pitchFamily="2" charset="-122"/>
            </a:endParaRPr>
          </a:p>
        </p:txBody>
      </p:sp>
      <p:pic>
        <p:nvPicPr>
          <p:cNvPr id="14339" name="Picture 5" descr="长征3"/>
          <p:cNvPicPr>
            <a:picLocks noChangeAspect="1"/>
          </p:cNvPicPr>
          <p:nvPr/>
        </p:nvPicPr>
        <p:blipFill>
          <a:blip r:embed="rId2"/>
          <a:stretch>
            <a:fillRect/>
          </a:stretch>
        </p:blipFill>
        <p:spPr>
          <a:xfrm>
            <a:off x="6103620" y="685800"/>
            <a:ext cx="5699760" cy="5561965"/>
          </a:xfrm>
          <a:prstGeom prst="rect">
            <a:avLst/>
          </a:prstGeom>
          <a:noFill/>
          <a:ln w="9525">
            <a:noFill/>
          </a:ln>
        </p:spPr>
      </p:pic>
      <p:pic>
        <p:nvPicPr>
          <p:cNvPr id="14340" name="Picture 50" descr="图片19"/>
          <p:cNvPicPr>
            <a:picLocks noChangeAspect="1"/>
          </p:cNvPicPr>
          <p:nvPr/>
        </p:nvPicPr>
        <p:blipFill>
          <a:blip r:embed="rId3"/>
          <a:stretch>
            <a:fillRect/>
          </a:stretch>
        </p:blipFill>
        <p:spPr>
          <a:xfrm>
            <a:off x="2048193" y="5779135"/>
            <a:ext cx="7816850" cy="841375"/>
          </a:xfrm>
          <a:prstGeom prst="rect">
            <a:avLst/>
          </a:prstGeom>
          <a:noFill/>
          <a:ln w="9525">
            <a:noFill/>
          </a:ln>
        </p:spPr>
      </p:pic>
    </p:spTree>
  </p:cSld>
  <p:clrMapOvr>
    <a:masterClrMapping/>
  </p:clrMapOvr>
  <p:transition spd="slow">
    <p:dissolve/>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7650" name="Picture 3" descr="长征图"/>
          <p:cNvPicPr>
            <a:picLocks noChangeAspect="1"/>
          </p:cNvPicPr>
          <p:nvPr/>
        </p:nvPicPr>
        <p:blipFill>
          <a:blip r:embed="rId1"/>
          <a:srcRect l="633" t="1547" r="3217" b="1547"/>
          <a:stretch>
            <a:fillRect/>
          </a:stretch>
        </p:blipFill>
        <p:spPr>
          <a:xfrm>
            <a:off x="1238251" y="1524000"/>
            <a:ext cx="8477249" cy="4639733"/>
          </a:xfrm>
          <a:prstGeom prst="rect">
            <a:avLst/>
          </a:prstGeom>
          <a:solidFill>
            <a:srgbClr val="0000FF"/>
          </a:solidFill>
          <a:ln w="9525" cap="flat" cmpd="sng">
            <a:solidFill>
              <a:schemeClr val="tx1"/>
            </a:solidFill>
            <a:prstDash val="solid"/>
            <a:miter/>
            <a:headEnd type="none" w="med" len="med"/>
            <a:tailEnd type="none" w="med" len="med"/>
          </a:ln>
        </p:spPr>
      </p:pic>
      <p:sp>
        <p:nvSpPr>
          <p:cNvPr id="27651" name="Freeform 4">
            <a:hlinkClick r:id="" action="ppaction://noaction"/>
          </p:cNvPr>
          <p:cNvSpPr/>
          <p:nvPr/>
        </p:nvSpPr>
        <p:spPr>
          <a:xfrm>
            <a:off x="5048251" y="5357284"/>
            <a:ext cx="2667000" cy="429683"/>
          </a:xfrm>
          <a:custGeom>
            <a:avLst/>
            <a:gdLst>
              <a:gd name="txL" fmla="*/ 0 w 1543"/>
              <a:gd name="txT" fmla="*/ 0 h 393"/>
              <a:gd name="txR" fmla="*/ 1543 w 1543"/>
              <a:gd name="txB" fmla="*/ 393 h 393"/>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0"/>
              </a:cxn>
            </a:cxnLst>
            <a:rect l="txL" t="txT" r="txR" b="txB"/>
            <a:pathLst>
              <a:path w="1543" h="393">
                <a:moveTo>
                  <a:pt x="1543" y="136"/>
                </a:moveTo>
                <a:cubicBezTo>
                  <a:pt x="1474" y="234"/>
                  <a:pt x="1406" y="333"/>
                  <a:pt x="1361" y="363"/>
                </a:cubicBezTo>
                <a:cubicBezTo>
                  <a:pt x="1316" y="393"/>
                  <a:pt x="1324" y="332"/>
                  <a:pt x="1271" y="317"/>
                </a:cubicBezTo>
                <a:cubicBezTo>
                  <a:pt x="1218" y="302"/>
                  <a:pt x="1112" y="287"/>
                  <a:pt x="1044" y="272"/>
                </a:cubicBezTo>
                <a:cubicBezTo>
                  <a:pt x="976" y="257"/>
                  <a:pt x="998" y="257"/>
                  <a:pt x="862" y="227"/>
                </a:cubicBezTo>
                <a:cubicBezTo>
                  <a:pt x="726" y="197"/>
                  <a:pt x="371" y="129"/>
                  <a:pt x="227" y="91"/>
                </a:cubicBezTo>
                <a:cubicBezTo>
                  <a:pt x="83" y="53"/>
                  <a:pt x="41" y="26"/>
                  <a:pt x="0" y="0"/>
                </a:cubicBezTo>
              </a:path>
            </a:pathLst>
          </a:custGeom>
          <a:noFill/>
          <a:ln w="76200" cap="flat" cmpd="sng">
            <a:solidFill>
              <a:srgbClr val="800000"/>
            </a:solidFill>
            <a:prstDash val="solid"/>
            <a:bevel/>
            <a:headEnd type="none" w="med" len="med"/>
            <a:tailEnd type="stealth" w="med" len="lg"/>
          </a:ln>
        </p:spPr>
        <p:txBody>
          <a:bodyPr/>
          <a:p>
            <a:endParaRPr lang="zh-CN" altLang="en-US" sz="2400" dirty="0">
              <a:latin typeface="Arial" panose="020B0604020202020204" pitchFamily="34" charset="0"/>
            </a:endParaRPr>
          </a:p>
        </p:txBody>
      </p:sp>
      <p:grpSp>
        <p:nvGrpSpPr>
          <p:cNvPr id="27652" name="Group 5"/>
          <p:cNvGrpSpPr/>
          <p:nvPr/>
        </p:nvGrpSpPr>
        <p:grpSpPr>
          <a:xfrm>
            <a:off x="4286251" y="4929717"/>
            <a:ext cx="1047749" cy="501649"/>
            <a:chOff x="0" y="0"/>
            <a:chExt cx="497" cy="361"/>
          </a:xfrm>
        </p:grpSpPr>
        <p:sp>
          <p:nvSpPr>
            <p:cNvPr id="27713" name="Freeform 6"/>
            <p:cNvSpPr/>
            <p:nvPr/>
          </p:nvSpPr>
          <p:spPr>
            <a:xfrm rot="480956">
              <a:off x="0" y="89"/>
              <a:ext cx="453" cy="272"/>
            </a:xfrm>
            <a:custGeom>
              <a:avLst/>
              <a:gdLst>
                <a:gd name="txL" fmla="*/ 0 w 453"/>
                <a:gd name="txT" fmla="*/ 0 h 272"/>
                <a:gd name="txR" fmla="*/ 453 w 453"/>
                <a:gd name="txB" fmla="*/ 272 h 272"/>
              </a:gdLst>
              <a:ahLst/>
              <a:cxnLst>
                <a:cxn ang="0">
                  <a:pos x="453" y="272"/>
                </a:cxn>
                <a:cxn ang="0">
                  <a:pos x="181" y="136"/>
                </a:cxn>
                <a:cxn ang="0">
                  <a:pos x="0" y="0"/>
                </a:cxn>
              </a:cxnLst>
              <a:rect l="txL" t="txT" r="txR" b="txB"/>
              <a:pathLst>
                <a:path w="453" h="272">
                  <a:moveTo>
                    <a:pt x="453" y="272"/>
                  </a:moveTo>
                  <a:cubicBezTo>
                    <a:pt x="354" y="226"/>
                    <a:pt x="256" y="181"/>
                    <a:pt x="181" y="136"/>
                  </a:cubicBezTo>
                  <a:cubicBezTo>
                    <a:pt x="106" y="91"/>
                    <a:pt x="53" y="45"/>
                    <a:pt x="0"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sp>
          <p:nvSpPr>
            <p:cNvPr id="27714" name="Freeform 7">
              <a:hlinkClick r:id="" action="ppaction://noaction"/>
            </p:cNvPr>
            <p:cNvSpPr/>
            <p:nvPr/>
          </p:nvSpPr>
          <p:spPr>
            <a:xfrm rot="279641">
              <a:off x="43" y="0"/>
              <a:ext cx="454" cy="272"/>
            </a:xfrm>
            <a:custGeom>
              <a:avLst/>
              <a:gdLst>
                <a:gd name="txL" fmla="*/ 0 w 408"/>
                <a:gd name="txT" fmla="*/ 0 h 226"/>
                <a:gd name="txR" fmla="*/ 408 w 408"/>
                <a:gd name="txB" fmla="*/ 226 h 226"/>
              </a:gdLst>
              <a:ahLst/>
              <a:cxnLst>
                <a:cxn ang="0">
                  <a:pos x="957" y="994"/>
                </a:cxn>
                <a:cxn ang="0">
                  <a:pos x="425" y="197"/>
                </a:cxn>
                <a:cxn ang="0">
                  <a:pos x="0" y="0"/>
                </a:cxn>
              </a:cxnLst>
              <a:rect l="txL" t="txT" r="txR" b="txB"/>
              <a:pathLst>
                <a:path w="408" h="226">
                  <a:moveTo>
                    <a:pt x="408" y="226"/>
                  </a:moveTo>
                  <a:cubicBezTo>
                    <a:pt x="328" y="154"/>
                    <a:pt x="249" y="83"/>
                    <a:pt x="181" y="45"/>
                  </a:cubicBezTo>
                  <a:cubicBezTo>
                    <a:pt x="113" y="7"/>
                    <a:pt x="56" y="3"/>
                    <a:pt x="0"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grpSp>
      <p:sp>
        <p:nvSpPr>
          <p:cNvPr id="27653" name="Freeform 8">
            <a:hlinkClick r:id="" action="ppaction://noaction"/>
          </p:cNvPr>
          <p:cNvSpPr/>
          <p:nvPr/>
        </p:nvSpPr>
        <p:spPr>
          <a:xfrm>
            <a:off x="3143251" y="4572000"/>
            <a:ext cx="935567" cy="296333"/>
          </a:xfrm>
          <a:custGeom>
            <a:avLst/>
            <a:gdLst>
              <a:gd name="txL" fmla="*/ 0 w 521"/>
              <a:gd name="txT" fmla="*/ 0 h 257"/>
              <a:gd name="txR" fmla="*/ 521 w 521"/>
              <a:gd name="txB" fmla="*/ 257 h 257"/>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521" h="257">
                <a:moveTo>
                  <a:pt x="521" y="212"/>
                </a:moveTo>
                <a:cubicBezTo>
                  <a:pt x="502" y="136"/>
                  <a:pt x="484" y="60"/>
                  <a:pt x="431" y="30"/>
                </a:cubicBezTo>
                <a:cubicBezTo>
                  <a:pt x="378" y="0"/>
                  <a:pt x="249" y="22"/>
                  <a:pt x="204" y="30"/>
                </a:cubicBezTo>
                <a:cubicBezTo>
                  <a:pt x="159" y="38"/>
                  <a:pt x="189" y="61"/>
                  <a:pt x="159" y="76"/>
                </a:cubicBezTo>
                <a:cubicBezTo>
                  <a:pt x="129" y="91"/>
                  <a:pt x="46" y="106"/>
                  <a:pt x="23" y="121"/>
                </a:cubicBezTo>
                <a:cubicBezTo>
                  <a:pt x="0" y="136"/>
                  <a:pt x="8" y="143"/>
                  <a:pt x="23" y="166"/>
                </a:cubicBezTo>
                <a:cubicBezTo>
                  <a:pt x="38" y="189"/>
                  <a:pt x="75" y="223"/>
                  <a:pt x="113" y="257"/>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sp>
        <p:nvSpPr>
          <p:cNvPr id="27654" name="Freeform 9"/>
          <p:cNvSpPr/>
          <p:nvPr/>
        </p:nvSpPr>
        <p:spPr>
          <a:xfrm>
            <a:off x="3312584" y="4639733"/>
            <a:ext cx="670983" cy="228600"/>
          </a:xfrm>
          <a:custGeom>
            <a:avLst/>
            <a:gdLst>
              <a:gd name="txL" fmla="*/ 0 w 317"/>
              <a:gd name="txT" fmla="*/ 0 h 144"/>
              <a:gd name="txR" fmla="*/ 317 w 317"/>
              <a:gd name="txB" fmla="*/ 144 h 144"/>
            </a:gdLst>
            <a:ahLst/>
            <a:cxnLst>
              <a:cxn ang="0">
                <a:pos x="0" y="2147483647"/>
              </a:cxn>
              <a:cxn ang="0">
                <a:pos x="2147483647" y="2147483647"/>
              </a:cxn>
              <a:cxn ang="0">
                <a:pos x="2147483647" y="2147483647"/>
              </a:cxn>
              <a:cxn ang="0">
                <a:pos x="2147483647" y="2147483647"/>
              </a:cxn>
              <a:cxn ang="0">
                <a:pos x="2147483647" y="2147483647"/>
              </a:cxn>
            </a:cxnLst>
            <a:rect l="txL" t="txT" r="txR" b="txB"/>
            <a:pathLst>
              <a:path w="317" h="144">
                <a:moveTo>
                  <a:pt x="0" y="99"/>
                </a:moveTo>
                <a:cubicBezTo>
                  <a:pt x="26" y="106"/>
                  <a:pt x="52" y="114"/>
                  <a:pt x="90" y="99"/>
                </a:cubicBezTo>
                <a:cubicBezTo>
                  <a:pt x="128" y="84"/>
                  <a:pt x="196" y="16"/>
                  <a:pt x="226" y="8"/>
                </a:cubicBezTo>
                <a:cubicBezTo>
                  <a:pt x="256" y="0"/>
                  <a:pt x="257" y="30"/>
                  <a:pt x="272" y="53"/>
                </a:cubicBezTo>
                <a:cubicBezTo>
                  <a:pt x="287" y="76"/>
                  <a:pt x="302" y="110"/>
                  <a:pt x="317" y="144"/>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sp>
        <p:nvSpPr>
          <p:cNvPr id="27655" name="Freeform 10"/>
          <p:cNvSpPr/>
          <p:nvPr/>
        </p:nvSpPr>
        <p:spPr>
          <a:xfrm>
            <a:off x="3407833" y="4724400"/>
            <a:ext cx="575733" cy="254000"/>
          </a:xfrm>
          <a:custGeom>
            <a:avLst/>
            <a:gdLst>
              <a:gd name="txL" fmla="*/ 0 w 272"/>
              <a:gd name="txT" fmla="*/ 0 h 160"/>
              <a:gd name="txR" fmla="*/ 272 w 272"/>
              <a:gd name="txB" fmla="*/ 160 h 160"/>
            </a:gdLst>
            <a:ahLst/>
            <a:cxnLst>
              <a:cxn ang="0">
                <a:pos x="2147483647" y="2147483647"/>
              </a:cxn>
              <a:cxn ang="0">
                <a:pos x="2147483647" y="2147483647"/>
              </a:cxn>
              <a:cxn ang="0">
                <a:pos x="0" y="0"/>
              </a:cxn>
            </a:cxnLst>
            <a:rect l="txL" t="txT" r="txR" b="txB"/>
            <a:pathLst>
              <a:path w="272" h="160">
                <a:moveTo>
                  <a:pt x="272" y="137"/>
                </a:moveTo>
                <a:cubicBezTo>
                  <a:pt x="226" y="148"/>
                  <a:pt x="181" y="160"/>
                  <a:pt x="136" y="137"/>
                </a:cubicBezTo>
                <a:cubicBezTo>
                  <a:pt x="91" y="114"/>
                  <a:pt x="45" y="57"/>
                  <a:pt x="0"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sp>
        <p:nvSpPr>
          <p:cNvPr id="27656" name="Freeform 11"/>
          <p:cNvSpPr/>
          <p:nvPr/>
        </p:nvSpPr>
        <p:spPr>
          <a:xfrm>
            <a:off x="3407833" y="4641851"/>
            <a:ext cx="575733" cy="658283"/>
          </a:xfrm>
          <a:custGeom>
            <a:avLst/>
            <a:gdLst>
              <a:gd name="txL" fmla="*/ 0 w 272"/>
              <a:gd name="txT" fmla="*/ 0 h 415"/>
              <a:gd name="txR" fmla="*/ 272 w 272"/>
              <a:gd name="txB" fmla="*/ 415 h 415"/>
            </a:gdLst>
            <a:ahLst/>
            <a:cxnLst>
              <a:cxn ang="0">
                <a:pos x="0" y="2147483647"/>
              </a:cxn>
              <a:cxn ang="0">
                <a:pos x="2147483647" y="2147483647"/>
              </a:cxn>
              <a:cxn ang="0">
                <a:pos x="2147483647" y="2147483647"/>
              </a:cxn>
              <a:cxn ang="0">
                <a:pos x="2147483647" y="2147483647"/>
              </a:cxn>
              <a:cxn ang="0">
                <a:pos x="2147483647" y="2147483647"/>
              </a:cxn>
            </a:cxnLst>
            <a:rect l="txL" t="txT" r="txR" b="txB"/>
            <a:pathLst>
              <a:path w="272" h="415">
                <a:moveTo>
                  <a:pt x="0" y="7"/>
                </a:moveTo>
                <a:cubicBezTo>
                  <a:pt x="30" y="3"/>
                  <a:pt x="61" y="0"/>
                  <a:pt x="91" y="7"/>
                </a:cubicBezTo>
                <a:cubicBezTo>
                  <a:pt x="121" y="14"/>
                  <a:pt x="166" y="7"/>
                  <a:pt x="181" y="52"/>
                </a:cubicBezTo>
                <a:cubicBezTo>
                  <a:pt x="196" y="97"/>
                  <a:pt x="166" y="219"/>
                  <a:pt x="181" y="279"/>
                </a:cubicBezTo>
                <a:cubicBezTo>
                  <a:pt x="196" y="339"/>
                  <a:pt x="234" y="377"/>
                  <a:pt x="272" y="415"/>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sp>
        <p:nvSpPr>
          <p:cNvPr id="27657" name="Freeform 12">
            <a:hlinkClick r:id="" action="ppaction://noaction"/>
          </p:cNvPr>
          <p:cNvSpPr/>
          <p:nvPr/>
        </p:nvSpPr>
        <p:spPr>
          <a:xfrm>
            <a:off x="2095500" y="4715933"/>
            <a:ext cx="2095500" cy="857251"/>
          </a:xfrm>
          <a:custGeom>
            <a:avLst/>
            <a:gdLst>
              <a:gd name="txL" fmla="*/ 0 w 1270"/>
              <a:gd name="txT" fmla="*/ 0 h 423"/>
              <a:gd name="txR" fmla="*/ 1270 w 1270"/>
              <a:gd name="txB" fmla="*/ 423 h 423"/>
            </a:gdLst>
            <a:ahLst/>
            <a:cxnLst>
              <a:cxn ang="0">
                <a:pos x="2147483647" y="2147483647"/>
              </a:cxn>
              <a:cxn ang="0">
                <a:pos x="2147483647" y="2147483647"/>
              </a:cxn>
              <a:cxn ang="0">
                <a:pos x="2147483647" y="2147483647"/>
              </a:cxn>
              <a:cxn ang="0">
                <a:pos x="2147483647" y="2147483647"/>
              </a:cxn>
              <a:cxn ang="0">
                <a:pos x="2147483647" y="2147483647"/>
              </a:cxn>
              <a:cxn ang="0">
                <a:pos x="0" y="0"/>
              </a:cxn>
            </a:cxnLst>
            <a:rect l="txL" t="txT" r="txR" b="txB"/>
            <a:pathLst>
              <a:path w="1270" h="423">
                <a:moveTo>
                  <a:pt x="1270" y="136"/>
                </a:moveTo>
                <a:cubicBezTo>
                  <a:pt x="1232" y="227"/>
                  <a:pt x="1194" y="318"/>
                  <a:pt x="1088" y="363"/>
                </a:cubicBezTo>
                <a:cubicBezTo>
                  <a:pt x="982" y="408"/>
                  <a:pt x="756" y="408"/>
                  <a:pt x="635" y="408"/>
                </a:cubicBezTo>
                <a:cubicBezTo>
                  <a:pt x="514" y="408"/>
                  <a:pt x="446" y="370"/>
                  <a:pt x="363" y="363"/>
                </a:cubicBezTo>
                <a:cubicBezTo>
                  <a:pt x="280" y="356"/>
                  <a:pt x="196" y="423"/>
                  <a:pt x="136" y="363"/>
                </a:cubicBezTo>
                <a:cubicBezTo>
                  <a:pt x="76" y="303"/>
                  <a:pt x="38" y="151"/>
                  <a:pt x="0"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grpSp>
        <p:nvGrpSpPr>
          <p:cNvPr id="27658" name="Group 13"/>
          <p:cNvGrpSpPr/>
          <p:nvPr/>
        </p:nvGrpSpPr>
        <p:grpSpPr>
          <a:xfrm>
            <a:off x="2095500" y="4214284"/>
            <a:ext cx="476251" cy="929216"/>
            <a:chOff x="0" y="0"/>
            <a:chExt cx="167" cy="589"/>
          </a:xfrm>
        </p:grpSpPr>
        <p:sp>
          <p:nvSpPr>
            <p:cNvPr id="27711" name="Freeform 14">
              <a:hlinkClick r:id="" action="ppaction://noaction"/>
            </p:cNvPr>
            <p:cNvSpPr/>
            <p:nvPr/>
          </p:nvSpPr>
          <p:spPr>
            <a:xfrm>
              <a:off x="0" y="45"/>
              <a:ext cx="54" cy="544"/>
            </a:xfrm>
            <a:custGeom>
              <a:avLst/>
              <a:gdLst>
                <a:gd name="txL" fmla="*/ 0 w 54"/>
                <a:gd name="txT" fmla="*/ 0 h 544"/>
                <a:gd name="txR" fmla="*/ 54 w 54"/>
                <a:gd name="txB" fmla="*/ 544 h 544"/>
              </a:gdLst>
              <a:ahLst/>
              <a:cxnLst>
                <a:cxn ang="0">
                  <a:pos x="8" y="544"/>
                </a:cxn>
                <a:cxn ang="0">
                  <a:pos x="8" y="363"/>
                </a:cxn>
                <a:cxn ang="0">
                  <a:pos x="54" y="0"/>
                </a:cxn>
              </a:cxnLst>
              <a:rect l="txL" t="txT" r="txR" b="txB"/>
              <a:pathLst>
                <a:path w="54" h="544">
                  <a:moveTo>
                    <a:pt x="8" y="544"/>
                  </a:moveTo>
                  <a:cubicBezTo>
                    <a:pt x="4" y="499"/>
                    <a:pt x="0" y="454"/>
                    <a:pt x="8" y="363"/>
                  </a:cubicBezTo>
                  <a:cubicBezTo>
                    <a:pt x="16" y="272"/>
                    <a:pt x="35" y="136"/>
                    <a:pt x="54"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sp>
          <p:nvSpPr>
            <p:cNvPr id="27712" name="Freeform 15"/>
            <p:cNvSpPr/>
            <p:nvPr/>
          </p:nvSpPr>
          <p:spPr>
            <a:xfrm>
              <a:off x="8" y="0"/>
              <a:ext cx="159" cy="317"/>
            </a:xfrm>
            <a:custGeom>
              <a:avLst/>
              <a:gdLst>
                <a:gd name="txL" fmla="*/ 0 w 159"/>
                <a:gd name="txT" fmla="*/ 0 h 317"/>
                <a:gd name="txR" fmla="*/ 159 w 159"/>
                <a:gd name="txB" fmla="*/ 317 h 317"/>
              </a:gdLst>
              <a:ahLst/>
              <a:cxnLst>
                <a:cxn ang="0">
                  <a:pos x="0" y="317"/>
                </a:cxn>
                <a:cxn ang="0">
                  <a:pos x="136" y="226"/>
                </a:cxn>
                <a:cxn ang="0">
                  <a:pos x="136" y="90"/>
                </a:cxn>
                <a:cxn ang="0">
                  <a:pos x="91" y="0"/>
                </a:cxn>
              </a:cxnLst>
              <a:rect l="txL" t="txT" r="txR" b="txB"/>
              <a:pathLst>
                <a:path w="159" h="317">
                  <a:moveTo>
                    <a:pt x="0" y="317"/>
                  </a:moveTo>
                  <a:cubicBezTo>
                    <a:pt x="56" y="290"/>
                    <a:pt x="113" y="264"/>
                    <a:pt x="136" y="226"/>
                  </a:cubicBezTo>
                  <a:cubicBezTo>
                    <a:pt x="159" y="188"/>
                    <a:pt x="143" y="128"/>
                    <a:pt x="136" y="90"/>
                  </a:cubicBezTo>
                  <a:cubicBezTo>
                    <a:pt x="129" y="52"/>
                    <a:pt x="110" y="26"/>
                    <a:pt x="91"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grpSp>
      <p:grpSp>
        <p:nvGrpSpPr>
          <p:cNvPr id="27659" name="Group 16"/>
          <p:cNvGrpSpPr/>
          <p:nvPr/>
        </p:nvGrpSpPr>
        <p:grpSpPr>
          <a:xfrm>
            <a:off x="2095500" y="4072467"/>
            <a:ext cx="190500" cy="215900"/>
            <a:chOff x="0" y="0"/>
            <a:chExt cx="90" cy="136"/>
          </a:xfrm>
        </p:grpSpPr>
        <p:sp>
          <p:nvSpPr>
            <p:cNvPr id="27709" name="Line 17"/>
            <p:cNvSpPr/>
            <p:nvPr/>
          </p:nvSpPr>
          <p:spPr>
            <a:xfrm flipV="1">
              <a:off x="0" y="0"/>
              <a:ext cx="45" cy="136"/>
            </a:xfrm>
            <a:prstGeom prst="line">
              <a:avLst/>
            </a:prstGeom>
            <a:ln w="38100" cap="flat" cmpd="sng">
              <a:solidFill>
                <a:srgbClr val="800000"/>
              </a:solidFill>
              <a:prstDash val="solid"/>
              <a:headEnd type="none" w="med" len="med"/>
              <a:tailEnd type="stealth" w="med" len="lg"/>
            </a:ln>
          </p:spPr>
        </p:sp>
        <p:sp>
          <p:nvSpPr>
            <p:cNvPr id="27710" name="Line 18"/>
            <p:cNvSpPr/>
            <p:nvPr/>
          </p:nvSpPr>
          <p:spPr>
            <a:xfrm flipV="1">
              <a:off x="90" y="0"/>
              <a:ext cx="0" cy="136"/>
            </a:xfrm>
            <a:prstGeom prst="line">
              <a:avLst/>
            </a:prstGeom>
            <a:ln w="38100" cap="flat" cmpd="sng">
              <a:solidFill>
                <a:srgbClr val="800000"/>
              </a:solidFill>
              <a:prstDash val="solid"/>
              <a:headEnd type="none" w="med" len="med"/>
              <a:tailEnd type="stealth" w="med" len="lg"/>
            </a:ln>
          </p:spPr>
        </p:sp>
      </p:grpSp>
      <p:sp>
        <p:nvSpPr>
          <p:cNvPr id="27660" name="Freeform 19">
            <a:hlinkClick r:id="" action="ppaction://noaction"/>
          </p:cNvPr>
          <p:cNvSpPr/>
          <p:nvPr/>
        </p:nvSpPr>
        <p:spPr>
          <a:xfrm>
            <a:off x="2286000" y="3500967"/>
            <a:ext cx="306917" cy="670984"/>
          </a:xfrm>
          <a:custGeom>
            <a:avLst/>
            <a:gdLst>
              <a:gd name="txL" fmla="*/ 0 w 145"/>
              <a:gd name="txT" fmla="*/ 0 h 423"/>
              <a:gd name="txR" fmla="*/ 145 w 145"/>
              <a:gd name="txB" fmla="*/ 423 h 423"/>
            </a:gdLst>
            <a:ahLst/>
            <a:cxnLst>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0"/>
              </a:cxn>
            </a:cxnLst>
            <a:rect l="txL" t="txT" r="txR" b="txB"/>
            <a:pathLst>
              <a:path w="145" h="423">
                <a:moveTo>
                  <a:pt x="0" y="317"/>
                </a:moveTo>
                <a:cubicBezTo>
                  <a:pt x="15" y="355"/>
                  <a:pt x="31" y="393"/>
                  <a:pt x="46" y="408"/>
                </a:cubicBezTo>
                <a:cubicBezTo>
                  <a:pt x="61" y="423"/>
                  <a:pt x="76" y="423"/>
                  <a:pt x="91" y="408"/>
                </a:cubicBezTo>
                <a:cubicBezTo>
                  <a:pt x="106" y="393"/>
                  <a:pt x="129" y="347"/>
                  <a:pt x="137" y="317"/>
                </a:cubicBezTo>
                <a:cubicBezTo>
                  <a:pt x="145" y="287"/>
                  <a:pt x="145" y="264"/>
                  <a:pt x="137" y="226"/>
                </a:cubicBezTo>
                <a:cubicBezTo>
                  <a:pt x="129" y="188"/>
                  <a:pt x="106" y="128"/>
                  <a:pt x="91" y="90"/>
                </a:cubicBezTo>
                <a:cubicBezTo>
                  <a:pt x="76" y="52"/>
                  <a:pt x="61" y="26"/>
                  <a:pt x="46"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grpSp>
        <p:nvGrpSpPr>
          <p:cNvPr id="27661" name="Group 20"/>
          <p:cNvGrpSpPr/>
          <p:nvPr/>
        </p:nvGrpSpPr>
        <p:grpSpPr>
          <a:xfrm>
            <a:off x="2381251" y="2713567"/>
            <a:ext cx="952500" cy="937684"/>
            <a:chOff x="0" y="0"/>
            <a:chExt cx="476" cy="680"/>
          </a:xfrm>
        </p:grpSpPr>
        <p:sp>
          <p:nvSpPr>
            <p:cNvPr id="27707" name="Freeform 21"/>
            <p:cNvSpPr/>
            <p:nvPr/>
          </p:nvSpPr>
          <p:spPr>
            <a:xfrm>
              <a:off x="0" y="362"/>
              <a:ext cx="250" cy="318"/>
            </a:xfrm>
            <a:custGeom>
              <a:avLst/>
              <a:gdLst>
                <a:gd name="txL" fmla="*/ 0 w 250"/>
                <a:gd name="txT" fmla="*/ 0 h 318"/>
                <a:gd name="txR" fmla="*/ 250 w 250"/>
                <a:gd name="txB" fmla="*/ 318 h 318"/>
              </a:gdLst>
              <a:ahLst/>
              <a:cxnLst>
                <a:cxn ang="0">
                  <a:pos x="23" y="318"/>
                </a:cxn>
                <a:cxn ang="0">
                  <a:pos x="23" y="227"/>
                </a:cxn>
                <a:cxn ang="0">
                  <a:pos x="159" y="136"/>
                </a:cxn>
                <a:cxn ang="0">
                  <a:pos x="250" y="0"/>
                </a:cxn>
              </a:cxnLst>
              <a:rect l="txL" t="txT" r="txR" b="txB"/>
              <a:pathLst>
                <a:path w="250" h="318">
                  <a:moveTo>
                    <a:pt x="23" y="318"/>
                  </a:moveTo>
                  <a:cubicBezTo>
                    <a:pt x="11" y="287"/>
                    <a:pt x="0" y="257"/>
                    <a:pt x="23" y="227"/>
                  </a:cubicBezTo>
                  <a:cubicBezTo>
                    <a:pt x="46" y="197"/>
                    <a:pt x="121" y="174"/>
                    <a:pt x="159" y="136"/>
                  </a:cubicBezTo>
                  <a:cubicBezTo>
                    <a:pt x="197" y="98"/>
                    <a:pt x="223" y="49"/>
                    <a:pt x="250"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sp>
          <p:nvSpPr>
            <p:cNvPr id="27708" name="Freeform 22"/>
            <p:cNvSpPr/>
            <p:nvPr/>
          </p:nvSpPr>
          <p:spPr>
            <a:xfrm>
              <a:off x="220" y="0"/>
              <a:ext cx="256" cy="272"/>
            </a:xfrm>
            <a:custGeom>
              <a:avLst/>
              <a:gdLst>
                <a:gd name="txL" fmla="*/ 0 w 256"/>
                <a:gd name="txT" fmla="*/ 0 h 272"/>
                <a:gd name="txR" fmla="*/ 256 w 256"/>
                <a:gd name="txB" fmla="*/ 272 h 272"/>
              </a:gdLst>
              <a:ahLst/>
              <a:cxnLst>
                <a:cxn ang="0">
                  <a:pos x="75" y="272"/>
                </a:cxn>
                <a:cxn ang="0">
                  <a:pos x="30" y="136"/>
                </a:cxn>
                <a:cxn ang="0">
                  <a:pos x="256" y="0"/>
                </a:cxn>
              </a:cxnLst>
              <a:rect l="txL" t="txT" r="txR" b="txB"/>
              <a:pathLst>
                <a:path w="256" h="272">
                  <a:moveTo>
                    <a:pt x="75" y="272"/>
                  </a:moveTo>
                  <a:cubicBezTo>
                    <a:pt x="37" y="226"/>
                    <a:pt x="0" y="181"/>
                    <a:pt x="30" y="136"/>
                  </a:cubicBezTo>
                  <a:cubicBezTo>
                    <a:pt x="60" y="91"/>
                    <a:pt x="158" y="45"/>
                    <a:pt x="256"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grpSp>
      <p:sp>
        <p:nvSpPr>
          <p:cNvPr id="27662" name="Freeform 23">
            <a:hlinkClick r:id="" action="ppaction://noaction"/>
          </p:cNvPr>
          <p:cNvSpPr/>
          <p:nvPr/>
        </p:nvSpPr>
        <p:spPr>
          <a:xfrm>
            <a:off x="3238500" y="1786467"/>
            <a:ext cx="1714500" cy="876300"/>
          </a:xfrm>
          <a:custGeom>
            <a:avLst/>
            <a:gdLst>
              <a:gd name="txL" fmla="*/ 0 w 953"/>
              <a:gd name="txT" fmla="*/ 0 h 688"/>
              <a:gd name="txR" fmla="*/ 953 w 953"/>
              <a:gd name="txB" fmla="*/ 688 h 688"/>
            </a:gdLst>
            <a:ahLst/>
            <a:cxnLst>
              <a:cxn ang="0">
                <a:pos x="0"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953" h="688">
                <a:moveTo>
                  <a:pt x="0" y="688"/>
                </a:moveTo>
                <a:cubicBezTo>
                  <a:pt x="53" y="661"/>
                  <a:pt x="106" y="635"/>
                  <a:pt x="136" y="597"/>
                </a:cubicBezTo>
                <a:cubicBezTo>
                  <a:pt x="166" y="559"/>
                  <a:pt x="114" y="506"/>
                  <a:pt x="182" y="461"/>
                </a:cubicBezTo>
                <a:cubicBezTo>
                  <a:pt x="250" y="416"/>
                  <a:pt x="446" y="393"/>
                  <a:pt x="544" y="325"/>
                </a:cubicBezTo>
                <a:cubicBezTo>
                  <a:pt x="642" y="257"/>
                  <a:pt x="703" y="106"/>
                  <a:pt x="771" y="53"/>
                </a:cubicBezTo>
                <a:cubicBezTo>
                  <a:pt x="839" y="0"/>
                  <a:pt x="896" y="3"/>
                  <a:pt x="953" y="7"/>
                </a:cubicBezTo>
              </a:path>
            </a:pathLst>
          </a:custGeom>
          <a:noFill/>
          <a:ln w="63500" cap="flat" cmpd="sng">
            <a:solidFill>
              <a:srgbClr val="800000"/>
            </a:solidFill>
            <a:prstDash val="solid"/>
            <a:bevel/>
            <a:headEnd type="none" w="med" len="med"/>
            <a:tailEnd type="triangle" w="med" len="lg"/>
          </a:ln>
        </p:spPr>
        <p:txBody>
          <a:bodyPr/>
          <a:p>
            <a:endParaRPr lang="zh-CN" altLang="en-US" sz="2400" dirty="0">
              <a:latin typeface="Arial" panose="020B0604020202020204" pitchFamily="34" charset="0"/>
            </a:endParaRPr>
          </a:p>
        </p:txBody>
      </p:sp>
      <p:sp>
        <p:nvSpPr>
          <p:cNvPr id="27663" name="AutoShape 24"/>
          <p:cNvSpPr/>
          <p:nvPr/>
        </p:nvSpPr>
        <p:spPr>
          <a:xfrm>
            <a:off x="8001000" y="4643967"/>
            <a:ext cx="1344084" cy="465667"/>
          </a:xfrm>
          <a:prstGeom prst="wedgeRoundRectCallout">
            <a:avLst>
              <a:gd name="adj1" fmla="val -68449"/>
              <a:gd name="adj2" fmla="val 93792"/>
              <a:gd name="adj3" fmla="val 16667"/>
            </a:avLst>
          </a:prstGeom>
          <a:solidFill>
            <a:srgbClr val="FFC000"/>
          </a:solidFill>
          <a:ln w="9525" cap="flat" cmpd="sng">
            <a:solidFill>
              <a:schemeClr val="tx1"/>
            </a:solidFill>
            <a:prstDash val="solid"/>
            <a:miter/>
            <a:headEnd type="none" w="med" len="med"/>
            <a:tailEnd type="none" w="med" len="med"/>
          </a:ln>
        </p:spPr>
        <p:txBody>
          <a:bodyPr/>
          <a:p>
            <a:pPr algn="ctr"/>
            <a:r>
              <a:rPr lang="zh-CN" altLang="en-US" sz="2400" b="1" dirty="0">
                <a:solidFill>
                  <a:srgbClr val="FF0000"/>
                </a:solidFill>
                <a:latin typeface="Times New Roman" panose="02020603050405020304" pitchFamily="18" charset="0"/>
                <a:ea typeface="黑体" panose="02010609060101010101" pitchFamily="49" charset="-122"/>
              </a:rPr>
              <a:t>瑞金</a:t>
            </a:r>
            <a:endParaRPr lang="zh-CN" altLang="en-US" sz="2400" b="1" dirty="0">
              <a:solidFill>
                <a:srgbClr val="FF0000"/>
              </a:solidFill>
              <a:latin typeface="Times New Roman" panose="02020603050405020304" pitchFamily="18" charset="0"/>
              <a:ea typeface="黑体" panose="02010609060101010101" pitchFamily="49" charset="-122"/>
            </a:endParaRPr>
          </a:p>
        </p:txBody>
      </p:sp>
      <p:sp>
        <p:nvSpPr>
          <p:cNvPr id="27664" name="AutoShape 25"/>
          <p:cNvSpPr/>
          <p:nvPr/>
        </p:nvSpPr>
        <p:spPr>
          <a:xfrm>
            <a:off x="5429251" y="5715000"/>
            <a:ext cx="3810000" cy="503767"/>
          </a:xfrm>
          <a:prstGeom prst="wedgeRoundRectCallout">
            <a:avLst>
              <a:gd name="adj1" fmla="val -18065"/>
              <a:gd name="adj2" fmla="val -145583"/>
              <a:gd name="adj3" fmla="val 16667"/>
            </a:avLst>
          </a:prstGeom>
          <a:solidFill>
            <a:srgbClr val="0000FF"/>
          </a:solidFill>
          <a:ln w="9525" cap="flat" cmpd="sng">
            <a:solidFill>
              <a:schemeClr val="tx1"/>
            </a:solidFill>
            <a:prstDash val="solid"/>
            <a:miter/>
            <a:headEnd type="none" w="med" len="med"/>
            <a:tailEnd type="none" w="med" len="med"/>
          </a:ln>
        </p:spPr>
        <p:txBody>
          <a:bodyPr/>
          <a:p>
            <a:pPr algn="ctr"/>
            <a:r>
              <a:rPr lang="zh-CN" altLang="en-US" sz="2135" b="1" dirty="0">
                <a:solidFill>
                  <a:srgbClr val="FFFF00"/>
                </a:solidFill>
                <a:latin typeface="微软雅黑" panose="020B0503020204020204" charset="-122"/>
                <a:ea typeface="微软雅黑" panose="020B0503020204020204" charset="-122"/>
              </a:rPr>
              <a:t>冲破四道封锁线</a:t>
            </a:r>
            <a:r>
              <a:rPr lang="en-US" altLang="zh-CN" sz="2135" b="1" dirty="0">
                <a:solidFill>
                  <a:srgbClr val="FFFF00"/>
                </a:solidFill>
                <a:latin typeface="微软雅黑" panose="020B0503020204020204" charset="-122"/>
                <a:ea typeface="微软雅黑" panose="020B0503020204020204" charset="-122"/>
              </a:rPr>
              <a:t>,</a:t>
            </a:r>
            <a:r>
              <a:rPr lang="zh-CN" altLang="en-US" sz="2135" b="1" dirty="0">
                <a:solidFill>
                  <a:srgbClr val="FFFF00"/>
                </a:solidFill>
                <a:latin typeface="微软雅黑" panose="020B0503020204020204" charset="-122"/>
                <a:ea typeface="微软雅黑" panose="020B0503020204020204" charset="-122"/>
              </a:rPr>
              <a:t>渡过湘江</a:t>
            </a:r>
            <a:endParaRPr lang="zh-CN" altLang="en-US" sz="2135" b="1" dirty="0">
              <a:solidFill>
                <a:srgbClr val="FFFF00"/>
              </a:solidFill>
              <a:latin typeface="微软雅黑" panose="020B0503020204020204" charset="-122"/>
              <a:ea typeface="微软雅黑" panose="020B0503020204020204" charset="-122"/>
            </a:endParaRPr>
          </a:p>
        </p:txBody>
      </p:sp>
      <p:sp>
        <p:nvSpPr>
          <p:cNvPr id="27665" name="AutoShape 26"/>
          <p:cNvSpPr/>
          <p:nvPr/>
        </p:nvSpPr>
        <p:spPr>
          <a:xfrm>
            <a:off x="4857751" y="3429000"/>
            <a:ext cx="2201333" cy="465667"/>
          </a:xfrm>
          <a:prstGeom prst="wedgeRoundRectCallout">
            <a:avLst>
              <a:gd name="adj1" fmla="val -77690"/>
              <a:gd name="adj2" fmla="val 226111"/>
              <a:gd name="adj3" fmla="val 16667"/>
            </a:avLst>
          </a:prstGeom>
          <a:solidFill>
            <a:srgbClr val="FFC000"/>
          </a:solidFill>
          <a:ln w="9525" cap="flat" cmpd="sng">
            <a:solidFill>
              <a:schemeClr val="tx1"/>
            </a:solidFill>
            <a:prstDash val="solid"/>
            <a:miter/>
            <a:headEnd type="none" w="med" len="med"/>
            <a:tailEnd type="none" w="med" len="med"/>
          </a:ln>
        </p:spPr>
        <p:txBody>
          <a:bodyPr/>
          <a:p>
            <a:pPr algn="ctr"/>
            <a:r>
              <a:rPr lang="zh-CN" altLang="en-US" sz="2400" b="1" dirty="0">
                <a:solidFill>
                  <a:srgbClr val="FF0000"/>
                </a:solidFill>
                <a:latin typeface="Times New Roman" panose="02020603050405020304" pitchFamily="18" charset="0"/>
                <a:ea typeface="黑体" panose="02010609060101010101" pitchFamily="49" charset="-122"/>
              </a:rPr>
              <a:t>遵义会议</a:t>
            </a:r>
            <a:endParaRPr lang="zh-CN" altLang="en-US" sz="2400" b="1" dirty="0">
              <a:solidFill>
                <a:srgbClr val="FF0000"/>
              </a:solidFill>
              <a:latin typeface="Times New Roman" panose="02020603050405020304" pitchFamily="18" charset="0"/>
              <a:ea typeface="黑体" panose="02010609060101010101" pitchFamily="49" charset="-122"/>
            </a:endParaRPr>
          </a:p>
        </p:txBody>
      </p:sp>
      <p:sp>
        <p:nvSpPr>
          <p:cNvPr id="32787" name="AutoShape 27"/>
          <p:cNvSpPr/>
          <p:nvPr/>
        </p:nvSpPr>
        <p:spPr>
          <a:xfrm>
            <a:off x="2762251" y="3858684"/>
            <a:ext cx="1934633" cy="427567"/>
          </a:xfrm>
          <a:prstGeom prst="wedgeRoundRectCallout">
            <a:avLst>
              <a:gd name="adj1" fmla="val -6574"/>
              <a:gd name="adj2" fmla="val 124880"/>
              <a:gd name="adj3" fmla="val 16667"/>
            </a:avLst>
          </a:prstGeom>
          <a:solidFill>
            <a:srgbClr val="0000FF"/>
          </a:solidFill>
          <a:ln w="9525" cap="flat" cmpd="sng">
            <a:solidFill>
              <a:schemeClr val="tx1"/>
            </a:solidFill>
            <a:prstDash val="solid"/>
            <a:miter/>
            <a:headEnd type="none" w="med" len="med"/>
            <a:tailEnd type="none" w="med" len="med"/>
          </a:ln>
        </p:spPr>
        <p:txBody>
          <a:bodyPr/>
          <a:p>
            <a:pPr algn="ctr"/>
            <a:r>
              <a:rPr lang="zh-CN" altLang="en-US" sz="2135" b="1" dirty="0">
                <a:solidFill>
                  <a:srgbClr val="FFFF00"/>
                </a:solidFill>
                <a:latin typeface="微软雅黑" panose="020B0503020204020204" charset="-122"/>
                <a:ea typeface="微软雅黑" panose="020B0503020204020204" charset="-122"/>
              </a:rPr>
              <a:t>四渡赤水</a:t>
            </a:r>
            <a:endParaRPr lang="zh-CN" altLang="en-US" sz="2135" b="1" dirty="0">
              <a:solidFill>
                <a:srgbClr val="FFFF00"/>
              </a:solidFill>
              <a:latin typeface="微软雅黑" panose="020B0503020204020204" charset="-122"/>
              <a:ea typeface="微软雅黑" panose="020B0503020204020204" charset="-122"/>
            </a:endParaRPr>
          </a:p>
        </p:txBody>
      </p:sp>
      <p:sp>
        <p:nvSpPr>
          <p:cNvPr id="27673" name="AutoShape 34"/>
          <p:cNvSpPr/>
          <p:nvPr/>
        </p:nvSpPr>
        <p:spPr>
          <a:xfrm>
            <a:off x="8382000" y="5143500"/>
            <a:ext cx="2639484" cy="785284"/>
          </a:xfrm>
          <a:prstGeom prst="wedgeRoundRectCallout">
            <a:avLst>
              <a:gd name="adj1" fmla="val -72963"/>
              <a:gd name="adj2" fmla="val -15111"/>
              <a:gd name="adj3" fmla="val 16667"/>
            </a:avLst>
          </a:prstGeom>
          <a:solidFill>
            <a:srgbClr val="0000FF"/>
          </a:solidFill>
          <a:ln w="9525" cap="flat" cmpd="sng">
            <a:solidFill>
              <a:schemeClr val="tx1"/>
            </a:solidFill>
            <a:prstDash val="solid"/>
            <a:miter/>
            <a:headEnd type="none" w="med" len="med"/>
            <a:tailEnd type="none" w="med" len="med"/>
          </a:ln>
        </p:spPr>
        <p:txBody>
          <a:bodyPr/>
          <a:p>
            <a:pPr algn="ctr"/>
            <a:r>
              <a:rPr lang="en-US" altLang="zh-CN" sz="2135" b="1" dirty="0">
                <a:solidFill>
                  <a:srgbClr val="FFFF00"/>
                </a:solidFill>
                <a:latin typeface="微软雅黑" panose="020B0503020204020204" charset="-122"/>
                <a:ea typeface="微软雅黑" panose="020B0503020204020204" charset="-122"/>
              </a:rPr>
              <a:t>1934</a:t>
            </a:r>
            <a:r>
              <a:rPr lang="zh-CN" altLang="en-US" sz="2135" b="1" dirty="0">
                <a:solidFill>
                  <a:srgbClr val="FFFF00"/>
                </a:solidFill>
                <a:latin typeface="微软雅黑" panose="020B0503020204020204" charset="-122"/>
                <a:ea typeface="微软雅黑" panose="020B0503020204020204" charset="-122"/>
              </a:rPr>
              <a:t>年</a:t>
            </a:r>
            <a:r>
              <a:rPr lang="en-US" altLang="zh-CN" sz="2135" b="1" dirty="0">
                <a:solidFill>
                  <a:srgbClr val="FFFF00"/>
                </a:solidFill>
                <a:latin typeface="微软雅黑" panose="020B0503020204020204" charset="-122"/>
                <a:ea typeface="微软雅黑" panose="020B0503020204020204" charset="-122"/>
              </a:rPr>
              <a:t>10</a:t>
            </a:r>
            <a:r>
              <a:rPr lang="zh-CN" altLang="en-US" sz="2135" b="1" dirty="0">
                <a:solidFill>
                  <a:srgbClr val="FFFF00"/>
                </a:solidFill>
                <a:latin typeface="微软雅黑" panose="020B0503020204020204" charset="-122"/>
                <a:ea typeface="微软雅黑" panose="020B0503020204020204" charset="-122"/>
              </a:rPr>
              <a:t>月中央红军开始长征</a:t>
            </a:r>
            <a:endParaRPr lang="zh-CN" altLang="en-US" sz="2135" b="1" dirty="0">
              <a:solidFill>
                <a:srgbClr val="FFFF00"/>
              </a:solidFill>
              <a:latin typeface="微软雅黑" panose="020B0503020204020204" charset="-122"/>
              <a:ea typeface="微软雅黑" panose="020B0503020204020204" charset="-122"/>
            </a:endParaRPr>
          </a:p>
        </p:txBody>
      </p:sp>
      <p:sp>
        <p:nvSpPr>
          <p:cNvPr id="27675" name="Freeform 37">
            <a:hlinkClick r:id="rId2" action="ppaction://hlinksldjump"/>
          </p:cNvPr>
          <p:cNvSpPr/>
          <p:nvPr/>
        </p:nvSpPr>
        <p:spPr>
          <a:xfrm rot="-9265726">
            <a:off x="3363384" y="1430867"/>
            <a:ext cx="607483" cy="869951"/>
          </a:xfrm>
          <a:custGeom>
            <a:avLst/>
            <a:gdLst>
              <a:gd name="txL" fmla="*/ 0 w 132"/>
              <a:gd name="txT" fmla="*/ 0 h 367"/>
              <a:gd name="txR" fmla="*/ 132 w 132"/>
              <a:gd name="txB" fmla="*/ 367 h 367"/>
            </a:gdLst>
            <a:ahLst/>
            <a:cxnLst>
              <a:cxn ang="0">
                <a:pos x="2147483647" y="0"/>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Lst>
            <a:rect l="txL" t="txT" r="txR" b="txB"/>
            <a:pathLst>
              <a:path w="132" h="367">
                <a:moveTo>
                  <a:pt x="32" y="0"/>
                </a:moveTo>
                <a:lnTo>
                  <a:pt x="41" y="168"/>
                </a:lnTo>
                <a:lnTo>
                  <a:pt x="68" y="139"/>
                </a:lnTo>
                <a:cubicBezTo>
                  <a:pt x="74" y="144"/>
                  <a:pt x="80" y="179"/>
                  <a:pt x="80" y="197"/>
                </a:cubicBezTo>
                <a:cubicBezTo>
                  <a:pt x="80" y="215"/>
                  <a:pt x="78" y="237"/>
                  <a:pt x="65" y="250"/>
                </a:cubicBezTo>
                <a:cubicBezTo>
                  <a:pt x="60" y="278"/>
                  <a:pt x="22" y="273"/>
                  <a:pt x="0" y="276"/>
                </a:cubicBezTo>
                <a:cubicBezTo>
                  <a:pt x="2" y="303"/>
                  <a:pt x="11" y="331"/>
                  <a:pt x="15" y="358"/>
                </a:cubicBezTo>
                <a:cubicBezTo>
                  <a:pt x="25" y="367"/>
                  <a:pt x="40" y="350"/>
                  <a:pt x="58" y="339"/>
                </a:cubicBezTo>
                <a:cubicBezTo>
                  <a:pt x="71" y="333"/>
                  <a:pt x="77" y="325"/>
                  <a:pt x="87" y="317"/>
                </a:cubicBezTo>
                <a:cubicBezTo>
                  <a:pt x="97" y="309"/>
                  <a:pt x="111" y="300"/>
                  <a:pt x="118" y="288"/>
                </a:cubicBezTo>
                <a:cubicBezTo>
                  <a:pt x="122" y="274"/>
                  <a:pt x="126" y="259"/>
                  <a:pt x="130" y="245"/>
                </a:cubicBezTo>
                <a:cubicBezTo>
                  <a:pt x="132" y="224"/>
                  <a:pt x="130" y="216"/>
                  <a:pt x="123" y="197"/>
                </a:cubicBezTo>
                <a:cubicBezTo>
                  <a:pt x="116" y="178"/>
                  <a:pt x="106" y="145"/>
                  <a:pt x="96" y="127"/>
                </a:cubicBezTo>
                <a:lnTo>
                  <a:pt x="123" y="125"/>
                </a:lnTo>
                <a:lnTo>
                  <a:pt x="32" y="0"/>
                </a:lnTo>
                <a:close/>
              </a:path>
            </a:pathLst>
          </a:custGeom>
          <a:solidFill>
            <a:srgbClr val="800000"/>
          </a:solidFill>
          <a:ln w="9525">
            <a:noFill/>
          </a:ln>
        </p:spPr>
        <p:txBody>
          <a:bodyPr wrap="none" anchor="ctr"/>
          <a:p>
            <a:endParaRPr lang="zh-CN" altLang="en-US" sz="2400" dirty="0">
              <a:latin typeface="Arial" panose="020B0604020202020204" pitchFamily="34" charset="0"/>
            </a:endParaRPr>
          </a:p>
        </p:txBody>
      </p:sp>
      <p:sp>
        <p:nvSpPr>
          <p:cNvPr id="27676" name="AutoShape 38"/>
          <p:cNvSpPr/>
          <p:nvPr/>
        </p:nvSpPr>
        <p:spPr>
          <a:xfrm>
            <a:off x="4857751" y="4286251"/>
            <a:ext cx="1894416" cy="728133"/>
          </a:xfrm>
          <a:prstGeom prst="wedgeRoundRectCallout">
            <a:avLst>
              <a:gd name="adj1" fmla="val -79653"/>
              <a:gd name="adj2" fmla="val 25801"/>
              <a:gd name="adj3" fmla="val 16667"/>
            </a:avLst>
          </a:prstGeom>
          <a:solidFill>
            <a:srgbClr val="0000FF"/>
          </a:solidFill>
          <a:ln w="9525" cap="flat" cmpd="sng">
            <a:solidFill>
              <a:schemeClr val="tx1"/>
            </a:solidFill>
            <a:prstDash val="solid"/>
            <a:miter/>
            <a:headEnd type="none" w="med" len="med"/>
            <a:tailEnd type="none" w="med" len="med"/>
          </a:ln>
        </p:spPr>
        <p:txBody>
          <a:bodyPr/>
          <a:p>
            <a:pPr algn="ctr"/>
            <a:r>
              <a:rPr lang="zh-CN" altLang="en-US" sz="2135" b="1" dirty="0">
                <a:solidFill>
                  <a:srgbClr val="FFFF00"/>
                </a:solidFill>
                <a:latin typeface="微软雅黑" panose="020B0503020204020204" charset="-122"/>
                <a:ea typeface="微软雅黑" panose="020B0503020204020204" charset="-122"/>
              </a:rPr>
              <a:t>渡过乌江</a:t>
            </a:r>
            <a:r>
              <a:rPr lang="en-US" altLang="zh-CN" sz="2135" b="1" dirty="0">
                <a:solidFill>
                  <a:srgbClr val="FFFF00"/>
                </a:solidFill>
                <a:latin typeface="微软雅黑" panose="020B0503020204020204" charset="-122"/>
                <a:ea typeface="微软雅黑" panose="020B0503020204020204" charset="-122"/>
              </a:rPr>
              <a:t>,</a:t>
            </a:r>
            <a:r>
              <a:rPr lang="zh-CN" altLang="en-US" sz="2135" b="1" dirty="0">
                <a:solidFill>
                  <a:srgbClr val="FFFF00"/>
                </a:solidFill>
                <a:latin typeface="微软雅黑" panose="020B0503020204020204" charset="-122"/>
                <a:ea typeface="微软雅黑" panose="020B0503020204020204" charset="-122"/>
              </a:rPr>
              <a:t>夺取遵义</a:t>
            </a:r>
            <a:endParaRPr lang="zh-CN" altLang="en-US" sz="2135" b="1" dirty="0">
              <a:solidFill>
                <a:srgbClr val="FFFF00"/>
              </a:solidFill>
              <a:latin typeface="微软雅黑" panose="020B0503020204020204" charset="-122"/>
              <a:ea typeface="微软雅黑" panose="020B0503020204020204" charset="-122"/>
            </a:endParaRPr>
          </a:p>
        </p:txBody>
      </p:sp>
      <p:sp>
        <p:nvSpPr>
          <p:cNvPr id="27677" name="AutoShape 42">
            <a:hlinkClick r:id="" action="ppaction://noaction"/>
          </p:cNvPr>
          <p:cNvSpPr/>
          <p:nvPr/>
        </p:nvSpPr>
        <p:spPr>
          <a:xfrm>
            <a:off x="3657600" y="4724400"/>
            <a:ext cx="711200" cy="457200"/>
          </a:xfrm>
          <a:custGeom>
            <a:avLst/>
            <a:gdLst>
              <a:gd name="txL" fmla="*/ 164831 w 533400"/>
              <a:gd name="txT" fmla="*/ 174636 h 457200"/>
              <a:gd name="txR" fmla="*/ 368569 w 533400"/>
              <a:gd name="txB" fmla="*/ 349267 h 457200"/>
            </a:gdLst>
            <a:ahLst/>
            <a:cxnLst>
              <a:cxn ang="17694720">
                <a:pos x="266700" y="0"/>
              </a:cxn>
              <a:cxn ang="11796480">
                <a:pos x="1" y="73674"/>
              </a:cxn>
              <a:cxn ang="5898240">
                <a:pos x="101870" y="192880"/>
              </a:cxn>
              <a:cxn ang="5898240">
                <a:pos x="431530" y="192880"/>
              </a:cxn>
              <a:cxn ang="0">
                <a:pos x="533399" y="73674"/>
              </a:cxn>
            </a:cxnLst>
            <a:rect l="txL" t="txT" r="txR" b="txB"/>
            <a:pathLst>
              <a:path w="533400" h="457200">
                <a:moveTo>
                  <a:pt x="1" y="174634"/>
                </a:moveTo>
                <a:lnTo>
                  <a:pt x="203742" y="174636"/>
                </a:lnTo>
                <a:lnTo>
                  <a:pt x="266700" y="0"/>
                </a:lnTo>
                <a:lnTo>
                  <a:pt x="329658" y="174636"/>
                </a:lnTo>
                <a:lnTo>
                  <a:pt x="533399" y="174634"/>
                </a:lnTo>
                <a:lnTo>
                  <a:pt x="368569" y="282564"/>
                </a:lnTo>
                <a:lnTo>
                  <a:pt x="431530" y="457198"/>
                </a:lnTo>
                <a:lnTo>
                  <a:pt x="266700" y="349267"/>
                </a:lnTo>
                <a:lnTo>
                  <a:pt x="101870" y="457198"/>
                </a:lnTo>
                <a:lnTo>
                  <a:pt x="164831" y="282564"/>
                </a:lnTo>
                <a:lnTo>
                  <a:pt x="1" y="174634"/>
                </a:lnTo>
                <a:close/>
              </a:path>
            </a:pathLst>
          </a:cu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sz="2400" dirty="0">
              <a:latin typeface="Arial" panose="020B0604020202020204" pitchFamily="34" charset="0"/>
            </a:endParaRPr>
          </a:p>
        </p:txBody>
      </p:sp>
      <p:grpSp>
        <p:nvGrpSpPr>
          <p:cNvPr id="27700" name="组合 49"/>
          <p:cNvGrpSpPr/>
          <p:nvPr/>
        </p:nvGrpSpPr>
        <p:grpSpPr>
          <a:xfrm rot="0">
            <a:off x="3855720" y="189230"/>
            <a:ext cx="8016875" cy="6399530"/>
            <a:chOff x="714348" y="920950"/>
            <a:chExt cx="3857652" cy="5242676"/>
          </a:xfrm>
        </p:grpSpPr>
        <p:pic>
          <p:nvPicPr>
            <p:cNvPr id="27702" name="Picture 6" descr="四渡赤水纪念塔二"/>
            <p:cNvPicPr>
              <a:picLocks noChangeAspect="1"/>
            </p:cNvPicPr>
            <p:nvPr/>
          </p:nvPicPr>
          <p:blipFill>
            <a:blip r:embed="rId3"/>
            <a:stretch>
              <a:fillRect/>
            </a:stretch>
          </p:blipFill>
          <p:spPr>
            <a:xfrm>
              <a:off x="714348" y="920950"/>
              <a:ext cx="3857652" cy="5242676"/>
            </a:xfrm>
            <a:prstGeom prst="rect">
              <a:avLst/>
            </a:prstGeom>
            <a:solidFill>
              <a:srgbClr val="FFC000"/>
            </a:solidFill>
            <a:ln w="9525">
              <a:noFill/>
            </a:ln>
          </p:spPr>
        </p:pic>
        <p:grpSp>
          <p:nvGrpSpPr>
            <p:cNvPr id="27703" name="组合 48"/>
            <p:cNvGrpSpPr/>
            <p:nvPr/>
          </p:nvGrpSpPr>
          <p:grpSpPr>
            <a:xfrm>
              <a:off x="1214414" y="3357562"/>
              <a:ext cx="2861196" cy="971511"/>
              <a:chOff x="4143372" y="2786058"/>
              <a:chExt cx="2861196" cy="971511"/>
            </a:xfrm>
          </p:grpSpPr>
          <p:sp>
            <p:nvSpPr>
              <p:cNvPr id="27704" name="WordArt 7"/>
              <p:cNvSpPr>
                <a:spLocks noTextEdit="1"/>
              </p:cNvSpPr>
              <p:nvPr/>
            </p:nvSpPr>
            <p:spPr>
              <a:xfrm>
                <a:off x="4143372" y="2786058"/>
                <a:ext cx="1104900" cy="949325"/>
              </a:xfrm>
              <a:prstGeom prst="rect">
                <a:avLst/>
              </a:prstGeom>
            </p:spPr>
            <p:txBody>
              <a:bodyPr wrap="none" fromWordArt="1">
                <a:prstTxWarp prst="textDeflate">
                  <a:avLst>
                    <a:gd name="adj" fmla="val 26227"/>
                  </a:avLst>
                </a:prstTxWarp>
                <a:normAutofit/>
              </a:bodyPr>
              <a:p>
                <a:pPr algn="ctr"/>
                <a:r>
                  <a:rPr lang="zh-CN" altLang="en-US" sz="4800">
                    <a:ln w="9525" cap="flat" cmpd="sng">
                      <a:solidFill>
                        <a:srgbClr val="003366"/>
                      </a:solidFill>
                      <a:prstDash val="solid"/>
                      <a:headEnd type="none" w="med" len="med"/>
                      <a:tailEnd type="none" w="med" len="med"/>
                    </a:ln>
                    <a:solidFill>
                      <a:srgbClr val="000080"/>
                    </a:solidFill>
                    <a:latin typeface="微软雅黑" panose="020B0503020204020204" charset="-122"/>
                    <a:ea typeface="微软雅黑" panose="020B0503020204020204" charset="-122"/>
                  </a:rPr>
                  <a:t>被动</a:t>
                </a:r>
                <a:endParaRPr lang="zh-CN" altLang="en-US" sz="4800">
                  <a:ln w="9525" cap="flat" cmpd="sng">
                    <a:solidFill>
                      <a:srgbClr val="003366"/>
                    </a:solidFill>
                    <a:prstDash val="solid"/>
                    <a:headEnd type="none" w="med" len="med"/>
                    <a:tailEnd type="none" w="med" len="med"/>
                  </a:ln>
                  <a:solidFill>
                    <a:srgbClr val="000080"/>
                  </a:solidFill>
                  <a:latin typeface="微软雅黑" panose="020B0503020204020204" charset="-122"/>
                  <a:ea typeface="微软雅黑" panose="020B0503020204020204" charset="-122"/>
                </a:endParaRPr>
              </a:p>
            </p:txBody>
          </p:sp>
          <p:sp>
            <p:nvSpPr>
              <p:cNvPr id="27705" name="AutoShape 9"/>
              <p:cNvSpPr/>
              <p:nvPr/>
            </p:nvSpPr>
            <p:spPr>
              <a:xfrm>
                <a:off x="5286380" y="3143248"/>
                <a:ext cx="576262" cy="431800"/>
              </a:xfrm>
              <a:prstGeom prst="rightArrow">
                <a:avLst>
                  <a:gd name="adj1" fmla="val 50000"/>
                  <a:gd name="adj2" fmla="val 33363"/>
                </a:avLst>
              </a:prstGeom>
              <a:solidFill>
                <a:srgbClr val="FFC000"/>
              </a:solidFill>
              <a:ln w="9525" cap="flat" cmpd="sng">
                <a:solidFill>
                  <a:schemeClr val="tx1"/>
                </a:solidFill>
                <a:prstDash val="solid"/>
                <a:miter/>
                <a:headEnd type="none" w="med" len="med"/>
                <a:tailEnd type="none" w="med" len="med"/>
              </a:ln>
            </p:spPr>
            <p:txBody>
              <a:bodyPr wrap="none" anchor="ctr"/>
              <a:p>
                <a:endParaRPr lang="zh-CN" altLang="en-US" sz="2400" dirty="0">
                  <a:latin typeface="Arial" panose="020B0604020202020204" pitchFamily="34" charset="0"/>
                </a:endParaRPr>
              </a:p>
            </p:txBody>
          </p:sp>
          <p:sp>
            <p:nvSpPr>
              <p:cNvPr id="27706" name="WordArt 10"/>
              <p:cNvSpPr>
                <a:spLocks noTextEdit="1"/>
              </p:cNvSpPr>
              <p:nvPr/>
            </p:nvSpPr>
            <p:spPr>
              <a:xfrm>
                <a:off x="5899668" y="2808245"/>
                <a:ext cx="1104900" cy="949324"/>
              </a:xfrm>
              <a:prstGeom prst="rect">
                <a:avLst/>
              </a:prstGeom>
            </p:spPr>
            <p:txBody>
              <a:bodyPr wrap="none" fromWordArt="1">
                <a:prstTxWarp prst="textDeflate">
                  <a:avLst>
                    <a:gd name="adj" fmla="val 26227"/>
                  </a:avLst>
                </a:prstTxWarp>
                <a:normAutofit/>
              </a:bodyPr>
              <a:p>
                <a:pPr algn="ctr"/>
                <a:r>
                  <a:rPr lang="zh-CN" altLang="en-US" sz="4800">
                    <a:ln w="9525" cap="flat" cmpd="sng">
                      <a:solidFill>
                        <a:srgbClr val="003366"/>
                      </a:solidFill>
                      <a:prstDash val="solid"/>
                      <a:headEnd type="none" w="med" len="med"/>
                      <a:tailEnd type="none" w="med" len="med"/>
                    </a:ln>
                    <a:solidFill>
                      <a:srgbClr val="000080"/>
                    </a:solidFill>
                    <a:latin typeface="微软雅黑" panose="020B0503020204020204" charset="-122"/>
                    <a:ea typeface="微软雅黑" panose="020B0503020204020204" charset="-122"/>
                  </a:rPr>
                  <a:t>主动</a:t>
                </a:r>
                <a:endParaRPr lang="zh-CN" altLang="en-US" sz="4800">
                  <a:ln w="9525" cap="flat" cmpd="sng">
                    <a:solidFill>
                      <a:srgbClr val="003366"/>
                    </a:solidFill>
                    <a:prstDash val="solid"/>
                    <a:headEnd type="none" w="med" len="med"/>
                    <a:tailEnd type="none" w="med" len="med"/>
                  </a:ln>
                  <a:solidFill>
                    <a:srgbClr val="000080"/>
                  </a:solidFill>
                  <a:latin typeface="微软雅黑" panose="020B0503020204020204" charset="-122"/>
                  <a:ea typeface="微软雅黑" panose="020B0503020204020204" charset="-122"/>
                </a:endParaRPr>
              </a:p>
            </p:txBody>
          </p:sp>
        </p:grpSp>
      </p:grpSp>
      <p:sp>
        <p:nvSpPr>
          <p:cNvPr id="27684" name="TextBox 66"/>
          <p:cNvSpPr txBox="1"/>
          <p:nvPr/>
        </p:nvSpPr>
        <p:spPr>
          <a:xfrm>
            <a:off x="4191000" y="295276"/>
            <a:ext cx="3905251" cy="583565"/>
          </a:xfrm>
          <a:prstGeom prst="rect">
            <a:avLst/>
          </a:prstGeom>
          <a:noFill/>
          <a:ln w="9525">
            <a:noFill/>
          </a:ln>
        </p:spPr>
        <p:txBody>
          <a:bodyPr>
            <a:spAutoFit/>
          </a:bodyPr>
          <a:p>
            <a:r>
              <a:rPr lang="zh-CN" altLang="en-US" sz="3200" b="1" dirty="0">
                <a:solidFill>
                  <a:srgbClr val="FF0000"/>
                </a:solidFill>
                <a:latin typeface="微软雅黑" panose="020B0503020204020204" charset="-122"/>
                <a:ea typeface="微软雅黑" panose="020B0503020204020204" charset="-122"/>
              </a:rPr>
              <a:t>二、过雪山草地</a:t>
            </a:r>
            <a:endParaRPr lang="zh-CN" altLang="en-US" sz="3200" b="1" dirty="0">
              <a:solidFill>
                <a:srgbClr val="FF0000"/>
              </a:solidFill>
              <a:latin typeface="微软雅黑" panose="020B0503020204020204" charset="-122"/>
              <a:ea typeface="微软雅黑" panose="020B0503020204020204"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787"/>
                                        </p:tgtEl>
                                        <p:attrNameLst>
                                          <p:attrName>style.visibility</p:attrName>
                                        </p:attrNameLst>
                                      </p:cBhvr>
                                      <p:to>
                                        <p:strVal val="visible"/>
                                      </p:to>
                                    </p:set>
                                    <p:animEffect transition="in" filter="blinds(horizontal)">
                                      <p:cBhvr>
                                        <p:cTn id="7" dur="500"/>
                                        <p:tgtEl>
                                          <p:spTgt spid="3278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7700"/>
                                        </p:tgtEl>
                                        <p:attrNameLst>
                                          <p:attrName>style.visibility</p:attrName>
                                        </p:attrNameLst>
                                      </p:cBhvr>
                                      <p:to>
                                        <p:strVal val="visible"/>
                                      </p:to>
                                    </p:set>
                                    <p:anim calcmode="lin" valueType="num">
                                      <p:cBhvr additive="base">
                                        <p:cTn id="12" dur="500" fill="hold"/>
                                        <p:tgtEl>
                                          <p:spTgt spid="27700"/>
                                        </p:tgtEl>
                                        <p:attrNameLst>
                                          <p:attrName>ppt_x</p:attrName>
                                        </p:attrNameLst>
                                      </p:cBhvr>
                                      <p:tavLst>
                                        <p:tav tm="0">
                                          <p:val>
                                            <p:strVal val="#ppt_x"/>
                                          </p:val>
                                        </p:tav>
                                        <p:tav tm="100000">
                                          <p:val>
                                            <p:strVal val="#ppt_x"/>
                                          </p:val>
                                        </p:tav>
                                      </p:tavLst>
                                    </p:anim>
                                    <p:anim calcmode="lin" valueType="num">
                                      <p:cBhvr additive="base">
                                        <p:cTn id="13" dur="500" fill="hold"/>
                                        <p:tgtEl>
                                          <p:spTgt spid="277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87"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8433" name="Picture 3" descr="古镇赤水2"/>
          <p:cNvPicPr>
            <a:picLocks noChangeAspect="1"/>
          </p:cNvPicPr>
          <p:nvPr/>
        </p:nvPicPr>
        <p:blipFill>
          <a:blip r:embed="rId1"/>
          <a:stretch>
            <a:fillRect/>
          </a:stretch>
        </p:blipFill>
        <p:spPr>
          <a:xfrm>
            <a:off x="362585" y="1092200"/>
            <a:ext cx="5344795" cy="4177030"/>
          </a:xfrm>
          <a:prstGeom prst="rect">
            <a:avLst/>
          </a:prstGeom>
          <a:noFill/>
          <a:ln w="9525">
            <a:noFill/>
          </a:ln>
        </p:spPr>
      </p:pic>
      <p:sp>
        <p:nvSpPr>
          <p:cNvPr id="18434" name="Text Box 4"/>
          <p:cNvSpPr txBox="1"/>
          <p:nvPr/>
        </p:nvSpPr>
        <p:spPr>
          <a:xfrm>
            <a:off x="2401888" y="1382713"/>
            <a:ext cx="2016125" cy="460375"/>
          </a:xfrm>
          <a:prstGeom prst="rect">
            <a:avLst/>
          </a:prstGeom>
          <a:solidFill>
            <a:schemeClr val="bg1"/>
          </a:solidFill>
          <a:ln w="9525">
            <a:noFill/>
          </a:ln>
        </p:spPr>
        <p:txBody>
          <a:bodyPr anchor="t">
            <a:spAutoFit/>
          </a:bodyPr>
          <a:p>
            <a:pPr algn="ctr">
              <a:spcBef>
                <a:spcPct val="50000"/>
              </a:spcBef>
            </a:pPr>
            <a:r>
              <a:rPr lang="zh-CN" altLang="en-US" sz="2400" dirty="0">
                <a:solidFill>
                  <a:srgbClr val="CC00FF"/>
                </a:solidFill>
                <a:latin typeface="宋体" panose="02010600030101010101" pitchFamily="2" charset="-122"/>
                <a:ea typeface="宋体" panose="02010600030101010101" pitchFamily="2" charset="-122"/>
              </a:rPr>
              <a:t>古镇赤水</a:t>
            </a:r>
            <a:endParaRPr lang="zh-CN" altLang="en-US" sz="2400" dirty="0">
              <a:solidFill>
                <a:srgbClr val="CC00FF"/>
              </a:solidFill>
              <a:latin typeface="宋体" panose="02010600030101010101" pitchFamily="2" charset="-122"/>
              <a:ea typeface="宋体" panose="02010600030101010101" pitchFamily="2" charset="-122"/>
            </a:endParaRPr>
          </a:p>
        </p:txBody>
      </p:sp>
      <p:pic>
        <p:nvPicPr>
          <p:cNvPr id="18435" name="Picture 6" descr="lygz200108160007"/>
          <p:cNvPicPr>
            <a:picLocks noChangeAspect="1"/>
          </p:cNvPicPr>
          <p:nvPr/>
        </p:nvPicPr>
        <p:blipFill>
          <a:blip r:embed="rId2"/>
          <a:stretch>
            <a:fillRect/>
          </a:stretch>
        </p:blipFill>
        <p:spPr>
          <a:xfrm>
            <a:off x="6387465" y="246380"/>
            <a:ext cx="5638800" cy="4979670"/>
          </a:xfrm>
          <a:prstGeom prst="rect">
            <a:avLst/>
          </a:prstGeom>
          <a:noFill/>
          <a:ln w="76200" cap="flat" cmpd="tri">
            <a:solidFill>
              <a:schemeClr val="accent1"/>
            </a:solidFill>
            <a:prstDash val="solid"/>
            <a:miter/>
            <a:headEnd type="none" w="med" len="med"/>
            <a:tailEnd type="none" w="med" len="med"/>
          </a:ln>
        </p:spPr>
      </p:pic>
      <p:sp>
        <p:nvSpPr>
          <p:cNvPr id="18436" name="Text Box 7"/>
          <p:cNvSpPr txBox="1"/>
          <p:nvPr/>
        </p:nvSpPr>
        <p:spPr>
          <a:xfrm>
            <a:off x="6218238" y="4765675"/>
            <a:ext cx="3384550" cy="460375"/>
          </a:xfrm>
          <a:prstGeom prst="rect">
            <a:avLst/>
          </a:prstGeom>
          <a:noFill/>
          <a:ln w="9525">
            <a:noFill/>
          </a:ln>
        </p:spPr>
        <p:txBody>
          <a:bodyPr anchor="t">
            <a:spAutoFit/>
          </a:bodyPr>
          <a:p>
            <a:pPr algn="ctr">
              <a:spcBef>
                <a:spcPct val="50000"/>
              </a:spcBef>
            </a:pPr>
            <a:r>
              <a:rPr lang="zh-CN" altLang="en-US" sz="2400" dirty="0">
                <a:solidFill>
                  <a:srgbClr val="FF0000"/>
                </a:solidFill>
                <a:latin typeface="宋体" panose="02010600030101010101" pitchFamily="2" charset="-122"/>
                <a:ea typeface="宋体" panose="02010600030101010101" pitchFamily="2" charset="-122"/>
              </a:rPr>
              <a:t>红军四渡赤水纪念塔</a:t>
            </a:r>
            <a:endParaRPr lang="zh-CN" altLang="en-US" sz="2400" dirty="0">
              <a:solidFill>
                <a:srgbClr val="FF0000"/>
              </a:solidFill>
              <a:latin typeface="宋体" panose="02010600030101010101" pitchFamily="2" charset="-122"/>
              <a:ea typeface="宋体" panose="02010600030101010101" pitchFamily="2" charset="-122"/>
            </a:endParaRPr>
          </a:p>
        </p:txBody>
      </p:sp>
      <p:sp>
        <p:nvSpPr>
          <p:cNvPr id="119816" name="Text Box 8"/>
          <p:cNvSpPr txBox="1"/>
          <p:nvPr/>
        </p:nvSpPr>
        <p:spPr>
          <a:xfrm>
            <a:off x="1885950" y="5205413"/>
            <a:ext cx="8782050" cy="1383665"/>
          </a:xfrm>
          <a:prstGeom prst="rect">
            <a:avLst/>
          </a:prstGeom>
          <a:noFill/>
          <a:ln w="28575">
            <a:noFill/>
          </a:ln>
        </p:spPr>
        <p:txBody>
          <a:bodyPr anchor="t">
            <a:spAutoFit/>
          </a:bodyPr>
          <a:p>
            <a:pPr>
              <a:lnSpc>
                <a:spcPct val="150000"/>
              </a:lnSpc>
            </a:pPr>
            <a:r>
              <a:rPr lang="zh-CN" altLang="en-US" sz="2800" dirty="0">
                <a:solidFill>
                  <a:srgbClr val="0000FF"/>
                </a:solidFill>
                <a:latin typeface="宋体" panose="02010600030101010101" pitchFamily="2" charset="-122"/>
                <a:ea typeface="宋体" panose="02010600030101010101" pitchFamily="2" charset="-122"/>
              </a:rPr>
              <a:t>    长征途中，在毛泽东的领导下，红军声东击西，</a:t>
            </a:r>
            <a:endParaRPr lang="zh-CN" altLang="en-US" sz="2800" dirty="0">
              <a:solidFill>
                <a:srgbClr val="0000FF"/>
              </a:solidFill>
              <a:latin typeface="宋体" panose="02010600030101010101" pitchFamily="2" charset="-122"/>
              <a:ea typeface="宋体" panose="02010600030101010101" pitchFamily="2" charset="-122"/>
            </a:endParaRPr>
          </a:p>
          <a:p>
            <a:pPr>
              <a:lnSpc>
                <a:spcPct val="150000"/>
              </a:lnSpc>
            </a:pPr>
            <a:r>
              <a:rPr lang="zh-CN" altLang="en-US" sz="2800" dirty="0">
                <a:solidFill>
                  <a:srgbClr val="0000FF"/>
                </a:solidFill>
                <a:latin typeface="宋体" panose="02010600030101010101" pitchFamily="2" charset="-122"/>
                <a:ea typeface="宋体" panose="02010600030101010101" pitchFamily="2" charset="-122"/>
              </a:rPr>
              <a:t>四渡赤水，打乱了敌人的追剿计划。</a:t>
            </a:r>
            <a:endParaRPr lang="zh-CN" altLang="en-US" sz="2800" dirty="0">
              <a:solidFill>
                <a:srgbClr val="0000FF"/>
              </a:solidFill>
              <a:latin typeface="宋体" panose="02010600030101010101" pitchFamily="2" charset="-122"/>
              <a:ea typeface="宋体" panose="02010600030101010101" pitchFamily="2" charset="-122"/>
            </a:endParaRPr>
          </a:p>
        </p:txBody>
      </p:sp>
      <p:sp>
        <p:nvSpPr>
          <p:cNvPr id="18438" name="Text Box 9"/>
          <p:cNvSpPr txBox="1"/>
          <p:nvPr/>
        </p:nvSpPr>
        <p:spPr>
          <a:xfrm>
            <a:off x="362585" y="169545"/>
            <a:ext cx="4238625" cy="583565"/>
          </a:xfrm>
          <a:prstGeom prst="rect">
            <a:avLst/>
          </a:prstGeom>
          <a:noFill/>
          <a:ln w="38100">
            <a:noFill/>
          </a:ln>
        </p:spPr>
        <p:txBody>
          <a:bodyPr wrap="square" anchor="t">
            <a:spAutoFit/>
          </a:bodyPr>
          <a:p>
            <a:pPr>
              <a:spcBef>
                <a:spcPct val="50000"/>
              </a:spcBef>
            </a:pPr>
            <a:r>
              <a:rPr lang="zh-CN" altLang="en-US" sz="3200" b="1" dirty="0">
                <a:solidFill>
                  <a:srgbClr val="FF0000"/>
                </a:solidFill>
                <a:latin typeface="宋体" panose="02010600030101010101" pitchFamily="2" charset="-122"/>
                <a:ea typeface="宋体" panose="02010600030101010101" pitchFamily="2" charset="-122"/>
              </a:rPr>
              <a:t>二、过雪山草地</a:t>
            </a:r>
            <a:endParaRPr lang="zh-CN" altLang="en-US" sz="3200" b="1" dirty="0">
              <a:solidFill>
                <a:srgbClr val="FF0000"/>
              </a:solidFill>
              <a:latin typeface="宋体" panose="02010600030101010101" pitchFamily="2" charset="-122"/>
              <a:ea typeface="宋体" panose="02010600030101010101" pitchFamily="2"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98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6"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9457" name="Text Box 2"/>
          <p:cNvSpPr txBox="1"/>
          <p:nvPr/>
        </p:nvSpPr>
        <p:spPr>
          <a:xfrm>
            <a:off x="2097723" y="175260"/>
            <a:ext cx="7496175" cy="521970"/>
          </a:xfrm>
          <a:prstGeom prst="rect">
            <a:avLst/>
          </a:prstGeom>
          <a:noFill/>
          <a:ln w="9525">
            <a:noFill/>
          </a:ln>
        </p:spPr>
        <p:txBody>
          <a:bodyPr anchor="t">
            <a:spAutoFit/>
          </a:bodyPr>
          <a:p>
            <a:pPr algn="ctr">
              <a:spcBef>
                <a:spcPct val="50000"/>
              </a:spcBef>
            </a:pPr>
            <a:r>
              <a:rPr lang="zh-CN" altLang="en-US" sz="2800" b="1" dirty="0">
                <a:solidFill>
                  <a:srgbClr val="0000FF"/>
                </a:solidFill>
                <a:latin typeface="Times New Roman" panose="02020603050405020304" pitchFamily="18" charset="0"/>
                <a:ea typeface="宋体" panose="02010600030101010101" pitchFamily="2" charset="-122"/>
              </a:rPr>
              <a:t>中央红军一渡赤水河渡口</a:t>
            </a:r>
            <a:r>
              <a:rPr lang="en-US" altLang="zh-CN" sz="2800" b="1">
                <a:solidFill>
                  <a:srgbClr val="0000FF"/>
                </a:solidFill>
                <a:latin typeface="宋体" panose="02010600030101010101" pitchFamily="2" charset="-122"/>
                <a:ea typeface="宋体" panose="02010600030101010101" pitchFamily="2" charset="-122"/>
              </a:rPr>
              <a:t>——</a:t>
            </a:r>
            <a:r>
              <a:rPr lang="zh-CN" altLang="en-US" sz="2800" b="1" dirty="0">
                <a:solidFill>
                  <a:srgbClr val="0000FF"/>
                </a:solidFill>
                <a:latin typeface="Times New Roman" panose="02020603050405020304" pitchFamily="18" charset="0"/>
                <a:ea typeface="宋体" panose="02010600030101010101" pitchFamily="2" charset="-122"/>
              </a:rPr>
              <a:t>土城</a:t>
            </a:r>
            <a:endParaRPr lang="zh-CN" altLang="en-US" sz="2800" b="1" dirty="0">
              <a:solidFill>
                <a:srgbClr val="0000FF"/>
              </a:solidFill>
              <a:latin typeface="Times New Roman" panose="02020603050405020304" pitchFamily="18" charset="0"/>
              <a:ea typeface="宋体" panose="02010600030101010101" pitchFamily="2" charset="-122"/>
            </a:endParaRPr>
          </a:p>
        </p:txBody>
      </p:sp>
      <p:pic>
        <p:nvPicPr>
          <p:cNvPr id="19458" name="Picture 3" descr="__end_key__"/>
          <p:cNvPicPr>
            <a:picLocks noChangeAspect="1"/>
          </p:cNvPicPr>
          <p:nvPr/>
        </p:nvPicPr>
        <p:blipFill>
          <a:blip r:embed="rId1"/>
          <a:stretch>
            <a:fillRect/>
          </a:stretch>
        </p:blipFill>
        <p:spPr>
          <a:xfrm>
            <a:off x="5853430" y="759460"/>
            <a:ext cx="6334760" cy="5924550"/>
          </a:xfrm>
          <a:prstGeom prst="rect">
            <a:avLst/>
          </a:prstGeom>
          <a:noFill/>
          <a:ln w="57150" cap="flat" cmpd="thickThin">
            <a:solidFill>
              <a:srgbClr val="FF0000"/>
            </a:solidFill>
            <a:prstDash val="solid"/>
            <a:miter/>
            <a:headEnd type="none" w="med" len="med"/>
            <a:tailEnd type="none" w="med" len="med"/>
          </a:ln>
        </p:spPr>
      </p:pic>
      <p:pic>
        <p:nvPicPr>
          <p:cNvPr id="19459" name="Picture 6" descr="111"/>
          <p:cNvPicPr>
            <a:picLocks noChangeAspect="1"/>
          </p:cNvPicPr>
          <p:nvPr/>
        </p:nvPicPr>
        <p:blipFill>
          <a:blip r:embed="rId2"/>
          <a:stretch>
            <a:fillRect/>
          </a:stretch>
        </p:blipFill>
        <p:spPr>
          <a:xfrm>
            <a:off x="175895" y="672465"/>
            <a:ext cx="5539105" cy="6098540"/>
          </a:xfrm>
          <a:prstGeom prst="rect">
            <a:avLst/>
          </a:prstGeom>
          <a:noFill/>
          <a:ln w="9525">
            <a:noFill/>
          </a:ln>
        </p:spPr>
      </p:pic>
      <p:sp>
        <p:nvSpPr>
          <p:cNvPr id="27701" name="Text Box 5"/>
          <p:cNvSpPr txBox="1"/>
          <p:nvPr/>
        </p:nvSpPr>
        <p:spPr>
          <a:xfrm>
            <a:off x="2799456" y="2584970"/>
            <a:ext cx="7719954" cy="768350"/>
          </a:xfrm>
          <a:prstGeom prst="rect">
            <a:avLst/>
          </a:prstGeom>
          <a:solidFill>
            <a:srgbClr val="FFC000"/>
          </a:solidFill>
          <a:ln w="9525">
            <a:noFill/>
          </a:ln>
        </p:spPr>
        <p:txBody>
          <a:bodyPr>
            <a:spAutoFit/>
          </a:bodyPr>
          <a:p>
            <a:pPr>
              <a:spcBef>
                <a:spcPct val="50000"/>
              </a:spcBef>
            </a:pPr>
            <a:r>
              <a:rPr lang="zh-CN" altLang="en-US" sz="4400" b="1" dirty="0">
                <a:latin typeface="微软雅黑" panose="020B0503020204020204" charset="-122"/>
                <a:ea typeface="微软雅黑" panose="020B0503020204020204" charset="-122"/>
              </a:rPr>
              <a:t>打乱了敌人的追剿计划</a:t>
            </a:r>
            <a:endParaRPr lang="zh-CN" altLang="en-US" sz="4400" b="1" dirty="0">
              <a:latin typeface="微软雅黑" panose="020B0503020204020204" charset="-122"/>
              <a:ea typeface="微软雅黑" panose="020B0503020204020204"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7701">
                                            <p:txEl>
                                              <p:pRg st="0" end="0"/>
                                            </p:txEl>
                                          </p:spTgt>
                                        </p:tgtEl>
                                        <p:attrNameLst>
                                          <p:attrName>style.visibility</p:attrName>
                                        </p:attrNameLst>
                                      </p:cBhvr>
                                      <p:to>
                                        <p:strVal val="visible"/>
                                      </p:to>
                                    </p:set>
                                    <p:animEffect transition="in" filter="box(in)">
                                      <p:cBhvr>
                                        <p:cTn id="7" dur="2000"/>
                                        <p:tgtEl>
                                          <p:spTgt spid="2770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0481" name="Text Box 2"/>
          <p:cNvSpPr txBox="1"/>
          <p:nvPr/>
        </p:nvSpPr>
        <p:spPr>
          <a:xfrm>
            <a:off x="2003425" y="69850"/>
            <a:ext cx="8864600" cy="645160"/>
          </a:xfrm>
          <a:prstGeom prst="rect">
            <a:avLst/>
          </a:prstGeom>
          <a:noFill/>
          <a:ln w="9525">
            <a:noFill/>
          </a:ln>
        </p:spPr>
        <p:txBody>
          <a:bodyPr anchor="t">
            <a:spAutoFit/>
          </a:bodyPr>
          <a:p>
            <a:pPr algn="ctr">
              <a:spcBef>
                <a:spcPct val="50000"/>
              </a:spcBef>
            </a:pPr>
            <a:r>
              <a:rPr lang="zh-CN" altLang="en-US" sz="3600" b="1" dirty="0">
                <a:solidFill>
                  <a:srgbClr val="0000FF"/>
                </a:solidFill>
                <a:latin typeface="Times New Roman" panose="02020603050405020304" pitchFamily="18" charset="0"/>
                <a:ea typeface="宋体" panose="02010600030101010101" pitchFamily="2" charset="-122"/>
              </a:rPr>
              <a:t>红军二渡赤水河渡口</a:t>
            </a:r>
            <a:r>
              <a:rPr lang="en-US" altLang="zh-CN" sz="3600" b="1">
                <a:solidFill>
                  <a:srgbClr val="0000FF"/>
                </a:solidFill>
                <a:latin typeface="宋体" panose="02010600030101010101" pitchFamily="2" charset="-122"/>
                <a:ea typeface="宋体" panose="02010600030101010101" pitchFamily="2" charset="-122"/>
              </a:rPr>
              <a:t>——</a:t>
            </a:r>
            <a:r>
              <a:rPr lang="zh-CN" altLang="en-US" sz="3600" b="1" dirty="0">
                <a:solidFill>
                  <a:srgbClr val="0000FF"/>
                </a:solidFill>
                <a:latin typeface="Times New Roman" panose="02020603050405020304" pitchFamily="18" charset="0"/>
                <a:ea typeface="宋体" panose="02010600030101010101" pitchFamily="2" charset="-122"/>
              </a:rPr>
              <a:t>太平渡</a:t>
            </a:r>
            <a:endParaRPr lang="zh-CN" altLang="en-US" sz="3600" b="1" dirty="0">
              <a:solidFill>
                <a:srgbClr val="0000FF"/>
              </a:solidFill>
              <a:latin typeface="Times New Roman" panose="02020603050405020304" pitchFamily="18" charset="0"/>
              <a:ea typeface="宋体" panose="02010600030101010101" pitchFamily="2" charset="-122"/>
            </a:endParaRPr>
          </a:p>
        </p:txBody>
      </p:sp>
      <p:pic>
        <p:nvPicPr>
          <p:cNvPr id="20482" name="Picture 3" descr="__end_key__"/>
          <p:cNvPicPr>
            <a:picLocks noChangeAspect="1"/>
          </p:cNvPicPr>
          <p:nvPr/>
        </p:nvPicPr>
        <p:blipFill>
          <a:blip r:embed="rId1"/>
          <a:stretch>
            <a:fillRect/>
          </a:stretch>
        </p:blipFill>
        <p:spPr>
          <a:xfrm>
            <a:off x="6222365" y="841375"/>
            <a:ext cx="5984875" cy="5682615"/>
          </a:xfrm>
          <a:prstGeom prst="rect">
            <a:avLst/>
          </a:prstGeom>
          <a:noFill/>
          <a:ln w="57150" cap="flat" cmpd="thickThin">
            <a:solidFill>
              <a:srgbClr val="FF0000"/>
            </a:solidFill>
            <a:prstDash val="solid"/>
            <a:miter/>
            <a:headEnd type="none" w="med" len="med"/>
            <a:tailEnd type="none" w="med" len="med"/>
          </a:ln>
        </p:spPr>
      </p:pic>
      <p:pic>
        <p:nvPicPr>
          <p:cNvPr id="20483" name="Picture 7" descr="112"/>
          <p:cNvPicPr>
            <a:picLocks noChangeAspect="1"/>
          </p:cNvPicPr>
          <p:nvPr/>
        </p:nvPicPr>
        <p:blipFill>
          <a:blip r:embed="rId2"/>
          <a:stretch>
            <a:fillRect/>
          </a:stretch>
        </p:blipFill>
        <p:spPr>
          <a:xfrm>
            <a:off x="46355" y="842010"/>
            <a:ext cx="5938520" cy="5390515"/>
          </a:xfrm>
          <a:prstGeom prst="rect">
            <a:avLst/>
          </a:prstGeom>
          <a:noFill/>
          <a:ln w="9525">
            <a:noFill/>
          </a:ln>
        </p:spPr>
      </p:pic>
    </p:spTree>
  </p:cSld>
  <p:clrMapOvr>
    <a:masterClrMapping/>
  </p:clrMapOvr>
  <p:transition spd="slow">
    <p:dissolve/>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1505" name="Text Box 2"/>
          <p:cNvSpPr txBox="1"/>
          <p:nvPr/>
        </p:nvSpPr>
        <p:spPr>
          <a:xfrm>
            <a:off x="2290445" y="631190"/>
            <a:ext cx="6781800" cy="583565"/>
          </a:xfrm>
          <a:prstGeom prst="rect">
            <a:avLst/>
          </a:prstGeom>
          <a:noFill/>
          <a:ln w="9525">
            <a:noFill/>
          </a:ln>
        </p:spPr>
        <p:txBody>
          <a:bodyPr anchor="t">
            <a:spAutoFit/>
          </a:bodyPr>
          <a:p>
            <a:pPr algn="ctr">
              <a:spcBef>
                <a:spcPct val="50000"/>
              </a:spcBef>
            </a:pPr>
            <a:r>
              <a:rPr lang="zh-CN" altLang="en-US" sz="3200" b="1" dirty="0">
                <a:solidFill>
                  <a:srgbClr val="0000FF"/>
                </a:solidFill>
                <a:latin typeface="Times New Roman" panose="02020603050405020304" pitchFamily="18" charset="0"/>
                <a:ea typeface="宋体" panose="02010600030101010101" pitchFamily="2" charset="-122"/>
              </a:rPr>
              <a:t>红军三渡赤水河渡口</a:t>
            </a:r>
            <a:r>
              <a:rPr lang="en-US" altLang="zh-CN" sz="3200" b="1">
                <a:solidFill>
                  <a:srgbClr val="0000FF"/>
                </a:solidFill>
                <a:latin typeface="宋体" panose="02010600030101010101" pitchFamily="2" charset="-122"/>
                <a:ea typeface="宋体" panose="02010600030101010101" pitchFamily="2" charset="-122"/>
              </a:rPr>
              <a:t>——</a:t>
            </a:r>
            <a:r>
              <a:rPr lang="zh-CN" altLang="en-US" sz="3200" b="1" dirty="0">
                <a:solidFill>
                  <a:srgbClr val="0000FF"/>
                </a:solidFill>
                <a:latin typeface="Times New Roman" panose="02020603050405020304" pitchFamily="18" charset="0"/>
                <a:ea typeface="宋体" panose="02010600030101010101" pitchFamily="2" charset="-122"/>
              </a:rPr>
              <a:t>茅台渡口</a:t>
            </a:r>
            <a:endParaRPr lang="zh-CN" altLang="en-US" sz="3200" b="1" dirty="0">
              <a:solidFill>
                <a:srgbClr val="0000FF"/>
              </a:solidFill>
              <a:latin typeface="Times New Roman" panose="02020603050405020304" pitchFamily="18" charset="0"/>
              <a:ea typeface="宋体" panose="02010600030101010101" pitchFamily="2" charset="-122"/>
            </a:endParaRPr>
          </a:p>
        </p:txBody>
      </p:sp>
      <p:pic>
        <p:nvPicPr>
          <p:cNvPr id="21506" name="Picture 4" descr="图片8"/>
          <p:cNvPicPr>
            <a:picLocks noChangeAspect="1"/>
          </p:cNvPicPr>
          <p:nvPr/>
        </p:nvPicPr>
        <p:blipFill>
          <a:blip r:embed="rId1"/>
          <a:stretch>
            <a:fillRect/>
          </a:stretch>
        </p:blipFill>
        <p:spPr>
          <a:xfrm>
            <a:off x="6050280" y="1214755"/>
            <a:ext cx="5493385" cy="5365750"/>
          </a:xfrm>
          <a:prstGeom prst="rect">
            <a:avLst/>
          </a:prstGeom>
          <a:noFill/>
          <a:ln w="9525">
            <a:noFill/>
          </a:ln>
        </p:spPr>
      </p:pic>
      <p:pic>
        <p:nvPicPr>
          <p:cNvPr id="21507" name="Picture 6" descr="113"/>
          <p:cNvPicPr>
            <a:picLocks noChangeAspect="1"/>
          </p:cNvPicPr>
          <p:nvPr/>
        </p:nvPicPr>
        <p:blipFill>
          <a:blip r:embed="rId2"/>
          <a:stretch>
            <a:fillRect/>
          </a:stretch>
        </p:blipFill>
        <p:spPr>
          <a:xfrm>
            <a:off x="917575" y="1235075"/>
            <a:ext cx="5029200" cy="5345430"/>
          </a:xfrm>
          <a:prstGeom prst="rect">
            <a:avLst/>
          </a:prstGeom>
          <a:noFill/>
          <a:ln w="9525">
            <a:noFill/>
          </a:ln>
        </p:spPr>
      </p:pic>
    </p:spTree>
  </p:cSld>
  <p:clrMapOvr>
    <a:masterClrMapping/>
  </p:clrMapOvr>
  <p:transition spd="slow">
    <p:dissolve/>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2529" name="Text Box 2"/>
          <p:cNvSpPr txBox="1"/>
          <p:nvPr/>
        </p:nvSpPr>
        <p:spPr>
          <a:xfrm>
            <a:off x="2575560" y="200660"/>
            <a:ext cx="6477000" cy="583565"/>
          </a:xfrm>
          <a:prstGeom prst="rect">
            <a:avLst/>
          </a:prstGeom>
          <a:noFill/>
          <a:ln w="9525">
            <a:noFill/>
          </a:ln>
        </p:spPr>
        <p:txBody>
          <a:bodyPr anchor="t">
            <a:spAutoFit/>
          </a:bodyPr>
          <a:p>
            <a:pPr algn="ctr">
              <a:spcBef>
                <a:spcPct val="50000"/>
              </a:spcBef>
            </a:pPr>
            <a:r>
              <a:rPr lang="zh-CN" altLang="en-US" sz="3200" b="1" dirty="0">
                <a:solidFill>
                  <a:srgbClr val="0000FF"/>
                </a:solidFill>
                <a:latin typeface="Times New Roman" panose="02020603050405020304" pitchFamily="18" charset="0"/>
                <a:ea typeface="宋体" panose="02010600030101010101" pitchFamily="2" charset="-122"/>
              </a:rPr>
              <a:t>红军四渡赤水河渡口</a:t>
            </a:r>
            <a:r>
              <a:rPr lang="en-US" altLang="zh-CN" sz="3200" b="1">
                <a:solidFill>
                  <a:srgbClr val="0000FF"/>
                </a:solidFill>
                <a:latin typeface="宋体" panose="02010600030101010101" pitchFamily="2" charset="-122"/>
                <a:ea typeface="宋体" panose="02010600030101010101" pitchFamily="2" charset="-122"/>
              </a:rPr>
              <a:t>——</a:t>
            </a:r>
            <a:r>
              <a:rPr lang="zh-CN" altLang="en-US" sz="3200" b="1" dirty="0">
                <a:solidFill>
                  <a:srgbClr val="0000FF"/>
                </a:solidFill>
                <a:latin typeface="Times New Roman" panose="02020603050405020304" pitchFamily="18" charset="0"/>
                <a:ea typeface="宋体" panose="02010600030101010101" pitchFamily="2" charset="-122"/>
              </a:rPr>
              <a:t>二郎滩</a:t>
            </a:r>
            <a:endParaRPr lang="zh-CN" altLang="en-US" sz="3200" b="1" dirty="0">
              <a:solidFill>
                <a:srgbClr val="0000FF"/>
              </a:solidFill>
              <a:latin typeface="Times New Roman" panose="02020603050405020304" pitchFamily="18" charset="0"/>
              <a:ea typeface="宋体" panose="02010600030101010101" pitchFamily="2" charset="-122"/>
            </a:endParaRPr>
          </a:p>
        </p:txBody>
      </p:sp>
      <p:sp>
        <p:nvSpPr>
          <p:cNvPr id="123907" name="Text Box 3"/>
          <p:cNvSpPr txBox="1"/>
          <p:nvPr/>
        </p:nvSpPr>
        <p:spPr>
          <a:xfrm>
            <a:off x="7189788" y="822008"/>
            <a:ext cx="3662362" cy="5324475"/>
          </a:xfrm>
          <a:prstGeom prst="rect">
            <a:avLst/>
          </a:prstGeom>
          <a:solidFill>
            <a:schemeClr val="bg1"/>
          </a:solidFill>
          <a:ln w="22225">
            <a:noFill/>
          </a:ln>
        </p:spPr>
        <p:txBody>
          <a:bodyPr anchor="t">
            <a:spAutoFit/>
          </a:bodyPr>
          <a:p>
            <a:pPr>
              <a:lnSpc>
                <a:spcPct val="135000"/>
              </a:lnSpc>
              <a:spcBef>
                <a:spcPct val="50000"/>
              </a:spcBef>
            </a:pPr>
            <a:r>
              <a:rPr lang="zh-CN" altLang="en-US" sz="2600" dirty="0">
                <a:solidFill>
                  <a:srgbClr val="CC00FF"/>
                </a:solidFill>
                <a:latin typeface="宋体" panose="02010600030101010101" pitchFamily="2" charset="-122"/>
                <a:ea typeface="宋体" panose="02010600030101010101" pitchFamily="2" charset="-122"/>
              </a:rPr>
              <a:t>  </a:t>
            </a:r>
            <a:r>
              <a:rPr lang="zh-CN" altLang="en-US" sz="3600" dirty="0">
                <a:solidFill>
                  <a:srgbClr val="CC00FF"/>
                </a:solidFill>
                <a:latin typeface="宋体" panose="02010600030101010101" pitchFamily="2" charset="-122"/>
                <a:ea typeface="宋体" panose="02010600030101010101" pitchFamily="2" charset="-122"/>
              </a:rPr>
              <a:t>毛泽东同志指挥的四渡赤水之战，使红军摆脱了几十万敌军的围追堵截，是红军作战史上的光辉范例。</a:t>
            </a:r>
            <a:endParaRPr lang="zh-CN" altLang="en-US" sz="3600" b="0" dirty="0">
              <a:solidFill>
                <a:srgbClr val="CC00FF"/>
              </a:solidFill>
              <a:latin typeface="宋体" panose="02010600030101010101" pitchFamily="2" charset="-122"/>
              <a:ea typeface="宋体" panose="02010600030101010101" pitchFamily="2" charset="-122"/>
            </a:endParaRPr>
          </a:p>
        </p:txBody>
      </p:sp>
      <p:pic>
        <p:nvPicPr>
          <p:cNvPr id="22531" name="Picture 7" descr="114"/>
          <p:cNvPicPr>
            <a:picLocks noChangeAspect="1"/>
          </p:cNvPicPr>
          <p:nvPr/>
        </p:nvPicPr>
        <p:blipFill>
          <a:blip r:embed="rId1"/>
          <a:stretch>
            <a:fillRect/>
          </a:stretch>
        </p:blipFill>
        <p:spPr>
          <a:xfrm>
            <a:off x="599440" y="784225"/>
            <a:ext cx="6029960" cy="5362575"/>
          </a:xfrm>
          <a:prstGeom prst="rect">
            <a:avLst/>
          </a:prstGeom>
          <a:noFill/>
          <a:ln w="9525">
            <a:noFill/>
          </a:ln>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39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7" grpId="0" bldLvl="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7650" name="Picture 3" descr="长征图"/>
          <p:cNvPicPr>
            <a:picLocks noChangeAspect="1"/>
          </p:cNvPicPr>
          <p:nvPr/>
        </p:nvPicPr>
        <p:blipFill>
          <a:blip r:embed="rId1"/>
          <a:srcRect l="633" t="1547" r="3217" b="1547"/>
          <a:stretch>
            <a:fillRect/>
          </a:stretch>
        </p:blipFill>
        <p:spPr>
          <a:xfrm>
            <a:off x="368300" y="934085"/>
            <a:ext cx="11242675" cy="5229860"/>
          </a:xfrm>
          <a:prstGeom prst="rect">
            <a:avLst/>
          </a:prstGeom>
          <a:solidFill>
            <a:srgbClr val="0000FF"/>
          </a:solidFill>
          <a:ln w="9525" cap="flat" cmpd="sng">
            <a:solidFill>
              <a:schemeClr val="tx1"/>
            </a:solidFill>
            <a:prstDash val="solid"/>
            <a:miter/>
            <a:headEnd type="none" w="med" len="med"/>
            <a:tailEnd type="none" w="med" len="med"/>
          </a:ln>
        </p:spPr>
      </p:pic>
      <p:sp>
        <p:nvSpPr>
          <p:cNvPr id="27651" name="Freeform 4">
            <a:hlinkClick r:id="" action="ppaction://noaction"/>
          </p:cNvPr>
          <p:cNvSpPr/>
          <p:nvPr/>
        </p:nvSpPr>
        <p:spPr>
          <a:xfrm>
            <a:off x="5048251" y="5357284"/>
            <a:ext cx="2667000" cy="429683"/>
          </a:xfrm>
          <a:custGeom>
            <a:avLst/>
            <a:gdLst>
              <a:gd name="txL" fmla="*/ 0 w 1543"/>
              <a:gd name="txT" fmla="*/ 0 h 393"/>
              <a:gd name="txR" fmla="*/ 1543 w 1543"/>
              <a:gd name="txB" fmla="*/ 393 h 393"/>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0"/>
              </a:cxn>
            </a:cxnLst>
            <a:rect l="txL" t="txT" r="txR" b="txB"/>
            <a:pathLst>
              <a:path w="1543" h="393">
                <a:moveTo>
                  <a:pt x="1543" y="136"/>
                </a:moveTo>
                <a:cubicBezTo>
                  <a:pt x="1474" y="234"/>
                  <a:pt x="1406" y="333"/>
                  <a:pt x="1361" y="363"/>
                </a:cubicBezTo>
                <a:cubicBezTo>
                  <a:pt x="1316" y="393"/>
                  <a:pt x="1324" y="332"/>
                  <a:pt x="1271" y="317"/>
                </a:cubicBezTo>
                <a:cubicBezTo>
                  <a:pt x="1218" y="302"/>
                  <a:pt x="1112" y="287"/>
                  <a:pt x="1044" y="272"/>
                </a:cubicBezTo>
                <a:cubicBezTo>
                  <a:pt x="976" y="257"/>
                  <a:pt x="998" y="257"/>
                  <a:pt x="862" y="227"/>
                </a:cubicBezTo>
                <a:cubicBezTo>
                  <a:pt x="726" y="197"/>
                  <a:pt x="371" y="129"/>
                  <a:pt x="227" y="91"/>
                </a:cubicBezTo>
                <a:cubicBezTo>
                  <a:pt x="83" y="53"/>
                  <a:pt x="41" y="26"/>
                  <a:pt x="0" y="0"/>
                </a:cubicBezTo>
              </a:path>
            </a:pathLst>
          </a:custGeom>
          <a:noFill/>
          <a:ln w="76200" cap="flat" cmpd="sng">
            <a:solidFill>
              <a:srgbClr val="800000"/>
            </a:solidFill>
            <a:prstDash val="solid"/>
            <a:bevel/>
            <a:headEnd type="none" w="med" len="med"/>
            <a:tailEnd type="stealth" w="med" len="lg"/>
          </a:ln>
        </p:spPr>
        <p:txBody>
          <a:bodyPr/>
          <a:p>
            <a:endParaRPr lang="zh-CN" altLang="en-US" sz="2400" dirty="0">
              <a:latin typeface="Arial" panose="020B0604020202020204" pitchFamily="34" charset="0"/>
            </a:endParaRPr>
          </a:p>
        </p:txBody>
      </p:sp>
      <p:grpSp>
        <p:nvGrpSpPr>
          <p:cNvPr id="27652" name="Group 5"/>
          <p:cNvGrpSpPr/>
          <p:nvPr/>
        </p:nvGrpSpPr>
        <p:grpSpPr>
          <a:xfrm>
            <a:off x="4286251" y="4929717"/>
            <a:ext cx="1047749" cy="501649"/>
            <a:chOff x="0" y="0"/>
            <a:chExt cx="497" cy="361"/>
          </a:xfrm>
        </p:grpSpPr>
        <p:sp>
          <p:nvSpPr>
            <p:cNvPr id="27713" name="Freeform 6"/>
            <p:cNvSpPr/>
            <p:nvPr/>
          </p:nvSpPr>
          <p:spPr>
            <a:xfrm rot="480956">
              <a:off x="0" y="89"/>
              <a:ext cx="453" cy="272"/>
            </a:xfrm>
            <a:custGeom>
              <a:avLst/>
              <a:gdLst>
                <a:gd name="txL" fmla="*/ 0 w 453"/>
                <a:gd name="txT" fmla="*/ 0 h 272"/>
                <a:gd name="txR" fmla="*/ 453 w 453"/>
                <a:gd name="txB" fmla="*/ 272 h 272"/>
              </a:gdLst>
              <a:ahLst/>
              <a:cxnLst>
                <a:cxn ang="0">
                  <a:pos x="453" y="272"/>
                </a:cxn>
                <a:cxn ang="0">
                  <a:pos x="181" y="136"/>
                </a:cxn>
                <a:cxn ang="0">
                  <a:pos x="0" y="0"/>
                </a:cxn>
              </a:cxnLst>
              <a:rect l="txL" t="txT" r="txR" b="txB"/>
              <a:pathLst>
                <a:path w="453" h="272">
                  <a:moveTo>
                    <a:pt x="453" y="272"/>
                  </a:moveTo>
                  <a:cubicBezTo>
                    <a:pt x="354" y="226"/>
                    <a:pt x="256" y="181"/>
                    <a:pt x="181" y="136"/>
                  </a:cubicBezTo>
                  <a:cubicBezTo>
                    <a:pt x="106" y="91"/>
                    <a:pt x="53" y="45"/>
                    <a:pt x="0"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sp>
          <p:nvSpPr>
            <p:cNvPr id="27714" name="Freeform 7">
              <a:hlinkClick r:id="" action="ppaction://noaction"/>
            </p:cNvPr>
            <p:cNvSpPr/>
            <p:nvPr/>
          </p:nvSpPr>
          <p:spPr>
            <a:xfrm rot="279641">
              <a:off x="43" y="0"/>
              <a:ext cx="454" cy="272"/>
            </a:xfrm>
            <a:custGeom>
              <a:avLst/>
              <a:gdLst>
                <a:gd name="txL" fmla="*/ 0 w 408"/>
                <a:gd name="txT" fmla="*/ 0 h 226"/>
                <a:gd name="txR" fmla="*/ 408 w 408"/>
                <a:gd name="txB" fmla="*/ 226 h 226"/>
              </a:gdLst>
              <a:ahLst/>
              <a:cxnLst>
                <a:cxn ang="0">
                  <a:pos x="957" y="994"/>
                </a:cxn>
                <a:cxn ang="0">
                  <a:pos x="425" y="197"/>
                </a:cxn>
                <a:cxn ang="0">
                  <a:pos x="0" y="0"/>
                </a:cxn>
              </a:cxnLst>
              <a:rect l="txL" t="txT" r="txR" b="txB"/>
              <a:pathLst>
                <a:path w="408" h="226">
                  <a:moveTo>
                    <a:pt x="408" y="226"/>
                  </a:moveTo>
                  <a:cubicBezTo>
                    <a:pt x="328" y="154"/>
                    <a:pt x="249" y="83"/>
                    <a:pt x="181" y="45"/>
                  </a:cubicBezTo>
                  <a:cubicBezTo>
                    <a:pt x="113" y="7"/>
                    <a:pt x="56" y="3"/>
                    <a:pt x="0"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grpSp>
      <p:sp>
        <p:nvSpPr>
          <p:cNvPr id="27653" name="Freeform 8">
            <a:hlinkClick r:id="" action="ppaction://noaction"/>
          </p:cNvPr>
          <p:cNvSpPr/>
          <p:nvPr/>
        </p:nvSpPr>
        <p:spPr>
          <a:xfrm>
            <a:off x="3143251" y="4572000"/>
            <a:ext cx="935567" cy="296333"/>
          </a:xfrm>
          <a:custGeom>
            <a:avLst/>
            <a:gdLst>
              <a:gd name="txL" fmla="*/ 0 w 521"/>
              <a:gd name="txT" fmla="*/ 0 h 257"/>
              <a:gd name="txR" fmla="*/ 521 w 521"/>
              <a:gd name="txB" fmla="*/ 257 h 257"/>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521" h="257">
                <a:moveTo>
                  <a:pt x="521" y="212"/>
                </a:moveTo>
                <a:cubicBezTo>
                  <a:pt x="502" y="136"/>
                  <a:pt x="484" y="60"/>
                  <a:pt x="431" y="30"/>
                </a:cubicBezTo>
                <a:cubicBezTo>
                  <a:pt x="378" y="0"/>
                  <a:pt x="249" y="22"/>
                  <a:pt x="204" y="30"/>
                </a:cubicBezTo>
                <a:cubicBezTo>
                  <a:pt x="159" y="38"/>
                  <a:pt x="189" y="61"/>
                  <a:pt x="159" y="76"/>
                </a:cubicBezTo>
                <a:cubicBezTo>
                  <a:pt x="129" y="91"/>
                  <a:pt x="46" y="106"/>
                  <a:pt x="23" y="121"/>
                </a:cubicBezTo>
                <a:cubicBezTo>
                  <a:pt x="0" y="136"/>
                  <a:pt x="8" y="143"/>
                  <a:pt x="23" y="166"/>
                </a:cubicBezTo>
                <a:cubicBezTo>
                  <a:pt x="38" y="189"/>
                  <a:pt x="75" y="223"/>
                  <a:pt x="113" y="257"/>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sp>
        <p:nvSpPr>
          <p:cNvPr id="27654" name="Freeform 9"/>
          <p:cNvSpPr/>
          <p:nvPr/>
        </p:nvSpPr>
        <p:spPr>
          <a:xfrm>
            <a:off x="3312584" y="4639733"/>
            <a:ext cx="670983" cy="228600"/>
          </a:xfrm>
          <a:custGeom>
            <a:avLst/>
            <a:gdLst>
              <a:gd name="txL" fmla="*/ 0 w 317"/>
              <a:gd name="txT" fmla="*/ 0 h 144"/>
              <a:gd name="txR" fmla="*/ 317 w 317"/>
              <a:gd name="txB" fmla="*/ 144 h 144"/>
            </a:gdLst>
            <a:ahLst/>
            <a:cxnLst>
              <a:cxn ang="0">
                <a:pos x="0" y="2147483647"/>
              </a:cxn>
              <a:cxn ang="0">
                <a:pos x="2147483647" y="2147483647"/>
              </a:cxn>
              <a:cxn ang="0">
                <a:pos x="2147483647" y="2147483647"/>
              </a:cxn>
              <a:cxn ang="0">
                <a:pos x="2147483647" y="2147483647"/>
              </a:cxn>
              <a:cxn ang="0">
                <a:pos x="2147483647" y="2147483647"/>
              </a:cxn>
            </a:cxnLst>
            <a:rect l="txL" t="txT" r="txR" b="txB"/>
            <a:pathLst>
              <a:path w="317" h="144">
                <a:moveTo>
                  <a:pt x="0" y="99"/>
                </a:moveTo>
                <a:cubicBezTo>
                  <a:pt x="26" y="106"/>
                  <a:pt x="52" y="114"/>
                  <a:pt x="90" y="99"/>
                </a:cubicBezTo>
                <a:cubicBezTo>
                  <a:pt x="128" y="84"/>
                  <a:pt x="196" y="16"/>
                  <a:pt x="226" y="8"/>
                </a:cubicBezTo>
                <a:cubicBezTo>
                  <a:pt x="256" y="0"/>
                  <a:pt x="257" y="30"/>
                  <a:pt x="272" y="53"/>
                </a:cubicBezTo>
                <a:cubicBezTo>
                  <a:pt x="287" y="76"/>
                  <a:pt x="302" y="110"/>
                  <a:pt x="317" y="144"/>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sp>
        <p:nvSpPr>
          <p:cNvPr id="27655" name="Freeform 10"/>
          <p:cNvSpPr/>
          <p:nvPr/>
        </p:nvSpPr>
        <p:spPr>
          <a:xfrm>
            <a:off x="3407833" y="4724400"/>
            <a:ext cx="575733" cy="254000"/>
          </a:xfrm>
          <a:custGeom>
            <a:avLst/>
            <a:gdLst>
              <a:gd name="txL" fmla="*/ 0 w 272"/>
              <a:gd name="txT" fmla="*/ 0 h 160"/>
              <a:gd name="txR" fmla="*/ 272 w 272"/>
              <a:gd name="txB" fmla="*/ 160 h 160"/>
            </a:gdLst>
            <a:ahLst/>
            <a:cxnLst>
              <a:cxn ang="0">
                <a:pos x="2147483647" y="2147483647"/>
              </a:cxn>
              <a:cxn ang="0">
                <a:pos x="2147483647" y="2147483647"/>
              </a:cxn>
              <a:cxn ang="0">
                <a:pos x="0" y="0"/>
              </a:cxn>
            </a:cxnLst>
            <a:rect l="txL" t="txT" r="txR" b="txB"/>
            <a:pathLst>
              <a:path w="272" h="160">
                <a:moveTo>
                  <a:pt x="272" y="137"/>
                </a:moveTo>
                <a:cubicBezTo>
                  <a:pt x="226" y="148"/>
                  <a:pt x="181" y="160"/>
                  <a:pt x="136" y="137"/>
                </a:cubicBezTo>
                <a:cubicBezTo>
                  <a:pt x="91" y="114"/>
                  <a:pt x="45" y="57"/>
                  <a:pt x="0"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sp>
        <p:nvSpPr>
          <p:cNvPr id="27656" name="Freeform 11"/>
          <p:cNvSpPr/>
          <p:nvPr/>
        </p:nvSpPr>
        <p:spPr>
          <a:xfrm>
            <a:off x="3407833" y="4641851"/>
            <a:ext cx="575733" cy="658283"/>
          </a:xfrm>
          <a:custGeom>
            <a:avLst/>
            <a:gdLst>
              <a:gd name="txL" fmla="*/ 0 w 272"/>
              <a:gd name="txT" fmla="*/ 0 h 415"/>
              <a:gd name="txR" fmla="*/ 272 w 272"/>
              <a:gd name="txB" fmla="*/ 415 h 415"/>
            </a:gdLst>
            <a:ahLst/>
            <a:cxnLst>
              <a:cxn ang="0">
                <a:pos x="0" y="2147483647"/>
              </a:cxn>
              <a:cxn ang="0">
                <a:pos x="2147483647" y="2147483647"/>
              </a:cxn>
              <a:cxn ang="0">
                <a:pos x="2147483647" y="2147483647"/>
              </a:cxn>
              <a:cxn ang="0">
                <a:pos x="2147483647" y="2147483647"/>
              </a:cxn>
              <a:cxn ang="0">
                <a:pos x="2147483647" y="2147483647"/>
              </a:cxn>
            </a:cxnLst>
            <a:rect l="txL" t="txT" r="txR" b="txB"/>
            <a:pathLst>
              <a:path w="272" h="415">
                <a:moveTo>
                  <a:pt x="0" y="7"/>
                </a:moveTo>
                <a:cubicBezTo>
                  <a:pt x="30" y="3"/>
                  <a:pt x="61" y="0"/>
                  <a:pt x="91" y="7"/>
                </a:cubicBezTo>
                <a:cubicBezTo>
                  <a:pt x="121" y="14"/>
                  <a:pt x="166" y="7"/>
                  <a:pt x="181" y="52"/>
                </a:cubicBezTo>
                <a:cubicBezTo>
                  <a:pt x="196" y="97"/>
                  <a:pt x="166" y="219"/>
                  <a:pt x="181" y="279"/>
                </a:cubicBezTo>
                <a:cubicBezTo>
                  <a:pt x="196" y="339"/>
                  <a:pt x="234" y="377"/>
                  <a:pt x="272" y="415"/>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sp>
        <p:nvSpPr>
          <p:cNvPr id="27657" name="Freeform 12">
            <a:hlinkClick r:id="" action="ppaction://noaction"/>
          </p:cNvPr>
          <p:cNvSpPr/>
          <p:nvPr/>
        </p:nvSpPr>
        <p:spPr>
          <a:xfrm>
            <a:off x="2095500" y="4715933"/>
            <a:ext cx="2095500" cy="857251"/>
          </a:xfrm>
          <a:custGeom>
            <a:avLst/>
            <a:gdLst>
              <a:gd name="txL" fmla="*/ 0 w 1270"/>
              <a:gd name="txT" fmla="*/ 0 h 423"/>
              <a:gd name="txR" fmla="*/ 1270 w 1270"/>
              <a:gd name="txB" fmla="*/ 423 h 423"/>
            </a:gdLst>
            <a:ahLst/>
            <a:cxnLst>
              <a:cxn ang="0">
                <a:pos x="2147483647" y="2147483647"/>
              </a:cxn>
              <a:cxn ang="0">
                <a:pos x="2147483647" y="2147483647"/>
              </a:cxn>
              <a:cxn ang="0">
                <a:pos x="2147483647" y="2147483647"/>
              </a:cxn>
              <a:cxn ang="0">
                <a:pos x="2147483647" y="2147483647"/>
              </a:cxn>
              <a:cxn ang="0">
                <a:pos x="2147483647" y="2147483647"/>
              </a:cxn>
              <a:cxn ang="0">
                <a:pos x="0" y="0"/>
              </a:cxn>
            </a:cxnLst>
            <a:rect l="txL" t="txT" r="txR" b="txB"/>
            <a:pathLst>
              <a:path w="1270" h="423">
                <a:moveTo>
                  <a:pt x="1270" y="136"/>
                </a:moveTo>
                <a:cubicBezTo>
                  <a:pt x="1232" y="227"/>
                  <a:pt x="1194" y="318"/>
                  <a:pt x="1088" y="363"/>
                </a:cubicBezTo>
                <a:cubicBezTo>
                  <a:pt x="982" y="408"/>
                  <a:pt x="756" y="408"/>
                  <a:pt x="635" y="408"/>
                </a:cubicBezTo>
                <a:cubicBezTo>
                  <a:pt x="514" y="408"/>
                  <a:pt x="446" y="370"/>
                  <a:pt x="363" y="363"/>
                </a:cubicBezTo>
                <a:cubicBezTo>
                  <a:pt x="280" y="356"/>
                  <a:pt x="196" y="423"/>
                  <a:pt x="136" y="363"/>
                </a:cubicBezTo>
                <a:cubicBezTo>
                  <a:pt x="76" y="303"/>
                  <a:pt x="38" y="151"/>
                  <a:pt x="0"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grpSp>
        <p:nvGrpSpPr>
          <p:cNvPr id="27658" name="Group 13"/>
          <p:cNvGrpSpPr/>
          <p:nvPr/>
        </p:nvGrpSpPr>
        <p:grpSpPr>
          <a:xfrm>
            <a:off x="2095500" y="4214284"/>
            <a:ext cx="476251" cy="929216"/>
            <a:chOff x="0" y="0"/>
            <a:chExt cx="167" cy="589"/>
          </a:xfrm>
        </p:grpSpPr>
        <p:sp>
          <p:nvSpPr>
            <p:cNvPr id="27711" name="Freeform 14">
              <a:hlinkClick r:id="" action="ppaction://noaction"/>
            </p:cNvPr>
            <p:cNvSpPr/>
            <p:nvPr/>
          </p:nvSpPr>
          <p:spPr>
            <a:xfrm>
              <a:off x="0" y="45"/>
              <a:ext cx="54" cy="544"/>
            </a:xfrm>
            <a:custGeom>
              <a:avLst/>
              <a:gdLst>
                <a:gd name="txL" fmla="*/ 0 w 54"/>
                <a:gd name="txT" fmla="*/ 0 h 544"/>
                <a:gd name="txR" fmla="*/ 54 w 54"/>
                <a:gd name="txB" fmla="*/ 544 h 544"/>
              </a:gdLst>
              <a:ahLst/>
              <a:cxnLst>
                <a:cxn ang="0">
                  <a:pos x="8" y="544"/>
                </a:cxn>
                <a:cxn ang="0">
                  <a:pos x="8" y="363"/>
                </a:cxn>
                <a:cxn ang="0">
                  <a:pos x="54" y="0"/>
                </a:cxn>
              </a:cxnLst>
              <a:rect l="txL" t="txT" r="txR" b="txB"/>
              <a:pathLst>
                <a:path w="54" h="544">
                  <a:moveTo>
                    <a:pt x="8" y="544"/>
                  </a:moveTo>
                  <a:cubicBezTo>
                    <a:pt x="4" y="499"/>
                    <a:pt x="0" y="454"/>
                    <a:pt x="8" y="363"/>
                  </a:cubicBezTo>
                  <a:cubicBezTo>
                    <a:pt x="16" y="272"/>
                    <a:pt x="35" y="136"/>
                    <a:pt x="54"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sp>
          <p:nvSpPr>
            <p:cNvPr id="27712" name="Freeform 15"/>
            <p:cNvSpPr/>
            <p:nvPr/>
          </p:nvSpPr>
          <p:spPr>
            <a:xfrm>
              <a:off x="8" y="0"/>
              <a:ext cx="159" cy="317"/>
            </a:xfrm>
            <a:custGeom>
              <a:avLst/>
              <a:gdLst>
                <a:gd name="txL" fmla="*/ 0 w 159"/>
                <a:gd name="txT" fmla="*/ 0 h 317"/>
                <a:gd name="txR" fmla="*/ 159 w 159"/>
                <a:gd name="txB" fmla="*/ 317 h 317"/>
              </a:gdLst>
              <a:ahLst/>
              <a:cxnLst>
                <a:cxn ang="0">
                  <a:pos x="0" y="317"/>
                </a:cxn>
                <a:cxn ang="0">
                  <a:pos x="136" y="226"/>
                </a:cxn>
                <a:cxn ang="0">
                  <a:pos x="136" y="90"/>
                </a:cxn>
                <a:cxn ang="0">
                  <a:pos x="91" y="0"/>
                </a:cxn>
              </a:cxnLst>
              <a:rect l="txL" t="txT" r="txR" b="txB"/>
              <a:pathLst>
                <a:path w="159" h="317">
                  <a:moveTo>
                    <a:pt x="0" y="317"/>
                  </a:moveTo>
                  <a:cubicBezTo>
                    <a:pt x="56" y="290"/>
                    <a:pt x="113" y="264"/>
                    <a:pt x="136" y="226"/>
                  </a:cubicBezTo>
                  <a:cubicBezTo>
                    <a:pt x="159" y="188"/>
                    <a:pt x="143" y="128"/>
                    <a:pt x="136" y="90"/>
                  </a:cubicBezTo>
                  <a:cubicBezTo>
                    <a:pt x="129" y="52"/>
                    <a:pt x="110" y="26"/>
                    <a:pt x="91"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grpSp>
      <p:grpSp>
        <p:nvGrpSpPr>
          <p:cNvPr id="27659" name="Group 16"/>
          <p:cNvGrpSpPr/>
          <p:nvPr/>
        </p:nvGrpSpPr>
        <p:grpSpPr>
          <a:xfrm>
            <a:off x="2095500" y="4072467"/>
            <a:ext cx="190500" cy="215900"/>
            <a:chOff x="0" y="0"/>
            <a:chExt cx="90" cy="136"/>
          </a:xfrm>
        </p:grpSpPr>
        <p:sp>
          <p:nvSpPr>
            <p:cNvPr id="27709" name="Line 17"/>
            <p:cNvSpPr/>
            <p:nvPr/>
          </p:nvSpPr>
          <p:spPr>
            <a:xfrm flipV="1">
              <a:off x="0" y="0"/>
              <a:ext cx="45" cy="136"/>
            </a:xfrm>
            <a:prstGeom prst="line">
              <a:avLst/>
            </a:prstGeom>
            <a:ln w="38100" cap="flat" cmpd="sng">
              <a:solidFill>
                <a:srgbClr val="800000"/>
              </a:solidFill>
              <a:prstDash val="solid"/>
              <a:headEnd type="none" w="med" len="med"/>
              <a:tailEnd type="stealth" w="med" len="lg"/>
            </a:ln>
          </p:spPr>
        </p:sp>
        <p:sp>
          <p:nvSpPr>
            <p:cNvPr id="27710" name="Line 18"/>
            <p:cNvSpPr/>
            <p:nvPr/>
          </p:nvSpPr>
          <p:spPr>
            <a:xfrm flipV="1">
              <a:off x="90" y="0"/>
              <a:ext cx="0" cy="136"/>
            </a:xfrm>
            <a:prstGeom prst="line">
              <a:avLst/>
            </a:prstGeom>
            <a:ln w="38100" cap="flat" cmpd="sng">
              <a:solidFill>
                <a:srgbClr val="800000"/>
              </a:solidFill>
              <a:prstDash val="solid"/>
              <a:headEnd type="none" w="med" len="med"/>
              <a:tailEnd type="stealth" w="med" len="lg"/>
            </a:ln>
          </p:spPr>
        </p:sp>
      </p:grpSp>
      <p:sp>
        <p:nvSpPr>
          <p:cNvPr id="27660" name="Freeform 19">
            <a:hlinkClick r:id="" action="ppaction://noaction"/>
          </p:cNvPr>
          <p:cNvSpPr/>
          <p:nvPr/>
        </p:nvSpPr>
        <p:spPr>
          <a:xfrm>
            <a:off x="2286000" y="3500967"/>
            <a:ext cx="306917" cy="670984"/>
          </a:xfrm>
          <a:custGeom>
            <a:avLst/>
            <a:gdLst>
              <a:gd name="txL" fmla="*/ 0 w 145"/>
              <a:gd name="txT" fmla="*/ 0 h 423"/>
              <a:gd name="txR" fmla="*/ 145 w 145"/>
              <a:gd name="txB" fmla="*/ 423 h 423"/>
            </a:gdLst>
            <a:ahLst/>
            <a:cxnLst>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0"/>
              </a:cxn>
            </a:cxnLst>
            <a:rect l="txL" t="txT" r="txR" b="txB"/>
            <a:pathLst>
              <a:path w="145" h="423">
                <a:moveTo>
                  <a:pt x="0" y="317"/>
                </a:moveTo>
                <a:cubicBezTo>
                  <a:pt x="15" y="355"/>
                  <a:pt x="31" y="393"/>
                  <a:pt x="46" y="408"/>
                </a:cubicBezTo>
                <a:cubicBezTo>
                  <a:pt x="61" y="423"/>
                  <a:pt x="76" y="423"/>
                  <a:pt x="91" y="408"/>
                </a:cubicBezTo>
                <a:cubicBezTo>
                  <a:pt x="106" y="393"/>
                  <a:pt x="129" y="347"/>
                  <a:pt x="137" y="317"/>
                </a:cubicBezTo>
                <a:cubicBezTo>
                  <a:pt x="145" y="287"/>
                  <a:pt x="145" y="264"/>
                  <a:pt x="137" y="226"/>
                </a:cubicBezTo>
                <a:cubicBezTo>
                  <a:pt x="129" y="188"/>
                  <a:pt x="106" y="128"/>
                  <a:pt x="91" y="90"/>
                </a:cubicBezTo>
                <a:cubicBezTo>
                  <a:pt x="76" y="52"/>
                  <a:pt x="61" y="26"/>
                  <a:pt x="46"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grpSp>
        <p:nvGrpSpPr>
          <p:cNvPr id="27661" name="Group 20"/>
          <p:cNvGrpSpPr/>
          <p:nvPr/>
        </p:nvGrpSpPr>
        <p:grpSpPr>
          <a:xfrm>
            <a:off x="2381251" y="2713567"/>
            <a:ext cx="952500" cy="937684"/>
            <a:chOff x="0" y="0"/>
            <a:chExt cx="476" cy="680"/>
          </a:xfrm>
        </p:grpSpPr>
        <p:sp>
          <p:nvSpPr>
            <p:cNvPr id="27707" name="Freeform 21"/>
            <p:cNvSpPr/>
            <p:nvPr/>
          </p:nvSpPr>
          <p:spPr>
            <a:xfrm>
              <a:off x="0" y="362"/>
              <a:ext cx="250" cy="318"/>
            </a:xfrm>
            <a:custGeom>
              <a:avLst/>
              <a:gdLst>
                <a:gd name="txL" fmla="*/ 0 w 250"/>
                <a:gd name="txT" fmla="*/ 0 h 318"/>
                <a:gd name="txR" fmla="*/ 250 w 250"/>
                <a:gd name="txB" fmla="*/ 318 h 318"/>
              </a:gdLst>
              <a:ahLst/>
              <a:cxnLst>
                <a:cxn ang="0">
                  <a:pos x="23" y="318"/>
                </a:cxn>
                <a:cxn ang="0">
                  <a:pos x="23" y="227"/>
                </a:cxn>
                <a:cxn ang="0">
                  <a:pos x="159" y="136"/>
                </a:cxn>
                <a:cxn ang="0">
                  <a:pos x="250" y="0"/>
                </a:cxn>
              </a:cxnLst>
              <a:rect l="txL" t="txT" r="txR" b="txB"/>
              <a:pathLst>
                <a:path w="250" h="318">
                  <a:moveTo>
                    <a:pt x="23" y="318"/>
                  </a:moveTo>
                  <a:cubicBezTo>
                    <a:pt x="11" y="287"/>
                    <a:pt x="0" y="257"/>
                    <a:pt x="23" y="227"/>
                  </a:cubicBezTo>
                  <a:cubicBezTo>
                    <a:pt x="46" y="197"/>
                    <a:pt x="121" y="174"/>
                    <a:pt x="159" y="136"/>
                  </a:cubicBezTo>
                  <a:cubicBezTo>
                    <a:pt x="197" y="98"/>
                    <a:pt x="223" y="49"/>
                    <a:pt x="250"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sp>
          <p:nvSpPr>
            <p:cNvPr id="27708" name="Freeform 22"/>
            <p:cNvSpPr/>
            <p:nvPr/>
          </p:nvSpPr>
          <p:spPr>
            <a:xfrm>
              <a:off x="220" y="0"/>
              <a:ext cx="256" cy="272"/>
            </a:xfrm>
            <a:custGeom>
              <a:avLst/>
              <a:gdLst>
                <a:gd name="txL" fmla="*/ 0 w 256"/>
                <a:gd name="txT" fmla="*/ 0 h 272"/>
                <a:gd name="txR" fmla="*/ 256 w 256"/>
                <a:gd name="txB" fmla="*/ 272 h 272"/>
              </a:gdLst>
              <a:ahLst/>
              <a:cxnLst>
                <a:cxn ang="0">
                  <a:pos x="75" y="272"/>
                </a:cxn>
                <a:cxn ang="0">
                  <a:pos x="30" y="136"/>
                </a:cxn>
                <a:cxn ang="0">
                  <a:pos x="256" y="0"/>
                </a:cxn>
              </a:cxnLst>
              <a:rect l="txL" t="txT" r="txR" b="txB"/>
              <a:pathLst>
                <a:path w="256" h="272">
                  <a:moveTo>
                    <a:pt x="75" y="272"/>
                  </a:moveTo>
                  <a:cubicBezTo>
                    <a:pt x="37" y="226"/>
                    <a:pt x="0" y="181"/>
                    <a:pt x="30" y="136"/>
                  </a:cubicBezTo>
                  <a:cubicBezTo>
                    <a:pt x="60" y="91"/>
                    <a:pt x="158" y="45"/>
                    <a:pt x="256" y="0"/>
                  </a:cubicBezTo>
                </a:path>
              </a:pathLst>
            </a:custGeom>
            <a:noFill/>
            <a:ln w="76200" cap="flat" cmpd="sng">
              <a:solidFill>
                <a:srgbClr val="800000"/>
              </a:solidFill>
              <a:prstDash val="solid"/>
              <a:bevel/>
              <a:headEnd type="none" w="med" len="med"/>
              <a:tailEnd type="triangle" w="sm" len="sm"/>
            </a:ln>
          </p:spPr>
          <p:txBody>
            <a:bodyPr/>
            <a:p>
              <a:endParaRPr lang="zh-CN" altLang="en-US" sz="2400" dirty="0">
                <a:latin typeface="Arial" panose="020B0604020202020204" pitchFamily="34" charset="0"/>
              </a:endParaRPr>
            </a:p>
          </p:txBody>
        </p:sp>
      </p:grpSp>
      <p:sp>
        <p:nvSpPr>
          <p:cNvPr id="27662" name="Freeform 23">
            <a:hlinkClick r:id="" action="ppaction://noaction"/>
          </p:cNvPr>
          <p:cNvSpPr/>
          <p:nvPr/>
        </p:nvSpPr>
        <p:spPr>
          <a:xfrm>
            <a:off x="3238500" y="1786467"/>
            <a:ext cx="1714500" cy="876300"/>
          </a:xfrm>
          <a:custGeom>
            <a:avLst/>
            <a:gdLst>
              <a:gd name="txL" fmla="*/ 0 w 953"/>
              <a:gd name="txT" fmla="*/ 0 h 688"/>
              <a:gd name="txR" fmla="*/ 953 w 953"/>
              <a:gd name="txB" fmla="*/ 688 h 688"/>
            </a:gdLst>
            <a:ahLst/>
            <a:cxnLst>
              <a:cxn ang="0">
                <a:pos x="0"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953" h="688">
                <a:moveTo>
                  <a:pt x="0" y="688"/>
                </a:moveTo>
                <a:cubicBezTo>
                  <a:pt x="53" y="661"/>
                  <a:pt x="106" y="635"/>
                  <a:pt x="136" y="597"/>
                </a:cubicBezTo>
                <a:cubicBezTo>
                  <a:pt x="166" y="559"/>
                  <a:pt x="114" y="506"/>
                  <a:pt x="182" y="461"/>
                </a:cubicBezTo>
                <a:cubicBezTo>
                  <a:pt x="250" y="416"/>
                  <a:pt x="446" y="393"/>
                  <a:pt x="544" y="325"/>
                </a:cubicBezTo>
                <a:cubicBezTo>
                  <a:pt x="642" y="257"/>
                  <a:pt x="703" y="106"/>
                  <a:pt x="771" y="53"/>
                </a:cubicBezTo>
                <a:cubicBezTo>
                  <a:pt x="839" y="0"/>
                  <a:pt x="896" y="3"/>
                  <a:pt x="953" y="7"/>
                </a:cubicBezTo>
              </a:path>
            </a:pathLst>
          </a:custGeom>
          <a:noFill/>
          <a:ln w="63500" cap="flat" cmpd="sng">
            <a:solidFill>
              <a:srgbClr val="800000"/>
            </a:solidFill>
            <a:prstDash val="solid"/>
            <a:bevel/>
            <a:headEnd type="none" w="med" len="med"/>
            <a:tailEnd type="triangle" w="med" len="lg"/>
          </a:ln>
        </p:spPr>
        <p:txBody>
          <a:bodyPr/>
          <a:p>
            <a:endParaRPr lang="zh-CN" altLang="en-US" sz="2400" dirty="0">
              <a:latin typeface="Arial" panose="020B0604020202020204" pitchFamily="34" charset="0"/>
            </a:endParaRPr>
          </a:p>
        </p:txBody>
      </p:sp>
      <p:sp>
        <p:nvSpPr>
          <p:cNvPr id="27663" name="AutoShape 24"/>
          <p:cNvSpPr/>
          <p:nvPr/>
        </p:nvSpPr>
        <p:spPr>
          <a:xfrm>
            <a:off x="8001000" y="4643967"/>
            <a:ext cx="1344084" cy="465667"/>
          </a:xfrm>
          <a:prstGeom prst="wedgeRoundRectCallout">
            <a:avLst>
              <a:gd name="adj1" fmla="val -68449"/>
              <a:gd name="adj2" fmla="val 93792"/>
              <a:gd name="adj3" fmla="val 16667"/>
            </a:avLst>
          </a:prstGeom>
          <a:solidFill>
            <a:srgbClr val="FFC000"/>
          </a:solidFill>
          <a:ln w="9525" cap="flat" cmpd="sng">
            <a:solidFill>
              <a:schemeClr val="tx1"/>
            </a:solidFill>
            <a:prstDash val="solid"/>
            <a:miter/>
            <a:headEnd type="none" w="med" len="med"/>
            <a:tailEnd type="none" w="med" len="med"/>
          </a:ln>
        </p:spPr>
        <p:txBody>
          <a:bodyPr/>
          <a:p>
            <a:pPr algn="ctr"/>
            <a:r>
              <a:rPr lang="zh-CN" altLang="en-US" sz="2400" b="1" dirty="0">
                <a:solidFill>
                  <a:srgbClr val="FF0000"/>
                </a:solidFill>
                <a:latin typeface="Times New Roman" panose="02020603050405020304" pitchFamily="18" charset="0"/>
                <a:ea typeface="黑体" panose="02010609060101010101" pitchFamily="49" charset="-122"/>
              </a:rPr>
              <a:t>瑞金</a:t>
            </a:r>
            <a:endParaRPr lang="zh-CN" altLang="en-US" sz="2400" b="1" dirty="0">
              <a:solidFill>
                <a:srgbClr val="FF0000"/>
              </a:solidFill>
              <a:latin typeface="Times New Roman" panose="02020603050405020304" pitchFamily="18" charset="0"/>
              <a:ea typeface="黑体" panose="02010609060101010101" pitchFamily="49" charset="-122"/>
            </a:endParaRPr>
          </a:p>
        </p:txBody>
      </p:sp>
      <p:sp>
        <p:nvSpPr>
          <p:cNvPr id="27664" name="AutoShape 25"/>
          <p:cNvSpPr/>
          <p:nvPr/>
        </p:nvSpPr>
        <p:spPr>
          <a:xfrm>
            <a:off x="5429251" y="5715000"/>
            <a:ext cx="3810000" cy="503767"/>
          </a:xfrm>
          <a:prstGeom prst="wedgeRoundRectCallout">
            <a:avLst>
              <a:gd name="adj1" fmla="val -18065"/>
              <a:gd name="adj2" fmla="val -145583"/>
              <a:gd name="adj3" fmla="val 16667"/>
            </a:avLst>
          </a:prstGeom>
          <a:solidFill>
            <a:srgbClr val="0000FF"/>
          </a:solidFill>
          <a:ln w="9525" cap="flat" cmpd="sng">
            <a:solidFill>
              <a:schemeClr val="tx1"/>
            </a:solidFill>
            <a:prstDash val="solid"/>
            <a:miter/>
            <a:headEnd type="none" w="med" len="med"/>
            <a:tailEnd type="none" w="med" len="med"/>
          </a:ln>
        </p:spPr>
        <p:txBody>
          <a:bodyPr/>
          <a:p>
            <a:pPr algn="ctr"/>
            <a:r>
              <a:rPr lang="zh-CN" altLang="en-US" sz="2135" b="1" dirty="0">
                <a:solidFill>
                  <a:srgbClr val="FFFF00"/>
                </a:solidFill>
                <a:latin typeface="微软雅黑" panose="020B0503020204020204" charset="-122"/>
                <a:ea typeface="微软雅黑" panose="020B0503020204020204" charset="-122"/>
              </a:rPr>
              <a:t>冲破四道封锁线</a:t>
            </a:r>
            <a:r>
              <a:rPr lang="en-US" altLang="zh-CN" sz="2135" b="1" dirty="0">
                <a:solidFill>
                  <a:srgbClr val="FFFF00"/>
                </a:solidFill>
                <a:latin typeface="微软雅黑" panose="020B0503020204020204" charset="-122"/>
                <a:ea typeface="微软雅黑" panose="020B0503020204020204" charset="-122"/>
              </a:rPr>
              <a:t>,</a:t>
            </a:r>
            <a:r>
              <a:rPr lang="zh-CN" altLang="en-US" sz="2135" b="1" dirty="0">
                <a:solidFill>
                  <a:srgbClr val="FFFF00"/>
                </a:solidFill>
                <a:latin typeface="微软雅黑" panose="020B0503020204020204" charset="-122"/>
                <a:ea typeface="微软雅黑" panose="020B0503020204020204" charset="-122"/>
              </a:rPr>
              <a:t>渡过湘江</a:t>
            </a:r>
            <a:endParaRPr lang="zh-CN" altLang="en-US" sz="2135" b="1" dirty="0">
              <a:solidFill>
                <a:srgbClr val="FFFF00"/>
              </a:solidFill>
              <a:latin typeface="微软雅黑" panose="020B0503020204020204" charset="-122"/>
              <a:ea typeface="微软雅黑" panose="020B0503020204020204" charset="-122"/>
            </a:endParaRPr>
          </a:p>
        </p:txBody>
      </p:sp>
      <p:sp>
        <p:nvSpPr>
          <p:cNvPr id="27665" name="AutoShape 26"/>
          <p:cNvSpPr/>
          <p:nvPr/>
        </p:nvSpPr>
        <p:spPr>
          <a:xfrm>
            <a:off x="4857751" y="3429000"/>
            <a:ext cx="2201333" cy="465667"/>
          </a:xfrm>
          <a:prstGeom prst="wedgeRoundRectCallout">
            <a:avLst>
              <a:gd name="adj1" fmla="val -77690"/>
              <a:gd name="adj2" fmla="val 226111"/>
              <a:gd name="adj3" fmla="val 16667"/>
            </a:avLst>
          </a:prstGeom>
          <a:solidFill>
            <a:srgbClr val="FFC000"/>
          </a:solidFill>
          <a:ln w="9525" cap="flat" cmpd="sng">
            <a:solidFill>
              <a:schemeClr val="tx1"/>
            </a:solidFill>
            <a:prstDash val="solid"/>
            <a:miter/>
            <a:headEnd type="none" w="med" len="med"/>
            <a:tailEnd type="none" w="med" len="med"/>
          </a:ln>
        </p:spPr>
        <p:txBody>
          <a:bodyPr/>
          <a:p>
            <a:pPr algn="ctr"/>
            <a:r>
              <a:rPr lang="zh-CN" altLang="en-US" sz="2400" b="1" dirty="0">
                <a:solidFill>
                  <a:srgbClr val="FF0000"/>
                </a:solidFill>
                <a:latin typeface="Times New Roman" panose="02020603050405020304" pitchFamily="18" charset="0"/>
                <a:ea typeface="黑体" panose="02010609060101010101" pitchFamily="49" charset="-122"/>
              </a:rPr>
              <a:t>遵义会议</a:t>
            </a:r>
            <a:endParaRPr lang="zh-CN" altLang="en-US" sz="2400" b="1" dirty="0">
              <a:solidFill>
                <a:srgbClr val="FF0000"/>
              </a:solidFill>
              <a:latin typeface="Times New Roman" panose="02020603050405020304" pitchFamily="18" charset="0"/>
              <a:ea typeface="黑体" panose="02010609060101010101" pitchFamily="49" charset="-122"/>
            </a:endParaRPr>
          </a:p>
        </p:txBody>
      </p:sp>
      <p:sp>
        <p:nvSpPr>
          <p:cNvPr id="32787" name="AutoShape 27"/>
          <p:cNvSpPr/>
          <p:nvPr/>
        </p:nvSpPr>
        <p:spPr>
          <a:xfrm>
            <a:off x="2762251" y="3858684"/>
            <a:ext cx="1934633" cy="427567"/>
          </a:xfrm>
          <a:prstGeom prst="wedgeRoundRectCallout">
            <a:avLst>
              <a:gd name="adj1" fmla="val -6574"/>
              <a:gd name="adj2" fmla="val 124880"/>
              <a:gd name="adj3" fmla="val 16667"/>
            </a:avLst>
          </a:prstGeom>
          <a:solidFill>
            <a:srgbClr val="0000FF"/>
          </a:solidFill>
          <a:ln w="9525" cap="flat" cmpd="sng">
            <a:solidFill>
              <a:schemeClr val="tx1"/>
            </a:solidFill>
            <a:prstDash val="solid"/>
            <a:miter/>
            <a:headEnd type="none" w="med" len="med"/>
            <a:tailEnd type="none" w="med" len="med"/>
          </a:ln>
        </p:spPr>
        <p:txBody>
          <a:bodyPr/>
          <a:p>
            <a:pPr algn="ctr"/>
            <a:r>
              <a:rPr lang="zh-CN" altLang="en-US" sz="2135" b="1" dirty="0">
                <a:solidFill>
                  <a:srgbClr val="FFFF00"/>
                </a:solidFill>
                <a:latin typeface="微软雅黑" panose="020B0503020204020204" charset="-122"/>
                <a:ea typeface="微软雅黑" panose="020B0503020204020204" charset="-122"/>
              </a:rPr>
              <a:t>四渡赤水</a:t>
            </a:r>
            <a:endParaRPr lang="zh-CN" altLang="en-US" sz="2135" b="1" dirty="0">
              <a:solidFill>
                <a:srgbClr val="FFFF00"/>
              </a:solidFill>
              <a:latin typeface="微软雅黑" panose="020B0503020204020204" charset="-122"/>
              <a:ea typeface="微软雅黑" panose="020B0503020204020204" charset="-122"/>
            </a:endParaRPr>
          </a:p>
        </p:txBody>
      </p:sp>
      <p:sp>
        <p:nvSpPr>
          <p:cNvPr id="32788" name="AutoShape 28"/>
          <p:cNvSpPr/>
          <p:nvPr/>
        </p:nvSpPr>
        <p:spPr>
          <a:xfrm>
            <a:off x="612140" y="5357495"/>
            <a:ext cx="3045460" cy="742950"/>
          </a:xfrm>
          <a:prstGeom prst="wedgeRoundRectCallout">
            <a:avLst>
              <a:gd name="adj1" fmla="val 12560"/>
              <a:gd name="adj2" fmla="val -166042"/>
              <a:gd name="adj3" fmla="val 16667"/>
            </a:avLst>
          </a:prstGeom>
          <a:solidFill>
            <a:srgbClr val="0000FF"/>
          </a:solidFill>
          <a:ln w="9525" cap="flat" cmpd="sng">
            <a:solidFill>
              <a:schemeClr val="tx1"/>
            </a:solidFill>
            <a:prstDash val="solid"/>
            <a:miter/>
            <a:headEnd type="none" w="med" len="med"/>
            <a:tailEnd type="none" w="med" len="med"/>
          </a:ln>
        </p:spPr>
        <p:txBody>
          <a:bodyPr/>
          <a:p>
            <a:pPr algn="ctr"/>
            <a:r>
              <a:rPr lang="zh-CN" altLang="en-US" sz="3600" b="1" dirty="0">
                <a:solidFill>
                  <a:srgbClr val="FFFF00"/>
                </a:solidFill>
                <a:latin typeface="微软雅黑" panose="020B0503020204020204" charset="-122"/>
                <a:ea typeface="微软雅黑" panose="020B0503020204020204" charset="-122"/>
              </a:rPr>
              <a:t>巧渡金沙江</a:t>
            </a:r>
            <a:endParaRPr lang="zh-CN" altLang="en-US" sz="3600" b="1" dirty="0">
              <a:solidFill>
                <a:srgbClr val="FFFF00"/>
              </a:solidFill>
              <a:latin typeface="微软雅黑" panose="020B0503020204020204" charset="-122"/>
              <a:ea typeface="微软雅黑" panose="020B0503020204020204" charset="-122"/>
            </a:endParaRPr>
          </a:p>
        </p:txBody>
      </p:sp>
      <p:sp>
        <p:nvSpPr>
          <p:cNvPr id="27673" name="AutoShape 34"/>
          <p:cNvSpPr/>
          <p:nvPr/>
        </p:nvSpPr>
        <p:spPr>
          <a:xfrm>
            <a:off x="8382000" y="5143500"/>
            <a:ext cx="2639484" cy="785284"/>
          </a:xfrm>
          <a:prstGeom prst="wedgeRoundRectCallout">
            <a:avLst>
              <a:gd name="adj1" fmla="val -72963"/>
              <a:gd name="adj2" fmla="val -15111"/>
              <a:gd name="adj3" fmla="val 16667"/>
            </a:avLst>
          </a:prstGeom>
          <a:solidFill>
            <a:srgbClr val="0000FF"/>
          </a:solidFill>
          <a:ln w="9525" cap="flat" cmpd="sng">
            <a:solidFill>
              <a:schemeClr val="tx1"/>
            </a:solidFill>
            <a:prstDash val="solid"/>
            <a:miter/>
            <a:headEnd type="none" w="med" len="med"/>
            <a:tailEnd type="none" w="med" len="med"/>
          </a:ln>
        </p:spPr>
        <p:txBody>
          <a:bodyPr/>
          <a:p>
            <a:pPr algn="ctr"/>
            <a:r>
              <a:rPr lang="en-US" altLang="zh-CN" sz="2135" b="1" dirty="0">
                <a:solidFill>
                  <a:srgbClr val="FFFF00"/>
                </a:solidFill>
                <a:latin typeface="微软雅黑" panose="020B0503020204020204" charset="-122"/>
                <a:ea typeface="微软雅黑" panose="020B0503020204020204" charset="-122"/>
              </a:rPr>
              <a:t>1934</a:t>
            </a:r>
            <a:r>
              <a:rPr lang="zh-CN" altLang="en-US" sz="2135" b="1" dirty="0">
                <a:solidFill>
                  <a:srgbClr val="FFFF00"/>
                </a:solidFill>
                <a:latin typeface="微软雅黑" panose="020B0503020204020204" charset="-122"/>
                <a:ea typeface="微软雅黑" panose="020B0503020204020204" charset="-122"/>
              </a:rPr>
              <a:t>年</a:t>
            </a:r>
            <a:r>
              <a:rPr lang="en-US" altLang="zh-CN" sz="2135" b="1" dirty="0">
                <a:solidFill>
                  <a:srgbClr val="FFFF00"/>
                </a:solidFill>
                <a:latin typeface="微软雅黑" panose="020B0503020204020204" charset="-122"/>
                <a:ea typeface="微软雅黑" panose="020B0503020204020204" charset="-122"/>
              </a:rPr>
              <a:t>10</a:t>
            </a:r>
            <a:r>
              <a:rPr lang="zh-CN" altLang="en-US" sz="2135" b="1" dirty="0">
                <a:solidFill>
                  <a:srgbClr val="FFFF00"/>
                </a:solidFill>
                <a:latin typeface="微软雅黑" panose="020B0503020204020204" charset="-122"/>
                <a:ea typeface="微软雅黑" panose="020B0503020204020204" charset="-122"/>
              </a:rPr>
              <a:t>月中央红军开始长征</a:t>
            </a:r>
            <a:endParaRPr lang="zh-CN" altLang="en-US" sz="2135" b="1" dirty="0">
              <a:solidFill>
                <a:srgbClr val="FFFF00"/>
              </a:solidFill>
              <a:latin typeface="微软雅黑" panose="020B0503020204020204" charset="-122"/>
              <a:ea typeface="微软雅黑" panose="020B0503020204020204" charset="-122"/>
            </a:endParaRPr>
          </a:p>
        </p:txBody>
      </p:sp>
      <p:sp>
        <p:nvSpPr>
          <p:cNvPr id="27675" name="Freeform 37">
            <a:hlinkClick r:id="rId2" action="ppaction://hlinksldjump"/>
          </p:cNvPr>
          <p:cNvSpPr/>
          <p:nvPr/>
        </p:nvSpPr>
        <p:spPr>
          <a:xfrm rot="-9265726">
            <a:off x="3363384" y="1430867"/>
            <a:ext cx="607483" cy="869951"/>
          </a:xfrm>
          <a:custGeom>
            <a:avLst/>
            <a:gdLst>
              <a:gd name="txL" fmla="*/ 0 w 132"/>
              <a:gd name="txT" fmla="*/ 0 h 367"/>
              <a:gd name="txR" fmla="*/ 132 w 132"/>
              <a:gd name="txB" fmla="*/ 367 h 367"/>
            </a:gdLst>
            <a:ahLst/>
            <a:cxnLst>
              <a:cxn ang="0">
                <a:pos x="2147483647" y="0"/>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Lst>
            <a:rect l="txL" t="txT" r="txR" b="txB"/>
            <a:pathLst>
              <a:path w="132" h="367">
                <a:moveTo>
                  <a:pt x="32" y="0"/>
                </a:moveTo>
                <a:lnTo>
                  <a:pt x="41" y="168"/>
                </a:lnTo>
                <a:lnTo>
                  <a:pt x="68" y="139"/>
                </a:lnTo>
                <a:cubicBezTo>
                  <a:pt x="74" y="144"/>
                  <a:pt x="80" y="179"/>
                  <a:pt x="80" y="197"/>
                </a:cubicBezTo>
                <a:cubicBezTo>
                  <a:pt x="80" y="215"/>
                  <a:pt x="78" y="237"/>
                  <a:pt x="65" y="250"/>
                </a:cubicBezTo>
                <a:cubicBezTo>
                  <a:pt x="60" y="278"/>
                  <a:pt x="22" y="273"/>
                  <a:pt x="0" y="276"/>
                </a:cubicBezTo>
                <a:cubicBezTo>
                  <a:pt x="2" y="303"/>
                  <a:pt x="11" y="331"/>
                  <a:pt x="15" y="358"/>
                </a:cubicBezTo>
                <a:cubicBezTo>
                  <a:pt x="25" y="367"/>
                  <a:pt x="40" y="350"/>
                  <a:pt x="58" y="339"/>
                </a:cubicBezTo>
                <a:cubicBezTo>
                  <a:pt x="71" y="333"/>
                  <a:pt x="77" y="325"/>
                  <a:pt x="87" y="317"/>
                </a:cubicBezTo>
                <a:cubicBezTo>
                  <a:pt x="97" y="309"/>
                  <a:pt x="111" y="300"/>
                  <a:pt x="118" y="288"/>
                </a:cubicBezTo>
                <a:cubicBezTo>
                  <a:pt x="122" y="274"/>
                  <a:pt x="126" y="259"/>
                  <a:pt x="130" y="245"/>
                </a:cubicBezTo>
                <a:cubicBezTo>
                  <a:pt x="132" y="224"/>
                  <a:pt x="130" y="216"/>
                  <a:pt x="123" y="197"/>
                </a:cubicBezTo>
                <a:cubicBezTo>
                  <a:pt x="116" y="178"/>
                  <a:pt x="106" y="145"/>
                  <a:pt x="96" y="127"/>
                </a:cubicBezTo>
                <a:lnTo>
                  <a:pt x="123" y="125"/>
                </a:lnTo>
                <a:lnTo>
                  <a:pt x="32" y="0"/>
                </a:lnTo>
                <a:close/>
              </a:path>
            </a:pathLst>
          </a:custGeom>
          <a:solidFill>
            <a:srgbClr val="800000"/>
          </a:solidFill>
          <a:ln w="9525">
            <a:noFill/>
          </a:ln>
        </p:spPr>
        <p:txBody>
          <a:bodyPr wrap="none" anchor="ctr"/>
          <a:p>
            <a:endParaRPr lang="zh-CN" altLang="en-US" sz="2400" dirty="0">
              <a:latin typeface="Arial" panose="020B0604020202020204" pitchFamily="34" charset="0"/>
            </a:endParaRPr>
          </a:p>
        </p:txBody>
      </p:sp>
      <p:sp>
        <p:nvSpPr>
          <p:cNvPr id="27676" name="AutoShape 38"/>
          <p:cNvSpPr/>
          <p:nvPr/>
        </p:nvSpPr>
        <p:spPr>
          <a:xfrm>
            <a:off x="4857751" y="4286251"/>
            <a:ext cx="1894416" cy="728133"/>
          </a:xfrm>
          <a:prstGeom prst="wedgeRoundRectCallout">
            <a:avLst>
              <a:gd name="adj1" fmla="val -79653"/>
              <a:gd name="adj2" fmla="val 25801"/>
              <a:gd name="adj3" fmla="val 16667"/>
            </a:avLst>
          </a:prstGeom>
          <a:solidFill>
            <a:srgbClr val="0000FF"/>
          </a:solidFill>
          <a:ln w="9525" cap="flat" cmpd="sng">
            <a:solidFill>
              <a:schemeClr val="tx1"/>
            </a:solidFill>
            <a:prstDash val="solid"/>
            <a:miter/>
            <a:headEnd type="none" w="med" len="med"/>
            <a:tailEnd type="none" w="med" len="med"/>
          </a:ln>
        </p:spPr>
        <p:txBody>
          <a:bodyPr/>
          <a:p>
            <a:pPr algn="ctr"/>
            <a:r>
              <a:rPr lang="zh-CN" altLang="en-US" sz="2135" b="1" dirty="0">
                <a:solidFill>
                  <a:srgbClr val="FFFF00"/>
                </a:solidFill>
                <a:latin typeface="微软雅黑" panose="020B0503020204020204" charset="-122"/>
                <a:ea typeface="微软雅黑" panose="020B0503020204020204" charset="-122"/>
              </a:rPr>
              <a:t>渡过乌江</a:t>
            </a:r>
            <a:r>
              <a:rPr lang="en-US" altLang="zh-CN" sz="2135" b="1" dirty="0">
                <a:solidFill>
                  <a:srgbClr val="FFFF00"/>
                </a:solidFill>
                <a:latin typeface="微软雅黑" panose="020B0503020204020204" charset="-122"/>
                <a:ea typeface="微软雅黑" panose="020B0503020204020204" charset="-122"/>
              </a:rPr>
              <a:t>,</a:t>
            </a:r>
            <a:r>
              <a:rPr lang="zh-CN" altLang="en-US" sz="2135" b="1" dirty="0">
                <a:solidFill>
                  <a:srgbClr val="FFFF00"/>
                </a:solidFill>
                <a:latin typeface="微软雅黑" panose="020B0503020204020204" charset="-122"/>
                <a:ea typeface="微软雅黑" panose="020B0503020204020204" charset="-122"/>
              </a:rPr>
              <a:t>夺取遵义</a:t>
            </a:r>
            <a:endParaRPr lang="zh-CN" altLang="en-US" sz="2135" b="1" dirty="0">
              <a:solidFill>
                <a:srgbClr val="FFFF00"/>
              </a:solidFill>
              <a:latin typeface="微软雅黑" panose="020B0503020204020204" charset="-122"/>
              <a:ea typeface="微软雅黑" panose="020B0503020204020204" charset="-122"/>
            </a:endParaRPr>
          </a:p>
        </p:txBody>
      </p:sp>
      <p:sp>
        <p:nvSpPr>
          <p:cNvPr id="27677" name="AutoShape 42">
            <a:hlinkClick r:id="" action="ppaction://noaction"/>
          </p:cNvPr>
          <p:cNvSpPr/>
          <p:nvPr/>
        </p:nvSpPr>
        <p:spPr>
          <a:xfrm>
            <a:off x="3657600" y="4724400"/>
            <a:ext cx="711200" cy="457200"/>
          </a:xfrm>
          <a:custGeom>
            <a:avLst/>
            <a:gdLst>
              <a:gd name="txL" fmla="*/ 164831 w 533400"/>
              <a:gd name="txT" fmla="*/ 174636 h 457200"/>
              <a:gd name="txR" fmla="*/ 368569 w 533400"/>
              <a:gd name="txB" fmla="*/ 349267 h 457200"/>
            </a:gdLst>
            <a:ahLst/>
            <a:cxnLst>
              <a:cxn ang="17694720">
                <a:pos x="266700" y="0"/>
              </a:cxn>
              <a:cxn ang="11796480">
                <a:pos x="1" y="73674"/>
              </a:cxn>
              <a:cxn ang="5898240">
                <a:pos x="101870" y="192880"/>
              </a:cxn>
              <a:cxn ang="5898240">
                <a:pos x="431530" y="192880"/>
              </a:cxn>
              <a:cxn ang="0">
                <a:pos x="533399" y="73674"/>
              </a:cxn>
            </a:cxnLst>
            <a:rect l="txL" t="txT" r="txR" b="txB"/>
            <a:pathLst>
              <a:path w="533400" h="457200">
                <a:moveTo>
                  <a:pt x="1" y="174634"/>
                </a:moveTo>
                <a:lnTo>
                  <a:pt x="203742" y="174636"/>
                </a:lnTo>
                <a:lnTo>
                  <a:pt x="266700" y="0"/>
                </a:lnTo>
                <a:lnTo>
                  <a:pt x="329658" y="174636"/>
                </a:lnTo>
                <a:lnTo>
                  <a:pt x="533399" y="174634"/>
                </a:lnTo>
                <a:lnTo>
                  <a:pt x="368569" y="282564"/>
                </a:lnTo>
                <a:lnTo>
                  <a:pt x="431530" y="457198"/>
                </a:lnTo>
                <a:lnTo>
                  <a:pt x="266700" y="349267"/>
                </a:lnTo>
                <a:lnTo>
                  <a:pt x="101870" y="457198"/>
                </a:lnTo>
                <a:lnTo>
                  <a:pt x="164831" y="282564"/>
                </a:lnTo>
                <a:lnTo>
                  <a:pt x="1" y="174634"/>
                </a:lnTo>
                <a:close/>
              </a:path>
            </a:pathLst>
          </a:cu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sz="2400" dirty="0">
              <a:latin typeface="Arial" panose="020B0604020202020204" pitchFamily="34" charset="0"/>
            </a:endParaRPr>
          </a:p>
        </p:txBody>
      </p:sp>
      <p:sp>
        <p:nvSpPr>
          <p:cNvPr id="27684" name="TextBox 66"/>
          <p:cNvSpPr txBox="1"/>
          <p:nvPr/>
        </p:nvSpPr>
        <p:spPr>
          <a:xfrm>
            <a:off x="4178300" y="285751"/>
            <a:ext cx="3905251" cy="583565"/>
          </a:xfrm>
          <a:prstGeom prst="rect">
            <a:avLst/>
          </a:prstGeom>
          <a:noFill/>
          <a:ln w="9525">
            <a:noFill/>
          </a:ln>
        </p:spPr>
        <p:txBody>
          <a:bodyPr>
            <a:spAutoFit/>
          </a:bodyPr>
          <a:p>
            <a:r>
              <a:rPr lang="zh-CN" altLang="en-US" sz="3200" b="1" dirty="0">
                <a:solidFill>
                  <a:srgbClr val="FF0000"/>
                </a:solidFill>
                <a:latin typeface="微软雅黑" panose="020B0503020204020204" charset="-122"/>
                <a:ea typeface="微软雅黑" panose="020B0503020204020204" charset="-122"/>
              </a:rPr>
              <a:t>二、过雪山草地</a:t>
            </a:r>
            <a:endParaRPr lang="zh-CN" altLang="en-US" sz="3200" b="1" dirty="0">
              <a:solidFill>
                <a:srgbClr val="FF0000"/>
              </a:solidFill>
              <a:latin typeface="微软雅黑" panose="020B0503020204020204" charset="-122"/>
              <a:ea typeface="微软雅黑" panose="020B0503020204020204"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788"/>
                                        </p:tgtEl>
                                        <p:attrNameLst>
                                          <p:attrName>style.visibility</p:attrName>
                                        </p:attrNameLst>
                                      </p:cBhvr>
                                      <p:to>
                                        <p:strVal val="visible"/>
                                      </p:to>
                                    </p:set>
                                    <p:animEffect transition="in" filter="blinds(horizontal)">
                                      <p:cBhvr>
                                        <p:cTn id="7" dur="500"/>
                                        <p:tgtEl>
                                          <p:spTgt spid="327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88"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3553" name="Picture 2" descr="金沙江"/>
          <p:cNvPicPr>
            <a:picLocks noChangeAspect="1"/>
          </p:cNvPicPr>
          <p:nvPr/>
        </p:nvPicPr>
        <p:blipFill>
          <a:blip r:embed="rId1"/>
          <a:stretch>
            <a:fillRect/>
          </a:stretch>
        </p:blipFill>
        <p:spPr>
          <a:xfrm>
            <a:off x="125730" y="199390"/>
            <a:ext cx="5737860" cy="5062220"/>
          </a:xfrm>
          <a:prstGeom prst="rect">
            <a:avLst/>
          </a:prstGeom>
          <a:noFill/>
          <a:ln w="9525">
            <a:noFill/>
          </a:ln>
        </p:spPr>
      </p:pic>
      <p:pic>
        <p:nvPicPr>
          <p:cNvPr id="23554" name="Picture 3" descr="金沙江2"/>
          <p:cNvPicPr>
            <a:picLocks noChangeAspect="1"/>
          </p:cNvPicPr>
          <p:nvPr/>
        </p:nvPicPr>
        <p:blipFill>
          <a:blip r:embed="rId2"/>
          <a:stretch>
            <a:fillRect/>
          </a:stretch>
        </p:blipFill>
        <p:spPr>
          <a:xfrm>
            <a:off x="5981700" y="285750"/>
            <a:ext cx="5751830" cy="5078095"/>
          </a:xfrm>
          <a:prstGeom prst="rect">
            <a:avLst/>
          </a:prstGeom>
          <a:noFill/>
          <a:ln w="9525">
            <a:noFill/>
          </a:ln>
        </p:spPr>
      </p:pic>
      <p:sp>
        <p:nvSpPr>
          <p:cNvPr id="72716" name="Text Box 12"/>
          <p:cNvSpPr txBox="1"/>
          <p:nvPr/>
        </p:nvSpPr>
        <p:spPr>
          <a:xfrm>
            <a:off x="276225" y="5363845"/>
            <a:ext cx="10954385" cy="1210945"/>
          </a:xfrm>
          <a:prstGeom prst="rect">
            <a:avLst/>
          </a:prstGeom>
          <a:noFill/>
          <a:ln w="9525">
            <a:noFill/>
          </a:ln>
        </p:spPr>
        <p:txBody>
          <a:bodyPr wrap="square" anchor="t">
            <a:spAutoFit/>
          </a:bodyPr>
          <a:p>
            <a:pPr>
              <a:lnSpc>
                <a:spcPct val="130000"/>
              </a:lnSpc>
            </a:pPr>
            <a:r>
              <a:rPr lang="en-US" altLang="zh-CN" sz="2800">
                <a:solidFill>
                  <a:srgbClr val="0000FF"/>
                </a:solidFill>
                <a:latin typeface="宋体" panose="02010600030101010101" pitchFamily="2" charset="-122"/>
                <a:ea typeface="宋体" panose="02010600030101010101" pitchFamily="2" charset="-122"/>
              </a:rPr>
              <a:t>    </a:t>
            </a:r>
            <a:r>
              <a:rPr lang="zh-CN" altLang="en-US" sz="2800" dirty="0">
                <a:solidFill>
                  <a:srgbClr val="0000FF"/>
                </a:solidFill>
                <a:latin typeface="宋体" panose="02010600030101010101" pitchFamily="2" charset="-122"/>
                <a:ea typeface="宋体" panose="02010600030101010101" pitchFamily="2" charset="-122"/>
              </a:rPr>
              <a:t>巧渡金沙江：四渡赤水后，红军急行军渡过金沙江，从此跳出敌人的包围。</a:t>
            </a:r>
            <a:endParaRPr lang="zh-CN" altLang="en-US" sz="2800" dirty="0">
              <a:solidFill>
                <a:srgbClr val="0000FF"/>
              </a:solidFill>
              <a:latin typeface="宋体" panose="02010600030101010101" pitchFamily="2" charset="-122"/>
              <a:ea typeface="宋体" panose="02010600030101010101" pitchFamily="2"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27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16"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Freeform 4"/>
          <p:cNvSpPr/>
          <p:nvPr/>
        </p:nvSpPr>
        <p:spPr bwMode="auto">
          <a:xfrm>
            <a:off x="4621893" y="5742239"/>
            <a:ext cx="2644322" cy="458107"/>
          </a:xfrm>
          <a:custGeom>
            <a:avLst/>
            <a:gdLst/>
            <a:ahLst/>
            <a:cxnLst>
              <a:cxn ang="0">
                <a:pos x="1464" y="100"/>
              </a:cxn>
              <a:cxn ang="0">
                <a:pos x="1344" y="117"/>
              </a:cxn>
              <a:cxn ang="0">
                <a:pos x="1344" y="179"/>
              </a:cxn>
              <a:cxn ang="0">
                <a:pos x="1162" y="194"/>
              </a:cxn>
              <a:cxn ang="0">
                <a:pos x="908" y="218"/>
              </a:cxn>
              <a:cxn ang="0">
                <a:pos x="652" y="219"/>
              </a:cxn>
              <a:cxn ang="0">
                <a:pos x="264" y="127"/>
              </a:cxn>
              <a:cxn ang="0">
                <a:pos x="160" y="63"/>
              </a:cxn>
              <a:cxn ang="0">
                <a:pos x="202" y="55"/>
              </a:cxn>
              <a:cxn ang="0">
                <a:pos x="0" y="0"/>
              </a:cxn>
              <a:cxn ang="0">
                <a:pos x="160" y="171"/>
              </a:cxn>
              <a:cxn ang="0">
                <a:pos x="146" y="100"/>
              </a:cxn>
              <a:cxn ang="0">
                <a:pos x="264" y="173"/>
              </a:cxn>
              <a:cxn ang="0">
                <a:pos x="620" y="271"/>
              </a:cxn>
              <a:cxn ang="0">
                <a:pos x="912" y="285"/>
              </a:cxn>
              <a:cxn ang="0">
                <a:pos x="1191" y="280"/>
              </a:cxn>
              <a:cxn ang="0">
                <a:pos x="1409" y="300"/>
              </a:cxn>
              <a:cxn ang="0">
                <a:pos x="1582" y="263"/>
              </a:cxn>
              <a:cxn ang="0">
                <a:pos x="1654" y="207"/>
              </a:cxn>
              <a:cxn ang="0">
                <a:pos x="1720" y="159"/>
              </a:cxn>
              <a:cxn ang="0">
                <a:pos x="1540" y="135"/>
              </a:cxn>
              <a:cxn ang="0">
                <a:pos x="1421" y="203"/>
              </a:cxn>
            </a:cxnLst>
            <a:rect l="0" t="0" r="r" b="b"/>
            <a:pathLst>
              <a:path w="1749" h="303">
                <a:moveTo>
                  <a:pt x="1464" y="100"/>
                </a:moveTo>
                <a:lnTo>
                  <a:pt x="1344" y="117"/>
                </a:lnTo>
                <a:cubicBezTo>
                  <a:pt x="1321" y="132"/>
                  <a:pt x="1371" y="172"/>
                  <a:pt x="1344" y="179"/>
                </a:cubicBezTo>
                <a:cubicBezTo>
                  <a:pt x="1313" y="198"/>
                  <a:pt x="1235" y="188"/>
                  <a:pt x="1162" y="194"/>
                </a:cubicBezTo>
                <a:cubicBezTo>
                  <a:pt x="1089" y="200"/>
                  <a:pt x="993" y="214"/>
                  <a:pt x="908" y="218"/>
                </a:cubicBezTo>
                <a:cubicBezTo>
                  <a:pt x="802" y="231"/>
                  <a:pt x="764" y="226"/>
                  <a:pt x="652" y="219"/>
                </a:cubicBezTo>
                <a:cubicBezTo>
                  <a:pt x="552" y="208"/>
                  <a:pt x="329" y="147"/>
                  <a:pt x="264" y="127"/>
                </a:cubicBezTo>
                <a:cubicBezTo>
                  <a:pt x="190" y="103"/>
                  <a:pt x="167" y="79"/>
                  <a:pt x="160" y="63"/>
                </a:cubicBezTo>
                <a:lnTo>
                  <a:pt x="202" y="55"/>
                </a:lnTo>
                <a:lnTo>
                  <a:pt x="0" y="0"/>
                </a:lnTo>
                <a:lnTo>
                  <a:pt x="160" y="171"/>
                </a:lnTo>
                <a:lnTo>
                  <a:pt x="146" y="100"/>
                </a:lnTo>
                <a:cubicBezTo>
                  <a:pt x="163" y="100"/>
                  <a:pt x="185" y="145"/>
                  <a:pt x="264" y="173"/>
                </a:cubicBezTo>
                <a:cubicBezTo>
                  <a:pt x="340" y="200"/>
                  <a:pt x="460" y="248"/>
                  <a:pt x="620" y="271"/>
                </a:cubicBezTo>
                <a:cubicBezTo>
                  <a:pt x="734" y="294"/>
                  <a:pt x="817" y="284"/>
                  <a:pt x="912" y="285"/>
                </a:cubicBezTo>
                <a:cubicBezTo>
                  <a:pt x="1007" y="286"/>
                  <a:pt x="1108" y="278"/>
                  <a:pt x="1191" y="280"/>
                </a:cubicBezTo>
                <a:cubicBezTo>
                  <a:pt x="1273" y="277"/>
                  <a:pt x="1344" y="303"/>
                  <a:pt x="1409" y="300"/>
                </a:cubicBezTo>
                <a:cubicBezTo>
                  <a:pt x="1474" y="297"/>
                  <a:pt x="1541" y="278"/>
                  <a:pt x="1582" y="263"/>
                </a:cubicBezTo>
                <a:cubicBezTo>
                  <a:pt x="1606" y="243"/>
                  <a:pt x="1654" y="207"/>
                  <a:pt x="1654" y="207"/>
                </a:cubicBezTo>
                <a:cubicBezTo>
                  <a:pt x="1676" y="173"/>
                  <a:pt x="1691" y="188"/>
                  <a:pt x="1720" y="159"/>
                </a:cubicBezTo>
                <a:cubicBezTo>
                  <a:pt x="1749" y="130"/>
                  <a:pt x="1597" y="121"/>
                  <a:pt x="1540" y="135"/>
                </a:cubicBezTo>
                <a:cubicBezTo>
                  <a:pt x="1517" y="207"/>
                  <a:pt x="1488" y="187"/>
                  <a:pt x="1421" y="203"/>
                </a:cubicBezTo>
              </a:path>
            </a:pathLst>
          </a:custGeom>
          <a:solidFill>
            <a:srgbClr val="FF0000">
              <a:alpha val="50000"/>
            </a:srgbClr>
          </a:solidFill>
          <a:ln w="9525">
            <a:solidFill>
              <a:schemeClr val="tx1"/>
            </a:solidFill>
            <a:round/>
          </a:ln>
          <a:effectLst/>
        </p:spPr>
        <p:txBody>
          <a:bodyPr wrap="none" anchor="ctr"/>
          <a:lstStyle/>
          <a:p>
            <a:endParaRPr lang="zh-CN" altLang="en-US" sz="1715"/>
          </a:p>
        </p:txBody>
      </p:sp>
      <p:sp>
        <p:nvSpPr>
          <p:cNvPr id="21" name="Freeform 5"/>
          <p:cNvSpPr/>
          <p:nvPr/>
        </p:nvSpPr>
        <p:spPr bwMode="auto">
          <a:xfrm>
            <a:off x="6117167" y="1031144"/>
            <a:ext cx="653143" cy="1049262"/>
          </a:xfrm>
          <a:custGeom>
            <a:avLst/>
            <a:gdLst/>
            <a:ahLst/>
            <a:cxnLst>
              <a:cxn ang="0">
                <a:pos x="432" y="7"/>
              </a:cxn>
              <a:cxn ang="0">
                <a:pos x="384" y="22"/>
              </a:cxn>
              <a:cxn ang="0">
                <a:pos x="346" y="79"/>
              </a:cxn>
              <a:cxn ang="0">
                <a:pos x="327" y="103"/>
              </a:cxn>
              <a:cxn ang="0">
                <a:pos x="307" y="127"/>
              </a:cxn>
              <a:cxn ang="0">
                <a:pos x="288" y="151"/>
              </a:cxn>
              <a:cxn ang="0">
                <a:pos x="283" y="166"/>
              </a:cxn>
              <a:cxn ang="0">
                <a:pos x="269" y="180"/>
              </a:cxn>
              <a:cxn ang="0">
                <a:pos x="235" y="214"/>
              </a:cxn>
              <a:cxn ang="0">
                <a:pos x="279" y="310"/>
              </a:cxn>
              <a:cxn ang="0">
                <a:pos x="298" y="358"/>
              </a:cxn>
              <a:cxn ang="0">
                <a:pos x="293" y="444"/>
              </a:cxn>
              <a:cxn ang="0">
                <a:pos x="283" y="473"/>
              </a:cxn>
              <a:cxn ang="0">
                <a:pos x="255" y="694"/>
              </a:cxn>
              <a:cxn ang="0">
                <a:pos x="197" y="675"/>
              </a:cxn>
              <a:cxn ang="0">
                <a:pos x="111" y="655"/>
              </a:cxn>
              <a:cxn ang="0">
                <a:pos x="115" y="622"/>
              </a:cxn>
              <a:cxn ang="0">
                <a:pos x="130" y="617"/>
              </a:cxn>
              <a:cxn ang="0">
                <a:pos x="163" y="579"/>
              </a:cxn>
              <a:cxn ang="0">
                <a:pos x="187" y="531"/>
              </a:cxn>
              <a:cxn ang="0">
                <a:pos x="197" y="502"/>
              </a:cxn>
              <a:cxn ang="0">
                <a:pos x="202" y="430"/>
              </a:cxn>
              <a:cxn ang="0">
                <a:pos x="211" y="396"/>
              </a:cxn>
              <a:cxn ang="0">
                <a:pos x="130" y="353"/>
              </a:cxn>
              <a:cxn ang="0">
                <a:pos x="101" y="334"/>
              </a:cxn>
              <a:cxn ang="0">
                <a:pos x="43" y="310"/>
              </a:cxn>
              <a:cxn ang="0">
                <a:pos x="0" y="291"/>
              </a:cxn>
              <a:cxn ang="0">
                <a:pos x="34" y="257"/>
              </a:cxn>
              <a:cxn ang="0">
                <a:pos x="72" y="219"/>
              </a:cxn>
            </a:cxnLst>
            <a:rect l="0" t="0" r="r" b="b"/>
            <a:pathLst>
              <a:path w="432" h="694">
                <a:moveTo>
                  <a:pt x="432" y="7"/>
                </a:moveTo>
                <a:cubicBezTo>
                  <a:pt x="409" y="0"/>
                  <a:pt x="401" y="5"/>
                  <a:pt x="384" y="22"/>
                </a:cubicBezTo>
                <a:cubicBezTo>
                  <a:pt x="377" y="42"/>
                  <a:pt x="361" y="64"/>
                  <a:pt x="346" y="79"/>
                </a:cubicBezTo>
                <a:cubicBezTo>
                  <a:pt x="333" y="118"/>
                  <a:pt x="352" y="71"/>
                  <a:pt x="327" y="103"/>
                </a:cubicBezTo>
                <a:cubicBezTo>
                  <a:pt x="302" y="134"/>
                  <a:pt x="346" y="103"/>
                  <a:pt x="307" y="127"/>
                </a:cubicBezTo>
                <a:cubicBezTo>
                  <a:pt x="297" y="163"/>
                  <a:pt x="312" y="122"/>
                  <a:pt x="288" y="151"/>
                </a:cubicBezTo>
                <a:cubicBezTo>
                  <a:pt x="285" y="155"/>
                  <a:pt x="286" y="162"/>
                  <a:pt x="283" y="166"/>
                </a:cubicBezTo>
                <a:cubicBezTo>
                  <a:pt x="279" y="172"/>
                  <a:pt x="274" y="175"/>
                  <a:pt x="269" y="180"/>
                </a:cubicBezTo>
                <a:cubicBezTo>
                  <a:pt x="260" y="207"/>
                  <a:pt x="252" y="189"/>
                  <a:pt x="235" y="214"/>
                </a:cubicBezTo>
                <a:cubicBezTo>
                  <a:pt x="239" y="259"/>
                  <a:pt x="233" y="295"/>
                  <a:pt x="279" y="310"/>
                </a:cubicBezTo>
                <a:cubicBezTo>
                  <a:pt x="283" y="329"/>
                  <a:pt x="292" y="340"/>
                  <a:pt x="298" y="358"/>
                </a:cubicBezTo>
                <a:cubicBezTo>
                  <a:pt x="296" y="387"/>
                  <a:pt x="297" y="416"/>
                  <a:pt x="293" y="444"/>
                </a:cubicBezTo>
                <a:cubicBezTo>
                  <a:pt x="292" y="454"/>
                  <a:pt x="283" y="473"/>
                  <a:pt x="283" y="473"/>
                </a:cubicBezTo>
                <a:cubicBezTo>
                  <a:pt x="284" y="495"/>
                  <a:pt x="322" y="670"/>
                  <a:pt x="255" y="694"/>
                </a:cubicBezTo>
                <a:cubicBezTo>
                  <a:pt x="230" y="690"/>
                  <a:pt x="219" y="681"/>
                  <a:pt x="197" y="675"/>
                </a:cubicBezTo>
                <a:cubicBezTo>
                  <a:pt x="168" y="654"/>
                  <a:pt x="152" y="659"/>
                  <a:pt x="111" y="655"/>
                </a:cubicBezTo>
                <a:cubicBezTo>
                  <a:pt x="112" y="644"/>
                  <a:pt x="110" y="632"/>
                  <a:pt x="115" y="622"/>
                </a:cubicBezTo>
                <a:cubicBezTo>
                  <a:pt x="117" y="617"/>
                  <a:pt x="126" y="621"/>
                  <a:pt x="130" y="617"/>
                </a:cubicBezTo>
                <a:cubicBezTo>
                  <a:pt x="185" y="562"/>
                  <a:pt x="124" y="604"/>
                  <a:pt x="163" y="579"/>
                </a:cubicBezTo>
                <a:cubicBezTo>
                  <a:pt x="194" y="533"/>
                  <a:pt x="176" y="568"/>
                  <a:pt x="187" y="531"/>
                </a:cubicBezTo>
                <a:cubicBezTo>
                  <a:pt x="190" y="521"/>
                  <a:pt x="197" y="502"/>
                  <a:pt x="197" y="502"/>
                </a:cubicBezTo>
                <a:cubicBezTo>
                  <a:pt x="199" y="478"/>
                  <a:pt x="199" y="454"/>
                  <a:pt x="202" y="430"/>
                </a:cubicBezTo>
                <a:cubicBezTo>
                  <a:pt x="204" y="418"/>
                  <a:pt x="211" y="396"/>
                  <a:pt x="211" y="396"/>
                </a:cubicBezTo>
                <a:cubicBezTo>
                  <a:pt x="198" y="375"/>
                  <a:pt x="154" y="361"/>
                  <a:pt x="130" y="353"/>
                </a:cubicBezTo>
                <a:cubicBezTo>
                  <a:pt x="119" y="349"/>
                  <a:pt x="111" y="340"/>
                  <a:pt x="101" y="334"/>
                </a:cubicBezTo>
                <a:cubicBezTo>
                  <a:pt x="91" y="327"/>
                  <a:pt x="56" y="314"/>
                  <a:pt x="43" y="310"/>
                </a:cubicBezTo>
                <a:cubicBezTo>
                  <a:pt x="28" y="300"/>
                  <a:pt x="17" y="296"/>
                  <a:pt x="0" y="291"/>
                </a:cubicBezTo>
                <a:cubicBezTo>
                  <a:pt x="7" y="271"/>
                  <a:pt x="14" y="264"/>
                  <a:pt x="34" y="257"/>
                </a:cubicBezTo>
                <a:cubicBezTo>
                  <a:pt x="49" y="246"/>
                  <a:pt x="59" y="232"/>
                  <a:pt x="72" y="219"/>
                </a:cubicBezTo>
              </a:path>
            </a:pathLst>
          </a:custGeom>
          <a:noFill/>
          <a:ln w="9525" cap="flat">
            <a:solidFill>
              <a:schemeClr val="tx1"/>
            </a:solidFill>
            <a:prstDash val="dashDot"/>
            <a:round/>
          </a:ln>
          <a:effectLst/>
        </p:spPr>
        <p:txBody>
          <a:bodyPr wrap="none" anchor="ctr"/>
          <a:lstStyle/>
          <a:p>
            <a:endParaRPr lang="zh-CN" altLang="en-US" sz="1715"/>
          </a:p>
        </p:txBody>
      </p:sp>
      <p:sp>
        <p:nvSpPr>
          <p:cNvPr id="22" name="Freeform 6"/>
          <p:cNvSpPr/>
          <p:nvPr/>
        </p:nvSpPr>
        <p:spPr bwMode="auto">
          <a:xfrm>
            <a:off x="6052155" y="1186870"/>
            <a:ext cx="187476" cy="188989"/>
          </a:xfrm>
          <a:custGeom>
            <a:avLst/>
            <a:gdLst/>
            <a:ahLst/>
            <a:cxnLst>
              <a:cxn ang="0">
                <a:pos x="0" y="0"/>
              </a:cxn>
              <a:cxn ang="0">
                <a:pos x="34" y="96"/>
              </a:cxn>
              <a:cxn ang="0">
                <a:pos x="110" y="101"/>
              </a:cxn>
              <a:cxn ang="0">
                <a:pos x="120" y="116"/>
              </a:cxn>
              <a:cxn ang="0">
                <a:pos x="96" y="120"/>
              </a:cxn>
              <a:cxn ang="0">
                <a:pos x="82" y="125"/>
              </a:cxn>
            </a:cxnLst>
            <a:rect l="0" t="0" r="r" b="b"/>
            <a:pathLst>
              <a:path w="124" h="125">
                <a:moveTo>
                  <a:pt x="0" y="0"/>
                </a:moveTo>
                <a:cubicBezTo>
                  <a:pt x="6" y="41"/>
                  <a:pt x="10" y="63"/>
                  <a:pt x="34" y="96"/>
                </a:cubicBezTo>
                <a:cubicBezTo>
                  <a:pt x="49" y="117"/>
                  <a:pt x="85" y="99"/>
                  <a:pt x="110" y="101"/>
                </a:cubicBezTo>
                <a:cubicBezTo>
                  <a:pt x="113" y="106"/>
                  <a:pt x="124" y="111"/>
                  <a:pt x="120" y="116"/>
                </a:cubicBezTo>
                <a:cubicBezTo>
                  <a:pt x="115" y="123"/>
                  <a:pt x="104" y="118"/>
                  <a:pt x="96" y="120"/>
                </a:cubicBezTo>
                <a:cubicBezTo>
                  <a:pt x="91" y="121"/>
                  <a:pt x="82" y="125"/>
                  <a:pt x="82" y="125"/>
                </a:cubicBezTo>
              </a:path>
            </a:pathLst>
          </a:custGeom>
          <a:noFill/>
          <a:ln w="9525">
            <a:solidFill>
              <a:schemeClr val="tx1"/>
            </a:solidFill>
            <a:round/>
          </a:ln>
          <a:effectLst/>
        </p:spPr>
        <p:txBody>
          <a:bodyPr wrap="none" anchor="ctr"/>
          <a:lstStyle/>
          <a:p>
            <a:endParaRPr lang="zh-CN" altLang="en-US" sz="1715"/>
          </a:p>
        </p:txBody>
      </p:sp>
      <p:sp>
        <p:nvSpPr>
          <p:cNvPr id="23" name="Freeform 7"/>
          <p:cNvSpPr/>
          <p:nvPr/>
        </p:nvSpPr>
        <p:spPr bwMode="auto">
          <a:xfrm>
            <a:off x="609298" y="367417"/>
            <a:ext cx="8211155" cy="6531429"/>
          </a:xfrm>
          <a:custGeom>
            <a:avLst/>
            <a:gdLst/>
            <a:ahLst/>
            <a:cxnLst>
              <a:cxn ang="0">
                <a:pos x="4464" y="175"/>
              </a:cxn>
              <a:cxn ang="0">
                <a:pos x="4369" y="0"/>
              </a:cxn>
              <a:cxn ang="0">
                <a:pos x="2" y="4148"/>
              </a:cxn>
              <a:cxn ang="0">
                <a:pos x="4593" y="4022"/>
              </a:cxn>
              <a:cxn ang="0">
                <a:pos x="4538" y="3948"/>
              </a:cxn>
              <a:cxn ang="0">
                <a:pos x="4617" y="3928"/>
              </a:cxn>
              <a:cxn ang="0">
                <a:pos x="4701" y="3873"/>
              </a:cxn>
              <a:cxn ang="0">
                <a:pos x="4740" y="3871"/>
              </a:cxn>
              <a:cxn ang="0">
                <a:pos x="4728" y="3825"/>
              </a:cxn>
              <a:cxn ang="0">
                <a:pos x="4738" y="3768"/>
              </a:cxn>
              <a:cxn ang="0">
                <a:pos x="4836" y="3765"/>
              </a:cxn>
              <a:cxn ang="0">
                <a:pos x="4800" y="3686"/>
              </a:cxn>
              <a:cxn ang="0">
                <a:pos x="4862" y="3643"/>
              </a:cxn>
              <a:cxn ang="0">
                <a:pos x="4954" y="3657"/>
              </a:cxn>
              <a:cxn ang="0">
                <a:pos x="4939" y="3561"/>
              </a:cxn>
              <a:cxn ang="0">
                <a:pos x="4925" y="3441"/>
              </a:cxn>
              <a:cxn ang="0">
                <a:pos x="4915" y="3350"/>
              </a:cxn>
              <a:cxn ang="0">
                <a:pos x="4886" y="3312"/>
              </a:cxn>
              <a:cxn ang="0">
                <a:pos x="4944" y="3254"/>
              </a:cxn>
              <a:cxn ang="0">
                <a:pos x="4992" y="3324"/>
              </a:cxn>
              <a:cxn ang="0">
                <a:pos x="5025" y="3244"/>
              </a:cxn>
              <a:cxn ang="0">
                <a:pos x="5059" y="3151"/>
              </a:cxn>
              <a:cxn ang="0">
                <a:pos x="5124" y="3072"/>
              </a:cxn>
              <a:cxn ang="0">
                <a:pos x="5152" y="2978"/>
              </a:cxn>
              <a:cxn ang="0">
                <a:pos x="5141" y="2904"/>
              </a:cxn>
              <a:cxn ang="0">
                <a:pos x="5242" y="2788"/>
              </a:cxn>
              <a:cxn ang="0">
                <a:pos x="5328" y="2774"/>
              </a:cxn>
              <a:cxn ang="0">
                <a:pos x="5328" y="2678"/>
              </a:cxn>
              <a:cxn ang="0">
                <a:pos x="5280" y="2630"/>
              </a:cxn>
              <a:cxn ang="0">
                <a:pos x="5280" y="2534"/>
              </a:cxn>
              <a:cxn ang="0">
                <a:pos x="5419" y="2476"/>
              </a:cxn>
              <a:cxn ang="0">
                <a:pos x="5376" y="2328"/>
              </a:cxn>
              <a:cxn ang="0">
                <a:pos x="5232" y="2246"/>
              </a:cxn>
              <a:cxn ang="0">
                <a:pos x="5006" y="2275"/>
              </a:cxn>
              <a:cxn ang="0">
                <a:pos x="5165" y="2136"/>
              </a:cxn>
              <a:cxn ang="0">
                <a:pos x="5328" y="2006"/>
              </a:cxn>
              <a:cxn ang="0">
                <a:pos x="5136" y="1862"/>
              </a:cxn>
              <a:cxn ang="0">
                <a:pos x="5270" y="1833"/>
              </a:cxn>
              <a:cxn ang="0">
                <a:pos x="5083" y="1627"/>
              </a:cxn>
              <a:cxn ang="0">
                <a:pos x="4970" y="1465"/>
              </a:cxn>
              <a:cxn ang="0">
                <a:pos x="4718" y="1018"/>
              </a:cxn>
              <a:cxn ang="0">
                <a:pos x="4704" y="888"/>
              </a:cxn>
              <a:cxn ang="0">
                <a:pos x="4740" y="822"/>
              </a:cxn>
              <a:cxn ang="0">
                <a:pos x="4929" y="691"/>
              </a:cxn>
              <a:cxn ang="0">
                <a:pos x="5191" y="553"/>
              </a:cxn>
              <a:cxn ang="0">
                <a:pos x="5351" y="444"/>
              </a:cxn>
              <a:cxn ang="0">
                <a:pos x="5373" y="371"/>
              </a:cxn>
              <a:cxn ang="0">
                <a:pos x="5227" y="327"/>
              </a:cxn>
              <a:cxn ang="0">
                <a:pos x="5045" y="298"/>
              </a:cxn>
              <a:cxn ang="0">
                <a:pos x="4784" y="415"/>
              </a:cxn>
              <a:cxn ang="0">
                <a:pos x="4515" y="262"/>
              </a:cxn>
            </a:cxnLst>
            <a:rect l="0" t="0" r="r" b="b"/>
            <a:pathLst>
              <a:path w="5431" h="4148">
                <a:moveTo>
                  <a:pt x="4515" y="262"/>
                </a:moveTo>
                <a:lnTo>
                  <a:pt x="4464" y="175"/>
                </a:lnTo>
                <a:lnTo>
                  <a:pt x="4398" y="124"/>
                </a:lnTo>
                <a:lnTo>
                  <a:pt x="4369" y="0"/>
                </a:lnTo>
                <a:lnTo>
                  <a:pt x="0" y="0"/>
                </a:lnTo>
                <a:lnTo>
                  <a:pt x="2" y="4148"/>
                </a:lnTo>
                <a:lnTo>
                  <a:pt x="4501" y="4137"/>
                </a:lnTo>
                <a:cubicBezTo>
                  <a:pt x="4434" y="4148"/>
                  <a:pt x="4577" y="4054"/>
                  <a:pt x="4593" y="4022"/>
                </a:cubicBezTo>
                <a:cubicBezTo>
                  <a:pt x="4594" y="4000"/>
                  <a:pt x="4629" y="3969"/>
                  <a:pt x="4620" y="3957"/>
                </a:cubicBezTo>
                <a:cubicBezTo>
                  <a:pt x="4611" y="3945"/>
                  <a:pt x="4543" y="3957"/>
                  <a:pt x="4538" y="3948"/>
                </a:cubicBezTo>
                <a:cubicBezTo>
                  <a:pt x="4534" y="3936"/>
                  <a:pt x="4578" y="3903"/>
                  <a:pt x="4591" y="3900"/>
                </a:cubicBezTo>
                <a:cubicBezTo>
                  <a:pt x="4604" y="3897"/>
                  <a:pt x="4606" y="3932"/>
                  <a:pt x="4617" y="3928"/>
                </a:cubicBezTo>
                <a:cubicBezTo>
                  <a:pt x="4628" y="3924"/>
                  <a:pt x="4642" y="3887"/>
                  <a:pt x="4656" y="3878"/>
                </a:cubicBezTo>
                <a:cubicBezTo>
                  <a:pt x="4668" y="3874"/>
                  <a:pt x="4683" y="3877"/>
                  <a:pt x="4701" y="3873"/>
                </a:cubicBezTo>
                <a:cubicBezTo>
                  <a:pt x="4712" y="3877"/>
                  <a:pt x="4717" y="3900"/>
                  <a:pt x="4723" y="3900"/>
                </a:cubicBezTo>
                <a:cubicBezTo>
                  <a:pt x="4729" y="3900"/>
                  <a:pt x="4733" y="3879"/>
                  <a:pt x="4740" y="3871"/>
                </a:cubicBezTo>
                <a:cubicBezTo>
                  <a:pt x="4747" y="3863"/>
                  <a:pt x="4766" y="3860"/>
                  <a:pt x="4764" y="3852"/>
                </a:cubicBezTo>
                <a:cubicBezTo>
                  <a:pt x="4764" y="3829"/>
                  <a:pt x="4744" y="3841"/>
                  <a:pt x="4728" y="3825"/>
                </a:cubicBezTo>
                <a:cubicBezTo>
                  <a:pt x="4725" y="3811"/>
                  <a:pt x="4718" y="3810"/>
                  <a:pt x="4720" y="3801"/>
                </a:cubicBezTo>
                <a:cubicBezTo>
                  <a:pt x="4722" y="3792"/>
                  <a:pt x="4729" y="3766"/>
                  <a:pt x="4738" y="3768"/>
                </a:cubicBezTo>
                <a:cubicBezTo>
                  <a:pt x="4745" y="3758"/>
                  <a:pt x="4764" y="3813"/>
                  <a:pt x="4773" y="3811"/>
                </a:cubicBezTo>
                <a:cubicBezTo>
                  <a:pt x="4789" y="3810"/>
                  <a:pt x="4832" y="3774"/>
                  <a:pt x="4836" y="3765"/>
                </a:cubicBezTo>
                <a:cubicBezTo>
                  <a:pt x="4840" y="3756"/>
                  <a:pt x="4801" y="3771"/>
                  <a:pt x="4795" y="3758"/>
                </a:cubicBezTo>
                <a:cubicBezTo>
                  <a:pt x="4805" y="3738"/>
                  <a:pt x="4816" y="3702"/>
                  <a:pt x="4800" y="3686"/>
                </a:cubicBezTo>
                <a:cubicBezTo>
                  <a:pt x="4798" y="3674"/>
                  <a:pt x="4864" y="3712"/>
                  <a:pt x="4882" y="3700"/>
                </a:cubicBezTo>
                <a:cubicBezTo>
                  <a:pt x="4892" y="3693"/>
                  <a:pt x="4858" y="3657"/>
                  <a:pt x="4862" y="3643"/>
                </a:cubicBezTo>
                <a:cubicBezTo>
                  <a:pt x="4866" y="3629"/>
                  <a:pt x="4891" y="3612"/>
                  <a:pt x="4906" y="3614"/>
                </a:cubicBezTo>
                <a:cubicBezTo>
                  <a:pt x="4926" y="3600"/>
                  <a:pt x="4946" y="3659"/>
                  <a:pt x="4954" y="3657"/>
                </a:cubicBezTo>
                <a:cubicBezTo>
                  <a:pt x="4962" y="3655"/>
                  <a:pt x="4956" y="3616"/>
                  <a:pt x="4954" y="3600"/>
                </a:cubicBezTo>
                <a:cubicBezTo>
                  <a:pt x="4952" y="3584"/>
                  <a:pt x="4938" y="3579"/>
                  <a:pt x="4939" y="3561"/>
                </a:cubicBezTo>
                <a:cubicBezTo>
                  <a:pt x="4940" y="3543"/>
                  <a:pt x="4960" y="3514"/>
                  <a:pt x="4958" y="3494"/>
                </a:cubicBezTo>
                <a:cubicBezTo>
                  <a:pt x="4956" y="3474"/>
                  <a:pt x="4924" y="3452"/>
                  <a:pt x="4925" y="3441"/>
                </a:cubicBezTo>
                <a:cubicBezTo>
                  <a:pt x="4926" y="3430"/>
                  <a:pt x="4965" y="3442"/>
                  <a:pt x="4963" y="3427"/>
                </a:cubicBezTo>
                <a:cubicBezTo>
                  <a:pt x="4947" y="3395"/>
                  <a:pt x="4915" y="3386"/>
                  <a:pt x="4915" y="3350"/>
                </a:cubicBezTo>
                <a:cubicBezTo>
                  <a:pt x="4915" y="3327"/>
                  <a:pt x="4975" y="3359"/>
                  <a:pt x="4968" y="3338"/>
                </a:cubicBezTo>
                <a:cubicBezTo>
                  <a:pt x="4964" y="3331"/>
                  <a:pt x="4899" y="3316"/>
                  <a:pt x="4886" y="3312"/>
                </a:cubicBezTo>
                <a:cubicBezTo>
                  <a:pt x="4873" y="3308"/>
                  <a:pt x="4881" y="3324"/>
                  <a:pt x="4891" y="3314"/>
                </a:cubicBezTo>
                <a:cubicBezTo>
                  <a:pt x="4907" y="3298"/>
                  <a:pt x="4921" y="3254"/>
                  <a:pt x="4944" y="3254"/>
                </a:cubicBezTo>
                <a:cubicBezTo>
                  <a:pt x="4956" y="3250"/>
                  <a:pt x="4981" y="3254"/>
                  <a:pt x="4989" y="3266"/>
                </a:cubicBezTo>
                <a:cubicBezTo>
                  <a:pt x="4997" y="3278"/>
                  <a:pt x="4986" y="3321"/>
                  <a:pt x="4992" y="3324"/>
                </a:cubicBezTo>
                <a:cubicBezTo>
                  <a:pt x="4994" y="3325"/>
                  <a:pt x="5018" y="3296"/>
                  <a:pt x="5023" y="3283"/>
                </a:cubicBezTo>
                <a:cubicBezTo>
                  <a:pt x="5028" y="3270"/>
                  <a:pt x="5022" y="3257"/>
                  <a:pt x="5025" y="3244"/>
                </a:cubicBezTo>
                <a:cubicBezTo>
                  <a:pt x="5028" y="3231"/>
                  <a:pt x="5036" y="3221"/>
                  <a:pt x="5042" y="3206"/>
                </a:cubicBezTo>
                <a:cubicBezTo>
                  <a:pt x="5026" y="3190"/>
                  <a:pt x="5052" y="3172"/>
                  <a:pt x="5059" y="3151"/>
                </a:cubicBezTo>
                <a:cubicBezTo>
                  <a:pt x="5061" y="3133"/>
                  <a:pt x="5089" y="3128"/>
                  <a:pt x="5100" y="3115"/>
                </a:cubicBezTo>
                <a:cubicBezTo>
                  <a:pt x="5111" y="3102"/>
                  <a:pt x="5123" y="3086"/>
                  <a:pt x="5124" y="3072"/>
                </a:cubicBezTo>
                <a:cubicBezTo>
                  <a:pt x="5142" y="3050"/>
                  <a:pt x="5104" y="3044"/>
                  <a:pt x="5109" y="3028"/>
                </a:cubicBezTo>
                <a:cubicBezTo>
                  <a:pt x="5114" y="3012"/>
                  <a:pt x="5138" y="2993"/>
                  <a:pt x="5152" y="2978"/>
                </a:cubicBezTo>
                <a:cubicBezTo>
                  <a:pt x="5166" y="2963"/>
                  <a:pt x="5196" y="2949"/>
                  <a:pt x="5194" y="2937"/>
                </a:cubicBezTo>
                <a:cubicBezTo>
                  <a:pt x="5178" y="2921"/>
                  <a:pt x="5134" y="2925"/>
                  <a:pt x="5141" y="2904"/>
                </a:cubicBezTo>
                <a:cubicBezTo>
                  <a:pt x="5143" y="2883"/>
                  <a:pt x="5179" y="2894"/>
                  <a:pt x="5196" y="2875"/>
                </a:cubicBezTo>
                <a:cubicBezTo>
                  <a:pt x="5213" y="2856"/>
                  <a:pt x="5231" y="2794"/>
                  <a:pt x="5242" y="2788"/>
                </a:cubicBezTo>
                <a:cubicBezTo>
                  <a:pt x="5253" y="2782"/>
                  <a:pt x="5247" y="2843"/>
                  <a:pt x="5261" y="2841"/>
                </a:cubicBezTo>
                <a:cubicBezTo>
                  <a:pt x="5275" y="2839"/>
                  <a:pt x="5324" y="2799"/>
                  <a:pt x="5328" y="2774"/>
                </a:cubicBezTo>
                <a:lnTo>
                  <a:pt x="5284" y="2690"/>
                </a:lnTo>
                <a:lnTo>
                  <a:pt x="5328" y="2678"/>
                </a:lnTo>
                <a:cubicBezTo>
                  <a:pt x="5330" y="2670"/>
                  <a:pt x="5298" y="2624"/>
                  <a:pt x="5290" y="2616"/>
                </a:cubicBezTo>
                <a:cubicBezTo>
                  <a:pt x="5282" y="2608"/>
                  <a:pt x="5271" y="2632"/>
                  <a:pt x="5280" y="2630"/>
                </a:cubicBezTo>
                <a:cubicBezTo>
                  <a:pt x="5279" y="2615"/>
                  <a:pt x="5342" y="2617"/>
                  <a:pt x="5342" y="2601"/>
                </a:cubicBezTo>
                <a:cubicBezTo>
                  <a:pt x="5342" y="2585"/>
                  <a:pt x="5289" y="2543"/>
                  <a:pt x="5280" y="2534"/>
                </a:cubicBezTo>
                <a:cubicBezTo>
                  <a:pt x="5282" y="2515"/>
                  <a:pt x="5267" y="2554"/>
                  <a:pt x="5290" y="2544"/>
                </a:cubicBezTo>
                <a:cubicBezTo>
                  <a:pt x="5313" y="2534"/>
                  <a:pt x="5414" y="2495"/>
                  <a:pt x="5419" y="2476"/>
                </a:cubicBezTo>
                <a:cubicBezTo>
                  <a:pt x="5291" y="2348"/>
                  <a:pt x="5318" y="2556"/>
                  <a:pt x="5318" y="2428"/>
                </a:cubicBezTo>
                <a:cubicBezTo>
                  <a:pt x="5318" y="2405"/>
                  <a:pt x="5396" y="2338"/>
                  <a:pt x="5376" y="2328"/>
                </a:cubicBezTo>
                <a:cubicBezTo>
                  <a:pt x="5357" y="2316"/>
                  <a:pt x="5328" y="2313"/>
                  <a:pt x="5304" y="2299"/>
                </a:cubicBezTo>
                <a:cubicBezTo>
                  <a:pt x="5280" y="2285"/>
                  <a:pt x="5260" y="2252"/>
                  <a:pt x="5232" y="2246"/>
                </a:cubicBezTo>
                <a:cubicBezTo>
                  <a:pt x="5184" y="2262"/>
                  <a:pt x="5187" y="2265"/>
                  <a:pt x="5136" y="2265"/>
                </a:cubicBezTo>
                <a:cubicBezTo>
                  <a:pt x="5113" y="2265"/>
                  <a:pt x="4999" y="2296"/>
                  <a:pt x="5006" y="2275"/>
                </a:cubicBezTo>
                <a:cubicBezTo>
                  <a:pt x="5005" y="2260"/>
                  <a:pt x="5067" y="2255"/>
                  <a:pt x="5093" y="2232"/>
                </a:cubicBezTo>
                <a:cubicBezTo>
                  <a:pt x="5119" y="2209"/>
                  <a:pt x="5134" y="2166"/>
                  <a:pt x="5165" y="2136"/>
                </a:cubicBezTo>
                <a:cubicBezTo>
                  <a:pt x="5196" y="2106"/>
                  <a:pt x="5253" y="2076"/>
                  <a:pt x="5280" y="2054"/>
                </a:cubicBezTo>
                <a:cubicBezTo>
                  <a:pt x="5299" y="2041"/>
                  <a:pt x="5312" y="2022"/>
                  <a:pt x="5328" y="2006"/>
                </a:cubicBezTo>
                <a:cubicBezTo>
                  <a:pt x="5311" y="1980"/>
                  <a:pt x="5192" y="1934"/>
                  <a:pt x="5160" y="1910"/>
                </a:cubicBezTo>
                <a:cubicBezTo>
                  <a:pt x="5128" y="1886"/>
                  <a:pt x="5137" y="1877"/>
                  <a:pt x="5136" y="1862"/>
                </a:cubicBezTo>
                <a:cubicBezTo>
                  <a:pt x="5113" y="1834"/>
                  <a:pt x="5133" y="1824"/>
                  <a:pt x="5155" y="1819"/>
                </a:cubicBezTo>
                <a:cubicBezTo>
                  <a:pt x="5177" y="1814"/>
                  <a:pt x="5259" y="1846"/>
                  <a:pt x="5270" y="1833"/>
                </a:cubicBezTo>
                <a:cubicBezTo>
                  <a:pt x="5281" y="1820"/>
                  <a:pt x="5250" y="1774"/>
                  <a:pt x="5219" y="1740"/>
                </a:cubicBezTo>
                <a:cubicBezTo>
                  <a:pt x="5190" y="1705"/>
                  <a:pt x="5118" y="1659"/>
                  <a:pt x="5083" y="1627"/>
                </a:cubicBezTo>
                <a:cubicBezTo>
                  <a:pt x="5063" y="1587"/>
                  <a:pt x="5040" y="1580"/>
                  <a:pt x="5008" y="1548"/>
                </a:cubicBezTo>
                <a:cubicBezTo>
                  <a:pt x="4992" y="1532"/>
                  <a:pt x="4970" y="1465"/>
                  <a:pt x="4970" y="1465"/>
                </a:cubicBezTo>
                <a:cubicBezTo>
                  <a:pt x="4920" y="1314"/>
                  <a:pt x="4906" y="1192"/>
                  <a:pt x="4791" y="1077"/>
                </a:cubicBezTo>
                <a:cubicBezTo>
                  <a:pt x="4725" y="1048"/>
                  <a:pt x="4736" y="1036"/>
                  <a:pt x="4718" y="1018"/>
                </a:cubicBezTo>
                <a:cubicBezTo>
                  <a:pt x="4700" y="1000"/>
                  <a:pt x="4684" y="990"/>
                  <a:pt x="4682" y="968"/>
                </a:cubicBezTo>
                <a:cubicBezTo>
                  <a:pt x="4680" y="946"/>
                  <a:pt x="4697" y="909"/>
                  <a:pt x="4704" y="888"/>
                </a:cubicBezTo>
                <a:cubicBezTo>
                  <a:pt x="4711" y="867"/>
                  <a:pt x="4719" y="855"/>
                  <a:pt x="4725" y="844"/>
                </a:cubicBezTo>
                <a:cubicBezTo>
                  <a:pt x="4731" y="833"/>
                  <a:pt x="4727" y="830"/>
                  <a:pt x="4740" y="822"/>
                </a:cubicBezTo>
                <a:cubicBezTo>
                  <a:pt x="4753" y="814"/>
                  <a:pt x="4774" y="815"/>
                  <a:pt x="4805" y="793"/>
                </a:cubicBezTo>
                <a:cubicBezTo>
                  <a:pt x="4836" y="771"/>
                  <a:pt x="4888" y="726"/>
                  <a:pt x="4929" y="691"/>
                </a:cubicBezTo>
                <a:cubicBezTo>
                  <a:pt x="4983" y="667"/>
                  <a:pt x="5015" y="609"/>
                  <a:pt x="5053" y="582"/>
                </a:cubicBezTo>
                <a:cubicBezTo>
                  <a:pt x="5097" y="559"/>
                  <a:pt x="5156" y="570"/>
                  <a:pt x="5191" y="553"/>
                </a:cubicBezTo>
                <a:cubicBezTo>
                  <a:pt x="5226" y="536"/>
                  <a:pt x="5237" y="498"/>
                  <a:pt x="5264" y="480"/>
                </a:cubicBezTo>
                <a:cubicBezTo>
                  <a:pt x="5295" y="461"/>
                  <a:pt x="5323" y="461"/>
                  <a:pt x="5351" y="444"/>
                </a:cubicBezTo>
                <a:cubicBezTo>
                  <a:pt x="5379" y="427"/>
                  <a:pt x="5427" y="390"/>
                  <a:pt x="5431" y="378"/>
                </a:cubicBezTo>
                <a:lnTo>
                  <a:pt x="5373" y="371"/>
                </a:lnTo>
                <a:cubicBezTo>
                  <a:pt x="5351" y="360"/>
                  <a:pt x="5324" y="320"/>
                  <a:pt x="5300" y="313"/>
                </a:cubicBezTo>
                <a:cubicBezTo>
                  <a:pt x="5276" y="306"/>
                  <a:pt x="5241" y="325"/>
                  <a:pt x="5227" y="327"/>
                </a:cubicBezTo>
                <a:cubicBezTo>
                  <a:pt x="5213" y="329"/>
                  <a:pt x="5243" y="332"/>
                  <a:pt x="5213" y="327"/>
                </a:cubicBezTo>
                <a:cubicBezTo>
                  <a:pt x="5183" y="322"/>
                  <a:pt x="5091" y="304"/>
                  <a:pt x="5045" y="298"/>
                </a:cubicBezTo>
                <a:cubicBezTo>
                  <a:pt x="4999" y="292"/>
                  <a:pt x="4980" y="271"/>
                  <a:pt x="4936" y="291"/>
                </a:cubicBezTo>
                <a:cubicBezTo>
                  <a:pt x="4892" y="311"/>
                  <a:pt x="4846" y="399"/>
                  <a:pt x="4784" y="415"/>
                </a:cubicBezTo>
                <a:cubicBezTo>
                  <a:pt x="4722" y="431"/>
                  <a:pt x="4611" y="411"/>
                  <a:pt x="4566" y="386"/>
                </a:cubicBezTo>
                <a:cubicBezTo>
                  <a:pt x="4521" y="361"/>
                  <a:pt x="4526" y="288"/>
                  <a:pt x="4515" y="262"/>
                </a:cubicBezTo>
                <a:close/>
              </a:path>
            </a:pathLst>
          </a:custGeom>
          <a:solidFill>
            <a:srgbClr val="FFCC99"/>
          </a:solidFill>
          <a:ln w="28575" cmpd="sng">
            <a:solidFill>
              <a:schemeClr val="tx1"/>
            </a:solidFill>
            <a:round/>
          </a:ln>
          <a:effectLst/>
        </p:spPr>
        <p:txBody>
          <a:bodyPr wrap="none" anchor="ctr"/>
          <a:lstStyle/>
          <a:p>
            <a:endParaRPr lang="zh-CN" altLang="en-US" sz="1715"/>
          </a:p>
        </p:txBody>
      </p:sp>
      <p:sp>
        <p:nvSpPr>
          <p:cNvPr id="24" name="Freeform 8"/>
          <p:cNvSpPr/>
          <p:nvPr/>
        </p:nvSpPr>
        <p:spPr bwMode="auto">
          <a:xfrm>
            <a:off x="6480024" y="1738715"/>
            <a:ext cx="1539119" cy="1909535"/>
          </a:xfrm>
          <a:custGeom>
            <a:avLst/>
            <a:gdLst/>
            <a:ahLst/>
            <a:cxnLst>
              <a:cxn ang="0">
                <a:pos x="1018" y="0"/>
              </a:cxn>
              <a:cxn ang="0">
                <a:pos x="960" y="48"/>
              </a:cxn>
              <a:cxn ang="0">
                <a:pos x="922" y="96"/>
              </a:cxn>
              <a:cxn ang="0">
                <a:pos x="869" y="135"/>
              </a:cxn>
              <a:cxn ang="0">
                <a:pos x="840" y="159"/>
              </a:cxn>
              <a:cxn ang="0">
                <a:pos x="792" y="231"/>
              </a:cxn>
              <a:cxn ang="0">
                <a:pos x="763" y="288"/>
              </a:cxn>
              <a:cxn ang="0">
                <a:pos x="720" y="303"/>
              </a:cxn>
              <a:cxn ang="0">
                <a:pos x="667" y="235"/>
              </a:cxn>
              <a:cxn ang="0">
                <a:pos x="639" y="255"/>
              </a:cxn>
              <a:cxn ang="0">
                <a:pos x="619" y="283"/>
              </a:cxn>
              <a:cxn ang="0">
                <a:pos x="605" y="288"/>
              </a:cxn>
              <a:cxn ang="0">
                <a:pos x="519" y="303"/>
              </a:cxn>
              <a:cxn ang="0">
                <a:pos x="485" y="288"/>
              </a:cxn>
              <a:cxn ang="0">
                <a:pos x="437" y="250"/>
              </a:cxn>
              <a:cxn ang="0">
                <a:pos x="394" y="202"/>
              </a:cxn>
              <a:cxn ang="0">
                <a:pos x="341" y="207"/>
              </a:cxn>
              <a:cxn ang="0">
                <a:pos x="312" y="226"/>
              </a:cxn>
              <a:cxn ang="0">
                <a:pos x="259" y="307"/>
              </a:cxn>
              <a:cxn ang="0">
                <a:pos x="307" y="403"/>
              </a:cxn>
              <a:cxn ang="0">
                <a:pos x="317" y="418"/>
              </a:cxn>
              <a:cxn ang="0">
                <a:pos x="331" y="427"/>
              </a:cxn>
              <a:cxn ang="0">
                <a:pos x="341" y="456"/>
              </a:cxn>
              <a:cxn ang="0">
                <a:pos x="274" y="557"/>
              </a:cxn>
              <a:cxn ang="0">
                <a:pos x="250" y="509"/>
              </a:cxn>
              <a:cxn ang="0">
                <a:pos x="192" y="485"/>
              </a:cxn>
              <a:cxn ang="0">
                <a:pos x="115" y="519"/>
              </a:cxn>
              <a:cxn ang="0">
                <a:pos x="106" y="581"/>
              </a:cxn>
              <a:cxn ang="0">
                <a:pos x="82" y="677"/>
              </a:cxn>
              <a:cxn ang="0">
                <a:pos x="0" y="763"/>
              </a:cxn>
              <a:cxn ang="0">
                <a:pos x="34" y="811"/>
              </a:cxn>
              <a:cxn ang="0">
                <a:pos x="53" y="831"/>
              </a:cxn>
              <a:cxn ang="0">
                <a:pos x="87" y="883"/>
              </a:cxn>
              <a:cxn ang="0">
                <a:pos x="125" y="917"/>
              </a:cxn>
              <a:cxn ang="0">
                <a:pos x="197" y="912"/>
              </a:cxn>
              <a:cxn ang="0">
                <a:pos x="216" y="970"/>
              </a:cxn>
              <a:cxn ang="0">
                <a:pos x="216" y="1157"/>
              </a:cxn>
              <a:cxn ang="0">
                <a:pos x="183" y="1229"/>
              </a:cxn>
              <a:cxn ang="0">
                <a:pos x="163" y="1263"/>
              </a:cxn>
            </a:cxnLst>
            <a:rect l="0" t="0" r="r" b="b"/>
            <a:pathLst>
              <a:path w="1018" h="1263">
                <a:moveTo>
                  <a:pt x="1018" y="0"/>
                </a:moveTo>
                <a:cubicBezTo>
                  <a:pt x="988" y="8"/>
                  <a:pt x="981" y="28"/>
                  <a:pt x="960" y="48"/>
                </a:cubicBezTo>
                <a:cubicBezTo>
                  <a:pt x="954" y="67"/>
                  <a:pt x="940" y="90"/>
                  <a:pt x="922" y="96"/>
                </a:cubicBezTo>
                <a:cubicBezTo>
                  <a:pt x="909" y="116"/>
                  <a:pt x="891" y="127"/>
                  <a:pt x="869" y="135"/>
                </a:cubicBezTo>
                <a:cubicBezTo>
                  <a:pt x="860" y="144"/>
                  <a:pt x="848" y="150"/>
                  <a:pt x="840" y="159"/>
                </a:cubicBezTo>
                <a:cubicBezTo>
                  <a:pt x="822" y="180"/>
                  <a:pt x="807" y="208"/>
                  <a:pt x="792" y="231"/>
                </a:cubicBezTo>
                <a:cubicBezTo>
                  <a:pt x="788" y="238"/>
                  <a:pt x="767" y="285"/>
                  <a:pt x="763" y="288"/>
                </a:cubicBezTo>
                <a:cubicBezTo>
                  <a:pt x="750" y="296"/>
                  <a:pt x="720" y="303"/>
                  <a:pt x="720" y="303"/>
                </a:cubicBezTo>
                <a:cubicBezTo>
                  <a:pt x="705" y="279"/>
                  <a:pt x="695" y="244"/>
                  <a:pt x="667" y="235"/>
                </a:cubicBezTo>
                <a:cubicBezTo>
                  <a:pt x="658" y="242"/>
                  <a:pt x="648" y="248"/>
                  <a:pt x="639" y="255"/>
                </a:cubicBezTo>
                <a:cubicBezTo>
                  <a:pt x="630" y="262"/>
                  <a:pt x="630" y="279"/>
                  <a:pt x="619" y="283"/>
                </a:cubicBezTo>
                <a:cubicBezTo>
                  <a:pt x="614" y="285"/>
                  <a:pt x="610" y="286"/>
                  <a:pt x="605" y="288"/>
                </a:cubicBezTo>
                <a:cubicBezTo>
                  <a:pt x="578" y="317"/>
                  <a:pt x="565" y="306"/>
                  <a:pt x="519" y="303"/>
                </a:cubicBezTo>
                <a:cubicBezTo>
                  <a:pt x="466" y="268"/>
                  <a:pt x="545" y="318"/>
                  <a:pt x="485" y="288"/>
                </a:cubicBezTo>
                <a:cubicBezTo>
                  <a:pt x="467" y="279"/>
                  <a:pt x="454" y="261"/>
                  <a:pt x="437" y="250"/>
                </a:cubicBezTo>
                <a:cubicBezTo>
                  <a:pt x="425" y="233"/>
                  <a:pt x="412" y="209"/>
                  <a:pt x="394" y="202"/>
                </a:cubicBezTo>
                <a:cubicBezTo>
                  <a:pt x="376" y="204"/>
                  <a:pt x="358" y="202"/>
                  <a:pt x="341" y="207"/>
                </a:cubicBezTo>
                <a:cubicBezTo>
                  <a:pt x="330" y="210"/>
                  <a:pt x="312" y="226"/>
                  <a:pt x="312" y="226"/>
                </a:cubicBezTo>
                <a:cubicBezTo>
                  <a:pt x="302" y="255"/>
                  <a:pt x="286" y="291"/>
                  <a:pt x="259" y="307"/>
                </a:cubicBezTo>
                <a:cubicBezTo>
                  <a:pt x="248" y="347"/>
                  <a:pt x="271" y="386"/>
                  <a:pt x="307" y="403"/>
                </a:cubicBezTo>
                <a:cubicBezTo>
                  <a:pt x="310" y="408"/>
                  <a:pt x="313" y="414"/>
                  <a:pt x="317" y="418"/>
                </a:cubicBezTo>
                <a:cubicBezTo>
                  <a:pt x="321" y="422"/>
                  <a:pt x="328" y="422"/>
                  <a:pt x="331" y="427"/>
                </a:cubicBezTo>
                <a:cubicBezTo>
                  <a:pt x="336" y="436"/>
                  <a:pt x="341" y="456"/>
                  <a:pt x="341" y="456"/>
                </a:cubicBezTo>
                <a:cubicBezTo>
                  <a:pt x="334" y="499"/>
                  <a:pt x="320" y="545"/>
                  <a:pt x="274" y="557"/>
                </a:cubicBezTo>
                <a:cubicBezTo>
                  <a:pt x="272" y="549"/>
                  <a:pt x="255" y="513"/>
                  <a:pt x="250" y="509"/>
                </a:cubicBezTo>
                <a:cubicBezTo>
                  <a:pt x="241" y="503"/>
                  <a:pt x="204" y="489"/>
                  <a:pt x="192" y="485"/>
                </a:cubicBezTo>
                <a:cubicBezTo>
                  <a:pt x="152" y="492"/>
                  <a:pt x="124" y="482"/>
                  <a:pt x="115" y="519"/>
                </a:cubicBezTo>
                <a:cubicBezTo>
                  <a:pt x="131" y="542"/>
                  <a:pt x="137" y="570"/>
                  <a:pt x="106" y="581"/>
                </a:cubicBezTo>
                <a:cubicBezTo>
                  <a:pt x="79" y="619"/>
                  <a:pt x="89" y="616"/>
                  <a:pt x="82" y="677"/>
                </a:cubicBezTo>
                <a:cubicBezTo>
                  <a:pt x="77" y="719"/>
                  <a:pt x="33" y="743"/>
                  <a:pt x="0" y="763"/>
                </a:cubicBezTo>
                <a:cubicBezTo>
                  <a:pt x="6" y="792"/>
                  <a:pt x="13" y="792"/>
                  <a:pt x="34" y="811"/>
                </a:cubicBezTo>
                <a:cubicBezTo>
                  <a:pt x="47" y="850"/>
                  <a:pt x="28" y="806"/>
                  <a:pt x="53" y="831"/>
                </a:cubicBezTo>
                <a:cubicBezTo>
                  <a:pt x="69" y="847"/>
                  <a:pt x="60" y="867"/>
                  <a:pt x="87" y="883"/>
                </a:cubicBezTo>
                <a:cubicBezTo>
                  <a:pt x="97" y="900"/>
                  <a:pt x="109" y="905"/>
                  <a:pt x="125" y="917"/>
                </a:cubicBezTo>
                <a:cubicBezTo>
                  <a:pt x="148" y="914"/>
                  <a:pt x="175" y="904"/>
                  <a:pt x="197" y="912"/>
                </a:cubicBezTo>
                <a:cubicBezTo>
                  <a:pt x="201" y="937"/>
                  <a:pt x="204" y="949"/>
                  <a:pt x="216" y="970"/>
                </a:cubicBezTo>
                <a:cubicBezTo>
                  <a:pt x="218" y="1039"/>
                  <a:pt x="231" y="1094"/>
                  <a:pt x="216" y="1157"/>
                </a:cubicBezTo>
                <a:cubicBezTo>
                  <a:pt x="210" y="1184"/>
                  <a:pt x="199" y="1206"/>
                  <a:pt x="183" y="1229"/>
                </a:cubicBezTo>
                <a:cubicBezTo>
                  <a:pt x="176" y="1239"/>
                  <a:pt x="163" y="1250"/>
                  <a:pt x="163" y="126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5" name="Freeform 9"/>
          <p:cNvSpPr/>
          <p:nvPr/>
        </p:nvSpPr>
        <p:spPr bwMode="auto">
          <a:xfrm>
            <a:off x="7003143" y="2406977"/>
            <a:ext cx="1661583" cy="1271511"/>
          </a:xfrm>
          <a:custGeom>
            <a:avLst/>
            <a:gdLst/>
            <a:ahLst/>
            <a:cxnLst>
              <a:cxn ang="0">
                <a:pos x="0" y="0"/>
              </a:cxn>
              <a:cxn ang="0">
                <a:pos x="38" y="29"/>
              </a:cxn>
              <a:cxn ang="0">
                <a:pos x="187" y="57"/>
              </a:cxn>
              <a:cxn ang="0">
                <a:pos x="317" y="96"/>
              </a:cxn>
              <a:cxn ang="0">
                <a:pos x="369" y="110"/>
              </a:cxn>
              <a:cxn ang="0">
                <a:pos x="427" y="168"/>
              </a:cxn>
              <a:cxn ang="0">
                <a:pos x="465" y="240"/>
              </a:cxn>
              <a:cxn ang="0">
                <a:pos x="542" y="283"/>
              </a:cxn>
              <a:cxn ang="0">
                <a:pos x="576" y="350"/>
              </a:cxn>
              <a:cxn ang="0">
                <a:pos x="542" y="413"/>
              </a:cxn>
              <a:cxn ang="0">
                <a:pos x="489" y="408"/>
              </a:cxn>
              <a:cxn ang="0">
                <a:pos x="485" y="393"/>
              </a:cxn>
              <a:cxn ang="0">
                <a:pos x="461" y="398"/>
              </a:cxn>
              <a:cxn ang="0">
                <a:pos x="427" y="509"/>
              </a:cxn>
              <a:cxn ang="0">
                <a:pos x="437" y="566"/>
              </a:cxn>
              <a:cxn ang="0">
                <a:pos x="465" y="581"/>
              </a:cxn>
              <a:cxn ang="0">
                <a:pos x="480" y="614"/>
              </a:cxn>
              <a:cxn ang="0">
                <a:pos x="494" y="624"/>
              </a:cxn>
              <a:cxn ang="0">
                <a:pos x="504" y="638"/>
              </a:cxn>
              <a:cxn ang="0">
                <a:pos x="561" y="753"/>
              </a:cxn>
              <a:cxn ang="0">
                <a:pos x="657" y="749"/>
              </a:cxn>
              <a:cxn ang="0">
                <a:pos x="677" y="753"/>
              </a:cxn>
              <a:cxn ang="0">
                <a:pos x="691" y="763"/>
              </a:cxn>
              <a:cxn ang="0">
                <a:pos x="845" y="801"/>
              </a:cxn>
              <a:cxn ang="0">
                <a:pos x="902" y="840"/>
              </a:cxn>
              <a:cxn ang="0">
                <a:pos x="960" y="835"/>
              </a:cxn>
              <a:cxn ang="0">
                <a:pos x="979" y="816"/>
              </a:cxn>
              <a:cxn ang="0">
                <a:pos x="1022" y="797"/>
              </a:cxn>
              <a:cxn ang="0">
                <a:pos x="1080" y="801"/>
              </a:cxn>
              <a:cxn ang="0">
                <a:pos x="1099" y="830"/>
              </a:cxn>
            </a:cxnLst>
            <a:rect l="0" t="0" r="r" b="b"/>
            <a:pathLst>
              <a:path w="1099" h="841">
                <a:moveTo>
                  <a:pt x="0" y="0"/>
                </a:moveTo>
                <a:cubicBezTo>
                  <a:pt x="18" y="6"/>
                  <a:pt x="20" y="23"/>
                  <a:pt x="38" y="29"/>
                </a:cubicBezTo>
                <a:cubicBezTo>
                  <a:pt x="84" y="44"/>
                  <a:pt x="140" y="53"/>
                  <a:pt x="187" y="57"/>
                </a:cubicBezTo>
                <a:cubicBezTo>
                  <a:pt x="244" y="77"/>
                  <a:pt x="250" y="90"/>
                  <a:pt x="317" y="96"/>
                </a:cubicBezTo>
                <a:cubicBezTo>
                  <a:pt x="335" y="100"/>
                  <a:pt x="352" y="104"/>
                  <a:pt x="369" y="110"/>
                </a:cubicBezTo>
                <a:cubicBezTo>
                  <a:pt x="389" y="139"/>
                  <a:pt x="396" y="152"/>
                  <a:pt x="427" y="168"/>
                </a:cubicBezTo>
                <a:cubicBezTo>
                  <a:pt x="437" y="197"/>
                  <a:pt x="433" y="228"/>
                  <a:pt x="465" y="240"/>
                </a:cubicBezTo>
                <a:cubicBezTo>
                  <a:pt x="485" y="259"/>
                  <a:pt x="517" y="270"/>
                  <a:pt x="542" y="283"/>
                </a:cubicBezTo>
                <a:cubicBezTo>
                  <a:pt x="557" y="304"/>
                  <a:pt x="561" y="329"/>
                  <a:pt x="576" y="350"/>
                </a:cubicBezTo>
                <a:cubicBezTo>
                  <a:pt x="571" y="396"/>
                  <a:pt x="579" y="401"/>
                  <a:pt x="542" y="413"/>
                </a:cubicBezTo>
                <a:cubicBezTo>
                  <a:pt x="524" y="411"/>
                  <a:pt x="506" y="414"/>
                  <a:pt x="489" y="408"/>
                </a:cubicBezTo>
                <a:cubicBezTo>
                  <a:pt x="484" y="406"/>
                  <a:pt x="490" y="395"/>
                  <a:pt x="485" y="393"/>
                </a:cubicBezTo>
                <a:cubicBezTo>
                  <a:pt x="477" y="390"/>
                  <a:pt x="469" y="396"/>
                  <a:pt x="461" y="398"/>
                </a:cubicBezTo>
                <a:cubicBezTo>
                  <a:pt x="453" y="535"/>
                  <a:pt x="473" y="459"/>
                  <a:pt x="427" y="509"/>
                </a:cubicBezTo>
                <a:cubicBezTo>
                  <a:pt x="419" y="533"/>
                  <a:pt x="407" y="556"/>
                  <a:pt x="437" y="566"/>
                </a:cubicBezTo>
                <a:cubicBezTo>
                  <a:pt x="446" y="572"/>
                  <a:pt x="458" y="574"/>
                  <a:pt x="465" y="581"/>
                </a:cubicBezTo>
                <a:cubicBezTo>
                  <a:pt x="474" y="590"/>
                  <a:pt x="472" y="605"/>
                  <a:pt x="480" y="614"/>
                </a:cubicBezTo>
                <a:cubicBezTo>
                  <a:pt x="484" y="618"/>
                  <a:pt x="490" y="620"/>
                  <a:pt x="494" y="624"/>
                </a:cubicBezTo>
                <a:cubicBezTo>
                  <a:pt x="498" y="628"/>
                  <a:pt x="501" y="633"/>
                  <a:pt x="504" y="638"/>
                </a:cubicBezTo>
                <a:cubicBezTo>
                  <a:pt x="509" y="741"/>
                  <a:pt x="479" y="764"/>
                  <a:pt x="561" y="753"/>
                </a:cubicBezTo>
                <a:cubicBezTo>
                  <a:pt x="602" y="742"/>
                  <a:pt x="596" y="744"/>
                  <a:pt x="657" y="749"/>
                </a:cubicBezTo>
                <a:cubicBezTo>
                  <a:pt x="664" y="750"/>
                  <a:pt x="671" y="750"/>
                  <a:pt x="677" y="753"/>
                </a:cubicBezTo>
                <a:cubicBezTo>
                  <a:pt x="682" y="755"/>
                  <a:pt x="686" y="761"/>
                  <a:pt x="691" y="763"/>
                </a:cubicBezTo>
                <a:cubicBezTo>
                  <a:pt x="740" y="780"/>
                  <a:pt x="794" y="789"/>
                  <a:pt x="845" y="801"/>
                </a:cubicBezTo>
                <a:cubicBezTo>
                  <a:pt x="864" y="814"/>
                  <a:pt x="883" y="827"/>
                  <a:pt x="902" y="840"/>
                </a:cubicBezTo>
                <a:cubicBezTo>
                  <a:pt x="921" y="838"/>
                  <a:pt x="941" y="841"/>
                  <a:pt x="960" y="835"/>
                </a:cubicBezTo>
                <a:cubicBezTo>
                  <a:pt x="969" y="832"/>
                  <a:pt x="972" y="822"/>
                  <a:pt x="979" y="816"/>
                </a:cubicBezTo>
                <a:cubicBezTo>
                  <a:pt x="992" y="805"/>
                  <a:pt x="1006" y="802"/>
                  <a:pt x="1022" y="797"/>
                </a:cubicBezTo>
                <a:cubicBezTo>
                  <a:pt x="1041" y="798"/>
                  <a:pt x="1061" y="796"/>
                  <a:pt x="1080" y="801"/>
                </a:cubicBezTo>
                <a:cubicBezTo>
                  <a:pt x="1091" y="804"/>
                  <a:pt x="1099" y="830"/>
                  <a:pt x="1099" y="83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6" name="Freeform 10"/>
          <p:cNvSpPr/>
          <p:nvPr/>
        </p:nvSpPr>
        <p:spPr bwMode="auto">
          <a:xfrm>
            <a:off x="3686024" y="2856012"/>
            <a:ext cx="4361845" cy="1682750"/>
          </a:xfrm>
          <a:custGeom>
            <a:avLst/>
            <a:gdLst/>
            <a:ahLst/>
            <a:cxnLst>
              <a:cxn ang="0">
                <a:pos x="2885" y="490"/>
              </a:cxn>
              <a:cxn ang="0">
                <a:pos x="2856" y="552"/>
              </a:cxn>
              <a:cxn ang="0">
                <a:pos x="2861" y="596"/>
              </a:cxn>
              <a:cxn ang="0">
                <a:pos x="2794" y="692"/>
              </a:cxn>
              <a:cxn ang="0">
                <a:pos x="2755" y="812"/>
              </a:cxn>
              <a:cxn ang="0">
                <a:pos x="2688" y="903"/>
              </a:cxn>
              <a:cxn ang="0">
                <a:pos x="2602" y="994"/>
              </a:cxn>
              <a:cxn ang="0">
                <a:pos x="2563" y="1037"/>
              </a:cxn>
              <a:cxn ang="0">
                <a:pos x="2511" y="1104"/>
              </a:cxn>
              <a:cxn ang="0">
                <a:pos x="2429" y="1076"/>
              </a:cxn>
              <a:cxn ang="0">
                <a:pos x="2467" y="984"/>
              </a:cxn>
              <a:cxn ang="0">
                <a:pos x="2419" y="884"/>
              </a:cxn>
              <a:cxn ang="0">
                <a:pos x="2362" y="888"/>
              </a:cxn>
              <a:cxn ang="0">
                <a:pos x="2343" y="917"/>
              </a:cxn>
              <a:cxn ang="0">
                <a:pos x="2304" y="946"/>
              </a:cxn>
              <a:cxn ang="0">
                <a:pos x="2319" y="898"/>
              </a:cxn>
              <a:cxn ang="0">
                <a:pos x="2271" y="850"/>
              </a:cxn>
              <a:cxn ang="0">
                <a:pos x="2232" y="879"/>
              </a:cxn>
              <a:cxn ang="0">
                <a:pos x="2203" y="888"/>
              </a:cxn>
              <a:cxn ang="0">
                <a:pos x="2160" y="898"/>
              </a:cxn>
              <a:cxn ang="0">
                <a:pos x="2131" y="840"/>
              </a:cxn>
              <a:cxn ang="0">
                <a:pos x="2107" y="783"/>
              </a:cxn>
              <a:cxn ang="0">
                <a:pos x="2064" y="716"/>
              </a:cxn>
              <a:cxn ang="0">
                <a:pos x="2021" y="672"/>
              </a:cxn>
              <a:cxn ang="0">
                <a:pos x="1992" y="653"/>
              </a:cxn>
              <a:cxn ang="0">
                <a:pos x="2002" y="572"/>
              </a:cxn>
              <a:cxn ang="0">
                <a:pos x="2016" y="524"/>
              </a:cxn>
              <a:cxn ang="0">
                <a:pos x="1968" y="490"/>
              </a:cxn>
              <a:cxn ang="0">
                <a:pos x="1954" y="485"/>
              </a:cxn>
              <a:cxn ang="0">
                <a:pos x="1815" y="456"/>
              </a:cxn>
              <a:cxn ang="0">
                <a:pos x="1738" y="437"/>
              </a:cxn>
              <a:cxn ang="0">
                <a:pos x="1709" y="423"/>
              </a:cxn>
              <a:cxn ang="0">
                <a:pos x="1680" y="404"/>
              </a:cxn>
              <a:cxn ang="0">
                <a:pos x="1613" y="351"/>
              </a:cxn>
              <a:cxn ang="0">
                <a:pos x="1517" y="231"/>
              </a:cxn>
              <a:cxn ang="0">
                <a:pos x="1392" y="226"/>
              </a:cxn>
              <a:cxn ang="0">
                <a:pos x="1191" y="226"/>
              </a:cxn>
              <a:cxn ang="0">
                <a:pos x="1143" y="173"/>
              </a:cxn>
              <a:cxn ang="0">
                <a:pos x="1066" y="77"/>
              </a:cxn>
              <a:cxn ang="0">
                <a:pos x="1042" y="53"/>
              </a:cxn>
              <a:cxn ang="0">
                <a:pos x="951" y="15"/>
              </a:cxn>
              <a:cxn ang="0">
                <a:pos x="869" y="39"/>
              </a:cxn>
              <a:cxn ang="0">
                <a:pos x="672" y="0"/>
              </a:cxn>
              <a:cxn ang="0">
                <a:pos x="667" y="34"/>
              </a:cxn>
              <a:cxn ang="0">
                <a:pos x="715" y="111"/>
              </a:cxn>
              <a:cxn ang="0">
                <a:pos x="759" y="130"/>
              </a:cxn>
              <a:cxn ang="0">
                <a:pos x="773" y="140"/>
              </a:cxn>
              <a:cxn ang="0">
                <a:pos x="715" y="183"/>
              </a:cxn>
              <a:cxn ang="0">
                <a:pos x="672" y="212"/>
              </a:cxn>
              <a:cxn ang="0">
                <a:pos x="677" y="288"/>
              </a:cxn>
              <a:cxn ang="0">
                <a:pos x="629" y="418"/>
              </a:cxn>
              <a:cxn ang="0">
                <a:pos x="591" y="375"/>
              </a:cxn>
              <a:cxn ang="0">
                <a:pos x="509" y="341"/>
              </a:cxn>
              <a:cxn ang="0">
                <a:pos x="466" y="322"/>
              </a:cxn>
              <a:cxn ang="0">
                <a:pos x="394" y="303"/>
              </a:cxn>
              <a:cxn ang="0">
                <a:pos x="379" y="293"/>
              </a:cxn>
              <a:cxn ang="0">
                <a:pos x="331" y="279"/>
              </a:cxn>
              <a:cxn ang="0">
                <a:pos x="221" y="245"/>
              </a:cxn>
              <a:cxn ang="0">
                <a:pos x="192" y="212"/>
              </a:cxn>
              <a:cxn ang="0">
                <a:pos x="139" y="130"/>
              </a:cxn>
              <a:cxn ang="0">
                <a:pos x="5" y="149"/>
              </a:cxn>
            </a:cxnLst>
            <a:rect l="0" t="0" r="r" b="b"/>
            <a:pathLst>
              <a:path w="2885" h="1113">
                <a:moveTo>
                  <a:pt x="2885" y="490"/>
                </a:moveTo>
                <a:cubicBezTo>
                  <a:pt x="2872" y="509"/>
                  <a:pt x="2867" y="531"/>
                  <a:pt x="2856" y="552"/>
                </a:cubicBezTo>
                <a:cubicBezTo>
                  <a:pt x="2858" y="567"/>
                  <a:pt x="2861" y="581"/>
                  <a:pt x="2861" y="596"/>
                </a:cubicBezTo>
                <a:cubicBezTo>
                  <a:pt x="2861" y="643"/>
                  <a:pt x="2816" y="656"/>
                  <a:pt x="2794" y="692"/>
                </a:cubicBezTo>
                <a:cubicBezTo>
                  <a:pt x="2788" y="726"/>
                  <a:pt x="2780" y="787"/>
                  <a:pt x="2755" y="812"/>
                </a:cubicBezTo>
                <a:cubicBezTo>
                  <a:pt x="2728" y="839"/>
                  <a:pt x="2709" y="871"/>
                  <a:pt x="2688" y="903"/>
                </a:cubicBezTo>
                <a:cubicBezTo>
                  <a:pt x="2665" y="938"/>
                  <a:pt x="2643" y="979"/>
                  <a:pt x="2602" y="994"/>
                </a:cubicBezTo>
                <a:cubicBezTo>
                  <a:pt x="2587" y="1008"/>
                  <a:pt x="2575" y="1021"/>
                  <a:pt x="2563" y="1037"/>
                </a:cubicBezTo>
                <a:cubicBezTo>
                  <a:pt x="2558" y="1082"/>
                  <a:pt x="2554" y="1092"/>
                  <a:pt x="2511" y="1104"/>
                </a:cubicBezTo>
                <a:cubicBezTo>
                  <a:pt x="2470" y="1101"/>
                  <a:pt x="2442" y="1113"/>
                  <a:pt x="2429" y="1076"/>
                </a:cubicBezTo>
                <a:cubicBezTo>
                  <a:pt x="2437" y="1043"/>
                  <a:pt x="2458" y="1017"/>
                  <a:pt x="2467" y="984"/>
                </a:cubicBezTo>
                <a:cubicBezTo>
                  <a:pt x="2458" y="890"/>
                  <a:pt x="2482" y="894"/>
                  <a:pt x="2419" y="884"/>
                </a:cubicBezTo>
                <a:cubicBezTo>
                  <a:pt x="2400" y="885"/>
                  <a:pt x="2379" y="880"/>
                  <a:pt x="2362" y="888"/>
                </a:cubicBezTo>
                <a:cubicBezTo>
                  <a:pt x="2351" y="893"/>
                  <a:pt x="2349" y="907"/>
                  <a:pt x="2343" y="917"/>
                </a:cubicBezTo>
                <a:cubicBezTo>
                  <a:pt x="2331" y="935"/>
                  <a:pt x="2325" y="939"/>
                  <a:pt x="2304" y="946"/>
                </a:cubicBezTo>
                <a:cubicBezTo>
                  <a:pt x="2316" y="911"/>
                  <a:pt x="2311" y="927"/>
                  <a:pt x="2319" y="898"/>
                </a:cubicBezTo>
                <a:cubicBezTo>
                  <a:pt x="2312" y="864"/>
                  <a:pt x="2300" y="861"/>
                  <a:pt x="2271" y="850"/>
                </a:cubicBezTo>
                <a:cubicBezTo>
                  <a:pt x="2245" y="859"/>
                  <a:pt x="2250" y="864"/>
                  <a:pt x="2232" y="879"/>
                </a:cubicBezTo>
                <a:cubicBezTo>
                  <a:pt x="2229" y="882"/>
                  <a:pt x="2206" y="887"/>
                  <a:pt x="2203" y="888"/>
                </a:cubicBezTo>
                <a:cubicBezTo>
                  <a:pt x="2186" y="900"/>
                  <a:pt x="2180" y="905"/>
                  <a:pt x="2160" y="898"/>
                </a:cubicBezTo>
                <a:cubicBezTo>
                  <a:pt x="2148" y="879"/>
                  <a:pt x="2143" y="859"/>
                  <a:pt x="2131" y="840"/>
                </a:cubicBezTo>
                <a:cubicBezTo>
                  <a:pt x="2125" y="819"/>
                  <a:pt x="2120" y="801"/>
                  <a:pt x="2107" y="783"/>
                </a:cubicBezTo>
                <a:cubicBezTo>
                  <a:pt x="2100" y="756"/>
                  <a:pt x="2089" y="731"/>
                  <a:pt x="2064" y="716"/>
                </a:cubicBezTo>
                <a:cubicBezTo>
                  <a:pt x="2057" y="695"/>
                  <a:pt x="2039" y="682"/>
                  <a:pt x="2021" y="672"/>
                </a:cubicBezTo>
                <a:cubicBezTo>
                  <a:pt x="2011" y="666"/>
                  <a:pt x="1992" y="653"/>
                  <a:pt x="1992" y="653"/>
                </a:cubicBezTo>
                <a:cubicBezTo>
                  <a:pt x="1982" y="624"/>
                  <a:pt x="1993" y="599"/>
                  <a:pt x="2002" y="572"/>
                </a:cubicBezTo>
                <a:cubicBezTo>
                  <a:pt x="2007" y="556"/>
                  <a:pt x="2016" y="524"/>
                  <a:pt x="2016" y="524"/>
                </a:cubicBezTo>
                <a:cubicBezTo>
                  <a:pt x="2009" y="495"/>
                  <a:pt x="1998" y="500"/>
                  <a:pt x="1968" y="490"/>
                </a:cubicBezTo>
                <a:cubicBezTo>
                  <a:pt x="1963" y="488"/>
                  <a:pt x="1954" y="485"/>
                  <a:pt x="1954" y="485"/>
                </a:cubicBezTo>
                <a:cubicBezTo>
                  <a:pt x="1918" y="451"/>
                  <a:pt x="1861" y="459"/>
                  <a:pt x="1815" y="456"/>
                </a:cubicBezTo>
                <a:cubicBezTo>
                  <a:pt x="1789" y="451"/>
                  <a:pt x="1764" y="444"/>
                  <a:pt x="1738" y="437"/>
                </a:cubicBezTo>
                <a:cubicBezTo>
                  <a:pt x="1729" y="431"/>
                  <a:pt x="1718" y="429"/>
                  <a:pt x="1709" y="423"/>
                </a:cubicBezTo>
                <a:cubicBezTo>
                  <a:pt x="1677" y="400"/>
                  <a:pt x="1712" y="413"/>
                  <a:pt x="1680" y="404"/>
                </a:cubicBezTo>
                <a:cubicBezTo>
                  <a:pt x="1671" y="390"/>
                  <a:pt x="1629" y="362"/>
                  <a:pt x="1613" y="351"/>
                </a:cubicBezTo>
                <a:cubicBezTo>
                  <a:pt x="1581" y="303"/>
                  <a:pt x="1595" y="234"/>
                  <a:pt x="1517" y="231"/>
                </a:cubicBezTo>
                <a:cubicBezTo>
                  <a:pt x="1475" y="229"/>
                  <a:pt x="1434" y="228"/>
                  <a:pt x="1392" y="226"/>
                </a:cubicBezTo>
                <a:cubicBezTo>
                  <a:pt x="1340" y="228"/>
                  <a:pt x="1246" y="236"/>
                  <a:pt x="1191" y="226"/>
                </a:cubicBezTo>
                <a:cubicBezTo>
                  <a:pt x="1189" y="226"/>
                  <a:pt x="1148" y="178"/>
                  <a:pt x="1143" y="173"/>
                </a:cubicBezTo>
                <a:cubicBezTo>
                  <a:pt x="1133" y="144"/>
                  <a:pt x="1093" y="96"/>
                  <a:pt x="1066" y="77"/>
                </a:cubicBezTo>
                <a:cubicBezTo>
                  <a:pt x="1057" y="52"/>
                  <a:pt x="1067" y="71"/>
                  <a:pt x="1042" y="53"/>
                </a:cubicBezTo>
                <a:cubicBezTo>
                  <a:pt x="1004" y="26"/>
                  <a:pt x="1000" y="22"/>
                  <a:pt x="951" y="15"/>
                </a:cubicBezTo>
                <a:cubicBezTo>
                  <a:pt x="921" y="21"/>
                  <a:pt x="899" y="34"/>
                  <a:pt x="869" y="39"/>
                </a:cubicBezTo>
                <a:cubicBezTo>
                  <a:pt x="803" y="30"/>
                  <a:pt x="738" y="11"/>
                  <a:pt x="672" y="0"/>
                </a:cubicBezTo>
                <a:cubicBezTo>
                  <a:pt x="634" y="8"/>
                  <a:pt x="644" y="11"/>
                  <a:pt x="667" y="34"/>
                </a:cubicBezTo>
                <a:cubicBezTo>
                  <a:pt x="677" y="64"/>
                  <a:pt x="690" y="90"/>
                  <a:pt x="715" y="111"/>
                </a:cubicBezTo>
                <a:cubicBezTo>
                  <a:pt x="727" y="121"/>
                  <a:pt x="759" y="130"/>
                  <a:pt x="759" y="130"/>
                </a:cubicBezTo>
                <a:cubicBezTo>
                  <a:pt x="764" y="133"/>
                  <a:pt x="772" y="134"/>
                  <a:pt x="773" y="140"/>
                </a:cubicBezTo>
                <a:cubicBezTo>
                  <a:pt x="783" y="186"/>
                  <a:pt x="745" y="179"/>
                  <a:pt x="715" y="183"/>
                </a:cubicBezTo>
                <a:cubicBezTo>
                  <a:pt x="696" y="190"/>
                  <a:pt x="686" y="198"/>
                  <a:pt x="672" y="212"/>
                </a:cubicBezTo>
                <a:cubicBezTo>
                  <a:pt x="663" y="238"/>
                  <a:pt x="668" y="263"/>
                  <a:pt x="677" y="288"/>
                </a:cubicBezTo>
                <a:cubicBezTo>
                  <a:pt x="674" y="324"/>
                  <a:pt x="673" y="402"/>
                  <a:pt x="629" y="418"/>
                </a:cubicBezTo>
                <a:cubicBezTo>
                  <a:pt x="624" y="403"/>
                  <a:pt x="606" y="380"/>
                  <a:pt x="591" y="375"/>
                </a:cubicBezTo>
                <a:cubicBezTo>
                  <a:pt x="573" y="348"/>
                  <a:pt x="539" y="350"/>
                  <a:pt x="509" y="341"/>
                </a:cubicBezTo>
                <a:cubicBezTo>
                  <a:pt x="494" y="336"/>
                  <a:pt x="481" y="327"/>
                  <a:pt x="466" y="322"/>
                </a:cubicBezTo>
                <a:cubicBezTo>
                  <a:pt x="433" y="291"/>
                  <a:pt x="468" y="319"/>
                  <a:pt x="394" y="303"/>
                </a:cubicBezTo>
                <a:cubicBezTo>
                  <a:pt x="388" y="302"/>
                  <a:pt x="385" y="295"/>
                  <a:pt x="379" y="293"/>
                </a:cubicBezTo>
                <a:cubicBezTo>
                  <a:pt x="364" y="287"/>
                  <a:pt x="347" y="284"/>
                  <a:pt x="331" y="279"/>
                </a:cubicBezTo>
                <a:cubicBezTo>
                  <a:pt x="302" y="258"/>
                  <a:pt x="256" y="250"/>
                  <a:pt x="221" y="245"/>
                </a:cubicBezTo>
                <a:cubicBezTo>
                  <a:pt x="202" y="238"/>
                  <a:pt x="204" y="228"/>
                  <a:pt x="192" y="212"/>
                </a:cubicBezTo>
                <a:cubicBezTo>
                  <a:pt x="180" y="176"/>
                  <a:pt x="172" y="152"/>
                  <a:pt x="139" y="130"/>
                </a:cubicBezTo>
                <a:cubicBezTo>
                  <a:pt x="0" y="135"/>
                  <a:pt x="5" y="90"/>
                  <a:pt x="5" y="149"/>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7" name="Freeform 11"/>
          <p:cNvSpPr/>
          <p:nvPr/>
        </p:nvSpPr>
        <p:spPr bwMode="auto">
          <a:xfrm>
            <a:off x="7561036" y="4473750"/>
            <a:ext cx="943429" cy="696989"/>
          </a:xfrm>
          <a:custGeom>
            <a:avLst/>
            <a:gdLst/>
            <a:ahLst/>
            <a:cxnLst>
              <a:cxn ang="0">
                <a:pos x="624" y="442"/>
              </a:cxn>
              <a:cxn ang="0">
                <a:pos x="596" y="428"/>
              </a:cxn>
              <a:cxn ang="0">
                <a:pos x="538" y="442"/>
              </a:cxn>
              <a:cxn ang="0">
                <a:pos x="476" y="438"/>
              </a:cxn>
              <a:cxn ang="0">
                <a:pos x="408" y="370"/>
              </a:cxn>
              <a:cxn ang="0">
                <a:pos x="317" y="414"/>
              </a:cxn>
              <a:cxn ang="0">
                <a:pos x="269" y="361"/>
              </a:cxn>
              <a:cxn ang="0">
                <a:pos x="236" y="322"/>
              </a:cxn>
              <a:cxn ang="0">
                <a:pos x="207" y="260"/>
              </a:cxn>
              <a:cxn ang="0">
                <a:pos x="149" y="212"/>
              </a:cxn>
              <a:cxn ang="0">
                <a:pos x="144" y="174"/>
              </a:cxn>
              <a:cxn ang="0">
                <a:pos x="87" y="58"/>
              </a:cxn>
              <a:cxn ang="0">
                <a:pos x="72" y="54"/>
              </a:cxn>
              <a:cxn ang="0">
                <a:pos x="48" y="25"/>
              </a:cxn>
              <a:cxn ang="0">
                <a:pos x="20" y="15"/>
              </a:cxn>
              <a:cxn ang="0">
                <a:pos x="0" y="1"/>
              </a:cxn>
            </a:cxnLst>
            <a:rect l="0" t="0" r="r" b="b"/>
            <a:pathLst>
              <a:path w="624" h="461">
                <a:moveTo>
                  <a:pt x="624" y="442"/>
                </a:moveTo>
                <a:cubicBezTo>
                  <a:pt x="614" y="439"/>
                  <a:pt x="606" y="429"/>
                  <a:pt x="596" y="428"/>
                </a:cubicBezTo>
                <a:cubicBezTo>
                  <a:pt x="580" y="426"/>
                  <a:pt x="554" y="438"/>
                  <a:pt x="538" y="442"/>
                </a:cubicBezTo>
                <a:cubicBezTo>
                  <a:pt x="511" y="461"/>
                  <a:pt x="503" y="455"/>
                  <a:pt x="476" y="438"/>
                </a:cubicBezTo>
                <a:cubicBezTo>
                  <a:pt x="447" y="397"/>
                  <a:pt x="446" y="396"/>
                  <a:pt x="408" y="370"/>
                </a:cubicBezTo>
                <a:cubicBezTo>
                  <a:pt x="375" y="382"/>
                  <a:pt x="351" y="403"/>
                  <a:pt x="317" y="414"/>
                </a:cubicBezTo>
                <a:cubicBezTo>
                  <a:pt x="276" y="406"/>
                  <a:pt x="290" y="390"/>
                  <a:pt x="269" y="361"/>
                </a:cubicBezTo>
                <a:cubicBezTo>
                  <a:pt x="263" y="342"/>
                  <a:pt x="250" y="337"/>
                  <a:pt x="236" y="322"/>
                </a:cubicBezTo>
                <a:cubicBezTo>
                  <a:pt x="230" y="304"/>
                  <a:pt x="222" y="273"/>
                  <a:pt x="207" y="260"/>
                </a:cubicBezTo>
                <a:cubicBezTo>
                  <a:pt x="185" y="240"/>
                  <a:pt x="165" y="235"/>
                  <a:pt x="149" y="212"/>
                </a:cubicBezTo>
                <a:cubicBezTo>
                  <a:pt x="147" y="199"/>
                  <a:pt x="147" y="186"/>
                  <a:pt x="144" y="174"/>
                </a:cubicBezTo>
                <a:cubicBezTo>
                  <a:pt x="140" y="159"/>
                  <a:pt x="100" y="68"/>
                  <a:pt x="87" y="58"/>
                </a:cubicBezTo>
                <a:cubicBezTo>
                  <a:pt x="83" y="55"/>
                  <a:pt x="77" y="55"/>
                  <a:pt x="72" y="54"/>
                </a:cubicBezTo>
                <a:cubicBezTo>
                  <a:pt x="65" y="42"/>
                  <a:pt x="61" y="32"/>
                  <a:pt x="48" y="25"/>
                </a:cubicBezTo>
                <a:cubicBezTo>
                  <a:pt x="39" y="20"/>
                  <a:pt x="20" y="15"/>
                  <a:pt x="20" y="15"/>
                </a:cubicBezTo>
                <a:cubicBezTo>
                  <a:pt x="4" y="0"/>
                  <a:pt x="12" y="1"/>
                  <a:pt x="0" y="1"/>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8" name="Freeform 12"/>
          <p:cNvSpPr/>
          <p:nvPr/>
        </p:nvSpPr>
        <p:spPr bwMode="auto">
          <a:xfrm>
            <a:off x="6109607" y="4278715"/>
            <a:ext cx="1663095" cy="2193773"/>
          </a:xfrm>
          <a:custGeom>
            <a:avLst/>
            <a:gdLst/>
            <a:ahLst/>
            <a:cxnLst>
              <a:cxn ang="0">
                <a:pos x="1100" y="327"/>
              </a:cxn>
              <a:cxn ang="0">
                <a:pos x="1090" y="403"/>
              </a:cxn>
              <a:cxn ang="0">
                <a:pos x="1004" y="451"/>
              </a:cxn>
              <a:cxn ang="0">
                <a:pos x="965" y="490"/>
              </a:cxn>
              <a:cxn ang="0">
                <a:pos x="946" y="519"/>
              </a:cxn>
              <a:cxn ang="0">
                <a:pos x="874" y="619"/>
              </a:cxn>
              <a:cxn ang="0">
                <a:pos x="836" y="648"/>
              </a:cxn>
              <a:cxn ang="0">
                <a:pos x="720" y="763"/>
              </a:cxn>
              <a:cxn ang="0">
                <a:pos x="682" y="840"/>
              </a:cxn>
              <a:cxn ang="0">
                <a:pos x="677" y="970"/>
              </a:cxn>
              <a:cxn ang="0">
                <a:pos x="672" y="1013"/>
              </a:cxn>
              <a:cxn ang="0">
                <a:pos x="658" y="1023"/>
              </a:cxn>
              <a:cxn ang="0">
                <a:pos x="648" y="1071"/>
              </a:cxn>
              <a:cxn ang="0">
                <a:pos x="581" y="1123"/>
              </a:cxn>
              <a:cxn ang="0">
                <a:pos x="543" y="1210"/>
              </a:cxn>
              <a:cxn ang="0">
                <a:pos x="543" y="1383"/>
              </a:cxn>
              <a:cxn ang="0">
                <a:pos x="538" y="1431"/>
              </a:cxn>
              <a:cxn ang="0">
                <a:pos x="509" y="1421"/>
              </a:cxn>
              <a:cxn ang="0">
                <a:pos x="471" y="1416"/>
              </a:cxn>
              <a:cxn ang="0">
                <a:pos x="394" y="1411"/>
              </a:cxn>
              <a:cxn ang="0">
                <a:pos x="308" y="1431"/>
              </a:cxn>
              <a:cxn ang="0">
                <a:pos x="221" y="1440"/>
              </a:cxn>
              <a:cxn ang="0">
                <a:pos x="255" y="1330"/>
              </a:cxn>
              <a:cxn ang="0">
                <a:pos x="284" y="1272"/>
              </a:cxn>
              <a:cxn ang="0">
                <a:pos x="293" y="1239"/>
              </a:cxn>
              <a:cxn ang="0">
                <a:pos x="197" y="1181"/>
              </a:cxn>
              <a:cxn ang="0">
                <a:pos x="135" y="1157"/>
              </a:cxn>
              <a:cxn ang="0">
                <a:pos x="159" y="1013"/>
              </a:cxn>
              <a:cxn ang="0">
                <a:pos x="125" y="869"/>
              </a:cxn>
              <a:cxn ang="0">
                <a:pos x="82" y="807"/>
              </a:cxn>
              <a:cxn ang="0">
                <a:pos x="68" y="706"/>
              </a:cxn>
              <a:cxn ang="0">
                <a:pos x="0" y="634"/>
              </a:cxn>
              <a:cxn ang="0">
                <a:pos x="44" y="562"/>
              </a:cxn>
              <a:cxn ang="0">
                <a:pos x="101" y="499"/>
              </a:cxn>
              <a:cxn ang="0">
                <a:pos x="140" y="442"/>
              </a:cxn>
              <a:cxn ang="0">
                <a:pos x="106" y="288"/>
              </a:cxn>
              <a:cxn ang="0">
                <a:pos x="92" y="207"/>
              </a:cxn>
              <a:cxn ang="0">
                <a:pos x="240" y="125"/>
              </a:cxn>
              <a:cxn ang="0">
                <a:pos x="327" y="67"/>
              </a:cxn>
              <a:cxn ang="0">
                <a:pos x="380" y="39"/>
              </a:cxn>
              <a:cxn ang="0">
                <a:pos x="423" y="0"/>
              </a:cxn>
            </a:cxnLst>
            <a:rect l="0" t="0" r="r" b="b"/>
            <a:pathLst>
              <a:path w="1100" h="1451">
                <a:moveTo>
                  <a:pt x="1100" y="327"/>
                </a:moveTo>
                <a:cubicBezTo>
                  <a:pt x="1096" y="352"/>
                  <a:pt x="1097" y="379"/>
                  <a:pt x="1090" y="403"/>
                </a:cubicBezTo>
                <a:cubicBezTo>
                  <a:pt x="1082" y="431"/>
                  <a:pt x="1027" y="444"/>
                  <a:pt x="1004" y="451"/>
                </a:cubicBezTo>
                <a:cubicBezTo>
                  <a:pt x="987" y="462"/>
                  <a:pt x="979" y="476"/>
                  <a:pt x="965" y="490"/>
                </a:cubicBezTo>
                <a:cubicBezTo>
                  <a:pt x="953" y="523"/>
                  <a:pt x="970" y="483"/>
                  <a:pt x="946" y="519"/>
                </a:cubicBezTo>
                <a:cubicBezTo>
                  <a:pt x="921" y="557"/>
                  <a:pt x="918" y="591"/>
                  <a:pt x="874" y="619"/>
                </a:cubicBezTo>
                <a:cubicBezTo>
                  <a:pt x="862" y="637"/>
                  <a:pt x="853" y="637"/>
                  <a:pt x="836" y="648"/>
                </a:cubicBezTo>
                <a:cubicBezTo>
                  <a:pt x="798" y="703"/>
                  <a:pt x="786" y="734"/>
                  <a:pt x="720" y="763"/>
                </a:cubicBezTo>
                <a:cubicBezTo>
                  <a:pt x="710" y="786"/>
                  <a:pt x="696" y="820"/>
                  <a:pt x="682" y="840"/>
                </a:cubicBezTo>
                <a:cubicBezTo>
                  <a:pt x="667" y="884"/>
                  <a:pt x="674" y="924"/>
                  <a:pt x="677" y="970"/>
                </a:cubicBezTo>
                <a:cubicBezTo>
                  <a:pt x="675" y="984"/>
                  <a:pt x="677" y="999"/>
                  <a:pt x="672" y="1013"/>
                </a:cubicBezTo>
                <a:cubicBezTo>
                  <a:pt x="670" y="1018"/>
                  <a:pt x="661" y="1018"/>
                  <a:pt x="658" y="1023"/>
                </a:cubicBezTo>
                <a:cubicBezTo>
                  <a:pt x="654" y="1029"/>
                  <a:pt x="648" y="1070"/>
                  <a:pt x="648" y="1071"/>
                </a:cubicBezTo>
                <a:cubicBezTo>
                  <a:pt x="641" y="1093"/>
                  <a:pt x="602" y="1117"/>
                  <a:pt x="581" y="1123"/>
                </a:cubicBezTo>
                <a:cubicBezTo>
                  <a:pt x="550" y="1145"/>
                  <a:pt x="548" y="1174"/>
                  <a:pt x="543" y="1210"/>
                </a:cubicBezTo>
                <a:cubicBezTo>
                  <a:pt x="545" y="1259"/>
                  <a:pt x="560" y="1332"/>
                  <a:pt x="543" y="1383"/>
                </a:cubicBezTo>
                <a:cubicBezTo>
                  <a:pt x="541" y="1399"/>
                  <a:pt x="549" y="1419"/>
                  <a:pt x="538" y="1431"/>
                </a:cubicBezTo>
                <a:cubicBezTo>
                  <a:pt x="531" y="1439"/>
                  <a:pt x="519" y="1422"/>
                  <a:pt x="509" y="1421"/>
                </a:cubicBezTo>
                <a:cubicBezTo>
                  <a:pt x="496" y="1419"/>
                  <a:pt x="484" y="1418"/>
                  <a:pt x="471" y="1416"/>
                </a:cubicBezTo>
                <a:cubicBezTo>
                  <a:pt x="443" y="1407"/>
                  <a:pt x="423" y="1408"/>
                  <a:pt x="394" y="1411"/>
                </a:cubicBezTo>
                <a:cubicBezTo>
                  <a:pt x="366" y="1418"/>
                  <a:pt x="337" y="1426"/>
                  <a:pt x="308" y="1431"/>
                </a:cubicBezTo>
                <a:cubicBezTo>
                  <a:pt x="274" y="1451"/>
                  <a:pt x="271" y="1444"/>
                  <a:pt x="221" y="1440"/>
                </a:cubicBezTo>
                <a:cubicBezTo>
                  <a:pt x="205" y="1395"/>
                  <a:pt x="213" y="1355"/>
                  <a:pt x="255" y="1330"/>
                </a:cubicBezTo>
                <a:cubicBezTo>
                  <a:pt x="266" y="1311"/>
                  <a:pt x="272" y="1291"/>
                  <a:pt x="284" y="1272"/>
                </a:cubicBezTo>
                <a:cubicBezTo>
                  <a:pt x="286" y="1261"/>
                  <a:pt x="293" y="1250"/>
                  <a:pt x="293" y="1239"/>
                </a:cubicBezTo>
                <a:cubicBezTo>
                  <a:pt x="293" y="1169"/>
                  <a:pt x="262" y="1186"/>
                  <a:pt x="197" y="1181"/>
                </a:cubicBezTo>
                <a:cubicBezTo>
                  <a:pt x="174" y="1175"/>
                  <a:pt x="157" y="1165"/>
                  <a:pt x="135" y="1157"/>
                </a:cubicBezTo>
                <a:cubicBezTo>
                  <a:pt x="116" y="1103"/>
                  <a:pt x="146" y="1062"/>
                  <a:pt x="159" y="1013"/>
                </a:cubicBezTo>
                <a:cubicBezTo>
                  <a:pt x="154" y="967"/>
                  <a:pt x="146" y="911"/>
                  <a:pt x="125" y="869"/>
                </a:cubicBezTo>
                <a:cubicBezTo>
                  <a:pt x="113" y="845"/>
                  <a:pt x="91" y="833"/>
                  <a:pt x="82" y="807"/>
                </a:cubicBezTo>
                <a:cubicBezTo>
                  <a:pt x="76" y="775"/>
                  <a:pt x="82" y="735"/>
                  <a:pt x="68" y="706"/>
                </a:cubicBezTo>
                <a:cubicBezTo>
                  <a:pt x="55" y="678"/>
                  <a:pt x="19" y="660"/>
                  <a:pt x="0" y="634"/>
                </a:cubicBezTo>
                <a:cubicBezTo>
                  <a:pt x="10" y="604"/>
                  <a:pt x="21" y="584"/>
                  <a:pt x="44" y="562"/>
                </a:cubicBezTo>
                <a:cubicBezTo>
                  <a:pt x="50" y="540"/>
                  <a:pt x="82" y="513"/>
                  <a:pt x="101" y="499"/>
                </a:cubicBezTo>
                <a:cubicBezTo>
                  <a:pt x="108" y="479"/>
                  <a:pt x="124" y="457"/>
                  <a:pt x="140" y="442"/>
                </a:cubicBezTo>
                <a:cubicBezTo>
                  <a:pt x="136" y="392"/>
                  <a:pt x="130" y="334"/>
                  <a:pt x="106" y="288"/>
                </a:cubicBezTo>
                <a:cubicBezTo>
                  <a:pt x="103" y="258"/>
                  <a:pt x="97" y="236"/>
                  <a:pt x="92" y="207"/>
                </a:cubicBezTo>
                <a:cubicBezTo>
                  <a:pt x="106" y="136"/>
                  <a:pt x="191" y="157"/>
                  <a:pt x="240" y="125"/>
                </a:cubicBezTo>
                <a:cubicBezTo>
                  <a:pt x="269" y="106"/>
                  <a:pt x="294" y="78"/>
                  <a:pt x="327" y="67"/>
                </a:cubicBezTo>
                <a:cubicBezTo>
                  <a:pt x="341" y="46"/>
                  <a:pt x="359" y="52"/>
                  <a:pt x="380" y="39"/>
                </a:cubicBezTo>
                <a:cubicBezTo>
                  <a:pt x="386" y="29"/>
                  <a:pt x="413" y="0"/>
                  <a:pt x="423" y="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9" name="Freeform 13"/>
          <p:cNvSpPr/>
          <p:nvPr/>
        </p:nvSpPr>
        <p:spPr bwMode="auto">
          <a:xfrm>
            <a:off x="6037036" y="4293834"/>
            <a:ext cx="175381" cy="323548"/>
          </a:xfrm>
          <a:custGeom>
            <a:avLst/>
            <a:gdLst/>
            <a:ahLst/>
            <a:cxnLst>
              <a:cxn ang="0">
                <a:pos x="0" y="0"/>
              </a:cxn>
              <a:cxn ang="0">
                <a:pos x="24" y="86"/>
              </a:cxn>
              <a:cxn ang="0">
                <a:pos x="20" y="144"/>
              </a:cxn>
              <a:cxn ang="0">
                <a:pos x="116" y="192"/>
              </a:cxn>
            </a:cxnLst>
            <a:rect l="0" t="0" r="r" b="b"/>
            <a:pathLst>
              <a:path w="116" h="214">
                <a:moveTo>
                  <a:pt x="0" y="0"/>
                </a:moveTo>
                <a:cubicBezTo>
                  <a:pt x="32" y="19"/>
                  <a:pt x="21" y="46"/>
                  <a:pt x="24" y="86"/>
                </a:cubicBezTo>
                <a:cubicBezTo>
                  <a:pt x="23" y="105"/>
                  <a:pt x="22" y="125"/>
                  <a:pt x="20" y="144"/>
                </a:cubicBezTo>
                <a:cubicBezTo>
                  <a:pt x="11" y="214"/>
                  <a:pt x="73" y="149"/>
                  <a:pt x="116" y="192"/>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0" name="Freeform 14"/>
          <p:cNvSpPr/>
          <p:nvPr/>
        </p:nvSpPr>
        <p:spPr bwMode="auto">
          <a:xfrm>
            <a:off x="4302881" y="3814560"/>
            <a:ext cx="1531559" cy="740833"/>
          </a:xfrm>
          <a:custGeom>
            <a:avLst/>
            <a:gdLst/>
            <a:ahLst/>
            <a:cxnLst>
              <a:cxn ang="0">
                <a:pos x="1013" y="360"/>
              </a:cxn>
              <a:cxn ang="0">
                <a:pos x="922" y="379"/>
              </a:cxn>
              <a:cxn ang="0">
                <a:pos x="879" y="398"/>
              </a:cxn>
              <a:cxn ang="0">
                <a:pos x="869" y="365"/>
              </a:cxn>
              <a:cxn ang="0">
                <a:pos x="855" y="288"/>
              </a:cxn>
              <a:cxn ang="0">
                <a:pos x="792" y="302"/>
              </a:cxn>
              <a:cxn ang="0">
                <a:pos x="725" y="298"/>
              </a:cxn>
              <a:cxn ang="0">
                <a:pos x="663" y="269"/>
              </a:cxn>
              <a:cxn ang="0">
                <a:pos x="595" y="259"/>
              </a:cxn>
              <a:cxn ang="0">
                <a:pos x="480" y="250"/>
              </a:cxn>
              <a:cxn ang="0">
                <a:pos x="466" y="350"/>
              </a:cxn>
              <a:cxn ang="0">
                <a:pos x="370" y="350"/>
              </a:cxn>
              <a:cxn ang="0">
                <a:pos x="312" y="336"/>
              </a:cxn>
              <a:cxn ang="0">
                <a:pos x="259" y="374"/>
              </a:cxn>
              <a:cxn ang="0">
                <a:pos x="216" y="403"/>
              </a:cxn>
              <a:cxn ang="0">
                <a:pos x="197" y="446"/>
              </a:cxn>
              <a:cxn ang="0">
                <a:pos x="178" y="475"/>
              </a:cxn>
              <a:cxn ang="0">
                <a:pos x="173" y="490"/>
              </a:cxn>
              <a:cxn ang="0">
                <a:pos x="139" y="456"/>
              </a:cxn>
              <a:cxn ang="0">
                <a:pos x="120" y="427"/>
              </a:cxn>
              <a:cxn ang="0">
                <a:pos x="77" y="374"/>
              </a:cxn>
              <a:cxn ang="0">
                <a:pos x="67" y="341"/>
              </a:cxn>
              <a:cxn ang="0">
                <a:pos x="39" y="322"/>
              </a:cxn>
              <a:cxn ang="0">
                <a:pos x="24" y="312"/>
              </a:cxn>
              <a:cxn ang="0">
                <a:pos x="0" y="158"/>
              </a:cxn>
              <a:cxn ang="0">
                <a:pos x="111" y="115"/>
              </a:cxn>
              <a:cxn ang="0">
                <a:pos x="192" y="144"/>
              </a:cxn>
              <a:cxn ang="0">
                <a:pos x="240" y="125"/>
              </a:cxn>
              <a:cxn ang="0">
                <a:pos x="245" y="110"/>
              </a:cxn>
              <a:cxn ang="0">
                <a:pos x="274" y="91"/>
              </a:cxn>
              <a:cxn ang="0">
                <a:pos x="360" y="62"/>
              </a:cxn>
              <a:cxn ang="0">
                <a:pos x="389" y="43"/>
              </a:cxn>
              <a:cxn ang="0">
                <a:pos x="394" y="14"/>
              </a:cxn>
              <a:cxn ang="0">
                <a:pos x="399" y="0"/>
              </a:cxn>
            </a:cxnLst>
            <a:rect l="0" t="0" r="r" b="b"/>
            <a:pathLst>
              <a:path w="1013" h="490">
                <a:moveTo>
                  <a:pt x="1013" y="360"/>
                </a:moveTo>
                <a:cubicBezTo>
                  <a:pt x="968" y="364"/>
                  <a:pt x="960" y="371"/>
                  <a:pt x="922" y="379"/>
                </a:cubicBezTo>
                <a:cubicBezTo>
                  <a:pt x="907" y="389"/>
                  <a:pt x="896" y="393"/>
                  <a:pt x="879" y="398"/>
                </a:cubicBezTo>
                <a:cubicBezTo>
                  <a:pt x="834" y="392"/>
                  <a:pt x="848" y="395"/>
                  <a:pt x="869" y="365"/>
                </a:cubicBezTo>
                <a:cubicBezTo>
                  <a:pt x="879" y="336"/>
                  <a:pt x="877" y="310"/>
                  <a:pt x="855" y="288"/>
                </a:cubicBezTo>
                <a:cubicBezTo>
                  <a:pt x="831" y="291"/>
                  <a:pt x="814" y="296"/>
                  <a:pt x="792" y="302"/>
                </a:cubicBezTo>
                <a:cubicBezTo>
                  <a:pt x="770" y="301"/>
                  <a:pt x="747" y="302"/>
                  <a:pt x="725" y="298"/>
                </a:cubicBezTo>
                <a:cubicBezTo>
                  <a:pt x="703" y="294"/>
                  <a:pt x="686" y="273"/>
                  <a:pt x="663" y="269"/>
                </a:cubicBezTo>
                <a:cubicBezTo>
                  <a:pt x="640" y="265"/>
                  <a:pt x="595" y="259"/>
                  <a:pt x="595" y="259"/>
                </a:cubicBezTo>
                <a:cubicBezTo>
                  <a:pt x="551" y="243"/>
                  <a:pt x="529" y="246"/>
                  <a:pt x="480" y="250"/>
                </a:cubicBezTo>
                <a:cubicBezTo>
                  <a:pt x="446" y="272"/>
                  <a:pt x="463" y="312"/>
                  <a:pt x="466" y="350"/>
                </a:cubicBezTo>
                <a:cubicBezTo>
                  <a:pt x="436" y="370"/>
                  <a:pt x="402" y="362"/>
                  <a:pt x="370" y="350"/>
                </a:cubicBezTo>
                <a:cubicBezTo>
                  <a:pt x="351" y="323"/>
                  <a:pt x="342" y="326"/>
                  <a:pt x="312" y="336"/>
                </a:cubicBezTo>
                <a:cubicBezTo>
                  <a:pt x="302" y="351"/>
                  <a:pt x="277" y="369"/>
                  <a:pt x="259" y="374"/>
                </a:cubicBezTo>
                <a:cubicBezTo>
                  <a:pt x="226" y="397"/>
                  <a:pt x="241" y="388"/>
                  <a:pt x="216" y="403"/>
                </a:cubicBezTo>
                <a:cubicBezTo>
                  <a:pt x="202" y="426"/>
                  <a:pt x="209" y="413"/>
                  <a:pt x="197" y="446"/>
                </a:cubicBezTo>
                <a:cubicBezTo>
                  <a:pt x="193" y="457"/>
                  <a:pt x="182" y="464"/>
                  <a:pt x="178" y="475"/>
                </a:cubicBezTo>
                <a:cubicBezTo>
                  <a:pt x="176" y="480"/>
                  <a:pt x="175" y="485"/>
                  <a:pt x="173" y="490"/>
                </a:cubicBezTo>
                <a:cubicBezTo>
                  <a:pt x="161" y="473"/>
                  <a:pt x="151" y="473"/>
                  <a:pt x="139" y="456"/>
                </a:cubicBezTo>
                <a:cubicBezTo>
                  <a:pt x="130" y="425"/>
                  <a:pt x="142" y="460"/>
                  <a:pt x="120" y="427"/>
                </a:cubicBezTo>
                <a:cubicBezTo>
                  <a:pt x="104" y="403"/>
                  <a:pt x="104" y="393"/>
                  <a:pt x="77" y="374"/>
                </a:cubicBezTo>
                <a:cubicBezTo>
                  <a:pt x="77" y="373"/>
                  <a:pt x="70" y="344"/>
                  <a:pt x="67" y="341"/>
                </a:cubicBezTo>
                <a:cubicBezTo>
                  <a:pt x="59" y="333"/>
                  <a:pt x="48" y="328"/>
                  <a:pt x="39" y="322"/>
                </a:cubicBezTo>
                <a:cubicBezTo>
                  <a:pt x="34" y="319"/>
                  <a:pt x="24" y="312"/>
                  <a:pt x="24" y="312"/>
                </a:cubicBezTo>
                <a:cubicBezTo>
                  <a:pt x="8" y="266"/>
                  <a:pt x="49" y="190"/>
                  <a:pt x="0" y="158"/>
                </a:cubicBezTo>
                <a:cubicBezTo>
                  <a:pt x="25" y="123"/>
                  <a:pt x="71" y="120"/>
                  <a:pt x="111" y="115"/>
                </a:cubicBezTo>
                <a:cubicBezTo>
                  <a:pt x="147" y="120"/>
                  <a:pt x="163" y="123"/>
                  <a:pt x="192" y="144"/>
                </a:cubicBezTo>
                <a:cubicBezTo>
                  <a:pt x="226" y="140"/>
                  <a:pt x="228" y="149"/>
                  <a:pt x="240" y="125"/>
                </a:cubicBezTo>
                <a:cubicBezTo>
                  <a:pt x="242" y="120"/>
                  <a:pt x="241" y="114"/>
                  <a:pt x="245" y="110"/>
                </a:cubicBezTo>
                <a:cubicBezTo>
                  <a:pt x="253" y="102"/>
                  <a:pt x="274" y="91"/>
                  <a:pt x="274" y="91"/>
                </a:cubicBezTo>
                <a:cubicBezTo>
                  <a:pt x="292" y="63"/>
                  <a:pt x="329" y="67"/>
                  <a:pt x="360" y="62"/>
                </a:cubicBezTo>
                <a:cubicBezTo>
                  <a:pt x="362" y="61"/>
                  <a:pt x="388" y="46"/>
                  <a:pt x="389" y="43"/>
                </a:cubicBezTo>
                <a:cubicBezTo>
                  <a:pt x="393" y="34"/>
                  <a:pt x="392" y="24"/>
                  <a:pt x="394" y="14"/>
                </a:cubicBezTo>
                <a:cubicBezTo>
                  <a:pt x="395" y="9"/>
                  <a:pt x="399" y="0"/>
                  <a:pt x="399" y="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1" name="Freeform 15"/>
          <p:cNvSpPr/>
          <p:nvPr/>
        </p:nvSpPr>
        <p:spPr bwMode="auto">
          <a:xfrm>
            <a:off x="4398131" y="4591679"/>
            <a:ext cx="1892905" cy="1827893"/>
          </a:xfrm>
          <a:custGeom>
            <a:avLst/>
            <a:gdLst/>
            <a:ahLst/>
            <a:cxnLst>
              <a:cxn ang="0">
                <a:pos x="124" y="0"/>
              </a:cxn>
              <a:cxn ang="0">
                <a:pos x="110" y="57"/>
              </a:cxn>
              <a:cxn ang="0">
                <a:pos x="105" y="72"/>
              </a:cxn>
              <a:cxn ang="0">
                <a:pos x="129" y="312"/>
              </a:cxn>
              <a:cxn ang="0">
                <a:pos x="134" y="403"/>
              </a:cxn>
              <a:cxn ang="0">
                <a:pos x="134" y="441"/>
              </a:cxn>
              <a:cxn ang="0">
                <a:pos x="105" y="460"/>
              </a:cxn>
              <a:cxn ang="0">
                <a:pos x="86" y="484"/>
              </a:cxn>
              <a:cxn ang="0">
                <a:pos x="52" y="518"/>
              </a:cxn>
              <a:cxn ang="0">
                <a:pos x="0" y="561"/>
              </a:cxn>
              <a:cxn ang="0">
                <a:pos x="100" y="566"/>
              </a:cxn>
              <a:cxn ang="0">
                <a:pos x="144" y="604"/>
              </a:cxn>
              <a:cxn ang="0">
                <a:pos x="129" y="700"/>
              </a:cxn>
              <a:cxn ang="0">
                <a:pos x="153" y="835"/>
              </a:cxn>
              <a:cxn ang="0">
                <a:pos x="144" y="873"/>
              </a:cxn>
              <a:cxn ang="0">
                <a:pos x="196" y="883"/>
              </a:cxn>
              <a:cxn ang="0">
                <a:pos x="264" y="873"/>
              </a:cxn>
              <a:cxn ang="0">
                <a:pos x="379" y="840"/>
              </a:cxn>
              <a:cxn ang="0">
                <a:pos x="422" y="820"/>
              </a:cxn>
              <a:cxn ang="0">
                <a:pos x="528" y="796"/>
              </a:cxn>
              <a:cxn ang="0">
                <a:pos x="571" y="825"/>
              </a:cxn>
              <a:cxn ang="0">
                <a:pos x="590" y="854"/>
              </a:cxn>
              <a:cxn ang="0">
                <a:pos x="556" y="892"/>
              </a:cxn>
              <a:cxn ang="0">
                <a:pos x="595" y="979"/>
              </a:cxn>
              <a:cxn ang="0">
                <a:pos x="566" y="1032"/>
              </a:cxn>
              <a:cxn ang="0">
                <a:pos x="561" y="1046"/>
              </a:cxn>
              <a:cxn ang="0">
                <a:pos x="547" y="1056"/>
              </a:cxn>
              <a:cxn ang="0">
                <a:pos x="528" y="1099"/>
              </a:cxn>
              <a:cxn ang="0">
                <a:pos x="518" y="1128"/>
              </a:cxn>
              <a:cxn ang="0">
                <a:pos x="523" y="1152"/>
              </a:cxn>
              <a:cxn ang="0">
                <a:pos x="556" y="1132"/>
              </a:cxn>
              <a:cxn ang="0">
                <a:pos x="571" y="1128"/>
              </a:cxn>
              <a:cxn ang="0">
                <a:pos x="600" y="1113"/>
              </a:cxn>
              <a:cxn ang="0">
                <a:pos x="619" y="1156"/>
              </a:cxn>
              <a:cxn ang="0">
                <a:pos x="667" y="1190"/>
              </a:cxn>
              <a:cxn ang="0">
                <a:pos x="710" y="1209"/>
              </a:cxn>
              <a:cxn ang="0">
                <a:pos x="801" y="1176"/>
              </a:cxn>
              <a:cxn ang="0">
                <a:pos x="816" y="1132"/>
              </a:cxn>
              <a:cxn ang="0">
                <a:pos x="830" y="1128"/>
              </a:cxn>
              <a:cxn ang="0">
                <a:pos x="873" y="1113"/>
              </a:cxn>
              <a:cxn ang="0">
                <a:pos x="888" y="1108"/>
              </a:cxn>
              <a:cxn ang="0">
                <a:pos x="940" y="1132"/>
              </a:cxn>
              <a:cxn ang="0">
                <a:pos x="969" y="1142"/>
              </a:cxn>
              <a:cxn ang="0">
                <a:pos x="1032" y="1084"/>
              </a:cxn>
              <a:cxn ang="0">
                <a:pos x="1051" y="1060"/>
              </a:cxn>
              <a:cxn ang="0">
                <a:pos x="1152" y="1008"/>
              </a:cxn>
              <a:cxn ang="0">
                <a:pos x="1252" y="974"/>
              </a:cxn>
            </a:cxnLst>
            <a:rect l="0" t="0" r="r" b="b"/>
            <a:pathLst>
              <a:path w="1252" h="1209">
                <a:moveTo>
                  <a:pt x="124" y="0"/>
                </a:moveTo>
                <a:cubicBezTo>
                  <a:pt x="118" y="39"/>
                  <a:pt x="123" y="18"/>
                  <a:pt x="110" y="57"/>
                </a:cubicBezTo>
                <a:cubicBezTo>
                  <a:pt x="108" y="62"/>
                  <a:pt x="105" y="72"/>
                  <a:pt x="105" y="72"/>
                </a:cubicBezTo>
                <a:cubicBezTo>
                  <a:pt x="111" y="195"/>
                  <a:pt x="101" y="227"/>
                  <a:pt x="129" y="312"/>
                </a:cubicBezTo>
                <a:cubicBezTo>
                  <a:pt x="131" y="342"/>
                  <a:pt x="131" y="373"/>
                  <a:pt x="134" y="403"/>
                </a:cubicBezTo>
                <a:cubicBezTo>
                  <a:pt x="136" y="424"/>
                  <a:pt x="149" y="413"/>
                  <a:pt x="134" y="441"/>
                </a:cubicBezTo>
                <a:cubicBezTo>
                  <a:pt x="132" y="444"/>
                  <a:pt x="108" y="458"/>
                  <a:pt x="105" y="460"/>
                </a:cubicBezTo>
                <a:cubicBezTo>
                  <a:pt x="93" y="495"/>
                  <a:pt x="110" y="457"/>
                  <a:pt x="86" y="484"/>
                </a:cubicBezTo>
                <a:cubicBezTo>
                  <a:pt x="54" y="521"/>
                  <a:pt x="83" y="508"/>
                  <a:pt x="52" y="518"/>
                </a:cubicBezTo>
                <a:cubicBezTo>
                  <a:pt x="31" y="532"/>
                  <a:pt x="20" y="548"/>
                  <a:pt x="0" y="561"/>
                </a:cubicBezTo>
                <a:cubicBezTo>
                  <a:pt x="22" y="569"/>
                  <a:pt x="88" y="565"/>
                  <a:pt x="100" y="566"/>
                </a:cubicBezTo>
                <a:cubicBezTo>
                  <a:pt x="115" y="580"/>
                  <a:pt x="127" y="594"/>
                  <a:pt x="144" y="604"/>
                </a:cubicBezTo>
                <a:cubicBezTo>
                  <a:pt x="152" y="636"/>
                  <a:pt x="135" y="668"/>
                  <a:pt x="129" y="700"/>
                </a:cubicBezTo>
                <a:cubicBezTo>
                  <a:pt x="133" y="747"/>
                  <a:pt x="138" y="790"/>
                  <a:pt x="153" y="835"/>
                </a:cubicBezTo>
                <a:cubicBezTo>
                  <a:pt x="153" y="835"/>
                  <a:pt x="143" y="872"/>
                  <a:pt x="144" y="873"/>
                </a:cubicBezTo>
                <a:cubicBezTo>
                  <a:pt x="158" y="884"/>
                  <a:pt x="179" y="879"/>
                  <a:pt x="196" y="883"/>
                </a:cubicBezTo>
                <a:cubicBezTo>
                  <a:pt x="223" y="899"/>
                  <a:pt x="240" y="886"/>
                  <a:pt x="264" y="873"/>
                </a:cubicBezTo>
                <a:cubicBezTo>
                  <a:pt x="298" y="856"/>
                  <a:pt x="342" y="850"/>
                  <a:pt x="379" y="840"/>
                </a:cubicBezTo>
                <a:cubicBezTo>
                  <a:pt x="427" y="802"/>
                  <a:pt x="367" y="845"/>
                  <a:pt x="422" y="820"/>
                </a:cubicBezTo>
                <a:cubicBezTo>
                  <a:pt x="499" y="785"/>
                  <a:pt x="381" y="806"/>
                  <a:pt x="528" y="796"/>
                </a:cubicBezTo>
                <a:cubicBezTo>
                  <a:pt x="551" y="802"/>
                  <a:pt x="551" y="813"/>
                  <a:pt x="571" y="825"/>
                </a:cubicBezTo>
                <a:cubicBezTo>
                  <a:pt x="577" y="835"/>
                  <a:pt x="590" y="842"/>
                  <a:pt x="590" y="854"/>
                </a:cubicBezTo>
                <a:cubicBezTo>
                  <a:pt x="590" y="865"/>
                  <a:pt x="562" y="883"/>
                  <a:pt x="556" y="892"/>
                </a:cubicBezTo>
                <a:cubicBezTo>
                  <a:pt x="546" y="930"/>
                  <a:pt x="564" y="958"/>
                  <a:pt x="595" y="979"/>
                </a:cubicBezTo>
                <a:cubicBezTo>
                  <a:pt x="590" y="1008"/>
                  <a:pt x="589" y="1015"/>
                  <a:pt x="566" y="1032"/>
                </a:cubicBezTo>
                <a:cubicBezTo>
                  <a:pt x="564" y="1037"/>
                  <a:pt x="564" y="1042"/>
                  <a:pt x="561" y="1046"/>
                </a:cubicBezTo>
                <a:cubicBezTo>
                  <a:pt x="557" y="1050"/>
                  <a:pt x="550" y="1051"/>
                  <a:pt x="547" y="1056"/>
                </a:cubicBezTo>
                <a:cubicBezTo>
                  <a:pt x="539" y="1069"/>
                  <a:pt x="534" y="1085"/>
                  <a:pt x="528" y="1099"/>
                </a:cubicBezTo>
                <a:cubicBezTo>
                  <a:pt x="524" y="1108"/>
                  <a:pt x="518" y="1128"/>
                  <a:pt x="518" y="1128"/>
                </a:cubicBezTo>
                <a:cubicBezTo>
                  <a:pt x="520" y="1136"/>
                  <a:pt x="516" y="1148"/>
                  <a:pt x="523" y="1152"/>
                </a:cubicBezTo>
                <a:cubicBezTo>
                  <a:pt x="546" y="1167"/>
                  <a:pt x="547" y="1139"/>
                  <a:pt x="556" y="1132"/>
                </a:cubicBezTo>
                <a:cubicBezTo>
                  <a:pt x="560" y="1129"/>
                  <a:pt x="566" y="1129"/>
                  <a:pt x="571" y="1128"/>
                </a:cubicBezTo>
                <a:cubicBezTo>
                  <a:pt x="575" y="1125"/>
                  <a:pt x="593" y="1110"/>
                  <a:pt x="600" y="1113"/>
                </a:cubicBezTo>
                <a:cubicBezTo>
                  <a:pt x="614" y="1119"/>
                  <a:pt x="608" y="1145"/>
                  <a:pt x="619" y="1156"/>
                </a:cubicBezTo>
                <a:cubicBezTo>
                  <a:pt x="638" y="1177"/>
                  <a:pt x="638" y="1184"/>
                  <a:pt x="667" y="1190"/>
                </a:cubicBezTo>
                <a:cubicBezTo>
                  <a:pt x="681" y="1200"/>
                  <a:pt x="694" y="1203"/>
                  <a:pt x="710" y="1209"/>
                </a:cubicBezTo>
                <a:cubicBezTo>
                  <a:pt x="754" y="1204"/>
                  <a:pt x="771" y="1206"/>
                  <a:pt x="801" y="1176"/>
                </a:cubicBezTo>
                <a:cubicBezTo>
                  <a:pt x="813" y="1142"/>
                  <a:pt x="808" y="1157"/>
                  <a:pt x="816" y="1132"/>
                </a:cubicBezTo>
                <a:cubicBezTo>
                  <a:pt x="818" y="1127"/>
                  <a:pt x="825" y="1130"/>
                  <a:pt x="830" y="1128"/>
                </a:cubicBezTo>
                <a:cubicBezTo>
                  <a:pt x="844" y="1123"/>
                  <a:pt x="859" y="1118"/>
                  <a:pt x="873" y="1113"/>
                </a:cubicBezTo>
                <a:cubicBezTo>
                  <a:pt x="878" y="1111"/>
                  <a:pt x="888" y="1108"/>
                  <a:pt x="888" y="1108"/>
                </a:cubicBezTo>
                <a:cubicBezTo>
                  <a:pt x="934" y="1116"/>
                  <a:pt x="907" y="1121"/>
                  <a:pt x="940" y="1132"/>
                </a:cubicBezTo>
                <a:cubicBezTo>
                  <a:pt x="950" y="1135"/>
                  <a:pt x="969" y="1142"/>
                  <a:pt x="969" y="1142"/>
                </a:cubicBezTo>
                <a:cubicBezTo>
                  <a:pt x="1023" y="1133"/>
                  <a:pt x="1007" y="1122"/>
                  <a:pt x="1032" y="1084"/>
                </a:cubicBezTo>
                <a:cubicBezTo>
                  <a:pt x="1040" y="1057"/>
                  <a:pt x="1029" y="1082"/>
                  <a:pt x="1051" y="1060"/>
                </a:cubicBezTo>
                <a:cubicBezTo>
                  <a:pt x="1089" y="1022"/>
                  <a:pt x="1100" y="1014"/>
                  <a:pt x="1152" y="1008"/>
                </a:cubicBezTo>
                <a:cubicBezTo>
                  <a:pt x="1182" y="997"/>
                  <a:pt x="1220" y="974"/>
                  <a:pt x="1252" y="974"/>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2" name="Freeform 16"/>
          <p:cNvSpPr/>
          <p:nvPr/>
        </p:nvSpPr>
        <p:spPr bwMode="auto">
          <a:xfrm>
            <a:off x="6959298" y="6245703"/>
            <a:ext cx="436941" cy="420310"/>
          </a:xfrm>
          <a:custGeom>
            <a:avLst/>
            <a:gdLst/>
            <a:ahLst/>
            <a:cxnLst>
              <a:cxn ang="0">
                <a:pos x="0" y="0"/>
              </a:cxn>
              <a:cxn ang="0">
                <a:pos x="48" y="29"/>
              </a:cxn>
              <a:cxn ang="0">
                <a:pos x="115" y="53"/>
              </a:cxn>
              <a:cxn ang="0">
                <a:pos x="154" y="86"/>
              </a:cxn>
              <a:cxn ang="0">
                <a:pos x="245" y="106"/>
              </a:cxn>
              <a:cxn ang="0">
                <a:pos x="250" y="178"/>
              </a:cxn>
              <a:cxn ang="0">
                <a:pos x="278" y="206"/>
              </a:cxn>
              <a:cxn ang="0">
                <a:pos x="283" y="278"/>
              </a:cxn>
            </a:cxnLst>
            <a:rect l="0" t="0" r="r" b="b"/>
            <a:pathLst>
              <a:path w="289" h="278">
                <a:moveTo>
                  <a:pt x="0" y="0"/>
                </a:moveTo>
                <a:cubicBezTo>
                  <a:pt x="38" y="8"/>
                  <a:pt x="24" y="9"/>
                  <a:pt x="48" y="29"/>
                </a:cubicBezTo>
                <a:cubicBezTo>
                  <a:pt x="64" y="43"/>
                  <a:pt x="95" y="49"/>
                  <a:pt x="115" y="53"/>
                </a:cubicBezTo>
                <a:cubicBezTo>
                  <a:pt x="131" y="62"/>
                  <a:pt x="136" y="81"/>
                  <a:pt x="154" y="86"/>
                </a:cubicBezTo>
                <a:cubicBezTo>
                  <a:pt x="184" y="95"/>
                  <a:pt x="215" y="96"/>
                  <a:pt x="245" y="106"/>
                </a:cubicBezTo>
                <a:cubicBezTo>
                  <a:pt x="247" y="130"/>
                  <a:pt x="242" y="155"/>
                  <a:pt x="250" y="178"/>
                </a:cubicBezTo>
                <a:cubicBezTo>
                  <a:pt x="254" y="191"/>
                  <a:pt x="278" y="206"/>
                  <a:pt x="278" y="206"/>
                </a:cubicBezTo>
                <a:cubicBezTo>
                  <a:pt x="289" y="239"/>
                  <a:pt x="283" y="216"/>
                  <a:pt x="283" y="27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3" name="Freeform 17"/>
          <p:cNvSpPr/>
          <p:nvPr/>
        </p:nvSpPr>
        <p:spPr bwMode="auto">
          <a:xfrm>
            <a:off x="5551715" y="6434691"/>
            <a:ext cx="210154" cy="297845"/>
          </a:xfrm>
          <a:custGeom>
            <a:avLst/>
            <a:gdLst/>
            <a:ahLst/>
            <a:cxnLst>
              <a:cxn ang="0">
                <a:pos x="0" y="0"/>
              </a:cxn>
              <a:cxn ang="0">
                <a:pos x="0" y="101"/>
              </a:cxn>
              <a:cxn ang="0">
                <a:pos x="38" y="134"/>
              </a:cxn>
              <a:cxn ang="0">
                <a:pos x="101" y="86"/>
              </a:cxn>
              <a:cxn ang="0">
                <a:pos x="134" y="134"/>
              </a:cxn>
              <a:cxn ang="0">
                <a:pos x="139" y="173"/>
              </a:cxn>
            </a:cxnLst>
            <a:rect l="0" t="0" r="r" b="b"/>
            <a:pathLst>
              <a:path w="139" h="197">
                <a:moveTo>
                  <a:pt x="0" y="0"/>
                </a:moveTo>
                <a:cubicBezTo>
                  <a:pt x="37" y="13"/>
                  <a:pt x="8" y="70"/>
                  <a:pt x="0" y="101"/>
                </a:cubicBezTo>
                <a:cubicBezTo>
                  <a:pt x="8" y="197"/>
                  <a:pt x="0" y="161"/>
                  <a:pt x="38" y="134"/>
                </a:cubicBezTo>
                <a:cubicBezTo>
                  <a:pt x="47" y="110"/>
                  <a:pt x="77" y="94"/>
                  <a:pt x="101" y="86"/>
                </a:cubicBezTo>
                <a:cubicBezTo>
                  <a:pt x="121" y="93"/>
                  <a:pt x="127" y="114"/>
                  <a:pt x="134" y="134"/>
                </a:cubicBezTo>
                <a:cubicBezTo>
                  <a:pt x="139" y="170"/>
                  <a:pt x="139" y="157"/>
                  <a:pt x="139" y="17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4" name="Freeform 18"/>
          <p:cNvSpPr/>
          <p:nvPr/>
        </p:nvSpPr>
        <p:spPr bwMode="auto">
          <a:xfrm>
            <a:off x="2807607" y="5916108"/>
            <a:ext cx="1841500" cy="780143"/>
          </a:xfrm>
          <a:custGeom>
            <a:avLst/>
            <a:gdLst/>
            <a:ahLst/>
            <a:cxnLst>
              <a:cxn ang="0">
                <a:pos x="1210" y="7"/>
              </a:cxn>
              <a:cxn ang="0">
                <a:pos x="1191" y="26"/>
              </a:cxn>
              <a:cxn ang="0">
                <a:pos x="1143" y="50"/>
              </a:cxn>
              <a:cxn ang="0">
                <a:pos x="1124" y="84"/>
              </a:cxn>
              <a:cxn ang="0">
                <a:pos x="1119" y="108"/>
              </a:cxn>
              <a:cxn ang="0">
                <a:pos x="1037" y="122"/>
              </a:cxn>
              <a:cxn ang="0">
                <a:pos x="1018" y="141"/>
              </a:cxn>
              <a:cxn ang="0">
                <a:pos x="989" y="156"/>
              </a:cxn>
              <a:cxn ang="0">
                <a:pos x="917" y="127"/>
              </a:cxn>
              <a:cxn ang="0">
                <a:pos x="773" y="165"/>
              </a:cxn>
              <a:cxn ang="0">
                <a:pos x="711" y="199"/>
              </a:cxn>
              <a:cxn ang="0">
                <a:pos x="687" y="194"/>
              </a:cxn>
              <a:cxn ang="0">
                <a:pos x="658" y="184"/>
              </a:cxn>
              <a:cxn ang="0">
                <a:pos x="586" y="189"/>
              </a:cxn>
              <a:cxn ang="0">
                <a:pos x="557" y="213"/>
              </a:cxn>
              <a:cxn ang="0">
                <a:pos x="500" y="228"/>
              </a:cxn>
              <a:cxn ang="0">
                <a:pos x="485" y="237"/>
              </a:cxn>
              <a:cxn ang="0">
                <a:pos x="471" y="242"/>
              </a:cxn>
              <a:cxn ang="0">
                <a:pos x="442" y="261"/>
              </a:cxn>
              <a:cxn ang="0">
                <a:pos x="432" y="276"/>
              </a:cxn>
              <a:cxn ang="0">
                <a:pos x="418" y="285"/>
              </a:cxn>
              <a:cxn ang="0">
                <a:pos x="370" y="328"/>
              </a:cxn>
              <a:cxn ang="0">
                <a:pos x="274" y="295"/>
              </a:cxn>
              <a:cxn ang="0">
                <a:pos x="236" y="261"/>
              </a:cxn>
              <a:cxn ang="0">
                <a:pos x="178" y="252"/>
              </a:cxn>
              <a:cxn ang="0">
                <a:pos x="0" y="304"/>
              </a:cxn>
              <a:cxn ang="0">
                <a:pos x="5" y="333"/>
              </a:cxn>
              <a:cxn ang="0">
                <a:pos x="15" y="362"/>
              </a:cxn>
              <a:cxn ang="0">
                <a:pos x="116" y="405"/>
              </a:cxn>
              <a:cxn ang="0">
                <a:pos x="168" y="444"/>
              </a:cxn>
              <a:cxn ang="0">
                <a:pos x="188" y="487"/>
              </a:cxn>
              <a:cxn ang="0">
                <a:pos x="236" y="501"/>
              </a:cxn>
              <a:cxn ang="0">
                <a:pos x="322" y="496"/>
              </a:cxn>
              <a:cxn ang="0">
                <a:pos x="360" y="501"/>
              </a:cxn>
              <a:cxn ang="0">
                <a:pos x="370" y="516"/>
              </a:cxn>
            </a:cxnLst>
            <a:rect l="0" t="0" r="r" b="b"/>
            <a:pathLst>
              <a:path w="1218" h="516">
                <a:moveTo>
                  <a:pt x="1210" y="7"/>
                </a:moveTo>
                <a:cubicBezTo>
                  <a:pt x="1171" y="21"/>
                  <a:pt x="1218" y="0"/>
                  <a:pt x="1191" y="26"/>
                </a:cubicBezTo>
                <a:cubicBezTo>
                  <a:pt x="1172" y="45"/>
                  <a:pt x="1164" y="44"/>
                  <a:pt x="1143" y="50"/>
                </a:cubicBezTo>
                <a:cubicBezTo>
                  <a:pt x="1133" y="63"/>
                  <a:pt x="1129" y="67"/>
                  <a:pt x="1124" y="84"/>
                </a:cubicBezTo>
                <a:cubicBezTo>
                  <a:pt x="1122" y="92"/>
                  <a:pt x="1125" y="103"/>
                  <a:pt x="1119" y="108"/>
                </a:cubicBezTo>
                <a:cubicBezTo>
                  <a:pt x="1108" y="117"/>
                  <a:pt x="1043" y="121"/>
                  <a:pt x="1037" y="122"/>
                </a:cubicBezTo>
                <a:cubicBezTo>
                  <a:pt x="1000" y="135"/>
                  <a:pt x="1043" y="116"/>
                  <a:pt x="1018" y="141"/>
                </a:cubicBezTo>
                <a:cubicBezTo>
                  <a:pt x="1010" y="149"/>
                  <a:pt x="998" y="150"/>
                  <a:pt x="989" y="156"/>
                </a:cubicBezTo>
                <a:cubicBezTo>
                  <a:pt x="930" y="149"/>
                  <a:pt x="957" y="151"/>
                  <a:pt x="917" y="127"/>
                </a:cubicBezTo>
                <a:cubicBezTo>
                  <a:pt x="861" y="132"/>
                  <a:pt x="824" y="148"/>
                  <a:pt x="773" y="165"/>
                </a:cubicBezTo>
                <a:cubicBezTo>
                  <a:pt x="757" y="182"/>
                  <a:pt x="733" y="191"/>
                  <a:pt x="711" y="199"/>
                </a:cubicBezTo>
                <a:cubicBezTo>
                  <a:pt x="703" y="197"/>
                  <a:pt x="695" y="196"/>
                  <a:pt x="687" y="194"/>
                </a:cubicBezTo>
                <a:cubicBezTo>
                  <a:pt x="677" y="191"/>
                  <a:pt x="658" y="184"/>
                  <a:pt x="658" y="184"/>
                </a:cubicBezTo>
                <a:cubicBezTo>
                  <a:pt x="634" y="186"/>
                  <a:pt x="609" y="184"/>
                  <a:pt x="586" y="189"/>
                </a:cubicBezTo>
                <a:cubicBezTo>
                  <a:pt x="574" y="192"/>
                  <a:pt x="569" y="208"/>
                  <a:pt x="557" y="213"/>
                </a:cubicBezTo>
                <a:cubicBezTo>
                  <a:pt x="532" y="224"/>
                  <a:pt x="526" y="223"/>
                  <a:pt x="500" y="228"/>
                </a:cubicBezTo>
                <a:cubicBezTo>
                  <a:pt x="495" y="231"/>
                  <a:pt x="490" y="234"/>
                  <a:pt x="485" y="237"/>
                </a:cubicBezTo>
                <a:cubicBezTo>
                  <a:pt x="481" y="239"/>
                  <a:pt x="475" y="240"/>
                  <a:pt x="471" y="242"/>
                </a:cubicBezTo>
                <a:cubicBezTo>
                  <a:pt x="461" y="248"/>
                  <a:pt x="442" y="261"/>
                  <a:pt x="442" y="261"/>
                </a:cubicBezTo>
                <a:cubicBezTo>
                  <a:pt x="439" y="266"/>
                  <a:pt x="436" y="272"/>
                  <a:pt x="432" y="276"/>
                </a:cubicBezTo>
                <a:cubicBezTo>
                  <a:pt x="428" y="280"/>
                  <a:pt x="422" y="281"/>
                  <a:pt x="418" y="285"/>
                </a:cubicBezTo>
                <a:cubicBezTo>
                  <a:pt x="396" y="310"/>
                  <a:pt x="402" y="319"/>
                  <a:pt x="370" y="328"/>
                </a:cubicBezTo>
                <a:cubicBezTo>
                  <a:pt x="334" y="324"/>
                  <a:pt x="305" y="316"/>
                  <a:pt x="274" y="295"/>
                </a:cubicBezTo>
                <a:cubicBezTo>
                  <a:pt x="261" y="286"/>
                  <a:pt x="251" y="265"/>
                  <a:pt x="236" y="261"/>
                </a:cubicBezTo>
                <a:cubicBezTo>
                  <a:pt x="217" y="256"/>
                  <a:pt x="197" y="256"/>
                  <a:pt x="178" y="252"/>
                </a:cubicBezTo>
                <a:cubicBezTo>
                  <a:pt x="124" y="287"/>
                  <a:pt x="63" y="300"/>
                  <a:pt x="0" y="304"/>
                </a:cubicBezTo>
                <a:cubicBezTo>
                  <a:pt x="2" y="314"/>
                  <a:pt x="3" y="324"/>
                  <a:pt x="5" y="333"/>
                </a:cubicBezTo>
                <a:cubicBezTo>
                  <a:pt x="8" y="343"/>
                  <a:pt x="15" y="362"/>
                  <a:pt x="15" y="362"/>
                </a:cubicBezTo>
                <a:cubicBezTo>
                  <a:pt x="25" y="421"/>
                  <a:pt x="47" y="401"/>
                  <a:pt x="116" y="405"/>
                </a:cubicBezTo>
                <a:cubicBezTo>
                  <a:pt x="132" y="416"/>
                  <a:pt x="151" y="438"/>
                  <a:pt x="168" y="444"/>
                </a:cubicBezTo>
                <a:cubicBezTo>
                  <a:pt x="170" y="451"/>
                  <a:pt x="184" y="483"/>
                  <a:pt x="188" y="487"/>
                </a:cubicBezTo>
                <a:cubicBezTo>
                  <a:pt x="195" y="495"/>
                  <a:pt x="227" y="499"/>
                  <a:pt x="236" y="501"/>
                </a:cubicBezTo>
                <a:cubicBezTo>
                  <a:pt x="265" y="499"/>
                  <a:pt x="293" y="496"/>
                  <a:pt x="322" y="496"/>
                </a:cubicBezTo>
                <a:cubicBezTo>
                  <a:pt x="335" y="496"/>
                  <a:pt x="348" y="496"/>
                  <a:pt x="360" y="501"/>
                </a:cubicBezTo>
                <a:cubicBezTo>
                  <a:pt x="366" y="503"/>
                  <a:pt x="370" y="516"/>
                  <a:pt x="370" y="516"/>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5" name="Freeform 19"/>
          <p:cNvSpPr/>
          <p:nvPr/>
        </p:nvSpPr>
        <p:spPr bwMode="auto">
          <a:xfrm>
            <a:off x="2859012" y="4576560"/>
            <a:ext cx="1705429" cy="518584"/>
          </a:xfrm>
          <a:custGeom>
            <a:avLst/>
            <a:gdLst/>
            <a:ahLst/>
            <a:cxnLst>
              <a:cxn ang="0">
                <a:pos x="1128" y="190"/>
              </a:cxn>
              <a:cxn ang="0">
                <a:pos x="1090" y="243"/>
              </a:cxn>
              <a:cxn ang="0">
                <a:pos x="1013" y="214"/>
              </a:cxn>
              <a:cxn ang="0">
                <a:pos x="970" y="156"/>
              </a:cxn>
              <a:cxn ang="0">
                <a:pos x="922" y="84"/>
              </a:cxn>
              <a:cxn ang="0">
                <a:pos x="903" y="65"/>
              </a:cxn>
              <a:cxn ang="0">
                <a:pos x="898" y="51"/>
              </a:cxn>
              <a:cxn ang="0">
                <a:pos x="825" y="50"/>
              </a:cxn>
              <a:cxn ang="0">
                <a:pos x="720" y="3"/>
              </a:cxn>
              <a:cxn ang="0">
                <a:pos x="681" y="69"/>
              </a:cxn>
              <a:cxn ang="0">
                <a:pos x="571" y="89"/>
              </a:cxn>
              <a:cxn ang="0">
                <a:pos x="562" y="79"/>
              </a:cxn>
              <a:cxn ang="0">
                <a:pos x="547" y="84"/>
              </a:cxn>
              <a:cxn ang="0">
                <a:pos x="519" y="103"/>
              </a:cxn>
              <a:cxn ang="0">
                <a:pos x="509" y="118"/>
              </a:cxn>
              <a:cxn ang="0">
                <a:pos x="495" y="123"/>
              </a:cxn>
              <a:cxn ang="0">
                <a:pos x="490" y="137"/>
              </a:cxn>
              <a:cxn ang="0">
                <a:pos x="461" y="147"/>
              </a:cxn>
              <a:cxn ang="0">
                <a:pos x="418" y="161"/>
              </a:cxn>
              <a:cxn ang="0">
                <a:pos x="399" y="209"/>
              </a:cxn>
              <a:cxn ang="0">
                <a:pos x="365" y="286"/>
              </a:cxn>
              <a:cxn ang="0">
                <a:pos x="336" y="343"/>
              </a:cxn>
              <a:cxn ang="0">
                <a:pos x="269" y="339"/>
              </a:cxn>
              <a:cxn ang="0">
                <a:pos x="183" y="243"/>
              </a:cxn>
              <a:cxn ang="0">
                <a:pos x="135" y="252"/>
              </a:cxn>
              <a:cxn ang="0">
                <a:pos x="62" y="324"/>
              </a:cxn>
              <a:cxn ang="0">
                <a:pos x="0" y="247"/>
              </a:cxn>
              <a:cxn ang="0">
                <a:pos x="29" y="142"/>
              </a:cxn>
            </a:cxnLst>
            <a:rect l="0" t="0" r="r" b="b"/>
            <a:pathLst>
              <a:path w="1128" h="343">
                <a:moveTo>
                  <a:pt x="1128" y="190"/>
                </a:moveTo>
                <a:cubicBezTo>
                  <a:pt x="1105" y="205"/>
                  <a:pt x="1112" y="227"/>
                  <a:pt x="1090" y="243"/>
                </a:cubicBezTo>
                <a:cubicBezTo>
                  <a:pt x="993" y="235"/>
                  <a:pt x="1058" y="243"/>
                  <a:pt x="1013" y="214"/>
                </a:cubicBezTo>
                <a:cubicBezTo>
                  <a:pt x="999" y="192"/>
                  <a:pt x="987" y="174"/>
                  <a:pt x="970" y="156"/>
                </a:cubicBezTo>
                <a:cubicBezTo>
                  <a:pt x="958" y="122"/>
                  <a:pt x="956" y="102"/>
                  <a:pt x="922" y="84"/>
                </a:cubicBezTo>
                <a:cubicBezTo>
                  <a:pt x="909" y="47"/>
                  <a:pt x="928" y="90"/>
                  <a:pt x="903" y="65"/>
                </a:cubicBezTo>
                <a:cubicBezTo>
                  <a:pt x="899" y="61"/>
                  <a:pt x="903" y="53"/>
                  <a:pt x="898" y="51"/>
                </a:cubicBezTo>
                <a:cubicBezTo>
                  <a:pt x="880" y="44"/>
                  <a:pt x="825" y="50"/>
                  <a:pt x="825" y="50"/>
                </a:cubicBezTo>
                <a:cubicBezTo>
                  <a:pt x="795" y="42"/>
                  <a:pt x="744" y="0"/>
                  <a:pt x="720" y="3"/>
                </a:cubicBezTo>
                <a:cubicBezTo>
                  <a:pt x="713" y="14"/>
                  <a:pt x="691" y="62"/>
                  <a:pt x="681" y="69"/>
                </a:cubicBezTo>
                <a:cubicBezTo>
                  <a:pt x="654" y="111"/>
                  <a:pt x="617" y="84"/>
                  <a:pt x="571" y="89"/>
                </a:cubicBezTo>
                <a:cubicBezTo>
                  <a:pt x="566" y="92"/>
                  <a:pt x="567" y="77"/>
                  <a:pt x="562" y="79"/>
                </a:cubicBezTo>
                <a:cubicBezTo>
                  <a:pt x="557" y="81"/>
                  <a:pt x="552" y="81"/>
                  <a:pt x="547" y="84"/>
                </a:cubicBezTo>
                <a:cubicBezTo>
                  <a:pt x="537" y="89"/>
                  <a:pt x="519" y="103"/>
                  <a:pt x="519" y="103"/>
                </a:cubicBezTo>
                <a:cubicBezTo>
                  <a:pt x="516" y="108"/>
                  <a:pt x="514" y="114"/>
                  <a:pt x="509" y="118"/>
                </a:cubicBezTo>
                <a:cubicBezTo>
                  <a:pt x="505" y="121"/>
                  <a:pt x="499" y="119"/>
                  <a:pt x="495" y="123"/>
                </a:cubicBezTo>
                <a:cubicBezTo>
                  <a:pt x="491" y="127"/>
                  <a:pt x="494" y="134"/>
                  <a:pt x="490" y="137"/>
                </a:cubicBezTo>
                <a:cubicBezTo>
                  <a:pt x="482" y="143"/>
                  <a:pt x="471" y="144"/>
                  <a:pt x="461" y="147"/>
                </a:cubicBezTo>
                <a:cubicBezTo>
                  <a:pt x="447" y="151"/>
                  <a:pt x="418" y="161"/>
                  <a:pt x="418" y="161"/>
                </a:cubicBezTo>
                <a:cubicBezTo>
                  <a:pt x="406" y="177"/>
                  <a:pt x="403" y="189"/>
                  <a:pt x="399" y="209"/>
                </a:cubicBezTo>
                <a:cubicBezTo>
                  <a:pt x="393" y="262"/>
                  <a:pt x="395" y="254"/>
                  <a:pt x="365" y="286"/>
                </a:cubicBezTo>
                <a:cubicBezTo>
                  <a:pt x="358" y="307"/>
                  <a:pt x="343" y="322"/>
                  <a:pt x="336" y="343"/>
                </a:cubicBezTo>
                <a:cubicBezTo>
                  <a:pt x="314" y="342"/>
                  <a:pt x="291" y="341"/>
                  <a:pt x="269" y="339"/>
                </a:cubicBezTo>
                <a:cubicBezTo>
                  <a:pt x="224" y="334"/>
                  <a:pt x="194" y="281"/>
                  <a:pt x="183" y="243"/>
                </a:cubicBezTo>
                <a:cubicBezTo>
                  <a:pt x="170" y="245"/>
                  <a:pt x="148" y="244"/>
                  <a:pt x="135" y="252"/>
                </a:cubicBezTo>
                <a:cubicBezTo>
                  <a:pt x="114" y="264"/>
                  <a:pt x="84" y="316"/>
                  <a:pt x="62" y="324"/>
                </a:cubicBezTo>
                <a:cubicBezTo>
                  <a:pt x="0" y="319"/>
                  <a:pt x="15" y="293"/>
                  <a:pt x="0" y="247"/>
                </a:cubicBezTo>
                <a:cubicBezTo>
                  <a:pt x="4" y="211"/>
                  <a:pt x="7" y="172"/>
                  <a:pt x="29" y="142"/>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6" name="Freeform 20"/>
          <p:cNvSpPr/>
          <p:nvPr/>
        </p:nvSpPr>
        <p:spPr bwMode="auto">
          <a:xfrm>
            <a:off x="2550583" y="5149572"/>
            <a:ext cx="635000" cy="1241273"/>
          </a:xfrm>
          <a:custGeom>
            <a:avLst/>
            <a:gdLst/>
            <a:ahLst/>
            <a:cxnLst>
              <a:cxn ang="0">
                <a:pos x="415" y="0"/>
              </a:cxn>
              <a:cxn ang="0">
                <a:pos x="396" y="34"/>
              </a:cxn>
              <a:cxn ang="0">
                <a:pos x="367" y="72"/>
              </a:cxn>
              <a:cxn ang="0">
                <a:pos x="343" y="96"/>
              </a:cxn>
              <a:cxn ang="0">
                <a:pos x="314" y="106"/>
              </a:cxn>
              <a:cxn ang="0">
                <a:pos x="257" y="101"/>
              </a:cxn>
              <a:cxn ang="0">
                <a:pos x="185" y="67"/>
              </a:cxn>
              <a:cxn ang="0">
                <a:pos x="94" y="72"/>
              </a:cxn>
              <a:cxn ang="0">
                <a:pos x="65" y="96"/>
              </a:cxn>
              <a:cxn ang="0">
                <a:pos x="12" y="197"/>
              </a:cxn>
              <a:cxn ang="0">
                <a:pos x="50" y="312"/>
              </a:cxn>
              <a:cxn ang="0">
                <a:pos x="127" y="298"/>
              </a:cxn>
              <a:cxn ang="0">
                <a:pos x="190" y="303"/>
              </a:cxn>
              <a:cxn ang="0">
                <a:pos x="218" y="379"/>
              </a:cxn>
              <a:cxn ang="0">
                <a:pos x="185" y="418"/>
              </a:cxn>
              <a:cxn ang="0">
                <a:pos x="166" y="495"/>
              </a:cxn>
              <a:cxn ang="0">
                <a:pos x="161" y="523"/>
              </a:cxn>
              <a:cxn ang="0">
                <a:pos x="151" y="552"/>
              </a:cxn>
              <a:cxn ang="0">
                <a:pos x="218" y="682"/>
              </a:cxn>
              <a:cxn ang="0">
                <a:pos x="175" y="821"/>
              </a:cxn>
            </a:cxnLst>
            <a:rect l="0" t="0" r="r" b="b"/>
            <a:pathLst>
              <a:path w="420" h="821">
                <a:moveTo>
                  <a:pt x="415" y="0"/>
                </a:moveTo>
                <a:cubicBezTo>
                  <a:pt x="404" y="52"/>
                  <a:pt x="420" y="4"/>
                  <a:pt x="396" y="34"/>
                </a:cubicBezTo>
                <a:cubicBezTo>
                  <a:pt x="383" y="50"/>
                  <a:pt x="387" y="60"/>
                  <a:pt x="367" y="72"/>
                </a:cubicBezTo>
                <a:cubicBezTo>
                  <a:pt x="358" y="87"/>
                  <a:pt x="360" y="89"/>
                  <a:pt x="343" y="96"/>
                </a:cubicBezTo>
                <a:cubicBezTo>
                  <a:pt x="334" y="100"/>
                  <a:pt x="314" y="106"/>
                  <a:pt x="314" y="106"/>
                </a:cubicBezTo>
                <a:cubicBezTo>
                  <a:pt x="295" y="104"/>
                  <a:pt x="275" y="106"/>
                  <a:pt x="257" y="101"/>
                </a:cubicBezTo>
                <a:cubicBezTo>
                  <a:pt x="220" y="91"/>
                  <a:pt x="230" y="75"/>
                  <a:pt x="185" y="67"/>
                </a:cubicBezTo>
                <a:cubicBezTo>
                  <a:pt x="155" y="69"/>
                  <a:pt x="124" y="68"/>
                  <a:pt x="94" y="72"/>
                </a:cubicBezTo>
                <a:cubicBezTo>
                  <a:pt x="87" y="73"/>
                  <a:pt x="69" y="92"/>
                  <a:pt x="65" y="96"/>
                </a:cubicBezTo>
                <a:cubicBezTo>
                  <a:pt x="43" y="123"/>
                  <a:pt x="24" y="164"/>
                  <a:pt x="12" y="197"/>
                </a:cubicBezTo>
                <a:cubicBezTo>
                  <a:pt x="6" y="243"/>
                  <a:pt x="0" y="294"/>
                  <a:pt x="50" y="312"/>
                </a:cubicBezTo>
                <a:cubicBezTo>
                  <a:pt x="81" y="309"/>
                  <a:pt x="100" y="308"/>
                  <a:pt x="127" y="298"/>
                </a:cubicBezTo>
                <a:cubicBezTo>
                  <a:pt x="148" y="300"/>
                  <a:pt x="170" y="298"/>
                  <a:pt x="190" y="303"/>
                </a:cubicBezTo>
                <a:cubicBezTo>
                  <a:pt x="197" y="305"/>
                  <a:pt x="214" y="366"/>
                  <a:pt x="218" y="379"/>
                </a:cubicBezTo>
                <a:cubicBezTo>
                  <a:pt x="202" y="391"/>
                  <a:pt x="199" y="403"/>
                  <a:pt x="185" y="418"/>
                </a:cubicBezTo>
                <a:cubicBezTo>
                  <a:pt x="180" y="445"/>
                  <a:pt x="171" y="469"/>
                  <a:pt x="166" y="495"/>
                </a:cubicBezTo>
                <a:cubicBezTo>
                  <a:pt x="164" y="504"/>
                  <a:pt x="163" y="514"/>
                  <a:pt x="161" y="523"/>
                </a:cubicBezTo>
                <a:cubicBezTo>
                  <a:pt x="158" y="533"/>
                  <a:pt x="151" y="552"/>
                  <a:pt x="151" y="552"/>
                </a:cubicBezTo>
                <a:cubicBezTo>
                  <a:pt x="157" y="608"/>
                  <a:pt x="172" y="649"/>
                  <a:pt x="218" y="682"/>
                </a:cubicBezTo>
                <a:cubicBezTo>
                  <a:pt x="232" y="734"/>
                  <a:pt x="211" y="785"/>
                  <a:pt x="175" y="821"/>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7" name="Freeform 21"/>
          <p:cNvSpPr/>
          <p:nvPr/>
        </p:nvSpPr>
        <p:spPr bwMode="auto">
          <a:xfrm>
            <a:off x="842131" y="4423858"/>
            <a:ext cx="2068286" cy="1335011"/>
          </a:xfrm>
          <a:custGeom>
            <a:avLst/>
            <a:gdLst/>
            <a:ahLst/>
            <a:cxnLst>
              <a:cxn ang="0">
                <a:pos x="0" y="0"/>
              </a:cxn>
              <a:cxn ang="0">
                <a:pos x="33" y="34"/>
              </a:cxn>
              <a:cxn ang="0">
                <a:pos x="62" y="43"/>
              </a:cxn>
              <a:cxn ang="0">
                <a:pos x="144" y="0"/>
              </a:cxn>
              <a:cxn ang="0">
                <a:pos x="139" y="15"/>
              </a:cxn>
              <a:cxn ang="0">
                <a:pos x="129" y="29"/>
              </a:cxn>
              <a:cxn ang="0">
                <a:pos x="115" y="77"/>
              </a:cxn>
              <a:cxn ang="0">
                <a:pos x="100" y="168"/>
              </a:cxn>
              <a:cxn ang="0">
                <a:pos x="120" y="226"/>
              </a:cxn>
              <a:cxn ang="0">
                <a:pos x="148" y="235"/>
              </a:cxn>
              <a:cxn ang="0">
                <a:pos x="177" y="245"/>
              </a:cxn>
              <a:cxn ang="0">
                <a:pos x="240" y="235"/>
              </a:cxn>
              <a:cxn ang="0">
                <a:pos x="292" y="207"/>
              </a:cxn>
              <a:cxn ang="0">
                <a:pos x="345" y="197"/>
              </a:cxn>
              <a:cxn ang="0">
                <a:pos x="369" y="317"/>
              </a:cxn>
              <a:cxn ang="0">
                <a:pos x="484" y="375"/>
              </a:cxn>
              <a:cxn ang="0">
                <a:pos x="508" y="403"/>
              </a:cxn>
              <a:cxn ang="0">
                <a:pos x="518" y="432"/>
              </a:cxn>
              <a:cxn ang="0">
                <a:pos x="552" y="543"/>
              </a:cxn>
              <a:cxn ang="0">
                <a:pos x="585" y="615"/>
              </a:cxn>
              <a:cxn ang="0">
                <a:pos x="619" y="720"/>
              </a:cxn>
              <a:cxn ang="0">
                <a:pos x="633" y="768"/>
              </a:cxn>
              <a:cxn ang="0">
                <a:pos x="662" y="826"/>
              </a:cxn>
              <a:cxn ang="0">
                <a:pos x="676" y="874"/>
              </a:cxn>
              <a:cxn ang="0">
                <a:pos x="715" y="883"/>
              </a:cxn>
              <a:cxn ang="0">
                <a:pos x="796" y="874"/>
              </a:cxn>
              <a:cxn ang="0">
                <a:pos x="907" y="826"/>
              </a:cxn>
              <a:cxn ang="0">
                <a:pos x="969" y="768"/>
              </a:cxn>
              <a:cxn ang="0">
                <a:pos x="984" y="706"/>
              </a:cxn>
              <a:cxn ang="0">
                <a:pos x="940" y="605"/>
              </a:cxn>
              <a:cxn ang="0">
                <a:pos x="988" y="519"/>
              </a:cxn>
              <a:cxn ang="0">
                <a:pos x="1017" y="499"/>
              </a:cxn>
              <a:cxn ang="0">
                <a:pos x="1080" y="475"/>
              </a:cxn>
              <a:cxn ang="0">
                <a:pos x="1089" y="461"/>
              </a:cxn>
              <a:cxn ang="0">
                <a:pos x="1104" y="451"/>
              </a:cxn>
              <a:cxn ang="0">
                <a:pos x="1118" y="423"/>
              </a:cxn>
              <a:cxn ang="0">
                <a:pos x="1142" y="322"/>
              </a:cxn>
              <a:cxn ang="0">
                <a:pos x="1180" y="274"/>
              </a:cxn>
              <a:cxn ang="0">
                <a:pos x="1200" y="231"/>
              </a:cxn>
              <a:cxn ang="0">
                <a:pos x="1272" y="187"/>
              </a:cxn>
              <a:cxn ang="0">
                <a:pos x="1368" y="183"/>
              </a:cxn>
            </a:cxnLst>
            <a:rect l="0" t="0" r="r" b="b"/>
            <a:pathLst>
              <a:path w="1368" h="883">
                <a:moveTo>
                  <a:pt x="0" y="0"/>
                </a:moveTo>
                <a:cubicBezTo>
                  <a:pt x="31" y="11"/>
                  <a:pt x="19" y="20"/>
                  <a:pt x="33" y="34"/>
                </a:cubicBezTo>
                <a:cubicBezTo>
                  <a:pt x="34" y="35"/>
                  <a:pt x="60" y="42"/>
                  <a:pt x="62" y="43"/>
                </a:cubicBezTo>
                <a:cubicBezTo>
                  <a:pt x="103" y="36"/>
                  <a:pt x="111" y="11"/>
                  <a:pt x="144" y="0"/>
                </a:cubicBezTo>
                <a:cubicBezTo>
                  <a:pt x="142" y="5"/>
                  <a:pt x="141" y="10"/>
                  <a:pt x="139" y="15"/>
                </a:cubicBezTo>
                <a:cubicBezTo>
                  <a:pt x="136" y="20"/>
                  <a:pt x="131" y="24"/>
                  <a:pt x="129" y="29"/>
                </a:cubicBezTo>
                <a:cubicBezTo>
                  <a:pt x="123" y="44"/>
                  <a:pt x="121" y="61"/>
                  <a:pt x="115" y="77"/>
                </a:cubicBezTo>
                <a:cubicBezTo>
                  <a:pt x="111" y="108"/>
                  <a:pt x="108" y="138"/>
                  <a:pt x="100" y="168"/>
                </a:cubicBezTo>
                <a:cubicBezTo>
                  <a:pt x="104" y="210"/>
                  <a:pt x="92" y="212"/>
                  <a:pt x="120" y="226"/>
                </a:cubicBezTo>
                <a:cubicBezTo>
                  <a:pt x="127" y="230"/>
                  <a:pt x="141" y="233"/>
                  <a:pt x="148" y="235"/>
                </a:cubicBezTo>
                <a:cubicBezTo>
                  <a:pt x="158" y="238"/>
                  <a:pt x="177" y="245"/>
                  <a:pt x="177" y="245"/>
                </a:cubicBezTo>
                <a:cubicBezTo>
                  <a:pt x="194" y="243"/>
                  <a:pt x="222" y="244"/>
                  <a:pt x="240" y="235"/>
                </a:cubicBezTo>
                <a:cubicBezTo>
                  <a:pt x="264" y="223"/>
                  <a:pt x="263" y="212"/>
                  <a:pt x="292" y="207"/>
                </a:cubicBezTo>
                <a:cubicBezTo>
                  <a:pt x="312" y="197"/>
                  <a:pt x="323" y="189"/>
                  <a:pt x="345" y="197"/>
                </a:cubicBezTo>
                <a:cubicBezTo>
                  <a:pt x="357" y="230"/>
                  <a:pt x="339" y="291"/>
                  <a:pt x="369" y="317"/>
                </a:cubicBezTo>
                <a:cubicBezTo>
                  <a:pt x="403" y="346"/>
                  <a:pt x="451" y="347"/>
                  <a:pt x="484" y="375"/>
                </a:cubicBezTo>
                <a:cubicBezTo>
                  <a:pt x="494" y="383"/>
                  <a:pt x="503" y="391"/>
                  <a:pt x="508" y="403"/>
                </a:cubicBezTo>
                <a:cubicBezTo>
                  <a:pt x="512" y="412"/>
                  <a:pt x="518" y="432"/>
                  <a:pt x="518" y="432"/>
                </a:cubicBezTo>
                <a:cubicBezTo>
                  <a:pt x="523" y="471"/>
                  <a:pt x="530" y="510"/>
                  <a:pt x="552" y="543"/>
                </a:cubicBezTo>
                <a:cubicBezTo>
                  <a:pt x="559" y="568"/>
                  <a:pt x="577" y="590"/>
                  <a:pt x="585" y="615"/>
                </a:cubicBezTo>
                <a:cubicBezTo>
                  <a:pt x="589" y="657"/>
                  <a:pt x="595" y="686"/>
                  <a:pt x="619" y="720"/>
                </a:cubicBezTo>
                <a:cubicBezTo>
                  <a:pt x="619" y="721"/>
                  <a:pt x="628" y="759"/>
                  <a:pt x="633" y="768"/>
                </a:cubicBezTo>
                <a:cubicBezTo>
                  <a:pt x="643" y="787"/>
                  <a:pt x="656" y="805"/>
                  <a:pt x="662" y="826"/>
                </a:cubicBezTo>
                <a:cubicBezTo>
                  <a:pt x="665" y="835"/>
                  <a:pt x="669" y="867"/>
                  <a:pt x="676" y="874"/>
                </a:cubicBezTo>
                <a:cubicBezTo>
                  <a:pt x="680" y="878"/>
                  <a:pt x="714" y="883"/>
                  <a:pt x="715" y="883"/>
                </a:cubicBezTo>
                <a:cubicBezTo>
                  <a:pt x="716" y="883"/>
                  <a:pt x="778" y="883"/>
                  <a:pt x="796" y="874"/>
                </a:cubicBezTo>
                <a:cubicBezTo>
                  <a:pt x="846" y="849"/>
                  <a:pt x="847" y="834"/>
                  <a:pt x="907" y="826"/>
                </a:cubicBezTo>
                <a:cubicBezTo>
                  <a:pt x="937" y="815"/>
                  <a:pt x="944" y="786"/>
                  <a:pt x="969" y="768"/>
                </a:cubicBezTo>
                <a:cubicBezTo>
                  <a:pt x="974" y="747"/>
                  <a:pt x="977" y="726"/>
                  <a:pt x="984" y="706"/>
                </a:cubicBezTo>
                <a:cubicBezTo>
                  <a:pt x="976" y="659"/>
                  <a:pt x="954" y="644"/>
                  <a:pt x="940" y="605"/>
                </a:cubicBezTo>
                <a:cubicBezTo>
                  <a:pt x="947" y="572"/>
                  <a:pt x="951" y="530"/>
                  <a:pt x="988" y="519"/>
                </a:cubicBezTo>
                <a:cubicBezTo>
                  <a:pt x="998" y="512"/>
                  <a:pt x="1007" y="506"/>
                  <a:pt x="1017" y="499"/>
                </a:cubicBezTo>
                <a:cubicBezTo>
                  <a:pt x="1029" y="490"/>
                  <a:pt x="1060" y="488"/>
                  <a:pt x="1080" y="475"/>
                </a:cubicBezTo>
                <a:cubicBezTo>
                  <a:pt x="1083" y="470"/>
                  <a:pt x="1085" y="465"/>
                  <a:pt x="1089" y="461"/>
                </a:cubicBezTo>
                <a:cubicBezTo>
                  <a:pt x="1093" y="457"/>
                  <a:pt x="1100" y="456"/>
                  <a:pt x="1104" y="451"/>
                </a:cubicBezTo>
                <a:cubicBezTo>
                  <a:pt x="1110" y="443"/>
                  <a:pt x="1112" y="431"/>
                  <a:pt x="1118" y="423"/>
                </a:cubicBezTo>
                <a:cubicBezTo>
                  <a:pt x="1122" y="388"/>
                  <a:pt x="1121" y="351"/>
                  <a:pt x="1142" y="322"/>
                </a:cubicBezTo>
                <a:cubicBezTo>
                  <a:pt x="1150" y="299"/>
                  <a:pt x="1157" y="282"/>
                  <a:pt x="1180" y="274"/>
                </a:cubicBezTo>
                <a:cubicBezTo>
                  <a:pt x="1185" y="258"/>
                  <a:pt x="1194" y="247"/>
                  <a:pt x="1200" y="231"/>
                </a:cubicBezTo>
                <a:cubicBezTo>
                  <a:pt x="1206" y="178"/>
                  <a:pt x="1215" y="192"/>
                  <a:pt x="1272" y="187"/>
                </a:cubicBezTo>
                <a:cubicBezTo>
                  <a:pt x="1312" y="175"/>
                  <a:pt x="1281" y="183"/>
                  <a:pt x="1368" y="18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8" name="Freeform 22"/>
          <p:cNvSpPr/>
          <p:nvPr/>
        </p:nvSpPr>
        <p:spPr bwMode="auto">
          <a:xfrm>
            <a:off x="878417" y="2450822"/>
            <a:ext cx="1316870" cy="2582333"/>
          </a:xfrm>
          <a:custGeom>
            <a:avLst/>
            <a:gdLst/>
            <a:ahLst/>
            <a:cxnLst>
              <a:cxn ang="0">
                <a:pos x="0" y="14"/>
              </a:cxn>
              <a:cxn ang="0">
                <a:pos x="124" y="4"/>
              </a:cxn>
              <a:cxn ang="0">
                <a:pos x="144" y="24"/>
              </a:cxn>
              <a:cxn ang="0">
                <a:pos x="187" y="62"/>
              </a:cxn>
              <a:cxn ang="0">
                <a:pos x="192" y="76"/>
              </a:cxn>
              <a:cxn ang="0">
                <a:pos x="196" y="144"/>
              </a:cxn>
              <a:cxn ang="0">
                <a:pos x="283" y="168"/>
              </a:cxn>
              <a:cxn ang="0">
                <a:pos x="379" y="182"/>
              </a:cxn>
              <a:cxn ang="0">
                <a:pos x="422" y="254"/>
              </a:cxn>
              <a:cxn ang="0">
                <a:pos x="451" y="264"/>
              </a:cxn>
              <a:cxn ang="0">
                <a:pos x="484" y="312"/>
              </a:cxn>
              <a:cxn ang="0">
                <a:pos x="595" y="355"/>
              </a:cxn>
              <a:cxn ang="0">
                <a:pos x="648" y="364"/>
              </a:cxn>
              <a:cxn ang="0">
                <a:pos x="672" y="398"/>
              </a:cxn>
              <a:cxn ang="0">
                <a:pos x="700" y="412"/>
              </a:cxn>
              <a:cxn ang="0">
                <a:pos x="744" y="436"/>
              </a:cxn>
              <a:cxn ang="0">
                <a:pos x="768" y="484"/>
              </a:cxn>
              <a:cxn ang="0">
                <a:pos x="753" y="561"/>
              </a:cxn>
              <a:cxn ang="0">
                <a:pos x="758" y="676"/>
              </a:cxn>
              <a:cxn ang="0">
                <a:pos x="787" y="696"/>
              </a:cxn>
              <a:cxn ang="0">
                <a:pos x="806" y="739"/>
              </a:cxn>
              <a:cxn ang="0">
                <a:pos x="792" y="835"/>
              </a:cxn>
              <a:cxn ang="0">
                <a:pos x="820" y="892"/>
              </a:cxn>
              <a:cxn ang="0">
                <a:pos x="844" y="984"/>
              </a:cxn>
              <a:cxn ang="0">
                <a:pos x="840" y="1032"/>
              </a:cxn>
              <a:cxn ang="0">
                <a:pos x="830" y="1060"/>
              </a:cxn>
              <a:cxn ang="0">
                <a:pos x="844" y="1224"/>
              </a:cxn>
              <a:cxn ang="0">
                <a:pos x="849" y="1296"/>
              </a:cxn>
              <a:cxn ang="0">
                <a:pos x="864" y="1339"/>
              </a:cxn>
              <a:cxn ang="0">
                <a:pos x="868" y="1387"/>
              </a:cxn>
              <a:cxn ang="0">
                <a:pos x="854" y="1396"/>
              </a:cxn>
              <a:cxn ang="0">
                <a:pos x="825" y="1416"/>
              </a:cxn>
              <a:cxn ang="0">
                <a:pos x="792" y="1449"/>
              </a:cxn>
              <a:cxn ang="0">
                <a:pos x="744" y="1488"/>
              </a:cxn>
              <a:cxn ang="0">
                <a:pos x="720" y="1512"/>
              </a:cxn>
              <a:cxn ang="0">
                <a:pos x="676" y="1560"/>
              </a:cxn>
              <a:cxn ang="0">
                <a:pos x="638" y="1651"/>
              </a:cxn>
              <a:cxn ang="0">
                <a:pos x="614" y="1680"/>
              </a:cxn>
              <a:cxn ang="0">
                <a:pos x="518" y="1689"/>
              </a:cxn>
              <a:cxn ang="0">
                <a:pos x="489" y="1708"/>
              </a:cxn>
            </a:cxnLst>
            <a:rect l="0" t="0" r="r" b="b"/>
            <a:pathLst>
              <a:path w="871" h="1708">
                <a:moveTo>
                  <a:pt x="0" y="14"/>
                </a:moveTo>
                <a:cubicBezTo>
                  <a:pt x="60" y="8"/>
                  <a:pt x="59" y="0"/>
                  <a:pt x="124" y="4"/>
                </a:cubicBezTo>
                <a:cubicBezTo>
                  <a:pt x="156" y="15"/>
                  <a:pt x="125" y="0"/>
                  <a:pt x="144" y="24"/>
                </a:cubicBezTo>
                <a:cubicBezTo>
                  <a:pt x="155" y="38"/>
                  <a:pt x="175" y="46"/>
                  <a:pt x="187" y="62"/>
                </a:cubicBezTo>
                <a:cubicBezTo>
                  <a:pt x="189" y="67"/>
                  <a:pt x="191" y="71"/>
                  <a:pt x="192" y="76"/>
                </a:cubicBezTo>
                <a:cubicBezTo>
                  <a:pt x="194" y="99"/>
                  <a:pt x="191" y="122"/>
                  <a:pt x="196" y="144"/>
                </a:cubicBezTo>
                <a:cubicBezTo>
                  <a:pt x="200" y="160"/>
                  <a:pt x="274" y="167"/>
                  <a:pt x="283" y="168"/>
                </a:cubicBezTo>
                <a:cubicBezTo>
                  <a:pt x="319" y="178"/>
                  <a:pt x="333" y="179"/>
                  <a:pt x="379" y="182"/>
                </a:cubicBezTo>
                <a:cubicBezTo>
                  <a:pt x="384" y="196"/>
                  <a:pt x="410" y="247"/>
                  <a:pt x="422" y="254"/>
                </a:cubicBezTo>
                <a:cubicBezTo>
                  <a:pt x="431" y="259"/>
                  <a:pt x="451" y="264"/>
                  <a:pt x="451" y="264"/>
                </a:cubicBezTo>
                <a:cubicBezTo>
                  <a:pt x="461" y="279"/>
                  <a:pt x="472" y="300"/>
                  <a:pt x="484" y="312"/>
                </a:cubicBezTo>
                <a:cubicBezTo>
                  <a:pt x="508" y="336"/>
                  <a:pt x="564" y="350"/>
                  <a:pt x="595" y="355"/>
                </a:cubicBezTo>
                <a:cubicBezTo>
                  <a:pt x="612" y="361"/>
                  <a:pt x="631" y="358"/>
                  <a:pt x="648" y="364"/>
                </a:cubicBezTo>
                <a:cubicBezTo>
                  <a:pt x="661" y="369"/>
                  <a:pt x="665" y="389"/>
                  <a:pt x="672" y="398"/>
                </a:cubicBezTo>
                <a:cubicBezTo>
                  <a:pt x="680" y="408"/>
                  <a:pt x="689" y="409"/>
                  <a:pt x="700" y="412"/>
                </a:cubicBezTo>
                <a:cubicBezTo>
                  <a:pt x="733" y="435"/>
                  <a:pt x="718" y="429"/>
                  <a:pt x="744" y="436"/>
                </a:cubicBezTo>
                <a:cubicBezTo>
                  <a:pt x="754" y="453"/>
                  <a:pt x="763" y="464"/>
                  <a:pt x="768" y="484"/>
                </a:cubicBezTo>
                <a:cubicBezTo>
                  <a:pt x="764" y="512"/>
                  <a:pt x="759" y="534"/>
                  <a:pt x="753" y="561"/>
                </a:cubicBezTo>
                <a:cubicBezTo>
                  <a:pt x="755" y="599"/>
                  <a:pt x="749" y="639"/>
                  <a:pt x="758" y="676"/>
                </a:cubicBezTo>
                <a:cubicBezTo>
                  <a:pt x="761" y="687"/>
                  <a:pt x="787" y="696"/>
                  <a:pt x="787" y="696"/>
                </a:cubicBezTo>
                <a:cubicBezTo>
                  <a:pt x="795" y="709"/>
                  <a:pt x="806" y="739"/>
                  <a:pt x="806" y="739"/>
                </a:cubicBezTo>
                <a:cubicBezTo>
                  <a:pt x="802" y="773"/>
                  <a:pt x="795" y="801"/>
                  <a:pt x="792" y="835"/>
                </a:cubicBezTo>
                <a:cubicBezTo>
                  <a:pt x="796" y="866"/>
                  <a:pt x="795" y="876"/>
                  <a:pt x="820" y="892"/>
                </a:cubicBezTo>
                <a:cubicBezTo>
                  <a:pt x="830" y="922"/>
                  <a:pt x="838" y="953"/>
                  <a:pt x="844" y="984"/>
                </a:cubicBezTo>
                <a:cubicBezTo>
                  <a:pt x="843" y="1000"/>
                  <a:pt x="843" y="1016"/>
                  <a:pt x="840" y="1032"/>
                </a:cubicBezTo>
                <a:cubicBezTo>
                  <a:pt x="838" y="1042"/>
                  <a:pt x="830" y="1060"/>
                  <a:pt x="830" y="1060"/>
                </a:cubicBezTo>
                <a:cubicBezTo>
                  <a:pt x="836" y="1118"/>
                  <a:pt x="841" y="1162"/>
                  <a:pt x="844" y="1224"/>
                </a:cubicBezTo>
                <a:cubicBezTo>
                  <a:pt x="845" y="1248"/>
                  <a:pt x="845" y="1272"/>
                  <a:pt x="849" y="1296"/>
                </a:cubicBezTo>
                <a:cubicBezTo>
                  <a:pt x="851" y="1311"/>
                  <a:pt x="864" y="1339"/>
                  <a:pt x="864" y="1339"/>
                </a:cubicBezTo>
                <a:cubicBezTo>
                  <a:pt x="865" y="1355"/>
                  <a:pt x="871" y="1371"/>
                  <a:pt x="868" y="1387"/>
                </a:cubicBezTo>
                <a:cubicBezTo>
                  <a:pt x="867" y="1392"/>
                  <a:pt x="859" y="1393"/>
                  <a:pt x="854" y="1396"/>
                </a:cubicBezTo>
                <a:cubicBezTo>
                  <a:pt x="844" y="1403"/>
                  <a:pt x="825" y="1416"/>
                  <a:pt x="825" y="1416"/>
                </a:cubicBezTo>
                <a:cubicBezTo>
                  <a:pt x="803" y="1448"/>
                  <a:pt x="817" y="1440"/>
                  <a:pt x="792" y="1449"/>
                </a:cubicBezTo>
                <a:cubicBezTo>
                  <a:pt x="785" y="1470"/>
                  <a:pt x="764" y="1474"/>
                  <a:pt x="744" y="1488"/>
                </a:cubicBezTo>
                <a:cubicBezTo>
                  <a:pt x="735" y="1495"/>
                  <a:pt x="729" y="1505"/>
                  <a:pt x="720" y="1512"/>
                </a:cubicBezTo>
                <a:cubicBezTo>
                  <a:pt x="713" y="1531"/>
                  <a:pt x="693" y="1549"/>
                  <a:pt x="676" y="1560"/>
                </a:cubicBezTo>
                <a:cubicBezTo>
                  <a:pt x="672" y="1578"/>
                  <a:pt x="648" y="1637"/>
                  <a:pt x="638" y="1651"/>
                </a:cubicBezTo>
                <a:cubicBezTo>
                  <a:pt x="635" y="1655"/>
                  <a:pt x="619" y="1679"/>
                  <a:pt x="614" y="1680"/>
                </a:cubicBezTo>
                <a:cubicBezTo>
                  <a:pt x="583" y="1687"/>
                  <a:pt x="550" y="1686"/>
                  <a:pt x="518" y="1689"/>
                </a:cubicBezTo>
                <a:cubicBezTo>
                  <a:pt x="513" y="1693"/>
                  <a:pt x="489" y="1703"/>
                  <a:pt x="489" y="170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9" name="Freeform 23"/>
          <p:cNvSpPr/>
          <p:nvPr/>
        </p:nvSpPr>
        <p:spPr bwMode="auto">
          <a:xfrm>
            <a:off x="4673298" y="3459263"/>
            <a:ext cx="202595" cy="290286"/>
          </a:xfrm>
          <a:custGeom>
            <a:avLst/>
            <a:gdLst/>
            <a:ahLst/>
            <a:cxnLst>
              <a:cxn ang="0">
                <a:pos x="0" y="24"/>
              </a:cxn>
              <a:cxn ang="0">
                <a:pos x="58" y="0"/>
              </a:cxn>
              <a:cxn ang="0">
                <a:pos x="101" y="77"/>
              </a:cxn>
              <a:cxn ang="0">
                <a:pos x="120" y="105"/>
              </a:cxn>
              <a:cxn ang="0">
                <a:pos x="134" y="192"/>
              </a:cxn>
            </a:cxnLst>
            <a:rect l="0" t="0" r="r" b="b"/>
            <a:pathLst>
              <a:path w="134" h="192">
                <a:moveTo>
                  <a:pt x="0" y="24"/>
                </a:moveTo>
                <a:cubicBezTo>
                  <a:pt x="20" y="17"/>
                  <a:pt x="37" y="7"/>
                  <a:pt x="58" y="0"/>
                </a:cubicBezTo>
                <a:cubicBezTo>
                  <a:pt x="114" y="10"/>
                  <a:pt x="85" y="20"/>
                  <a:pt x="101" y="77"/>
                </a:cubicBezTo>
                <a:cubicBezTo>
                  <a:pt x="104" y="88"/>
                  <a:pt x="120" y="105"/>
                  <a:pt x="120" y="105"/>
                </a:cubicBezTo>
                <a:cubicBezTo>
                  <a:pt x="130" y="135"/>
                  <a:pt x="134" y="158"/>
                  <a:pt x="134" y="192"/>
                </a:cubicBezTo>
              </a:path>
            </a:pathLst>
          </a:custGeom>
          <a:noFill/>
          <a:ln w="28575" cap="flat" cmpd="sng">
            <a:solidFill>
              <a:schemeClr val="tx1"/>
            </a:solidFill>
            <a:prstDash val="dashDot"/>
            <a:round/>
          </a:ln>
          <a:effectLst/>
        </p:spPr>
        <p:txBody>
          <a:bodyPr wrap="none" anchor="ctr"/>
          <a:lstStyle/>
          <a:p>
            <a:endParaRPr lang="zh-CN" altLang="en-US" sz="1715"/>
          </a:p>
        </p:txBody>
      </p:sp>
      <p:sp>
        <p:nvSpPr>
          <p:cNvPr id="40" name="Freeform 24"/>
          <p:cNvSpPr/>
          <p:nvPr/>
        </p:nvSpPr>
        <p:spPr bwMode="auto">
          <a:xfrm>
            <a:off x="1850572" y="2335917"/>
            <a:ext cx="1850571" cy="774095"/>
          </a:xfrm>
          <a:custGeom>
            <a:avLst/>
            <a:gdLst/>
            <a:ahLst/>
            <a:cxnLst>
              <a:cxn ang="0">
                <a:pos x="1224" y="469"/>
              </a:cxn>
              <a:cxn ang="0">
                <a:pos x="1200" y="474"/>
              </a:cxn>
              <a:cxn ang="0">
                <a:pos x="1171" y="484"/>
              </a:cxn>
              <a:cxn ang="0">
                <a:pos x="1104" y="450"/>
              </a:cxn>
              <a:cxn ang="0">
                <a:pos x="1056" y="431"/>
              </a:cxn>
              <a:cxn ang="0">
                <a:pos x="998" y="436"/>
              </a:cxn>
              <a:cxn ang="0">
                <a:pos x="993" y="450"/>
              </a:cxn>
              <a:cxn ang="0">
                <a:pos x="941" y="488"/>
              </a:cxn>
              <a:cxn ang="0">
                <a:pos x="883" y="512"/>
              </a:cxn>
              <a:cxn ang="0">
                <a:pos x="811" y="508"/>
              </a:cxn>
              <a:cxn ang="0">
                <a:pos x="782" y="498"/>
              </a:cxn>
              <a:cxn ang="0">
                <a:pos x="753" y="479"/>
              </a:cxn>
              <a:cxn ang="0">
                <a:pos x="749" y="464"/>
              </a:cxn>
              <a:cxn ang="0">
                <a:pos x="734" y="450"/>
              </a:cxn>
              <a:cxn ang="0">
                <a:pos x="729" y="436"/>
              </a:cxn>
              <a:cxn ang="0">
                <a:pos x="720" y="421"/>
              </a:cxn>
              <a:cxn ang="0">
                <a:pos x="710" y="392"/>
              </a:cxn>
              <a:cxn ang="0">
                <a:pos x="681" y="277"/>
              </a:cxn>
              <a:cxn ang="0">
                <a:pos x="633" y="330"/>
              </a:cxn>
              <a:cxn ang="0">
                <a:pos x="595" y="325"/>
              </a:cxn>
              <a:cxn ang="0">
                <a:pos x="561" y="282"/>
              </a:cxn>
              <a:cxn ang="0">
                <a:pos x="499" y="181"/>
              </a:cxn>
              <a:cxn ang="0">
                <a:pos x="461" y="133"/>
              </a:cxn>
              <a:cxn ang="0">
                <a:pos x="221" y="90"/>
              </a:cxn>
              <a:cxn ang="0">
                <a:pos x="173" y="42"/>
              </a:cxn>
              <a:cxn ang="0">
                <a:pos x="105" y="4"/>
              </a:cxn>
              <a:cxn ang="0">
                <a:pos x="43" y="18"/>
              </a:cxn>
              <a:cxn ang="0">
                <a:pos x="33" y="47"/>
              </a:cxn>
              <a:cxn ang="0">
                <a:pos x="125" y="80"/>
              </a:cxn>
              <a:cxn ang="0">
                <a:pos x="168" y="100"/>
              </a:cxn>
              <a:cxn ang="0">
                <a:pos x="201" y="133"/>
              </a:cxn>
              <a:cxn ang="0">
                <a:pos x="293" y="196"/>
              </a:cxn>
              <a:cxn ang="0">
                <a:pos x="216" y="239"/>
              </a:cxn>
              <a:cxn ang="0">
                <a:pos x="168" y="311"/>
              </a:cxn>
              <a:cxn ang="0">
                <a:pos x="120" y="277"/>
              </a:cxn>
              <a:cxn ang="0">
                <a:pos x="77" y="258"/>
              </a:cxn>
              <a:cxn ang="0">
                <a:pos x="38" y="306"/>
              </a:cxn>
              <a:cxn ang="0">
                <a:pos x="33" y="320"/>
              </a:cxn>
              <a:cxn ang="0">
                <a:pos x="19" y="330"/>
              </a:cxn>
              <a:cxn ang="0">
                <a:pos x="0" y="412"/>
              </a:cxn>
              <a:cxn ang="0">
                <a:pos x="9" y="440"/>
              </a:cxn>
            </a:cxnLst>
            <a:rect l="0" t="0" r="r" b="b"/>
            <a:pathLst>
              <a:path w="1224" h="512">
                <a:moveTo>
                  <a:pt x="1224" y="469"/>
                </a:moveTo>
                <a:cubicBezTo>
                  <a:pt x="1216" y="471"/>
                  <a:pt x="1208" y="472"/>
                  <a:pt x="1200" y="474"/>
                </a:cubicBezTo>
                <a:cubicBezTo>
                  <a:pt x="1190" y="477"/>
                  <a:pt x="1171" y="484"/>
                  <a:pt x="1171" y="484"/>
                </a:cubicBezTo>
                <a:cubicBezTo>
                  <a:pt x="1079" y="475"/>
                  <a:pt x="1141" y="487"/>
                  <a:pt x="1104" y="450"/>
                </a:cubicBezTo>
                <a:cubicBezTo>
                  <a:pt x="1092" y="438"/>
                  <a:pt x="1056" y="431"/>
                  <a:pt x="1056" y="431"/>
                </a:cubicBezTo>
                <a:cubicBezTo>
                  <a:pt x="1037" y="433"/>
                  <a:pt x="1017" y="430"/>
                  <a:pt x="998" y="436"/>
                </a:cubicBezTo>
                <a:cubicBezTo>
                  <a:pt x="993" y="437"/>
                  <a:pt x="996" y="446"/>
                  <a:pt x="993" y="450"/>
                </a:cubicBezTo>
                <a:cubicBezTo>
                  <a:pt x="980" y="466"/>
                  <a:pt x="961" y="482"/>
                  <a:pt x="941" y="488"/>
                </a:cubicBezTo>
                <a:cubicBezTo>
                  <a:pt x="923" y="500"/>
                  <a:pt x="904" y="506"/>
                  <a:pt x="883" y="512"/>
                </a:cubicBezTo>
                <a:cubicBezTo>
                  <a:pt x="859" y="511"/>
                  <a:pt x="835" y="511"/>
                  <a:pt x="811" y="508"/>
                </a:cubicBezTo>
                <a:cubicBezTo>
                  <a:pt x="801" y="507"/>
                  <a:pt x="782" y="498"/>
                  <a:pt x="782" y="498"/>
                </a:cubicBezTo>
                <a:cubicBezTo>
                  <a:pt x="773" y="491"/>
                  <a:pt x="760" y="488"/>
                  <a:pt x="753" y="479"/>
                </a:cubicBezTo>
                <a:cubicBezTo>
                  <a:pt x="750" y="475"/>
                  <a:pt x="752" y="468"/>
                  <a:pt x="749" y="464"/>
                </a:cubicBezTo>
                <a:cubicBezTo>
                  <a:pt x="745" y="458"/>
                  <a:pt x="739" y="455"/>
                  <a:pt x="734" y="450"/>
                </a:cubicBezTo>
                <a:cubicBezTo>
                  <a:pt x="732" y="445"/>
                  <a:pt x="731" y="440"/>
                  <a:pt x="729" y="436"/>
                </a:cubicBezTo>
                <a:cubicBezTo>
                  <a:pt x="726" y="431"/>
                  <a:pt x="722" y="426"/>
                  <a:pt x="720" y="421"/>
                </a:cubicBezTo>
                <a:cubicBezTo>
                  <a:pt x="716" y="412"/>
                  <a:pt x="710" y="392"/>
                  <a:pt x="710" y="392"/>
                </a:cubicBezTo>
                <a:cubicBezTo>
                  <a:pt x="705" y="357"/>
                  <a:pt x="709" y="296"/>
                  <a:pt x="681" y="277"/>
                </a:cubicBezTo>
                <a:cubicBezTo>
                  <a:pt x="644" y="290"/>
                  <a:pt x="666" y="319"/>
                  <a:pt x="633" y="330"/>
                </a:cubicBezTo>
                <a:cubicBezTo>
                  <a:pt x="620" y="328"/>
                  <a:pt x="606" y="331"/>
                  <a:pt x="595" y="325"/>
                </a:cubicBezTo>
                <a:cubicBezTo>
                  <a:pt x="593" y="324"/>
                  <a:pt x="572" y="289"/>
                  <a:pt x="561" y="282"/>
                </a:cubicBezTo>
                <a:cubicBezTo>
                  <a:pt x="550" y="243"/>
                  <a:pt x="527" y="209"/>
                  <a:pt x="499" y="181"/>
                </a:cubicBezTo>
                <a:cubicBezTo>
                  <a:pt x="482" y="164"/>
                  <a:pt x="484" y="141"/>
                  <a:pt x="461" y="133"/>
                </a:cubicBezTo>
                <a:cubicBezTo>
                  <a:pt x="434" y="59"/>
                  <a:pt x="238" y="90"/>
                  <a:pt x="221" y="90"/>
                </a:cubicBezTo>
                <a:cubicBezTo>
                  <a:pt x="202" y="62"/>
                  <a:pt x="199" y="60"/>
                  <a:pt x="173" y="42"/>
                </a:cubicBezTo>
                <a:cubicBezTo>
                  <a:pt x="164" y="18"/>
                  <a:pt x="130" y="9"/>
                  <a:pt x="105" y="4"/>
                </a:cubicBezTo>
                <a:cubicBezTo>
                  <a:pt x="96" y="5"/>
                  <a:pt x="54" y="0"/>
                  <a:pt x="43" y="18"/>
                </a:cubicBezTo>
                <a:cubicBezTo>
                  <a:pt x="38" y="27"/>
                  <a:pt x="33" y="47"/>
                  <a:pt x="33" y="47"/>
                </a:cubicBezTo>
                <a:cubicBezTo>
                  <a:pt x="61" y="64"/>
                  <a:pt x="93" y="74"/>
                  <a:pt x="125" y="80"/>
                </a:cubicBezTo>
                <a:cubicBezTo>
                  <a:pt x="138" y="89"/>
                  <a:pt x="168" y="100"/>
                  <a:pt x="168" y="100"/>
                </a:cubicBezTo>
                <a:cubicBezTo>
                  <a:pt x="190" y="132"/>
                  <a:pt x="176" y="124"/>
                  <a:pt x="201" y="133"/>
                </a:cubicBezTo>
                <a:cubicBezTo>
                  <a:pt x="213" y="151"/>
                  <a:pt x="273" y="191"/>
                  <a:pt x="293" y="196"/>
                </a:cubicBezTo>
                <a:cubicBezTo>
                  <a:pt x="308" y="247"/>
                  <a:pt x="255" y="236"/>
                  <a:pt x="216" y="239"/>
                </a:cubicBezTo>
                <a:cubicBezTo>
                  <a:pt x="208" y="271"/>
                  <a:pt x="202" y="299"/>
                  <a:pt x="168" y="311"/>
                </a:cubicBezTo>
                <a:cubicBezTo>
                  <a:pt x="116" y="302"/>
                  <a:pt x="153" y="304"/>
                  <a:pt x="120" y="277"/>
                </a:cubicBezTo>
                <a:cubicBezTo>
                  <a:pt x="108" y="267"/>
                  <a:pt x="77" y="258"/>
                  <a:pt x="77" y="258"/>
                </a:cubicBezTo>
                <a:cubicBezTo>
                  <a:pt x="69" y="282"/>
                  <a:pt x="62" y="298"/>
                  <a:pt x="38" y="306"/>
                </a:cubicBezTo>
                <a:cubicBezTo>
                  <a:pt x="36" y="311"/>
                  <a:pt x="36" y="316"/>
                  <a:pt x="33" y="320"/>
                </a:cubicBezTo>
                <a:cubicBezTo>
                  <a:pt x="29" y="324"/>
                  <a:pt x="22" y="325"/>
                  <a:pt x="19" y="330"/>
                </a:cubicBezTo>
                <a:cubicBezTo>
                  <a:pt x="12" y="344"/>
                  <a:pt x="4" y="394"/>
                  <a:pt x="0" y="412"/>
                </a:cubicBezTo>
                <a:cubicBezTo>
                  <a:pt x="6" y="434"/>
                  <a:pt x="2" y="425"/>
                  <a:pt x="9" y="44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41" name="Freeform 28"/>
          <p:cNvSpPr/>
          <p:nvPr/>
        </p:nvSpPr>
        <p:spPr bwMode="auto">
          <a:xfrm>
            <a:off x="3962702" y="1013001"/>
            <a:ext cx="78619" cy="308429"/>
          </a:xfrm>
          <a:custGeom>
            <a:avLst/>
            <a:gdLst/>
            <a:ahLst/>
            <a:cxnLst>
              <a:cxn ang="0">
                <a:pos x="52" y="0"/>
              </a:cxn>
              <a:cxn ang="0">
                <a:pos x="0" y="82"/>
              </a:cxn>
              <a:cxn ang="0">
                <a:pos x="4" y="139"/>
              </a:cxn>
              <a:cxn ang="0">
                <a:pos x="14" y="173"/>
              </a:cxn>
            </a:cxnLst>
            <a:rect l="0" t="0" r="r" b="b"/>
            <a:pathLst>
              <a:path w="52" h="204">
                <a:moveTo>
                  <a:pt x="52" y="0"/>
                </a:moveTo>
                <a:cubicBezTo>
                  <a:pt x="9" y="11"/>
                  <a:pt x="10" y="43"/>
                  <a:pt x="0" y="82"/>
                </a:cubicBezTo>
                <a:cubicBezTo>
                  <a:pt x="1" y="101"/>
                  <a:pt x="1" y="120"/>
                  <a:pt x="4" y="139"/>
                </a:cubicBezTo>
                <a:cubicBezTo>
                  <a:pt x="15" y="204"/>
                  <a:pt x="14" y="152"/>
                  <a:pt x="14" y="173"/>
                </a:cubicBezTo>
              </a:path>
            </a:pathLst>
          </a:custGeom>
          <a:noFill/>
          <a:ln w="28575" cap="flat" cmpd="sng">
            <a:solidFill>
              <a:schemeClr val="tx1"/>
            </a:solidFill>
            <a:prstDash val="dashDot"/>
            <a:round/>
          </a:ln>
          <a:effectLst/>
        </p:spPr>
        <p:txBody>
          <a:bodyPr wrap="none" anchor="ctr"/>
          <a:lstStyle/>
          <a:p>
            <a:endParaRPr lang="zh-CN" altLang="en-US" sz="1715"/>
          </a:p>
        </p:txBody>
      </p:sp>
      <p:sp>
        <p:nvSpPr>
          <p:cNvPr id="42" name="Freeform 31"/>
          <p:cNvSpPr/>
          <p:nvPr/>
        </p:nvSpPr>
        <p:spPr bwMode="auto">
          <a:xfrm>
            <a:off x="6044596" y="1259441"/>
            <a:ext cx="798286" cy="991810"/>
          </a:xfrm>
          <a:custGeom>
            <a:avLst/>
            <a:gdLst/>
            <a:ahLst/>
            <a:cxnLst>
              <a:cxn ang="0">
                <a:pos x="0" y="0"/>
              </a:cxn>
              <a:cxn ang="0">
                <a:pos x="53" y="39"/>
              </a:cxn>
              <a:cxn ang="0">
                <a:pos x="115" y="48"/>
              </a:cxn>
              <a:cxn ang="0">
                <a:pos x="63" y="111"/>
              </a:cxn>
              <a:cxn ang="0">
                <a:pos x="67" y="149"/>
              </a:cxn>
              <a:cxn ang="0">
                <a:pos x="96" y="168"/>
              </a:cxn>
              <a:cxn ang="0">
                <a:pos x="168" y="207"/>
              </a:cxn>
              <a:cxn ang="0">
                <a:pos x="211" y="226"/>
              </a:cxn>
              <a:cxn ang="0">
                <a:pos x="240" y="236"/>
              </a:cxn>
              <a:cxn ang="0">
                <a:pos x="235" y="288"/>
              </a:cxn>
              <a:cxn ang="0">
                <a:pos x="211" y="437"/>
              </a:cxn>
              <a:cxn ang="0">
                <a:pos x="163" y="485"/>
              </a:cxn>
              <a:cxn ang="0">
                <a:pos x="159" y="500"/>
              </a:cxn>
              <a:cxn ang="0">
                <a:pos x="192" y="514"/>
              </a:cxn>
              <a:cxn ang="0">
                <a:pos x="307" y="548"/>
              </a:cxn>
              <a:cxn ang="0">
                <a:pos x="346" y="581"/>
              </a:cxn>
              <a:cxn ang="0">
                <a:pos x="528" y="648"/>
              </a:cxn>
            </a:cxnLst>
            <a:rect l="0" t="0" r="r" b="b"/>
            <a:pathLst>
              <a:path w="528" h="656">
                <a:moveTo>
                  <a:pt x="0" y="0"/>
                </a:moveTo>
                <a:cubicBezTo>
                  <a:pt x="22" y="7"/>
                  <a:pt x="31" y="29"/>
                  <a:pt x="53" y="39"/>
                </a:cubicBezTo>
                <a:cubicBezTo>
                  <a:pt x="68" y="46"/>
                  <a:pt x="104" y="47"/>
                  <a:pt x="115" y="48"/>
                </a:cubicBezTo>
                <a:cubicBezTo>
                  <a:pt x="92" y="56"/>
                  <a:pt x="81" y="91"/>
                  <a:pt x="63" y="111"/>
                </a:cubicBezTo>
                <a:cubicBezTo>
                  <a:pt x="64" y="124"/>
                  <a:pt x="61" y="138"/>
                  <a:pt x="67" y="149"/>
                </a:cubicBezTo>
                <a:cubicBezTo>
                  <a:pt x="73" y="159"/>
                  <a:pt x="86" y="162"/>
                  <a:pt x="96" y="168"/>
                </a:cubicBezTo>
                <a:cubicBezTo>
                  <a:pt x="119" y="183"/>
                  <a:pt x="144" y="192"/>
                  <a:pt x="168" y="207"/>
                </a:cubicBezTo>
                <a:cubicBezTo>
                  <a:pt x="187" y="219"/>
                  <a:pt x="186" y="217"/>
                  <a:pt x="211" y="226"/>
                </a:cubicBezTo>
                <a:cubicBezTo>
                  <a:pt x="221" y="229"/>
                  <a:pt x="240" y="236"/>
                  <a:pt x="240" y="236"/>
                </a:cubicBezTo>
                <a:cubicBezTo>
                  <a:pt x="255" y="257"/>
                  <a:pt x="249" y="268"/>
                  <a:pt x="235" y="288"/>
                </a:cubicBezTo>
                <a:cubicBezTo>
                  <a:pt x="240" y="332"/>
                  <a:pt x="265" y="419"/>
                  <a:pt x="211" y="437"/>
                </a:cubicBezTo>
                <a:cubicBezTo>
                  <a:pt x="201" y="453"/>
                  <a:pt x="179" y="475"/>
                  <a:pt x="163" y="485"/>
                </a:cubicBezTo>
                <a:cubicBezTo>
                  <a:pt x="162" y="490"/>
                  <a:pt x="157" y="495"/>
                  <a:pt x="159" y="500"/>
                </a:cubicBezTo>
                <a:cubicBezTo>
                  <a:pt x="163" y="509"/>
                  <a:pt x="186" y="512"/>
                  <a:pt x="192" y="514"/>
                </a:cubicBezTo>
                <a:cubicBezTo>
                  <a:pt x="230" y="526"/>
                  <a:pt x="268" y="540"/>
                  <a:pt x="307" y="548"/>
                </a:cubicBezTo>
                <a:cubicBezTo>
                  <a:pt x="324" y="558"/>
                  <a:pt x="329" y="571"/>
                  <a:pt x="346" y="581"/>
                </a:cubicBezTo>
                <a:cubicBezTo>
                  <a:pt x="391" y="656"/>
                  <a:pt x="435" y="648"/>
                  <a:pt x="528" y="64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43" name="Freeform 35"/>
          <p:cNvSpPr/>
          <p:nvPr/>
        </p:nvSpPr>
        <p:spPr bwMode="auto">
          <a:xfrm>
            <a:off x="1654024" y="1527049"/>
            <a:ext cx="952500" cy="1133929"/>
          </a:xfrm>
          <a:custGeom>
            <a:avLst/>
            <a:gdLst/>
            <a:ahLst/>
            <a:cxnLst>
              <a:cxn ang="0">
                <a:pos x="629" y="140"/>
              </a:cxn>
              <a:cxn ang="0">
                <a:pos x="624" y="121"/>
              </a:cxn>
              <a:cxn ang="0">
                <a:pos x="485" y="102"/>
              </a:cxn>
              <a:cxn ang="0">
                <a:pos x="427" y="83"/>
              </a:cxn>
              <a:cxn ang="0">
                <a:pos x="413" y="68"/>
              </a:cxn>
              <a:cxn ang="0">
                <a:pos x="399" y="63"/>
              </a:cxn>
              <a:cxn ang="0">
                <a:pos x="379" y="44"/>
              </a:cxn>
              <a:cxn ang="0">
                <a:pos x="255" y="25"/>
              </a:cxn>
              <a:cxn ang="0">
                <a:pos x="231" y="1"/>
              </a:cxn>
              <a:cxn ang="0">
                <a:pos x="159" y="20"/>
              </a:cxn>
              <a:cxn ang="0">
                <a:pos x="120" y="44"/>
              </a:cxn>
              <a:cxn ang="0">
                <a:pos x="77" y="68"/>
              </a:cxn>
              <a:cxn ang="0">
                <a:pos x="39" y="102"/>
              </a:cxn>
              <a:cxn ang="0">
                <a:pos x="19" y="150"/>
              </a:cxn>
              <a:cxn ang="0">
                <a:pos x="10" y="222"/>
              </a:cxn>
              <a:cxn ang="0">
                <a:pos x="5" y="279"/>
              </a:cxn>
              <a:cxn ang="0">
                <a:pos x="43" y="351"/>
              </a:cxn>
              <a:cxn ang="0">
                <a:pos x="53" y="366"/>
              </a:cxn>
              <a:cxn ang="0">
                <a:pos x="82" y="380"/>
              </a:cxn>
              <a:cxn ang="0">
                <a:pos x="154" y="428"/>
              </a:cxn>
              <a:cxn ang="0">
                <a:pos x="183" y="467"/>
              </a:cxn>
              <a:cxn ang="0">
                <a:pos x="245" y="543"/>
              </a:cxn>
              <a:cxn ang="0">
                <a:pos x="331" y="615"/>
              </a:cxn>
              <a:cxn ang="0">
                <a:pos x="408" y="687"/>
              </a:cxn>
              <a:cxn ang="0">
                <a:pos x="427" y="707"/>
              </a:cxn>
              <a:cxn ang="0">
                <a:pos x="456" y="711"/>
              </a:cxn>
              <a:cxn ang="0">
                <a:pos x="451" y="735"/>
              </a:cxn>
              <a:cxn ang="0">
                <a:pos x="447" y="750"/>
              </a:cxn>
            </a:cxnLst>
            <a:rect l="0" t="0" r="r" b="b"/>
            <a:pathLst>
              <a:path w="630" h="750">
                <a:moveTo>
                  <a:pt x="629" y="140"/>
                </a:moveTo>
                <a:cubicBezTo>
                  <a:pt x="627" y="134"/>
                  <a:pt x="630" y="124"/>
                  <a:pt x="624" y="121"/>
                </a:cubicBezTo>
                <a:cubicBezTo>
                  <a:pt x="608" y="111"/>
                  <a:pt x="490" y="102"/>
                  <a:pt x="485" y="102"/>
                </a:cubicBezTo>
                <a:cubicBezTo>
                  <a:pt x="464" y="98"/>
                  <a:pt x="448" y="88"/>
                  <a:pt x="427" y="83"/>
                </a:cubicBezTo>
                <a:cubicBezTo>
                  <a:pt x="422" y="78"/>
                  <a:pt x="419" y="72"/>
                  <a:pt x="413" y="68"/>
                </a:cubicBezTo>
                <a:cubicBezTo>
                  <a:pt x="409" y="65"/>
                  <a:pt x="403" y="67"/>
                  <a:pt x="399" y="63"/>
                </a:cubicBezTo>
                <a:cubicBezTo>
                  <a:pt x="374" y="38"/>
                  <a:pt x="418" y="57"/>
                  <a:pt x="379" y="44"/>
                </a:cubicBezTo>
                <a:cubicBezTo>
                  <a:pt x="367" y="3"/>
                  <a:pt x="270" y="26"/>
                  <a:pt x="255" y="25"/>
                </a:cubicBezTo>
                <a:cubicBezTo>
                  <a:pt x="229" y="20"/>
                  <a:pt x="247" y="2"/>
                  <a:pt x="231" y="1"/>
                </a:cubicBezTo>
                <a:cubicBezTo>
                  <a:pt x="215" y="0"/>
                  <a:pt x="178" y="13"/>
                  <a:pt x="159" y="20"/>
                </a:cubicBezTo>
                <a:cubicBezTo>
                  <a:pt x="147" y="38"/>
                  <a:pt x="140" y="37"/>
                  <a:pt x="120" y="44"/>
                </a:cubicBezTo>
                <a:cubicBezTo>
                  <a:pt x="107" y="53"/>
                  <a:pt x="92" y="62"/>
                  <a:pt x="77" y="68"/>
                </a:cubicBezTo>
                <a:cubicBezTo>
                  <a:pt x="68" y="72"/>
                  <a:pt x="39" y="102"/>
                  <a:pt x="39" y="102"/>
                </a:cubicBezTo>
                <a:cubicBezTo>
                  <a:pt x="0" y="141"/>
                  <a:pt x="46" y="110"/>
                  <a:pt x="19" y="150"/>
                </a:cubicBezTo>
                <a:cubicBezTo>
                  <a:pt x="7" y="175"/>
                  <a:pt x="12" y="201"/>
                  <a:pt x="10" y="222"/>
                </a:cubicBezTo>
                <a:cubicBezTo>
                  <a:pt x="8" y="243"/>
                  <a:pt x="0" y="258"/>
                  <a:pt x="5" y="279"/>
                </a:cubicBezTo>
                <a:cubicBezTo>
                  <a:pt x="16" y="313"/>
                  <a:pt x="20" y="332"/>
                  <a:pt x="43" y="351"/>
                </a:cubicBezTo>
                <a:cubicBezTo>
                  <a:pt x="48" y="355"/>
                  <a:pt x="48" y="362"/>
                  <a:pt x="53" y="366"/>
                </a:cubicBezTo>
                <a:cubicBezTo>
                  <a:pt x="61" y="373"/>
                  <a:pt x="73" y="374"/>
                  <a:pt x="82" y="380"/>
                </a:cubicBezTo>
                <a:cubicBezTo>
                  <a:pt x="106" y="396"/>
                  <a:pt x="129" y="413"/>
                  <a:pt x="154" y="428"/>
                </a:cubicBezTo>
                <a:cubicBezTo>
                  <a:pt x="164" y="445"/>
                  <a:pt x="177" y="448"/>
                  <a:pt x="183" y="467"/>
                </a:cubicBezTo>
                <a:cubicBezTo>
                  <a:pt x="189" y="511"/>
                  <a:pt x="203" y="531"/>
                  <a:pt x="245" y="543"/>
                </a:cubicBezTo>
                <a:cubicBezTo>
                  <a:pt x="274" y="566"/>
                  <a:pt x="299" y="594"/>
                  <a:pt x="331" y="615"/>
                </a:cubicBezTo>
                <a:cubicBezTo>
                  <a:pt x="346" y="661"/>
                  <a:pt x="377" y="655"/>
                  <a:pt x="408" y="687"/>
                </a:cubicBezTo>
                <a:cubicBezTo>
                  <a:pt x="414" y="694"/>
                  <a:pt x="419" y="703"/>
                  <a:pt x="427" y="707"/>
                </a:cubicBezTo>
                <a:cubicBezTo>
                  <a:pt x="436" y="711"/>
                  <a:pt x="446" y="710"/>
                  <a:pt x="456" y="711"/>
                </a:cubicBezTo>
                <a:cubicBezTo>
                  <a:pt x="454" y="719"/>
                  <a:pt x="453" y="727"/>
                  <a:pt x="451" y="735"/>
                </a:cubicBezTo>
                <a:cubicBezTo>
                  <a:pt x="450" y="740"/>
                  <a:pt x="447" y="750"/>
                  <a:pt x="447" y="750"/>
                </a:cubicBezTo>
              </a:path>
            </a:pathLst>
          </a:custGeom>
          <a:noFill/>
          <a:ln w="38100" cmpd="sng">
            <a:solidFill>
              <a:srgbClr val="99CC00"/>
            </a:solidFill>
            <a:round/>
          </a:ln>
          <a:effectLst/>
        </p:spPr>
        <p:txBody>
          <a:bodyPr wrap="none" anchor="ctr"/>
          <a:lstStyle/>
          <a:p>
            <a:endParaRPr lang="zh-CN" altLang="en-US" sz="1715"/>
          </a:p>
        </p:txBody>
      </p:sp>
      <p:sp>
        <p:nvSpPr>
          <p:cNvPr id="44" name="Freeform 36"/>
          <p:cNvSpPr/>
          <p:nvPr/>
        </p:nvSpPr>
        <p:spPr bwMode="auto">
          <a:xfrm>
            <a:off x="1719036" y="2450822"/>
            <a:ext cx="583595" cy="254000"/>
          </a:xfrm>
          <a:custGeom>
            <a:avLst/>
            <a:gdLst/>
            <a:ahLst/>
            <a:cxnLst>
              <a:cxn ang="0">
                <a:pos x="386" y="142"/>
              </a:cxn>
              <a:cxn ang="0">
                <a:pos x="308" y="163"/>
              </a:cxn>
              <a:cxn ang="0">
                <a:pos x="303" y="148"/>
              </a:cxn>
              <a:cxn ang="0">
                <a:pos x="293" y="134"/>
              </a:cxn>
              <a:cxn ang="0">
                <a:pos x="236" y="72"/>
              </a:cxn>
              <a:cxn ang="0">
                <a:pos x="173" y="48"/>
              </a:cxn>
              <a:cxn ang="0">
                <a:pos x="144" y="38"/>
              </a:cxn>
              <a:cxn ang="0">
                <a:pos x="130" y="24"/>
              </a:cxn>
              <a:cxn ang="0">
                <a:pos x="101" y="14"/>
              </a:cxn>
              <a:cxn ang="0">
                <a:pos x="44" y="24"/>
              </a:cxn>
              <a:cxn ang="0">
                <a:pos x="0" y="0"/>
              </a:cxn>
            </a:cxnLst>
            <a:rect l="0" t="0" r="r" b="b"/>
            <a:pathLst>
              <a:path w="386" h="168">
                <a:moveTo>
                  <a:pt x="386" y="142"/>
                </a:moveTo>
                <a:cubicBezTo>
                  <a:pt x="375" y="140"/>
                  <a:pt x="318" y="168"/>
                  <a:pt x="308" y="163"/>
                </a:cubicBezTo>
                <a:cubicBezTo>
                  <a:pt x="303" y="161"/>
                  <a:pt x="305" y="153"/>
                  <a:pt x="303" y="148"/>
                </a:cubicBezTo>
                <a:cubicBezTo>
                  <a:pt x="300" y="143"/>
                  <a:pt x="296" y="139"/>
                  <a:pt x="293" y="134"/>
                </a:cubicBezTo>
                <a:cubicBezTo>
                  <a:pt x="270" y="100"/>
                  <a:pt x="268" y="94"/>
                  <a:pt x="236" y="72"/>
                </a:cubicBezTo>
                <a:cubicBezTo>
                  <a:pt x="215" y="58"/>
                  <a:pt x="199" y="55"/>
                  <a:pt x="173" y="48"/>
                </a:cubicBezTo>
                <a:cubicBezTo>
                  <a:pt x="163" y="45"/>
                  <a:pt x="144" y="38"/>
                  <a:pt x="144" y="38"/>
                </a:cubicBezTo>
                <a:cubicBezTo>
                  <a:pt x="139" y="33"/>
                  <a:pt x="136" y="27"/>
                  <a:pt x="130" y="24"/>
                </a:cubicBezTo>
                <a:cubicBezTo>
                  <a:pt x="121" y="19"/>
                  <a:pt x="101" y="14"/>
                  <a:pt x="101" y="14"/>
                </a:cubicBezTo>
                <a:cubicBezTo>
                  <a:pt x="72" y="35"/>
                  <a:pt x="76" y="33"/>
                  <a:pt x="44" y="24"/>
                </a:cubicBezTo>
                <a:cubicBezTo>
                  <a:pt x="37" y="3"/>
                  <a:pt x="21" y="0"/>
                  <a:pt x="0" y="0"/>
                </a:cubicBezTo>
              </a:path>
            </a:pathLst>
          </a:custGeom>
          <a:noFill/>
          <a:ln w="28575" cmpd="sng">
            <a:solidFill>
              <a:srgbClr val="99CC00"/>
            </a:solidFill>
            <a:round/>
          </a:ln>
          <a:effectLst/>
        </p:spPr>
        <p:txBody>
          <a:bodyPr wrap="none" anchor="ctr"/>
          <a:lstStyle/>
          <a:p>
            <a:endParaRPr lang="zh-CN" altLang="en-US" sz="1715"/>
          </a:p>
        </p:txBody>
      </p:sp>
      <p:sp>
        <p:nvSpPr>
          <p:cNvPr id="45" name="Freeform 37"/>
          <p:cNvSpPr/>
          <p:nvPr/>
        </p:nvSpPr>
        <p:spPr bwMode="auto">
          <a:xfrm>
            <a:off x="1378858" y="2435703"/>
            <a:ext cx="355297" cy="130024"/>
          </a:xfrm>
          <a:custGeom>
            <a:avLst/>
            <a:gdLst/>
            <a:ahLst/>
            <a:cxnLst>
              <a:cxn ang="0">
                <a:pos x="235" y="5"/>
              </a:cxn>
              <a:cxn ang="0">
                <a:pos x="201" y="19"/>
              </a:cxn>
              <a:cxn ang="0">
                <a:pos x="173" y="38"/>
              </a:cxn>
              <a:cxn ang="0">
                <a:pos x="163" y="53"/>
              </a:cxn>
              <a:cxn ang="0">
                <a:pos x="149" y="62"/>
              </a:cxn>
              <a:cxn ang="0">
                <a:pos x="129" y="82"/>
              </a:cxn>
              <a:cxn ang="0">
                <a:pos x="96" y="77"/>
              </a:cxn>
              <a:cxn ang="0">
                <a:pos x="77" y="34"/>
              </a:cxn>
              <a:cxn ang="0">
                <a:pos x="0" y="0"/>
              </a:cxn>
            </a:cxnLst>
            <a:rect l="0" t="0" r="r" b="b"/>
            <a:pathLst>
              <a:path w="235" h="86">
                <a:moveTo>
                  <a:pt x="235" y="5"/>
                </a:moveTo>
                <a:cubicBezTo>
                  <a:pt x="228" y="7"/>
                  <a:pt x="207" y="16"/>
                  <a:pt x="201" y="19"/>
                </a:cubicBezTo>
                <a:cubicBezTo>
                  <a:pt x="191" y="24"/>
                  <a:pt x="173" y="38"/>
                  <a:pt x="173" y="38"/>
                </a:cubicBezTo>
                <a:cubicBezTo>
                  <a:pt x="170" y="43"/>
                  <a:pt x="167" y="49"/>
                  <a:pt x="163" y="53"/>
                </a:cubicBezTo>
                <a:cubicBezTo>
                  <a:pt x="159" y="57"/>
                  <a:pt x="152" y="58"/>
                  <a:pt x="149" y="62"/>
                </a:cubicBezTo>
                <a:cubicBezTo>
                  <a:pt x="130" y="86"/>
                  <a:pt x="161" y="71"/>
                  <a:pt x="129" y="82"/>
                </a:cubicBezTo>
                <a:cubicBezTo>
                  <a:pt x="118" y="80"/>
                  <a:pt x="105" y="84"/>
                  <a:pt x="96" y="77"/>
                </a:cubicBezTo>
                <a:cubicBezTo>
                  <a:pt x="84" y="67"/>
                  <a:pt x="89" y="44"/>
                  <a:pt x="77" y="34"/>
                </a:cubicBezTo>
                <a:cubicBezTo>
                  <a:pt x="59" y="18"/>
                  <a:pt x="25" y="0"/>
                  <a:pt x="0" y="0"/>
                </a:cubicBezTo>
              </a:path>
            </a:pathLst>
          </a:custGeom>
          <a:noFill/>
          <a:ln w="12700" cmpd="sng">
            <a:solidFill>
              <a:srgbClr val="99CC00"/>
            </a:solidFill>
            <a:round/>
          </a:ln>
          <a:effectLst/>
        </p:spPr>
        <p:txBody>
          <a:bodyPr wrap="none" anchor="ctr"/>
          <a:lstStyle/>
          <a:p>
            <a:endParaRPr lang="zh-CN" altLang="en-US" sz="1715"/>
          </a:p>
        </p:txBody>
      </p:sp>
      <p:sp>
        <p:nvSpPr>
          <p:cNvPr id="46" name="Freeform 38"/>
          <p:cNvSpPr/>
          <p:nvPr/>
        </p:nvSpPr>
        <p:spPr bwMode="auto">
          <a:xfrm>
            <a:off x="1247321" y="2189263"/>
            <a:ext cx="152703" cy="257024"/>
          </a:xfrm>
          <a:custGeom>
            <a:avLst/>
            <a:gdLst/>
            <a:ahLst/>
            <a:cxnLst>
              <a:cxn ang="0">
                <a:pos x="101" y="168"/>
              </a:cxn>
              <a:cxn ang="0">
                <a:pos x="44" y="153"/>
              </a:cxn>
              <a:cxn ang="0">
                <a:pos x="24" y="125"/>
              </a:cxn>
              <a:cxn ang="0">
                <a:pos x="0" y="0"/>
              </a:cxn>
            </a:cxnLst>
            <a:rect l="0" t="0" r="r" b="b"/>
            <a:pathLst>
              <a:path w="101" h="170">
                <a:moveTo>
                  <a:pt x="101" y="168"/>
                </a:moveTo>
                <a:cubicBezTo>
                  <a:pt x="78" y="165"/>
                  <a:pt x="59" y="170"/>
                  <a:pt x="44" y="153"/>
                </a:cubicBezTo>
                <a:cubicBezTo>
                  <a:pt x="36" y="144"/>
                  <a:pt x="24" y="125"/>
                  <a:pt x="24" y="125"/>
                </a:cubicBezTo>
                <a:cubicBezTo>
                  <a:pt x="15" y="90"/>
                  <a:pt x="27" y="13"/>
                  <a:pt x="0" y="0"/>
                </a:cubicBezTo>
              </a:path>
            </a:pathLst>
          </a:custGeom>
          <a:noFill/>
          <a:ln w="9525" cmpd="sng">
            <a:solidFill>
              <a:srgbClr val="99CC00"/>
            </a:solidFill>
            <a:round/>
          </a:ln>
          <a:effectLst/>
        </p:spPr>
        <p:txBody>
          <a:bodyPr wrap="none" anchor="ctr"/>
          <a:lstStyle/>
          <a:p>
            <a:endParaRPr lang="zh-CN" altLang="en-US" sz="1715"/>
          </a:p>
        </p:txBody>
      </p:sp>
      <p:sp>
        <p:nvSpPr>
          <p:cNvPr id="47" name="Freeform 39"/>
          <p:cNvSpPr/>
          <p:nvPr/>
        </p:nvSpPr>
        <p:spPr bwMode="auto">
          <a:xfrm>
            <a:off x="928310" y="1826406"/>
            <a:ext cx="326571" cy="355297"/>
          </a:xfrm>
          <a:custGeom>
            <a:avLst/>
            <a:gdLst/>
            <a:ahLst/>
            <a:cxnLst>
              <a:cxn ang="0">
                <a:pos x="216" y="235"/>
              </a:cxn>
              <a:cxn ang="0">
                <a:pos x="115" y="182"/>
              </a:cxn>
              <a:cxn ang="0">
                <a:pos x="77" y="96"/>
              </a:cxn>
              <a:cxn ang="0">
                <a:pos x="53" y="57"/>
              </a:cxn>
              <a:cxn ang="0">
                <a:pos x="0" y="0"/>
              </a:cxn>
            </a:cxnLst>
            <a:rect l="0" t="0" r="r" b="b"/>
            <a:pathLst>
              <a:path w="216" h="235">
                <a:moveTo>
                  <a:pt x="216" y="235"/>
                </a:moveTo>
                <a:cubicBezTo>
                  <a:pt x="183" y="212"/>
                  <a:pt x="142" y="215"/>
                  <a:pt x="115" y="182"/>
                </a:cubicBezTo>
                <a:cubicBezTo>
                  <a:pt x="95" y="157"/>
                  <a:pt x="95" y="122"/>
                  <a:pt x="77" y="96"/>
                </a:cubicBezTo>
                <a:cubicBezTo>
                  <a:pt x="65" y="62"/>
                  <a:pt x="75" y="73"/>
                  <a:pt x="53" y="57"/>
                </a:cubicBezTo>
                <a:cubicBezTo>
                  <a:pt x="44" y="32"/>
                  <a:pt x="24" y="12"/>
                  <a:pt x="0" y="0"/>
                </a:cubicBezTo>
              </a:path>
            </a:pathLst>
          </a:custGeom>
          <a:noFill/>
          <a:ln w="6350" cmpd="sng">
            <a:solidFill>
              <a:srgbClr val="99CC00"/>
            </a:solidFill>
            <a:round/>
          </a:ln>
          <a:effectLst/>
        </p:spPr>
        <p:txBody>
          <a:bodyPr wrap="none" anchor="ctr"/>
          <a:lstStyle/>
          <a:p>
            <a:endParaRPr lang="zh-CN" altLang="en-US" sz="1715"/>
          </a:p>
        </p:txBody>
      </p:sp>
      <p:sp>
        <p:nvSpPr>
          <p:cNvPr id="48" name="Freeform 40"/>
          <p:cNvSpPr/>
          <p:nvPr/>
        </p:nvSpPr>
        <p:spPr bwMode="auto">
          <a:xfrm>
            <a:off x="842131" y="3110012"/>
            <a:ext cx="7706179" cy="2741084"/>
          </a:xfrm>
          <a:custGeom>
            <a:avLst/>
            <a:gdLst/>
            <a:ahLst/>
            <a:cxnLst>
              <a:cxn ang="0">
                <a:pos x="4857" y="44"/>
              </a:cxn>
              <a:cxn ang="0">
                <a:pos x="4742" y="20"/>
              </a:cxn>
              <a:cxn ang="0">
                <a:pos x="4512" y="178"/>
              </a:cxn>
              <a:cxn ang="0">
                <a:pos x="4444" y="269"/>
              </a:cxn>
              <a:cxn ang="0">
                <a:pos x="4315" y="456"/>
              </a:cxn>
              <a:cxn ang="0">
                <a:pos x="4185" y="615"/>
              </a:cxn>
              <a:cxn ang="0">
                <a:pos x="4108" y="692"/>
              </a:cxn>
              <a:cxn ang="0">
                <a:pos x="3926" y="759"/>
              </a:cxn>
              <a:cxn ang="0">
                <a:pos x="3840" y="653"/>
              </a:cxn>
              <a:cxn ang="0">
                <a:pos x="3696" y="538"/>
              </a:cxn>
              <a:cxn ang="0">
                <a:pos x="3600" y="576"/>
              </a:cxn>
              <a:cxn ang="0">
                <a:pos x="3556" y="716"/>
              </a:cxn>
              <a:cxn ang="0">
                <a:pos x="3408" y="807"/>
              </a:cxn>
              <a:cxn ang="0">
                <a:pos x="3321" y="855"/>
              </a:cxn>
              <a:cxn ang="0">
                <a:pos x="3177" y="730"/>
              </a:cxn>
              <a:cxn ang="0">
                <a:pos x="3091" y="653"/>
              </a:cxn>
              <a:cxn ang="0">
                <a:pos x="2860" y="500"/>
              </a:cxn>
              <a:cxn ang="0">
                <a:pos x="2726" y="432"/>
              </a:cxn>
              <a:cxn ang="0">
                <a:pos x="2284" y="500"/>
              </a:cxn>
              <a:cxn ang="0">
                <a:pos x="2164" y="672"/>
              </a:cxn>
              <a:cxn ang="0">
                <a:pos x="2035" y="788"/>
              </a:cxn>
              <a:cxn ang="0">
                <a:pos x="1804" y="884"/>
              </a:cxn>
              <a:cxn ang="0">
                <a:pos x="1737" y="951"/>
              </a:cxn>
              <a:cxn ang="0">
                <a:pos x="1579" y="1042"/>
              </a:cxn>
              <a:cxn ang="0">
                <a:pos x="1430" y="1044"/>
              </a:cxn>
              <a:cxn ang="0">
                <a:pos x="1228" y="1076"/>
              </a:cxn>
              <a:cxn ang="0">
                <a:pos x="1204" y="1157"/>
              </a:cxn>
              <a:cxn ang="0">
                <a:pos x="1106" y="1289"/>
              </a:cxn>
              <a:cxn ang="0">
                <a:pos x="988" y="1412"/>
              </a:cxn>
              <a:cxn ang="0">
                <a:pos x="984" y="1553"/>
              </a:cxn>
              <a:cxn ang="0">
                <a:pos x="842" y="1702"/>
              </a:cxn>
              <a:cxn ang="0">
                <a:pos x="746" y="1788"/>
              </a:cxn>
              <a:cxn ang="0">
                <a:pos x="700" y="1623"/>
              </a:cxn>
              <a:cxn ang="0">
                <a:pos x="501" y="1702"/>
              </a:cxn>
              <a:cxn ang="0">
                <a:pos x="364" y="1661"/>
              </a:cxn>
              <a:cxn ang="0">
                <a:pos x="417" y="1431"/>
              </a:cxn>
              <a:cxn ang="0">
                <a:pos x="259" y="1450"/>
              </a:cxn>
              <a:cxn ang="0">
                <a:pos x="144" y="1133"/>
              </a:cxn>
              <a:cxn ang="0">
                <a:pos x="163" y="816"/>
              </a:cxn>
              <a:cxn ang="0">
                <a:pos x="124" y="605"/>
              </a:cxn>
              <a:cxn ang="0">
                <a:pos x="163" y="442"/>
              </a:cxn>
              <a:cxn ang="0">
                <a:pos x="124" y="394"/>
              </a:cxn>
              <a:cxn ang="0">
                <a:pos x="96" y="308"/>
              </a:cxn>
              <a:cxn ang="0">
                <a:pos x="134" y="269"/>
              </a:cxn>
              <a:cxn ang="0">
                <a:pos x="105" y="96"/>
              </a:cxn>
              <a:cxn ang="0">
                <a:pos x="19" y="39"/>
              </a:cxn>
            </a:cxnLst>
            <a:rect l="0" t="0" r="r" b="b"/>
            <a:pathLst>
              <a:path w="5097" h="1813">
                <a:moveTo>
                  <a:pt x="5097" y="106"/>
                </a:moveTo>
                <a:cubicBezTo>
                  <a:pt x="5010" y="49"/>
                  <a:pt x="4970" y="51"/>
                  <a:pt x="4857" y="44"/>
                </a:cubicBezTo>
                <a:cubicBezTo>
                  <a:pt x="4838" y="38"/>
                  <a:pt x="4819" y="16"/>
                  <a:pt x="4800" y="10"/>
                </a:cubicBezTo>
                <a:cubicBezTo>
                  <a:pt x="4790" y="7"/>
                  <a:pt x="4742" y="20"/>
                  <a:pt x="4742" y="20"/>
                </a:cubicBezTo>
                <a:cubicBezTo>
                  <a:pt x="4707" y="26"/>
                  <a:pt x="4598" y="42"/>
                  <a:pt x="4560" y="68"/>
                </a:cubicBezTo>
                <a:cubicBezTo>
                  <a:pt x="4550" y="91"/>
                  <a:pt x="4526" y="149"/>
                  <a:pt x="4512" y="178"/>
                </a:cubicBezTo>
                <a:cubicBezTo>
                  <a:pt x="4478" y="284"/>
                  <a:pt x="4520" y="148"/>
                  <a:pt x="4473" y="240"/>
                </a:cubicBezTo>
                <a:cubicBezTo>
                  <a:pt x="4464" y="258"/>
                  <a:pt x="4451" y="250"/>
                  <a:pt x="4444" y="269"/>
                </a:cubicBezTo>
                <a:cubicBezTo>
                  <a:pt x="4437" y="290"/>
                  <a:pt x="4412" y="311"/>
                  <a:pt x="4396" y="327"/>
                </a:cubicBezTo>
                <a:cubicBezTo>
                  <a:pt x="4361" y="362"/>
                  <a:pt x="4351" y="421"/>
                  <a:pt x="4315" y="456"/>
                </a:cubicBezTo>
                <a:cubicBezTo>
                  <a:pt x="4301" y="500"/>
                  <a:pt x="4258" y="500"/>
                  <a:pt x="4233" y="538"/>
                </a:cubicBezTo>
                <a:cubicBezTo>
                  <a:pt x="4223" y="571"/>
                  <a:pt x="4204" y="586"/>
                  <a:pt x="4185" y="615"/>
                </a:cubicBezTo>
                <a:cubicBezTo>
                  <a:pt x="4162" y="690"/>
                  <a:pt x="4197" y="604"/>
                  <a:pt x="4147" y="653"/>
                </a:cubicBezTo>
                <a:cubicBezTo>
                  <a:pt x="4093" y="706"/>
                  <a:pt x="4187" y="665"/>
                  <a:pt x="4108" y="692"/>
                </a:cubicBezTo>
                <a:cubicBezTo>
                  <a:pt x="4081" y="732"/>
                  <a:pt x="4058" y="754"/>
                  <a:pt x="4012" y="768"/>
                </a:cubicBezTo>
                <a:cubicBezTo>
                  <a:pt x="3983" y="765"/>
                  <a:pt x="3953" y="768"/>
                  <a:pt x="3926" y="759"/>
                </a:cubicBezTo>
                <a:cubicBezTo>
                  <a:pt x="3888" y="746"/>
                  <a:pt x="3887" y="697"/>
                  <a:pt x="3868" y="672"/>
                </a:cubicBezTo>
                <a:cubicBezTo>
                  <a:pt x="3861" y="663"/>
                  <a:pt x="3849" y="659"/>
                  <a:pt x="3840" y="653"/>
                </a:cubicBezTo>
                <a:cubicBezTo>
                  <a:pt x="3827" y="615"/>
                  <a:pt x="3821" y="599"/>
                  <a:pt x="3782" y="586"/>
                </a:cubicBezTo>
                <a:cubicBezTo>
                  <a:pt x="3754" y="544"/>
                  <a:pt x="3744" y="551"/>
                  <a:pt x="3696" y="538"/>
                </a:cubicBezTo>
                <a:cubicBezTo>
                  <a:pt x="3667" y="541"/>
                  <a:pt x="3636" y="537"/>
                  <a:pt x="3609" y="548"/>
                </a:cubicBezTo>
                <a:cubicBezTo>
                  <a:pt x="3600" y="552"/>
                  <a:pt x="3605" y="568"/>
                  <a:pt x="3600" y="576"/>
                </a:cubicBezTo>
                <a:cubicBezTo>
                  <a:pt x="3591" y="591"/>
                  <a:pt x="3555" y="625"/>
                  <a:pt x="3542" y="634"/>
                </a:cubicBezTo>
                <a:cubicBezTo>
                  <a:pt x="3532" y="662"/>
                  <a:pt x="3569" y="690"/>
                  <a:pt x="3556" y="716"/>
                </a:cubicBezTo>
                <a:cubicBezTo>
                  <a:pt x="3552" y="723"/>
                  <a:pt x="3465" y="751"/>
                  <a:pt x="3456" y="759"/>
                </a:cubicBezTo>
                <a:cubicBezTo>
                  <a:pt x="3439" y="774"/>
                  <a:pt x="3424" y="791"/>
                  <a:pt x="3408" y="807"/>
                </a:cubicBezTo>
                <a:cubicBezTo>
                  <a:pt x="3401" y="813"/>
                  <a:pt x="3388" y="826"/>
                  <a:pt x="3388" y="826"/>
                </a:cubicBezTo>
                <a:cubicBezTo>
                  <a:pt x="3373" y="875"/>
                  <a:pt x="3366" y="885"/>
                  <a:pt x="3321" y="855"/>
                </a:cubicBezTo>
                <a:cubicBezTo>
                  <a:pt x="3295" y="815"/>
                  <a:pt x="3260" y="794"/>
                  <a:pt x="3216" y="778"/>
                </a:cubicBezTo>
                <a:cubicBezTo>
                  <a:pt x="3190" y="702"/>
                  <a:pt x="3229" y="795"/>
                  <a:pt x="3177" y="730"/>
                </a:cubicBezTo>
                <a:cubicBezTo>
                  <a:pt x="3171" y="722"/>
                  <a:pt x="3173" y="710"/>
                  <a:pt x="3168" y="701"/>
                </a:cubicBezTo>
                <a:cubicBezTo>
                  <a:pt x="3152" y="675"/>
                  <a:pt x="3118" y="662"/>
                  <a:pt x="3091" y="653"/>
                </a:cubicBezTo>
                <a:cubicBezTo>
                  <a:pt x="3035" y="597"/>
                  <a:pt x="3019" y="619"/>
                  <a:pt x="2947" y="634"/>
                </a:cubicBezTo>
                <a:cubicBezTo>
                  <a:pt x="2936" y="543"/>
                  <a:pt x="2945" y="526"/>
                  <a:pt x="2860" y="500"/>
                </a:cubicBezTo>
                <a:cubicBezTo>
                  <a:pt x="2840" y="479"/>
                  <a:pt x="2811" y="464"/>
                  <a:pt x="2784" y="452"/>
                </a:cubicBezTo>
                <a:cubicBezTo>
                  <a:pt x="2765" y="444"/>
                  <a:pt x="2726" y="432"/>
                  <a:pt x="2726" y="432"/>
                </a:cubicBezTo>
                <a:cubicBezTo>
                  <a:pt x="2606" y="441"/>
                  <a:pt x="2491" y="461"/>
                  <a:pt x="2371" y="471"/>
                </a:cubicBezTo>
                <a:cubicBezTo>
                  <a:pt x="2342" y="480"/>
                  <a:pt x="2284" y="500"/>
                  <a:pt x="2284" y="500"/>
                </a:cubicBezTo>
                <a:cubicBezTo>
                  <a:pt x="2261" y="534"/>
                  <a:pt x="2263" y="582"/>
                  <a:pt x="2227" y="605"/>
                </a:cubicBezTo>
                <a:cubicBezTo>
                  <a:pt x="2183" y="673"/>
                  <a:pt x="2212" y="640"/>
                  <a:pt x="2164" y="672"/>
                </a:cubicBezTo>
                <a:cubicBezTo>
                  <a:pt x="2142" y="739"/>
                  <a:pt x="2174" y="727"/>
                  <a:pt x="2126" y="744"/>
                </a:cubicBezTo>
                <a:cubicBezTo>
                  <a:pt x="2097" y="788"/>
                  <a:pt x="2068" y="753"/>
                  <a:pt x="2035" y="788"/>
                </a:cubicBezTo>
                <a:cubicBezTo>
                  <a:pt x="2020" y="831"/>
                  <a:pt x="2028" y="832"/>
                  <a:pt x="1982" y="816"/>
                </a:cubicBezTo>
                <a:cubicBezTo>
                  <a:pt x="1910" y="840"/>
                  <a:pt x="1863" y="864"/>
                  <a:pt x="1804" y="884"/>
                </a:cubicBezTo>
                <a:cubicBezTo>
                  <a:pt x="1748" y="966"/>
                  <a:pt x="1824" y="867"/>
                  <a:pt x="1756" y="922"/>
                </a:cubicBezTo>
                <a:cubicBezTo>
                  <a:pt x="1747" y="929"/>
                  <a:pt x="1746" y="943"/>
                  <a:pt x="1737" y="951"/>
                </a:cubicBezTo>
                <a:cubicBezTo>
                  <a:pt x="1688" y="994"/>
                  <a:pt x="1655" y="998"/>
                  <a:pt x="1593" y="1008"/>
                </a:cubicBezTo>
                <a:cubicBezTo>
                  <a:pt x="1571" y="1023"/>
                  <a:pt x="1592" y="1032"/>
                  <a:pt x="1579" y="1042"/>
                </a:cubicBezTo>
                <a:cubicBezTo>
                  <a:pt x="1566" y="1052"/>
                  <a:pt x="1539" y="1066"/>
                  <a:pt x="1514" y="1066"/>
                </a:cubicBezTo>
                <a:cubicBezTo>
                  <a:pt x="1503" y="1069"/>
                  <a:pt x="1439" y="1037"/>
                  <a:pt x="1430" y="1044"/>
                </a:cubicBezTo>
                <a:cubicBezTo>
                  <a:pt x="1422" y="1050"/>
                  <a:pt x="1382" y="1073"/>
                  <a:pt x="1372" y="1076"/>
                </a:cubicBezTo>
                <a:cubicBezTo>
                  <a:pt x="1369" y="1076"/>
                  <a:pt x="1257" y="1053"/>
                  <a:pt x="1228" y="1076"/>
                </a:cubicBezTo>
                <a:cubicBezTo>
                  <a:pt x="1220" y="1082"/>
                  <a:pt x="1225" y="1096"/>
                  <a:pt x="1219" y="1104"/>
                </a:cubicBezTo>
                <a:cubicBezTo>
                  <a:pt x="1198" y="1133"/>
                  <a:pt x="1231" y="1138"/>
                  <a:pt x="1204" y="1157"/>
                </a:cubicBezTo>
                <a:cubicBezTo>
                  <a:pt x="1180" y="1227"/>
                  <a:pt x="1142" y="1149"/>
                  <a:pt x="1106" y="1220"/>
                </a:cubicBezTo>
                <a:cubicBezTo>
                  <a:pt x="1097" y="1238"/>
                  <a:pt x="1116" y="1272"/>
                  <a:pt x="1106" y="1289"/>
                </a:cubicBezTo>
                <a:cubicBezTo>
                  <a:pt x="1092" y="1312"/>
                  <a:pt x="1079" y="1333"/>
                  <a:pt x="1058" y="1347"/>
                </a:cubicBezTo>
                <a:cubicBezTo>
                  <a:pt x="1032" y="1386"/>
                  <a:pt x="1026" y="1386"/>
                  <a:pt x="988" y="1412"/>
                </a:cubicBezTo>
                <a:cubicBezTo>
                  <a:pt x="974" y="1439"/>
                  <a:pt x="982" y="1465"/>
                  <a:pt x="981" y="1488"/>
                </a:cubicBezTo>
                <a:cubicBezTo>
                  <a:pt x="980" y="1511"/>
                  <a:pt x="996" y="1513"/>
                  <a:pt x="984" y="1553"/>
                </a:cubicBezTo>
                <a:cubicBezTo>
                  <a:pt x="959" y="1628"/>
                  <a:pt x="966" y="1709"/>
                  <a:pt x="907" y="1726"/>
                </a:cubicBezTo>
                <a:cubicBezTo>
                  <a:pt x="889" y="1744"/>
                  <a:pt x="864" y="1708"/>
                  <a:pt x="842" y="1702"/>
                </a:cubicBezTo>
                <a:cubicBezTo>
                  <a:pt x="821" y="1706"/>
                  <a:pt x="796" y="1738"/>
                  <a:pt x="780" y="1752"/>
                </a:cubicBezTo>
                <a:cubicBezTo>
                  <a:pt x="763" y="1763"/>
                  <a:pt x="756" y="1782"/>
                  <a:pt x="746" y="1788"/>
                </a:cubicBezTo>
                <a:cubicBezTo>
                  <a:pt x="736" y="1794"/>
                  <a:pt x="728" y="1813"/>
                  <a:pt x="720" y="1786"/>
                </a:cubicBezTo>
                <a:cubicBezTo>
                  <a:pt x="702" y="1734"/>
                  <a:pt x="733" y="1666"/>
                  <a:pt x="700" y="1623"/>
                </a:cubicBezTo>
                <a:cubicBezTo>
                  <a:pt x="682" y="1600"/>
                  <a:pt x="643" y="1629"/>
                  <a:pt x="614" y="1632"/>
                </a:cubicBezTo>
                <a:cubicBezTo>
                  <a:pt x="578" y="1670"/>
                  <a:pt x="547" y="1676"/>
                  <a:pt x="501" y="1702"/>
                </a:cubicBezTo>
                <a:cubicBezTo>
                  <a:pt x="476" y="1710"/>
                  <a:pt x="486" y="1719"/>
                  <a:pt x="463" y="1712"/>
                </a:cubicBezTo>
                <a:cubicBezTo>
                  <a:pt x="440" y="1705"/>
                  <a:pt x="379" y="1697"/>
                  <a:pt x="364" y="1661"/>
                </a:cubicBezTo>
                <a:cubicBezTo>
                  <a:pt x="348" y="1608"/>
                  <a:pt x="366" y="1552"/>
                  <a:pt x="372" y="1498"/>
                </a:cubicBezTo>
                <a:cubicBezTo>
                  <a:pt x="376" y="1456"/>
                  <a:pt x="407" y="1476"/>
                  <a:pt x="417" y="1431"/>
                </a:cubicBezTo>
                <a:cubicBezTo>
                  <a:pt x="427" y="1386"/>
                  <a:pt x="458" y="1226"/>
                  <a:pt x="432" y="1229"/>
                </a:cubicBezTo>
                <a:cubicBezTo>
                  <a:pt x="406" y="1232"/>
                  <a:pt x="297" y="1442"/>
                  <a:pt x="259" y="1450"/>
                </a:cubicBezTo>
                <a:cubicBezTo>
                  <a:pt x="205" y="1396"/>
                  <a:pt x="215" y="1363"/>
                  <a:pt x="201" y="1277"/>
                </a:cubicBezTo>
                <a:cubicBezTo>
                  <a:pt x="193" y="1230"/>
                  <a:pt x="170" y="1173"/>
                  <a:pt x="144" y="1133"/>
                </a:cubicBezTo>
                <a:cubicBezTo>
                  <a:pt x="132" y="1031"/>
                  <a:pt x="142" y="950"/>
                  <a:pt x="172" y="855"/>
                </a:cubicBezTo>
                <a:cubicBezTo>
                  <a:pt x="169" y="842"/>
                  <a:pt x="168" y="828"/>
                  <a:pt x="163" y="816"/>
                </a:cubicBezTo>
                <a:cubicBezTo>
                  <a:pt x="159" y="806"/>
                  <a:pt x="146" y="799"/>
                  <a:pt x="144" y="788"/>
                </a:cubicBezTo>
                <a:cubicBezTo>
                  <a:pt x="105" y="540"/>
                  <a:pt x="156" y="699"/>
                  <a:pt x="124" y="605"/>
                </a:cubicBezTo>
                <a:cubicBezTo>
                  <a:pt x="148" y="582"/>
                  <a:pt x="153" y="556"/>
                  <a:pt x="172" y="528"/>
                </a:cubicBezTo>
                <a:cubicBezTo>
                  <a:pt x="169" y="499"/>
                  <a:pt x="173" y="469"/>
                  <a:pt x="163" y="442"/>
                </a:cubicBezTo>
                <a:cubicBezTo>
                  <a:pt x="159" y="431"/>
                  <a:pt x="141" y="432"/>
                  <a:pt x="134" y="423"/>
                </a:cubicBezTo>
                <a:cubicBezTo>
                  <a:pt x="128" y="415"/>
                  <a:pt x="127" y="404"/>
                  <a:pt x="124" y="394"/>
                </a:cubicBezTo>
                <a:cubicBezTo>
                  <a:pt x="118" y="375"/>
                  <a:pt x="111" y="355"/>
                  <a:pt x="105" y="336"/>
                </a:cubicBezTo>
                <a:cubicBezTo>
                  <a:pt x="102" y="327"/>
                  <a:pt x="96" y="308"/>
                  <a:pt x="96" y="308"/>
                </a:cubicBezTo>
                <a:cubicBezTo>
                  <a:pt x="99" y="298"/>
                  <a:pt x="98" y="286"/>
                  <a:pt x="105" y="279"/>
                </a:cubicBezTo>
                <a:cubicBezTo>
                  <a:pt x="112" y="272"/>
                  <a:pt x="128" y="277"/>
                  <a:pt x="134" y="269"/>
                </a:cubicBezTo>
                <a:cubicBezTo>
                  <a:pt x="146" y="253"/>
                  <a:pt x="153" y="212"/>
                  <a:pt x="153" y="212"/>
                </a:cubicBezTo>
                <a:cubicBezTo>
                  <a:pt x="123" y="181"/>
                  <a:pt x="118" y="137"/>
                  <a:pt x="105" y="96"/>
                </a:cubicBezTo>
                <a:cubicBezTo>
                  <a:pt x="98" y="74"/>
                  <a:pt x="67" y="71"/>
                  <a:pt x="48" y="58"/>
                </a:cubicBezTo>
                <a:cubicBezTo>
                  <a:pt x="38" y="52"/>
                  <a:pt x="19" y="39"/>
                  <a:pt x="19" y="39"/>
                </a:cubicBezTo>
                <a:cubicBezTo>
                  <a:pt x="8" y="6"/>
                  <a:pt x="16" y="18"/>
                  <a:pt x="0" y="0"/>
                </a:cubicBezTo>
              </a:path>
            </a:pathLst>
          </a:custGeom>
          <a:noFill/>
          <a:ln w="38100" cmpd="sng">
            <a:solidFill>
              <a:srgbClr val="99CC00"/>
            </a:solidFill>
            <a:round/>
          </a:ln>
          <a:effectLst/>
        </p:spPr>
        <p:txBody>
          <a:bodyPr wrap="none" anchor="ctr"/>
          <a:lstStyle/>
          <a:p>
            <a:endParaRPr lang="zh-CN" altLang="en-US" sz="1715"/>
          </a:p>
        </p:txBody>
      </p:sp>
      <p:sp>
        <p:nvSpPr>
          <p:cNvPr id="49" name="AutoShape 41"/>
          <p:cNvSpPr>
            <a:spLocks noChangeArrowheads="1"/>
          </p:cNvSpPr>
          <p:nvPr/>
        </p:nvSpPr>
        <p:spPr bwMode="auto">
          <a:xfrm>
            <a:off x="6850440" y="5665131"/>
            <a:ext cx="217714" cy="217714"/>
          </a:xfrm>
          <a:prstGeom prst="star5">
            <a:avLst/>
          </a:prstGeom>
          <a:solidFill>
            <a:srgbClr val="FF0000"/>
          </a:solidFill>
          <a:ln w="9525">
            <a:solidFill>
              <a:schemeClr val="tx1"/>
            </a:solidFill>
            <a:miter lim="800000"/>
          </a:ln>
          <a:effectLst/>
        </p:spPr>
        <p:txBody>
          <a:bodyPr wrap="none" anchor="ctr"/>
          <a:lstStyle/>
          <a:p>
            <a:endParaRPr lang="zh-CN" altLang="en-US" sz="1715"/>
          </a:p>
        </p:txBody>
      </p:sp>
      <p:sp>
        <p:nvSpPr>
          <p:cNvPr id="52" name="AutoShape 42"/>
          <p:cNvSpPr>
            <a:spLocks noChangeArrowheads="1"/>
          </p:cNvSpPr>
          <p:nvPr/>
        </p:nvSpPr>
        <p:spPr bwMode="auto">
          <a:xfrm>
            <a:off x="3657298" y="5592560"/>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3" name="AutoShape 43"/>
          <p:cNvSpPr>
            <a:spLocks noChangeArrowheads="1"/>
          </p:cNvSpPr>
          <p:nvPr/>
        </p:nvSpPr>
        <p:spPr bwMode="auto">
          <a:xfrm>
            <a:off x="2205869" y="4141131"/>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4" name="AutoShape 44"/>
          <p:cNvSpPr>
            <a:spLocks noChangeArrowheads="1"/>
          </p:cNvSpPr>
          <p:nvPr/>
        </p:nvSpPr>
        <p:spPr bwMode="auto">
          <a:xfrm>
            <a:off x="2133298" y="4431417"/>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5" name="AutoShape 45"/>
          <p:cNvSpPr>
            <a:spLocks noChangeArrowheads="1"/>
          </p:cNvSpPr>
          <p:nvPr/>
        </p:nvSpPr>
        <p:spPr bwMode="auto">
          <a:xfrm>
            <a:off x="2496155" y="3052560"/>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6" name="AutoShape 46"/>
          <p:cNvSpPr>
            <a:spLocks noChangeArrowheads="1"/>
          </p:cNvSpPr>
          <p:nvPr/>
        </p:nvSpPr>
        <p:spPr bwMode="auto">
          <a:xfrm>
            <a:off x="4237869" y="1238274"/>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7" name="Freeform 47"/>
          <p:cNvSpPr/>
          <p:nvPr/>
        </p:nvSpPr>
        <p:spPr bwMode="auto">
          <a:xfrm>
            <a:off x="3004155" y="4576560"/>
            <a:ext cx="456595" cy="710595"/>
          </a:xfrm>
          <a:custGeom>
            <a:avLst/>
            <a:gdLst/>
            <a:ahLst/>
            <a:cxnLst>
              <a:cxn ang="0">
                <a:pos x="268" y="0"/>
              </a:cxn>
              <a:cxn ang="0">
                <a:pos x="220" y="76"/>
              </a:cxn>
              <a:cxn ang="0">
                <a:pos x="283" y="216"/>
              </a:cxn>
              <a:cxn ang="0">
                <a:pos x="302" y="259"/>
              </a:cxn>
              <a:cxn ang="0">
                <a:pos x="273" y="345"/>
              </a:cxn>
              <a:cxn ang="0">
                <a:pos x="235" y="374"/>
              </a:cxn>
              <a:cxn ang="0">
                <a:pos x="206" y="364"/>
              </a:cxn>
              <a:cxn ang="0">
                <a:pos x="192" y="360"/>
              </a:cxn>
              <a:cxn ang="0">
                <a:pos x="163" y="350"/>
              </a:cxn>
              <a:cxn ang="0">
                <a:pos x="105" y="369"/>
              </a:cxn>
              <a:cxn ang="0">
                <a:pos x="67" y="398"/>
              </a:cxn>
              <a:cxn ang="0">
                <a:pos x="43" y="441"/>
              </a:cxn>
              <a:cxn ang="0">
                <a:pos x="14" y="460"/>
              </a:cxn>
              <a:cxn ang="0">
                <a:pos x="0" y="470"/>
              </a:cxn>
            </a:cxnLst>
            <a:rect l="0" t="0" r="r" b="b"/>
            <a:pathLst>
              <a:path w="302" h="470">
                <a:moveTo>
                  <a:pt x="268" y="0"/>
                </a:moveTo>
                <a:cubicBezTo>
                  <a:pt x="252" y="12"/>
                  <a:pt x="231" y="60"/>
                  <a:pt x="220" y="76"/>
                </a:cubicBezTo>
                <a:cubicBezTo>
                  <a:pt x="203" y="139"/>
                  <a:pt x="234" y="183"/>
                  <a:pt x="283" y="216"/>
                </a:cubicBezTo>
                <a:cubicBezTo>
                  <a:pt x="288" y="231"/>
                  <a:pt x="297" y="244"/>
                  <a:pt x="302" y="259"/>
                </a:cubicBezTo>
                <a:cubicBezTo>
                  <a:pt x="299" y="288"/>
                  <a:pt x="300" y="329"/>
                  <a:pt x="273" y="345"/>
                </a:cubicBezTo>
                <a:cubicBezTo>
                  <a:pt x="262" y="364"/>
                  <a:pt x="252" y="362"/>
                  <a:pt x="235" y="374"/>
                </a:cubicBezTo>
                <a:cubicBezTo>
                  <a:pt x="225" y="371"/>
                  <a:pt x="216" y="367"/>
                  <a:pt x="206" y="364"/>
                </a:cubicBezTo>
                <a:cubicBezTo>
                  <a:pt x="201" y="363"/>
                  <a:pt x="197" y="362"/>
                  <a:pt x="192" y="360"/>
                </a:cubicBezTo>
                <a:cubicBezTo>
                  <a:pt x="182" y="357"/>
                  <a:pt x="163" y="350"/>
                  <a:pt x="163" y="350"/>
                </a:cubicBezTo>
                <a:cubicBezTo>
                  <a:pt x="139" y="354"/>
                  <a:pt x="125" y="356"/>
                  <a:pt x="105" y="369"/>
                </a:cubicBezTo>
                <a:cubicBezTo>
                  <a:pt x="89" y="379"/>
                  <a:pt x="85" y="392"/>
                  <a:pt x="67" y="398"/>
                </a:cubicBezTo>
                <a:cubicBezTo>
                  <a:pt x="58" y="423"/>
                  <a:pt x="65" y="408"/>
                  <a:pt x="43" y="441"/>
                </a:cubicBezTo>
                <a:cubicBezTo>
                  <a:pt x="37" y="451"/>
                  <a:pt x="24" y="454"/>
                  <a:pt x="14" y="460"/>
                </a:cubicBezTo>
                <a:cubicBezTo>
                  <a:pt x="9" y="463"/>
                  <a:pt x="0" y="470"/>
                  <a:pt x="0" y="470"/>
                </a:cubicBezTo>
              </a:path>
            </a:pathLst>
          </a:custGeom>
          <a:noFill/>
          <a:ln w="28575" cmpd="sng">
            <a:solidFill>
              <a:srgbClr val="99CC00"/>
            </a:solidFill>
            <a:round/>
          </a:ln>
          <a:effectLst/>
        </p:spPr>
        <p:txBody>
          <a:bodyPr wrap="none" anchor="ctr"/>
          <a:lstStyle/>
          <a:p>
            <a:endParaRPr lang="zh-CN" altLang="en-US" sz="1715"/>
          </a:p>
        </p:txBody>
      </p:sp>
      <p:sp>
        <p:nvSpPr>
          <p:cNvPr id="62" name="Freeform 48"/>
          <p:cNvSpPr/>
          <p:nvPr/>
        </p:nvSpPr>
        <p:spPr bwMode="auto">
          <a:xfrm>
            <a:off x="5907012" y="5955417"/>
            <a:ext cx="72571" cy="435429"/>
          </a:xfrm>
          <a:custGeom>
            <a:avLst/>
            <a:gdLst/>
            <a:ahLst/>
            <a:cxnLst>
              <a:cxn ang="0">
                <a:pos x="48" y="0"/>
              </a:cxn>
              <a:cxn ang="0">
                <a:pos x="38" y="144"/>
              </a:cxn>
              <a:cxn ang="0">
                <a:pos x="0" y="288"/>
              </a:cxn>
            </a:cxnLst>
            <a:rect l="0" t="0" r="r" b="b"/>
            <a:pathLst>
              <a:path w="48" h="288">
                <a:moveTo>
                  <a:pt x="48" y="0"/>
                </a:moveTo>
                <a:lnTo>
                  <a:pt x="38" y="144"/>
                </a:lnTo>
                <a:lnTo>
                  <a:pt x="0"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67" name="Freeform 49"/>
          <p:cNvSpPr/>
          <p:nvPr/>
        </p:nvSpPr>
        <p:spPr bwMode="auto">
          <a:xfrm>
            <a:off x="6269869" y="5955417"/>
            <a:ext cx="72571" cy="435429"/>
          </a:xfrm>
          <a:custGeom>
            <a:avLst/>
            <a:gdLst/>
            <a:ahLst/>
            <a:cxnLst>
              <a:cxn ang="0">
                <a:pos x="48" y="0"/>
              </a:cxn>
              <a:cxn ang="0">
                <a:pos x="43" y="168"/>
              </a:cxn>
              <a:cxn ang="0">
                <a:pos x="0" y="288"/>
              </a:cxn>
            </a:cxnLst>
            <a:rect l="0" t="0" r="r" b="b"/>
            <a:pathLst>
              <a:path w="48" h="288">
                <a:moveTo>
                  <a:pt x="48" y="0"/>
                </a:moveTo>
                <a:lnTo>
                  <a:pt x="43" y="168"/>
                </a:lnTo>
                <a:lnTo>
                  <a:pt x="0"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4" name="Freeform 50"/>
          <p:cNvSpPr/>
          <p:nvPr/>
        </p:nvSpPr>
        <p:spPr bwMode="auto">
          <a:xfrm>
            <a:off x="6632726" y="5882846"/>
            <a:ext cx="28727" cy="435429"/>
          </a:xfrm>
          <a:custGeom>
            <a:avLst/>
            <a:gdLst/>
            <a:ahLst/>
            <a:cxnLst>
              <a:cxn ang="0">
                <a:pos x="0" y="0"/>
              </a:cxn>
              <a:cxn ang="0">
                <a:pos x="19" y="101"/>
              </a:cxn>
              <a:cxn ang="0">
                <a:pos x="19" y="187"/>
              </a:cxn>
              <a:cxn ang="0">
                <a:pos x="1" y="288"/>
              </a:cxn>
            </a:cxnLst>
            <a:rect l="0" t="0" r="r" b="b"/>
            <a:pathLst>
              <a:path w="19" h="288">
                <a:moveTo>
                  <a:pt x="0" y="0"/>
                </a:moveTo>
                <a:lnTo>
                  <a:pt x="19" y="101"/>
                </a:lnTo>
                <a:lnTo>
                  <a:pt x="19" y="187"/>
                </a:lnTo>
                <a:lnTo>
                  <a:pt x="1"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5" name="Freeform 51"/>
          <p:cNvSpPr/>
          <p:nvPr/>
        </p:nvSpPr>
        <p:spPr bwMode="auto">
          <a:xfrm>
            <a:off x="5108726" y="5737703"/>
            <a:ext cx="217714" cy="508000"/>
          </a:xfrm>
          <a:custGeom>
            <a:avLst/>
            <a:gdLst/>
            <a:ahLst/>
            <a:cxnLst>
              <a:cxn ang="0">
                <a:pos x="144" y="0"/>
              </a:cxn>
              <a:cxn ang="0">
                <a:pos x="101" y="125"/>
              </a:cxn>
              <a:cxn ang="0">
                <a:pos x="48" y="240"/>
              </a:cxn>
              <a:cxn ang="0">
                <a:pos x="0" y="336"/>
              </a:cxn>
            </a:cxnLst>
            <a:rect l="0" t="0" r="r" b="b"/>
            <a:pathLst>
              <a:path w="144" h="336">
                <a:moveTo>
                  <a:pt x="144" y="0"/>
                </a:moveTo>
                <a:lnTo>
                  <a:pt x="101" y="125"/>
                </a:lnTo>
                <a:lnTo>
                  <a:pt x="48" y="240"/>
                </a:lnTo>
                <a:lnTo>
                  <a:pt x="0" y="336"/>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6" name="Line 52"/>
          <p:cNvSpPr>
            <a:spLocks noChangeShapeType="1"/>
          </p:cNvSpPr>
          <p:nvPr/>
        </p:nvSpPr>
        <p:spPr bwMode="auto">
          <a:xfrm rot="17077253">
            <a:off x="5327197" y="5809519"/>
            <a:ext cx="1511" cy="72571"/>
          </a:xfrm>
          <a:prstGeom prst="line">
            <a:avLst/>
          </a:prstGeom>
          <a:noFill/>
          <a:ln w="38100">
            <a:solidFill>
              <a:schemeClr val="tx1"/>
            </a:solidFill>
            <a:round/>
          </a:ln>
          <a:effectLst/>
        </p:spPr>
        <p:txBody>
          <a:bodyPr wrap="none" anchor="ctr"/>
          <a:lstStyle/>
          <a:p>
            <a:endParaRPr lang="zh-CN" altLang="en-US" sz="1715"/>
          </a:p>
        </p:txBody>
      </p:sp>
      <p:sp>
        <p:nvSpPr>
          <p:cNvPr id="77" name="Line 53"/>
          <p:cNvSpPr>
            <a:spLocks noChangeShapeType="1"/>
          </p:cNvSpPr>
          <p:nvPr/>
        </p:nvSpPr>
        <p:spPr bwMode="auto">
          <a:xfrm>
            <a:off x="5253869" y="5955417"/>
            <a:ext cx="72571" cy="0"/>
          </a:xfrm>
          <a:prstGeom prst="line">
            <a:avLst/>
          </a:prstGeom>
          <a:noFill/>
          <a:ln w="38100">
            <a:solidFill>
              <a:schemeClr val="tx1"/>
            </a:solidFill>
            <a:round/>
          </a:ln>
          <a:effectLst/>
        </p:spPr>
        <p:txBody>
          <a:bodyPr wrap="none" anchor="ctr"/>
          <a:lstStyle/>
          <a:p>
            <a:endParaRPr lang="zh-CN" altLang="en-US" sz="1715"/>
          </a:p>
        </p:txBody>
      </p:sp>
      <p:sp>
        <p:nvSpPr>
          <p:cNvPr id="78" name="Line 54"/>
          <p:cNvSpPr>
            <a:spLocks noChangeShapeType="1"/>
          </p:cNvSpPr>
          <p:nvPr/>
        </p:nvSpPr>
        <p:spPr bwMode="auto">
          <a:xfrm>
            <a:off x="5181298" y="6100560"/>
            <a:ext cx="0" cy="0"/>
          </a:xfrm>
          <a:prstGeom prst="line">
            <a:avLst/>
          </a:prstGeom>
          <a:noFill/>
          <a:ln w="38100">
            <a:solidFill>
              <a:schemeClr val="tx1"/>
            </a:solidFill>
            <a:round/>
          </a:ln>
          <a:effectLst/>
        </p:spPr>
        <p:txBody>
          <a:bodyPr wrap="none" anchor="ctr"/>
          <a:lstStyle/>
          <a:p>
            <a:endParaRPr lang="zh-CN" altLang="en-US" sz="1715"/>
          </a:p>
        </p:txBody>
      </p:sp>
      <p:sp>
        <p:nvSpPr>
          <p:cNvPr id="79" name="Line 55"/>
          <p:cNvSpPr>
            <a:spLocks noChangeShapeType="1"/>
          </p:cNvSpPr>
          <p:nvPr/>
        </p:nvSpPr>
        <p:spPr bwMode="auto">
          <a:xfrm rot="735886">
            <a:off x="5181298" y="6100560"/>
            <a:ext cx="72571" cy="1512"/>
          </a:xfrm>
          <a:prstGeom prst="line">
            <a:avLst/>
          </a:prstGeom>
          <a:noFill/>
          <a:ln w="38100">
            <a:solidFill>
              <a:schemeClr val="tx1"/>
            </a:solidFill>
            <a:round/>
          </a:ln>
          <a:effectLst/>
        </p:spPr>
        <p:txBody>
          <a:bodyPr wrap="none" anchor="ctr"/>
          <a:lstStyle/>
          <a:p>
            <a:endParaRPr lang="zh-CN" altLang="en-US" sz="1715"/>
          </a:p>
        </p:txBody>
      </p:sp>
      <p:sp>
        <p:nvSpPr>
          <p:cNvPr id="80" name="Line 56"/>
          <p:cNvSpPr>
            <a:spLocks noChangeShapeType="1"/>
          </p:cNvSpPr>
          <p:nvPr/>
        </p:nvSpPr>
        <p:spPr bwMode="auto">
          <a:xfrm>
            <a:off x="5108726" y="6173131"/>
            <a:ext cx="72571" cy="0"/>
          </a:xfrm>
          <a:prstGeom prst="line">
            <a:avLst/>
          </a:prstGeom>
          <a:noFill/>
          <a:ln w="9525">
            <a:solidFill>
              <a:schemeClr val="tx1"/>
            </a:solidFill>
            <a:round/>
          </a:ln>
          <a:effectLst/>
        </p:spPr>
        <p:txBody>
          <a:bodyPr wrap="none" anchor="ctr"/>
          <a:lstStyle/>
          <a:p>
            <a:endParaRPr lang="zh-CN" altLang="en-US" sz="1715"/>
          </a:p>
        </p:txBody>
      </p:sp>
      <p:sp>
        <p:nvSpPr>
          <p:cNvPr id="81" name="Freeform 57"/>
          <p:cNvSpPr/>
          <p:nvPr/>
        </p:nvSpPr>
        <p:spPr bwMode="auto">
          <a:xfrm>
            <a:off x="5129893" y="6173131"/>
            <a:ext cx="95250" cy="15119"/>
          </a:xfrm>
          <a:custGeom>
            <a:avLst/>
            <a:gdLst/>
            <a:ahLst/>
            <a:cxnLst>
              <a:cxn ang="0">
                <a:pos x="0" y="0"/>
              </a:cxn>
              <a:cxn ang="0">
                <a:pos x="63" y="10"/>
              </a:cxn>
            </a:cxnLst>
            <a:rect l="0" t="0" r="r" b="b"/>
            <a:pathLst>
              <a:path w="63" h="10">
                <a:moveTo>
                  <a:pt x="0" y="0"/>
                </a:moveTo>
                <a:lnTo>
                  <a:pt x="63" y="1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2" name="Line 58"/>
          <p:cNvSpPr>
            <a:spLocks noChangeShapeType="1"/>
          </p:cNvSpPr>
          <p:nvPr/>
        </p:nvSpPr>
        <p:spPr bwMode="auto">
          <a:xfrm>
            <a:off x="5979583" y="6027989"/>
            <a:ext cx="72571" cy="0"/>
          </a:xfrm>
          <a:prstGeom prst="line">
            <a:avLst/>
          </a:prstGeom>
          <a:noFill/>
          <a:ln w="38100">
            <a:solidFill>
              <a:schemeClr val="tx1"/>
            </a:solidFill>
            <a:round/>
          </a:ln>
          <a:effectLst/>
        </p:spPr>
        <p:txBody>
          <a:bodyPr wrap="none" anchor="ctr"/>
          <a:lstStyle/>
          <a:p>
            <a:endParaRPr lang="zh-CN" altLang="en-US" sz="1715"/>
          </a:p>
        </p:txBody>
      </p:sp>
      <p:sp>
        <p:nvSpPr>
          <p:cNvPr id="83" name="Line 59"/>
          <p:cNvSpPr>
            <a:spLocks noChangeShapeType="1"/>
          </p:cNvSpPr>
          <p:nvPr/>
        </p:nvSpPr>
        <p:spPr bwMode="auto">
          <a:xfrm>
            <a:off x="5979583" y="6173131"/>
            <a:ext cx="72571" cy="0"/>
          </a:xfrm>
          <a:prstGeom prst="line">
            <a:avLst/>
          </a:prstGeom>
          <a:noFill/>
          <a:ln w="38100">
            <a:solidFill>
              <a:schemeClr val="tx1"/>
            </a:solidFill>
            <a:round/>
          </a:ln>
          <a:effectLst/>
        </p:spPr>
        <p:txBody>
          <a:bodyPr wrap="none" anchor="ctr"/>
          <a:lstStyle/>
          <a:p>
            <a:endParaRPr lang="zh-CN" altLang="en-US" sz="1715"/>
          </a:p>
        </p:txBody>
      </p:sp>
      <p:sp>
        <p:nvSpPr>
          <p:cNvPr id="84" name="Freeform 60"/>
          <p:cNvSpPr/>
          <p:nvPr/>
        </p:nvSpPr>
        <p:spPr bwMode="auto">
          <a:xfrm>
            <a:off x="5964464" y="6238144"/>
            <a:ext cx="87690" cy="9071"/>
          </a:xfrm>
          <a:custGeom>
            <a:avLst/>
            <a:gdLst/>
            <a:ahLst/>
            <a:cxnLst>
              <a:cxn ang="0">
                <a:pos x="0" y="0"/>
              </a:cxn>
              <a:cxn ang="0">
                <a:pos x="58" y="6"/>
              </a:cxn>
            </a:cxnLst>
            <a:rect l="0" t="0" r="r" b="b"/>
            <a:pathLst>
              <a:path w="58" h="6">
                <a:moveTo>
                  <a:pt x="0" y="0"/>
                </a:moveTo>
                <a:lnTo>
                  <a:pt x="58" y="6"/>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5" name="Freeform 61"/>
          <p:cNvSpPr/>
          <p:nvPr/>
        </p:nvSpPr>
        <p:spPr bwMode="auto">
          <a:xfrm>
            <a:off x="5907012" y="6318274"/>
            <a:ext cx="123976" cy="7560"/>
          </a:xfrm>
          <a:custGeom>
            <a:avLst/>
            <a:gdLst/>
            <a:ahLst/>
            <a:cxnLst>
              <a:cxn ang="0">
                <a:pos x="0" y="0"/>
              </a:cxn>
              <a:cxn ang="0">
                <a:pos x="82" y="5"/>
              </a:cxn>
            </a:cxnLst>
            <a:rect l="0" t="0" r="r" b="b"/>
            <a:pathLst>
              <a:path w="82" h="5">
                <a:moveTo>
                  <a:pt x="0" y="0"/>
                </a:moveTo>
                <a:lnTo>
                  <a:pt x="82" y="5"/>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6" name="Line 62"/>
          <p:cNvSpPr>
            <a:spLocks noChangeShapeType="1"/>
          </p:cNvSpPr>
          <p:nvPr/>
        </p:nvSpPr>
        <p:spPr bwMode="auto">
          <a:xfrm>
            <a:off x="6342440" y="6173131"/>
            <a:ext cx="72571" cy="0"/>
          </a:xfrm>
          <a:prstGeom prst="line">
            <a:avLst/>
          </a:prstGeom>
          <a:noFill/>
          <a:ln w="38100">
            <a:solidFill>
              <a:schemeClr val="tx1"/>
            </a:solidFill>
            <a:round/>
          </a:ln>
          <a:effectLst/>
        </p:spPr>
        <p:txBody>
          <a:bodyPr wrap="none" anchor="ctr"/>
          <a:lstStyle/>
          <a:p>
            <a:endParaRPr lang="zh-CN" altLang="en-US" sz="1715"/>
          </a:p>
        </p:txBody>
      </p:sp>
      <p:sp>
        <p:nvSpPr>
          <p:cNvPr id="87" name="Freeform 63"/>
          <p:cNvSpPr/>
          <p:nvPr/>
        </p:nvSpPr>
        <p:spPr bwMode="auto">
          <a:xfrm>
            <a:off x="6342440" y="6245703"/>
            <a:ext cx="65012" cy="1512"/>
          </a:xfrm>
          <a:custGeom>
            <a:avLst/>
            <a:gdLst/>
            <a:ahLst/>
            <a:cxnLst>
              <a:cxn ang="0">
                <a:pos x="43" y="0"/>
              </a:cxn>
              <a:cxn ang="0">
                <a:pos x="0" y="0"/>
              </a:cxn>
            </a:cxnLst>
            <a:rect l="0" t="0" r="r" b="b"/>
            <a:pathLst>
              <a:path w="43" h="1">
                <a:moveTo>
                  <a:pt x="43" y="0"/>
                </a:moveTo>
                <a:lnTo>
                  <a:pt x="0" y="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8" name="Freeform 64"/>
          <p:cNvSpPr/>
          <p:nvPr/>
        </p:nvSpPr>
        <p:spPr bwMode="auto">
          <a:xfrm>
            <a:off x="6306155" y="6318274"/>
            <a:ext cx="72571" cy="15119"/>
          </a:xfrm>
          <a:custGeom>
            <a:avLst/>
            <a:gdLst/>
            <a:ahLst/>
            <a:cxnLst>
              <a:cxn ang="0">
                <a:pos x="0" y="10"/>
              </a:cxn>
              <a:cxn ang="0">
                <a:pos x="48" y="0"/>
              </a:cxn>
            </a:cxnLst>
            <a:rect l="0" t="0" r="r" b="b"/>
            <a:pathLst>
              <a:path w="48" h="10">
                <a:moveTo>
                  <a:pt x="0" y="10"/>
                </a:moveTo>
                <a:lnTo>
                  <a:pt x="48" y="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9" name="Freeform 65"/>
          <p:cNvSpPr/>
          <p:nvPr/>
        </p:nvSpPr>
        <p:spPr bwMode="auto">
          <a:xfrm>
            <a:off x="6342440" y="6027989"/>
            <a:ext cx="72571" cy="1512"/>
          </a:xfrm>
          <a:custGeom>
            <a:avLst/>
            <a:gdLst/>
            <a:ahLst/>
            <a:cxnLst>
              <a:cxn ang="0">
                <a:pos x="0" y="0"/>
              </a:cxn>
              <a:cxn ang="0">
                <a:pos x="48" y="1"/>
              </a:cxn>
            </a:cxnLst>
            <a:rect l="0" t="0" r="r" b="b"/>
            <a:pathLst>
              <a:path w="48" h="1">
                <a:moveTo>
                  <a:pt x="0" y="0"/>
                </a:moveTo>
                <a:lnTo>
                  <a:pt x="48" y="1"/>
                </a:lnTo>
              </a:path>
            </a:pathLst>
          </a:custGeom>
          <a:noFill/>
          <a:ln w="38100">
            <a:solidFill>
              <a:schemeClr val="tx1"/>
            </a:solidFill>
            <a:round/>
          </a:ln>
          <a:effectLst/>
        </p:spPr>
        <p:txBody>
          <a:bodyPr wrap="none" anchor="ctr"/>
          <a:lstStyle/>
          <a:p>
            <a:endParaRPr lang="zh-CN" altLang="en-US" sz="1715"/>
          </a:p>
        </p:txBody>
      </p:sp>
      <p:sp>
        <p:nvSpPr>
          <p:cNvPr id="90" name="Line 66"/>
          <p:cNvSpPr>
            <a:spLocks noChangeShapeType="1"/>
          </p:cNvSpPr>
          <p:nvPr/>
        </p:nvSpPr>
        <p:spPr bwMode="auto">
          <a:xfrm>
            <a:off x="6632726" y="6245703"/>
            <a:ext cx="72571" cy="0"/>
          </a:xfrm>
          <a:prstGeom prst="line">
            <a:avLst/>
          </a:prstGeom>
          <a:noFill/>
          <a:ln w="38100">
            <a:solidFill>
              <a:schemeClr val="tx1"/>
            </a:solidFill>
            <a:round/>
          </a:ln>
          <a:effectLst/>
        </p:spPr>
        <p:txBody>
          <a:bodyPr wrap="none" anchor="ctr"/>
          <a:lstStyle/>
          <a:p>
            <a:endParaRPr lang="zh-CN" altLang="en-US" sz="1715"/>
          </a:p>
        </p:txBody>
      </p:sp>
      <p:sp>
        <p:nvSpPr>
          <p:cNvPr id="91" name="Line 67"/>
          <p:cNvSpPr>
            <a:spLocks noChangeShapeType="1"/>
          </p:cNvSpPr>
          <p:nvPr/>
        </p:nvSpPr>
        <p:spPr bwMode="auto">
          <a:xfrm>
            <a:off x="6632726" y="6318274"/>
            <a:ext cx="72571" cy="0"/>
          </a:xfrm>
          <a:prstGeom prst="line">
            <a:avLst/>
          </a:prstGeom>
          <a:noFill/>
          <a:ln w="38100">
            <a:solidFill>
              <a:schemeClr val="tx1"/>
            </a:solidFill>
            <a:round/>
          </a:ln>
          <a:effectLst/>
        </p:spPr>
        <p:txBody>
          <a:bodyPr wrap="none" anchor="ctr"/>
          <a:lstStyle/>
          <a:p>
            <a:endParaRPr lang="zh-CN" altLang="en-US" sz="1715"/>
          </a:p>
        </p:txBody>
      </p:sp>
      <p:sp>
        <p:nvSpPr>
          <p:cNvPr id="92" name="Line 68"/>
          <p:cNvSpPr>
            <a:spLocks noChangeShapeType="1"/>
          </p:cNvSpPr>
          <p:nvPr/>
        </p:nvSpPr>
        <p:spPr bwMode="auto">
          <a:xfrm>
            <a:off x="6632726" y="5955417"/>
            <a:ext cx="72571" cy="0"/>
          </a:xfrm>
          <a:prstGeom prst="line">
            <a:avLst/>
          </a:prstGeom>
          <a:noFill/>
          <a:ln w="38100">
            <a:solidFill>
              <a:schemeClr val="tx1"/>
            </a:solidFill>
            <a:round/>
          </a:ln>
          <a:effectLst/>
        </p:spPr>
        <p:txBody>
          <a:bodyPr wrap="none" anchor="ctr"/>
          <a:lstStyle/>
          <a:p>
            <a:endParaRPr lang="zh-CN" altLang="en-US" sz="1715"/>
          </a:p>
        </p:txBody>
      </p:sp>
      <p:sp>
        <p:nvSpPr>
          <p:cNvPr id="93" name="Freeform 69"/>
          <p:cNvSpPr/>
          <p:nvPr/>
        </p:nvSpPr>
        <p:spPr bwMode="auto">
          <a:xfrm>
            <a:off x="2859012" y="4286274"/>
            <a:ext cx="1460500" cy="1451429"/>
          </a:xfrm>
          <a:custGeom>
            <a:avLst/>
            <a:gdLst/>
            <a:ahLst/>
            <a:cxnLst>
              <a:cxn ang="0">
                <a:pos x="715" y="0"/>
              </a:cxn>
              <a:cxn ang="0">
                <a:pos x="769" y="101"/>
              </a:cxn>
              <a:cxn ang="0">
                <a:pos x="812" y="159"/>
              </a:cxn>
              <a:cxn ang="0">
                <a:pos x="822" y="192"/>
              </a:cxn>
              <a:cxn ang="0">
                <a:pos x="851" y="202"/>
              </a:cxn>
              <a:cxn ang="0">
                <a:pos x="865" y="207"/>
              </a:cxn>
              <a:cxn ang="0">
                <a:pos x="913" y="211"/>
              </a:cxn>
              <a:cxn ang="0">
                <a:pos x="947" y="269"/>
              </a:cxn>
              <a:cxn ang="0">
                <a:pos x="966" y="331"/>
              </a:cxn>
              <a:cxn ang="0">
                <a:pos x="947" y="437"/>
              </a:cxn>
              <a:cxn ang="0">
                <a:pos x="937" y="466"/>
              </a:cxn>
              <a:cxn ang="0">
                <a:pos x="932" y="480"/>
              </a:cxn>
              <a:cxn ang="0">
                <a:pos x="865" y="619"/>
              </a:cxn>
              <a:cxn ang="0">
                <a:pos x="827" y="653"/>
              </a:cxn>
              <a:cxn ang="0">
                <a:pos x="798" y="667"/>
              </a:cxn>
              <a:cxn ang="0">
                <a:pos x="764" y="687"/>
              </a:cxn>
              <a:cxn ang="0">
                <a:pos x="654" y="701"/>
              </a:cxn>
              <a:cxn ang="0">
                <a:pos x="592" y="711"/>
              </a:cxn>
              <a:cxn ang="0">
                <a:pos x="534" y="739"/>
              </a:cxn>
              <a:cxn ang="0">
                <a:pos x="505" y="759"/>
              </a:cxn>
              <a:cxn ang="0">
                <a:pos x="486" y="787"/>
              </a:cxn>
              <a:cxn ang="0">
                <a:pos x="472" y="797"/>
              </a:cxn>
              <a:cxn ang="0">
                <a:pos x="419" y="869"/>
              </a:cxn>
              <a:cxn ang="0">
                <a:pos x="395" y="931"/>
              </a:cxn>
              <a:cxn ang="0">
                <a:pos x="328" y="955"/>
              </a:cxn>
              <a:cxn ang="0">
                <a:pos x="265" y="951"/>
              </a:cxn>
              <a:cxn ang="0">
                <a:pos x="260" y="922"/>
              </a:cxn>
              <a:cxn ang="0">
                <a:pos x="203" y="869"/>
              </a:cxn>
              <a:cxn ang="0">
                <a:pos x="92" y="845"/>
              </a:cxn>
              <a:cxn ang="0">
                <a:pos x="6" y="802"/>
              </a:cxn>
              <a:cxn ang="0">
                <a:pos x="1" y="778"/>
              </a:cxn>
            </a:cxnLst>
            <a:rect l="0" t="0" r="r" b="b"/>
            <a:pathLst>
              <a:path w="966" h="960">
                <a:moveTo>
                  <a:pt x="715" y="0"/>
                </a:moveTo>
                <a:cubicBezTo>
                  <a:pt x="723" y="27"/>
                  <a:pt x="746" y="85"/>
                  <a:pt x="769" y="101"/>
                </a:cubicBezTo>
                <a:cubicBezTo>
                  <a:pt x="776" y="122"/>
                  <a:pt x="794" y="146"/>
                  <a:pt x="812" y="159"/>
                </a:cubicBezTo>
                <a:cubicBezTo>
                  <a:pt x="815" y="170"/>
                  <a:pt x="813" y="185"/>
                  <a:pt x="822" y="192"/>
                </a:cubicBezTo>
                <a:cubicBezTo>
                  <a:pt x="830" y="198"/>
                  <a:pt x="841" y="199"/>
                  <a:pt x="851" y="202"/>
                </a:cubicBezTo>
                <a:cubicBezTo>
                  <a:pt x="856" y="204"/>
                  <a:pt x="865" y="207"/>
                  <a:pt x="865" y="207"/>
                </a:cubicBezTo>
                <a:cubicBezTo>
                  <a:pt x="884" y="201"/>
                  <a:pt x="893" y="207"/>
                  <a:pt x="913" y="211"/>
                </a:cubicBezTo>
                <a:cubicBezTo>
                  <a:pt x="927" y="233"/>
                  <a:pt x="925" y="254"/>
                  <a:pt x="947" y="269"/>
                </a:cubicBezTo>
                <a:cubicBezTo>
                  <a:pt x="951" y="297"/>
                  <a:pt x="951" y="310"/>
                  <a:pt x="966" y="331"/>
                </a:cubicBezTo>
                <a:cubicBezTo>
                  <a:pt x="962" y="394"/>
                  <a:pt x="961" y="392"/>
                  <a:pt x="947" y="437"/>
                </a:cubicBezTo>
                <a:cubicBezTo>
                  <a:pt x="944" y="447"/>
                  <a:pt x="940" y="456"/>
                  <a:pt x="937" y="466"/>
                </a:cubicBezTo>
                <a:cubicBezTo>
                  <a:pt x="935" y="471"/>
                  <a:pt x="932" y="480"/>
                  <a:pt x="932" y="480"/>
                </a:cubicBezTo>
                <a:cubicBezTo>
                  <a:pt x="926" y="563"/>
                  <a:pt x="921" y="565"/>
                  <a:pt x="865" y="619"/>
                </a:cubicBezTo>
                <a:cubicBezTo>
                  <a:pt x="847" y="637"/>
                  <a:pt x="855" y="646"/>
                  <a:pt x="827" y="653"/>
                </a:cubicBezTo>
                <a:cubicBezTo>
                  <a:pt x="818" y="659"/>
                  <a:pt x="807" y="661"/>
                  <a:pt x="798" y="667"/>
                </a:cubicBezTo>
                <a:cubicBezTo>
                  <a:pt x="762" y="691"/>
                  <a:pt x="808" y="676"/>
                  <a:pt x="764" y="687"/>
                </a:cubicBezTo>
                <a:cubicBezTo>
                  <a:pt x="742" y="721"/>
                  <a:pt x="688" y="705"/>
                  <a:pt x="654" y="701"/>
                </a:cubicBezTo>
                <a:cubicBezTo>
                  <a:pt x="633" y="693"/>
                  <a:pt x="613" y="705"/>
                  <a:pt x="592" y="711"/>
                </a:cubicBezTo>
                <a:cubicBezTo>
                  <a:pt x="573" y="722"/>
                  <a:pt x="552" y="727"/>
                  <a:pt x="534" y="739"/>
                </a:cubicBezTo>
                <a:cubicBezTo>
                  <a:pt x="524" y="746"/>
                  <a:pt x="505" y="759"/>
                  <a:pt x="505" y="759"/>
                </a:cubicBezTo>
                <a:cubicBezTo>
                  <a:pt x="499" y="768"/>
                  <a:pt x="495" y="780"/>
                  <a:pt x="486" y="787"/>
                </a:cubicBezTo>
                <a:cubicBezTo>
                  <a:pt x="481" y="790"/>
                  <a:pt x="476" y="793"/>
                  <a:pt x="472" y="797"/>
                </a:cubicBezTo>
                <a:cubicBezTo>
                  <a:pt x="452" y="820"/>
                  <a:pt x="441" y="847"/>
                  <a:pt x="419" y="869"/>
                </a:cubicBezTo>
                <a:cubicBezTo>
                  <a:pt x="414" y="883"/>
                  <a:pt x="410" y="923"/>
                  <a:pt x="395" y="931"/>
                </a:cubicBezTo>
                <a:cubicBezTo>
                  <a:pt x="369" y="944"/>
                  <a:pt x="352" y="940"/>
                  <a:pt x="328" y="955"/>
                </a:cubicBezTo>
                <a:cubicBezTo>
                  <a:pt x="307" y="954"/>
                  <a:pt x="284" y="960"/>
                  <a:pt x="265" y="951"/>
                </a:cubicBezTo>
                <a:cubicBezTo>
                  <a:pt x="256" y="947"/>
                  <a:pt x="264" y="931"/>
                  <a:pt x="260" y="922"/>
                </a:cubicBezTo>
                <a:cubicBezTo>
                  <a:pt x="251" y="900"/>
                  <a:pt x="223" y="880"/>
                  <a:pt x="203" y="869"/>
                </a:cubicBezTo>
                <a:cubicBezTo>
                  <a:pt x="176" y="855"/>
                  <a:pt x="121" y="851"/>
                  <a:pt x="92" y="845"/>
                </a:cubicBezTo>
                <a:cubicBezTo>
                  <a:pt x="65" y="818"/>
                  <a:pt x="43" y="811"/>
                  <a:pt x="6" y="802"/>
                </a:cubicBezTo>
                <a:cubicBezTo>
                  <a:pt x="0" y="784"/>
                  <a:pt x="1" y="792"/>
                  <a:pt x="1" y="778"/>
                </a:cubicBezTo>
              </a:path>
            </a:pathLst>
          </a:custGeom>
          <a:noFill/>
          <a:ln w="28575" cmpd="sng">
            <a:solidFill>
              <a:srgbClr val="99CC00"/>
            </a:solidFill>
            <a:round/>
          </a:ln>
          <a:effectLst/>
        </p:spPr>
        <p:txBody>
          <a:bodyPr wrap="none" anchor="ctr"/>
          <a:lstStyle/>
          <a:p>
            <a:endParaRPr lang="zh-CN" altLang="en-US" sz="1715"/>
          </a:p>
        </p:txBody>
      </p:sp>
      <p:sp>
        <p:nvSpPr>
          <p:cNvPr id="94" name="Freeform 70"/>
          <p:cNvSpPr/>
          <p:nvPr/>
        </p:nvSpPr>
        <p:spPr bwMode="auto">
          <a:xfrm>
            <a:off x="1545167" y="2660977"/>
            <a:ext cx="1389440" cy="2075845"/>
          </a:xfrm>
          <a:custGeom>
            <a:avLst/>
            <a:gdLst/>
            <a:ahLst/>
            <a:cxnLst>
              <a:cxn ang="0">
                <a:pos x="912" y="1373"/>
              </a:cxn>
              <a:cxn ang="0">
                <a:pos x="917" y="1358"/>
              </a:cxn>
              <a:cxn ang="0">
                <a:pos x="878" y="1321"/>
              </a:cxn>
              <a:cxn ang="0">
                <a:pos x="824" y="1265"/>
              </a:cxn>
              <a:cxn ang="0">
                <a:pos x="804" y="1247"/>
              </a:cxn>
              <a:cxn ang="0">
                <a:pos x="764" y="1186"/>
              </a:cxn>
              <a:cxn ang="0">
                <a:pos x="725" y="1140"/>
              </a:cxn>
              <a:cxn ang="0">
                <a:pos x="696" y="1205"/>
              </a:cxn>
              <a:cxn ang="0">
                <a:pos x="672" y="1195"/>
              </a:cxn>
              <a:cxn ang="0">
                <a:pos x="611" y="1186"/>
              </a:cxn>
              <a:cxn ang="0">
                <a:pos x="512" y="1163"/>
              </a:cxn>
              <a:cxn ang="0">
                <a:pos x="443" y="1167"/>
              </a:cxn>
              <a:cxn ang="0">
                <a:pos x="413" y="1142"/>
              </a:cxn>
              <a:cxn ang="0">
                <a:pos x="423" y="1032"/>
              </a:cxn>
              <a:cxn ang="0">
                <a:pos x="413" y="969"/>
              </a:cxn>
              <a:cxn ang="0">
                <a:pos x="380" y="873"/>
              </a:cxn>
              <a:cxn ang="0">
                <a:pos x="355" y="743"/>
              </a:cxn>
              <a:cxn ang="0">
                <a:pos x="360" y="677"/>
              </a:cxn>
              <a:cxn ang="0">
                <a:pos x="399" y="600"/>
              </a:cxn>
              <a:cxn ang="0">
                <a:pos x="410" y="495"/>
              </a:cxn>
              <a:cxn ang="0">
                <a:pos x="394" y="432"/>
              </a:cxn>
              <a:cxn ang="0">
                <a:pos x="365" y="441"/>
              </a:cxn>
              <a:cxn ang="0">
                <a:pos x="221" y="432"/>
              </a:cxn>
              <a:cxn ang="0">
                <a:pos x="192" y="384"/>
              </a:cxn>
              <a:cxn ang="0">
                <a:pos x="183" y="341"/>
              </a:cxn>
              <a:cxn ang="0">
                <a:pos x="135" y="269"/>
              </a:cxn>
              <a:cxn ang="0">
                <a:pos x="34" y="206"/>
              </a:cxn>
              <a:cxn ang="0">
                <a:pos x="19" y="129"/>
              </a:cxn>
              <a:cxn ang="0">
                <a:pos x="0" y="0"/>
              </a:cxn>
            </a:cxnLst>
            <a:rect l="0" t="0" r="r" b="b"/>
            <a:pathLst>
              <a:path w="919" h="1373">
                <a:moveTo>
                  <a:pt x="912" y="1373"/>
                </a:moveTo>
                <a:cubicBezTo>
                  <a:pt x="914" y="1368"/>
                  <a:pt x="919" y="1363"/>
                  <a:pt x="917" y="1358"/>
                </a:cubicBezTo>
                <a:cubicBezTo>
                  <a:pt x="913" y="1347"/>
                  <a:pt x="888" y="1328"/>
                  <a:pt x="878" y="1321"/>
                </a:cubicBezTo>
                <a:cubicBezTo>
                  <a:pt x="868" y="1292"/>
                  <a:pt x="856" y="1276"/>
                  <a:pt x="824" y="1265"/>
                </a:cubicBezTo>
                <a:cubicBezTo>
                  <a:pt x="810" y="1229"/>
                  <a:pt x="830" y="1271"/>
                  <a:pt x="804" y="1247"/>
                </a:cubicBezTo>
                <a:cubicBezTo>
                  <a:pt x="786" y="1229"/>
                  <a:pt x="778" y="1206"/>
                  <a:pt x="764" y="1186"/>
                </a:cubicBezTo>
                <a:cubicBezTo>
                  <a:pt x="756" y="1164"/>
                  <a:pt x="750" y="1146"/>
                  <a:pt x="725" y="1140"/>
                </a:cubicBezTo>
                <a:cubicBezTo>
                  <a:pt x="718" y="1148"/>
                  <a:pt x="700" y="1194"/>
                  <a:pt x="696" y="1205"/>
                </a:cubicBezTo>
                <a:cubicBezTo>
                  <a:pt x="686" y="1232"/>
                  <a:pt x="704" y="1184"/>
                  <a:pt x="672" y="1195"/>
                </a:cubicBezTo>
                <a:cubicBezTo>
                  <a:pt x="642" y="1185"/>
                  <a:pt x="642" y="1193"/>
                  <a:pt x="611" y="1186"/>
                </a:cubicBezTo>
                <a:cubicBezTo>
                  <a:pt x="574" y="1178"/>
                  <a:pt x="545" y="1181"/>
                  <a:pt x="512" y="1163"/>
                </a:cubicBezTo>
                <a:cubicBezTo>
                  <a:pt x="486" y="1158"/>
                  <a:pt x="459" y="1170"/>
                  <a:pt x="443" y="1167"/>
                </a:cubicBezTo>
                <a:cubicBezTo>
                  <a:pt x="427" y="1164"/>
                  <a:pt x="416" y="1164"/>
                  <a:pt x="413" y="1142"/>
                </a:cubicBezTo>
                <a:cubicBezTo>
                  <a:pt x="401" y="1085"/>
                  <a:pt x="416" y="1102"/>
                  <a:pt x="423" y="1032"/>
                </a:cubicBezTo>
                <a:cubicBezTo>
                  <a:pt x="425" y="1013"/>
                  <a:pt x="413" y="969"/>
                  <a:pt x="413" y="969"/>
                </a:cubicBezTo>
                <a:cubicBezTo>
                  <a:pt x="410" y="940"/>
                  <a:pt x="407" y="892"/>
                  <a:pt x="380" y="873"/>
                </a:cubicBezTo>
                <a:cubicBezTo>
                  <a:pt x="364" y="829"/>
                  <a:pt x="410" y="758"/>
                  <a:pt x="355" y="743"/>
                </a:cubicBezTo>
                <a:cubicBezTo>
                  <a:pt x="348" y="711"/>
                  <a:pt x="353" y="701"/>
                  <a:pt x="360" y="677"/>
                </a:cubicBezTo>
                <a:cubicBezTo>
                  <a:pt x="368" y="654"/>
                  <a:pt x="399" y="600"/>
                  <a:pt x="399" y="600"/>
                </a:cubicBezTo>
                <a:cubicBezTo>
                  <a:pt x="404" y="552"/>
                  <a:pt x="372" y="531"/>
                  <a:pt x="410" y="495"/>
                </a:cubicBezTo>
                <a:cubicBezTo>
                  <a:pt x="377" y="451"/>
                  <a:pt x="441" y="467"/>
                  <a:pt x="394" y="432"/>
                </a:cubicBezTo>
                <a:cubicBezTo>
                  <a:pt x="390" y="429"/>
                  <a:pt x="368" y="445"/>
                  <a:pt x="365" y="441"/>
                </a:cubicBezTo>
                <a:cubicBezTo>
                  <a:pt x="332" y="401"/>
                  <a:pt x="274" y="434"/>
                  <a:pt x="221" y="432"/>
                </a:cubicBezTo>
                <a:cubicBezTo>
                  <a:pt x="192" y="425"/>
                  <a:pt x="203" y="407"/>
                  <a:pt x="192" y="384"/>
                </a:cubicBezTo>
                <a:cubicBezTo>
                  <a:pt x="182" y="368"/>
                  <a:pt x="192" y="360"/>
                  <a:pt x="183" y="341"/>
                </a:cubicBezTo>
                <a:cubicBezTo>
                  <a:pt x="174" y="322"/>
                  <a:pt x="160" y="291"/>
                  <a:pt x="135" y="269"/>
                </a:cubicBezTo>
                <a:cubicBezTo>
                  <a:pt x="110" y="247"/>
                  <a:pt x="53" y="229"/>
                  <a:pt x="34" y="206"/>
                </a:cubicBezTo>
                <a:cubicBezTo>
                  <a:pt x="15" y="183"/>
                  <a:pt x="25" y="163"/>
                  <a:pt x="19" y="129"/>
                </a:cubicBezTo>
                <a:cubicBezTo>
                  <a:pt x="13" y="95"/>
                  <a:pt x="4" y="27"/>
                  <a:pt x="0" y="0"/>
                </a:cubicBezTo>
              </a:path>
            </a:pathLst>
          </a:custGeom>
          <a:noFill/>
          <a:ln w="28575" cmpd="sng">
            <a:solidFill>
              <a:srgbClr val="99CC00"/>
            </a:solidFill>
            <a:round/>
          </a:ln>
          <a:effectLst/>
        </p:spPr>
        <p:txBody>
          <a:bodyPr wrap="none" anchor="ctr"/>
          <a:lstStyle/>
          <a:p>
            <a:endParaRPr lang="zh-CN" altLang="en-US" sz="1715"/>
          </a:p>
        </p:txBody>
      </p:sp>
      <p:sp>
        <p:nvSpPr>
          <p:cNvPr id="95" name="Text Box 71"/>
          <p:cNvSpPr txBox="1">
            <a:spLocks noChangeArrowheads="1"/>
          </p:cNvSpPr>
          <p:nvPr/>
        </p:nvSpPr>
        <p:spPr bwMode="auto">
          <a:xfrm rot="20873458">
            <a:off x="4057953" y="4183465"/>
            <a:ext cx="435429" cy="355600"/>
          </a:xfrm>
          <a:prstGeom prst="rect">
            <a:avLst/>
          </a:prstGeom>
          <a:noFill/>
          <a:ln w="9525">
            <a:noFill/>
            <a:miter lim="800000"/>
          </a:ln>
          <a:effectLst/>
        </p:spPr>
        <p:txBody>
          <a:bodyPr>
            <a:spAutoFit/>
          </a:bodyPr>
          <a:lstStyle/>
          <a:p>
            <a:pPr>
              <a:spcBef>
                <a:spcPct val="50000"/>
              </a:spcBef>
            </a:pPr>
            <a:r>
              <a:rPr kumimoji="1" lang="zh-CN" altLang="en-US" sz="1715" i="1">
                <a:solidFill>
                  <a:srgbClr val="0000FF"/>
                </a:solidFill>
                <a:effectLst/>
                <a:latin typeface="Times New Roman" panose="02020603050405020304" pitchFamily="18" charset="0"/>
                <a:ea typeface="宋体" panose="02010600030101010101" pitchFamily="2" charset="-122"/>
              </a:rPr>
              <a:t>乌</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96" name="Text Box 72"/>
          <p:cNvSpPr txBox="1">
            <a:spLocks noChangeArrowheads="1"/>
          </p:cNvSpPr>
          <p:nvPr/>
        </p:nvSpPr>
        <p:spPr bwMode="auto">
          <a:xfrm>
            <a:off x="3993485" y="5302274"/>
            <a:ext cx="534670" cy="362857"/>
          </a:xfrm>
          <a:prstGeom prst="rect">
            <a:avLst/>
          </a:prstGeom>
          <a:noFill/>
          <a:ln w="9525">
            <a:noFill/>
            <a:miter lim="800000"/>
          </a:ln>
          <a:effectLst/>
        </p:spPr>
        <p:txBody>
          <a:bodyPr vert="eaVert">
            <a:spAutoFit/>
          </a:bodyPr>
          <a:lstStyle/>
          <a:p>
            <a:pPr>
              <a:spcBef>
                <a:spcPct val="50000"/>
              </a:spcBef>
            </a:pPr>
            <a:endParaRPr kumimoji="1" lang="zh-CN" altLang="zh-CN" sz="2285" b="0">
              <a:solidFill>
                <a:schemeClr val="tx1"/>
              </a:solidFill>
              <a:effectLst/>
              <a:latin typeface="Times New Roman" panose="02020603050405020304" pitchFamily="18" charset="0"/>
              <a:ea typeface="宋体" panose="02010600030101010101" pitchFamily="2" charset="-122"/>
            </a:endParaRPr>
          </a:p>
        </p:txBody>
      </p:sp>
      <p:sp>
        <p:nvSpPr>
          <p:cNvPr id="97" name="Rectangle 73"/>
          <p:cNvSpPr>
            <a:spLocks noChangeArrowheads="1"/>
          </p:cNvSpPr>
          <p:nvPr/>
        </p:nvSpPr>
        <p:spPr bwMode="auto">
          <a:xfrm rot="219113">
            <a:off x="3179536" y="5411131"/>
            <a:ext cx="408214" cy="355600"/>
          </a:xfrm>
          <a:prstGeom prst="rect">
            <a:avLst/>
          </a:prstGeom>
          <a:noFill/>
          <a:ln w="9525">
            <a:noFill/>
            <a:miter lim="800000"/>
          </a:ln>
          <a:effectLst/>
        </p:spPr>
        <p:txBody>
          <a:bodyPr>
            <a:spAutoFit/>
          </a:bodyPr>
          <a:lstStyle/>
          <a:p>
            <a:r>
              <a:rPr kumimoji="1" lang="zh-CN" altLang="en-US" sz="1715" i="1">
                <a:solidFill>
                  <a:srgbClr val="0000FF"/>
                </a:solidFill>
                <a:effectLst/>
                <a:latin typeface="Times New Roman" panose="02020603050405020304" pitchFamily="18" charset="0"/>
                <a:ea typeface="宋体" panose="02010600030101010101" pitchFamily="2" charset="-122"/>
              </a:rPr>
              <a:t>江</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98" name="Text Box 74"/>
          <p:cNvSpPr txBox="1">
            <a:spLocks noChangeArrowheads="1"/>
          </p:cNvSpPr>
          <p:nvPr/>
        </p:nvSpPr>
        <p:spPr bwMode="auto">
          <a:xfrm>
            <a:off x="6705298" y="3923417"/>
            <a:ext cx="362857"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江</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99" name="Text Box 75"/>
          <p:cNvSpPr txBox="1">
            <a:spLocks noChangeArrowheads="1"/>
          </p:cNvSpPr>
          <p:nvPr/>
        </p:nvSpPr>
        <p:spPr bwMode="auto">
          <a:xfrm>
            <a:off x="3729869" y="3995989"/>
            <a:ext cx="290286"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长</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00" name="Text Box 76"/>
          <p:cNvSpPr txBox="1">
            <a:spLocks noChangeArrowheads="1"/>
          </p:cNvSpPr>
          <p:nvPr/>
        </p:nvSpPr>
        <p:spPr bwMode="auto">
          <a:xfrm>
            <a:off x="3386667" y="4387572"/>
            <a:ext cx="362857" cy="384810"/>
          </a:xfrm>
          <a:prstGeom prst="rect">
            <a:avLst/>
          </a:prstGeom>
          <a:noFill/>
          <a:ln w="9525">
            <a:noFill/>
            <a:miter lim="800000"/>
          </a:ln>
          <a:effectLst/>
        </p:spPr>
        <p:txBody>
          <a:bodyPr>
            <a:spAutoFit/>
          </a:bodyPr>
          <a:lstStyle/>
          <a:p>
            <a:pPr>
              <a:spcBef>
                <a:spcPct val="50000"/>
              </a:spcBef>
            </a:pPr>
            <a:r>
              <a:rPr kumimoji="1" lang="zh-CN" altLang="en-US" sz="1905" i="1">
                <a:solidFill>
                  <a:srgbClr val="0000FF"/>
                </a:solidFill>
                <a:effectLst/>
                <a:latin typeface="Times New Roman" panose="02020603050405020304" pitchFamily="18" charset="0"/>
                <a:ea typeface="宋体" panose="02010600030101010101" pitchFamily="2" charset="-122"/>
              </a:rPr>
              <a:t>赤</a:t>
            </a:r>
            <a:endParaRPr kumimoji="1" lang="zh-CN" altLang="en-US" sz="1905" i="1">
              <a:solidFill>
                <a:srgbClr val="0000FF"/>
              </a:solidFill>
              <a:effectLst/>
              <a:latin typeface="Times New Roman" panose="02020603050405020304" pitchFamily="18" charset="0"/>
              <a:ea typeface="宋体" panose="02010600030101010101" pitchFamily="2" charset="-122"/>
            </a:endParaRPr>
          </a:p>
        </p:txBody>
      </p:sp>
      <p:sp>
        <p:nvSpPr>
          <p:cNvPr id="101" name="Text Box 77"/>
          <p:cNvSpPr txBox="1">
            <a:spLocks noChangeArrowheads="1"/>
          </p:cNvSpPr>
          <p:nvPr/>
        </p:nvSpPr>
        <p:spPr bwMode="auto">
          <a:xfrm>
            <a:off x="2837845" y="5073977"/>
            <a:ext cx="495905"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水</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2" name="Text Box 78"/>
          <p:cNvSpPr txBox="1">
            <a:spLocks noChangeArrowheads="1"/>
          </p:cNvSpPr>
          <p:nvPr/>
        </p:nvSpPr>
        <p:spPr bwMode="auto">
          <a:xfrm>
            <a:off x="1770440" y="3052560"/>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大</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3" name="Text Box 79"/>
          <p:cNvSpPr txBox="1">
            <a:spLocks noChangeArrowheads="1"/>
          </p:cNvSpPr>
          <p:nvPr/>
        </p:nvSpPr>
        <p:spPr bwMode="auto">
          <a:xfrm>
            <a:off x="1945821" y="3701168"/>
            <a:ext cx="362857"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渡</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4" name="Text Box 80"/>
          <p:cNvSpPr txBox="1">
            <a:spLocks noChangeArrowheads="1"/>
          </p:cNvSpPr>
          <p:nvPr/>
        </p:nvSpPr>
        <p:spPr bwMode="auto">
          <a:xfrm>
            <a:off x="2357060" y="4319536"/>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河</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5" name="Text Box 81"/>
          <p:cNvSpPr txBox="1">
            <a:spLocks noChangeArrowheads="1"/>
          </p:cNvSpPr>
          <p:nvPr/>
        </p:nvSpPr>
        <p:spPr bwMode="auto">
          <a:xfrm>
            <a:off x="2351012" y="5142012"/>
            <a:ext cx="418798"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金</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6" name="Text Box 82"/>
          <p:cNvSpPr txBox="1">
            <a:spLocks noChangeArrowheads="1"/>
          </p:cNvSpPr>
          <p:nvPr/>
        </p:nvSpPr>
        <p:spPr bwMode="auto">
          <a:xfrm>
            <a:off x="2278440" y="5447417"/>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沙</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7" name="Text Box 83"/>
          <p:cNvSpPr txBox="1">
            <a:spLocks noChangeArrowheads="1"/>
          </p:cNvSpPr>
          <p:nvPr/>
        </p:nvSpPr>
        <p:spPr bwMode="auto">
          <a:xfrm>
            <a:off x="1877786" y="5758870"/>
            <a:ext cx="290286" cy="355600"/>
          </a:xfrm>
          <a:prstGeom prst="rect">
            <a:avLst/>
          </a:prstGeom>
          <a:noFill/>
          <a:ln w="9525">
            <a:noFill/>
            <a:miter lim="800000"/>
          </a:ln>
          <a:effectLst/>
        </p:spPr>
        <p:txBody>
          <a:bodyPr>
            <a:spAutoFit/>
          </a:bodyPr>
          <a:lstStyle/>
          <a:p>
            <a:pPr>
              <a:spcBef>
                <a:spcPct val="50000"/>
              </a:spcBef>
            </a:pPr>
            <a:r>
              <a:rPr kumimoji="1" lang="zh-CN" altLang="en-US" sz="1715" i="1">
                <a:solidFill>
                  <a:srgbClr val="0000FF"/>
                </a:solidFill>
                <a:effectLst/>
                <a:latin typeface="Times New Roman" panose="02020603050405020304" pitchFamily="18" charset="0"/>
                <a:ea typeface="宋体" panose="02010600030101010101" pitchFamily="2" charset="-122"/>
              </a:rPr>
              <a:t>江</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108" name="AutoShape 84"/>
          <p:cNvSpPr>
            <a:spLocks noChangeArrowheads="1"/>
          </p:cNvSpPr>
          <p:nvPr/>
        </p:nvSpPr>
        <p:spPr bwMode="auto">
          <a:xfrm>
            <a:off x="7068155" y="1238274"/>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09" name="Text Box 85"/>
          <p:cNvSpPr txBox="1">
            <a:spLocks noChangeArrowheads="1"/>
          </p:cNvSpPr>
          <p:nvPr/>
        </p:nvSpPr>
        <p:spPr bwMode="auto">
          <a:xfrm>
            <a:off x="4455583" y="2109131"/>
            <a:ext cx="435429" cy="326390"/>
          </a:xfrm>
          <a:prstGeom prst="rect">
            <a:avLst/>
          </a:prstGeom>
          <a:noFill/>
          <a:ln w="9525">
            <a:noFill/>
            <a:miter lim="800000"/>
          </a:ln>
          <a:effectLst/>
        </p:spPr>
        <p:txBody>
          <a:bodyPr>
            <a:spAutoFit/>
          </a:bodyPr>
          <a:lstStyle/>
          <a:p>
            <a:pPr>
              <a:spcBef>
                <a:spcPct val="50000"/>
              </a:spcBef>
            </a:pPr>
            <a:r>
              <a:rPr kumimoji="1" lang="zh-CN" altLang="en-US" sz="1525" b="0">
                <a:solidFill>
                  <a:schemeClr val="tx1"/>
                </a:solidFill>
                <a:effectLst/>
                <a:latin typeface="Times New Roman" panose="02020603050405020304" pitchFamily="18" charset="0"/>
                <a:ea typeface="宋体" panose="02010600030101010101" pitchFamily="2" charset="-122"/>
              </a:rPr>
              <a:t>西</a:t>
            </a:r>
            <a:endParaRPr kumimoji="1" lang="zh-CN" altLang="en-US" sz="1525" b="0">
              <a:solidFill>
                <a:schemeClr val="tx1"/>
              </a:solidFill>
              <a:effectLst/>
              <a:latin typeface="Times New Roman" panose="02020603050405020304" pitchFamily="18" charset="0"/>
              <a:ea typeface="宋体" panose="02010600030101010101" pitchFamily="2" charset="-122"/>
            </a:endParaRPr>
          </a:p>
        </p:txBody>
      </p:sp>
      <p:sp>
        <p:nvSpPr>
          <p:cNvPr id="110" name="AutoShape 86"/>
          <p:cNvSpPr>
            <a:spLocks noChangeArrowheads="1"/>
          </p:cNvSpPr>
          <p:nvPr/>
        </p:nvSpPr>
        <p:spPr bwMode="auto">
          <a:xfrm>
            <a:off x="4237869" y="1238274"/>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11" name="Text Box 87"/>
          <p:cNvSpPr txBox="1">
            <a:spLocks noChangeArrowheads="1"/>
          </p:cNvSpPr>
          <p:nvPr/>
        </p:nvSpPr>
        <p:spPr bwMode="auto">
          <a:xfrm>
            <a:off x="6678083" y="5279596"/>
            <a:ext cx="864810" cy="501650"/>
          </a:xfrm>
          <a:prstGeom prst="rect">
            <a:avLst/>
          </a:prstGeom>
          <a:noFill/>
          <a:ln w="9525">
            <a:noFill/>
            <a:miter lim="800000"/>
          </a:ln>
          <a:effectLst/>
        </p:spPr>
        <p:txBody>
          <a:bodyPr>
            <a:spAutoFit/>
          </a:bodyPr>
          <a:lstStyle/>
          <a:p>
            <a:pPr>
              <a:spcBef>
                <a:spcPct val="50000"/>
              </a:spcBef>
            </a:pPr>
            <a:r>
              <a:rPr kumimoji="1" lang="zh-CN" altLang="en-US" sz="2665">
                <a:solidFill>
                  <a:srgbClr val="FF0000"/>
                </a:solidFill>
                <a:effectLst/>
                <a:latin typeface="Times New Roman" panose="02020603050405020304" pitchFamily="18" charset="0"/>
                <a:ea typeface="宋体" panose="02010600030101010101" pitchFamily="2" charset="-122"/>
              </a:rPr>
              <a:t>瑞金</a:t>
            </a:r>
            <a:endParaRPr kumimoji="1" lang="zh-CN" altLang="en-US" sz="2665">
              <a:solidFill>
                <a:srgbClr val="FF0000"/>
              </a:solidFill>
              <a:effectLst/>
              <a:latin typeface="Times New Roman" panose="02020603050405020304" pitchFamily="18" charset="0"/>
              <a:ea typeface="宋体" panose="02010600030101010101" pitchFamily="2" charset="-122"/>
            </a:endParaRPr>
          </a:p>
        </p:txBody>
      </p:sp>
      <p:sp>
        <p:nvSpPr>
          <p:cNvPr id="112" name="Text Box 88"/>
          <p:cNvSpPr txBox="1">
            <a:spLocks noChangeArrowheads="1"/>
          </p:cNvSpPr>
          <p:nvPr/>
        </p:nvSpPr>
        <p:spPr bwMode="auto">
          <a:xfrm>
            <a:off x="6606963" y="4649131"/>
            <a:ext cx="388620" cy="798286"/>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江     西</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3" name="Text Box 89"/>
          <p:cNvSpPr txBox="1">
            <a:spLocks noChangeArrowheads="1"/>
          </p:cNvSpPr>
          <p:nvPr/>
        </p:nvSpPr>
        <p:spPr bwMode="auto">
          <a:xfrm>
            <a:off x="5243225" y="4721703"/>
            <a:ext cx="388620" cy="870857"/>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湖       南</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4" name="Text Box 90"/>
          <p:cNvSpPr txBox="1">
            <a:spLocks noChangeArrowheads="1"/>
          </p:cNvSpPr>
          <p:nvPr/>
        </p:nvSpPr>
        <p:spPr bwMode="auto">
          <a:xfrm>
            <a:off x="7550392" y="5302274"/>
            <a:ext cx="388620" cy="653143"/>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福    建</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5" name="Text Box 91"/>
          <p:cNvSpPr txBox="1">
            <a:spLocks noChangeArrowheads="1"/>
          </p:cNvSpPr>
          <p:nvPr/>
        </p:nvSpPr>
        <p:spPr bwMode="auto">
          <a:xfrm>
            <a:off x="4154654" y="5011989"/>
            <a:ext cx="388620" cy="217714"/>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贵</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6" name="Text Box 92"/>
          <p:cNvSpPr txBox="1">
            <a:spLocks noChangeArrowheads="1"/>
          </p:cNvSpPr>
          <p:nvPr/>
        </p:nvSpPr>
        <p:spPr bwMode="auto">
          <a:xfrm>
            <a:off x="3947583" y="5737703"/>
            <a:ext cx="508000"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州</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7" name="Text Box 93"/>
          <p:cNvSpPr txBox="1">
            <a:spLocks noChangeArrowheads="1"/>
          </p:cNvSpPr>
          <p:nvPr/>
        </p:nvSpPr>
        <p:spPr bwMode="auto">
          <a:xfrm>
            <a:off x="4092726" y="6318274"/>
            <a:ext cx="943429"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广       西</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8" name="Text Box 94"/>
          <p:cNvSpPr txBox="1">
            <a:spLocks noChangeArrowheads="1"/>
          </p:cNvSpPr>
          <p:nvPr/>
        </p:nvSpPr>
        <p:spPr bwMode="auto">
          <a:xfrm>
            <a:off x="1018963" y="2689703"/>
            <a:ext cx="388620" cy="1016000"/>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西             康</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9" name="Text Box 95"/>
          <p:cNvSpPr txBox="1">
            <a:spLocks noChangeArrowheads="1"/>
          </p:cNvSpPr>
          <p:nvPr/>
        </p:nvSpPr>
        <p:spPr bwMode="auto">
          <a:xfrm>
            <a:off x="2931583" y="3633131"/>
            <a:ext cx="1016000"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四        川</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0" name="Text Box 96"/>
          <p:cNvSpPr txBox="1">
            <a:spLocks noChangeArrowheads="1"/>
          </p:cNvSpPr>
          <p:nvPr/>
        </p:nvSpPr>
        <p:spPr bwMode="auto">
          <a:xfrm>
            <a:off x="4600726" y="1383417"/>
            <a:ext cx="362857"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陕</a:t>
            </a:r>
            <a:endParaRPr kumimoji="1" lang="zh-CN" altLang="en-US" sz="2285" b="0">
              <a:solidFill>
                <a:schemeClr val="tx1"/>
              </a:solidFill>
              <a:effectLst/>
              <a:latin typeface="Times New Roman" panose="02020603050405020304" pitchFamily="18" charset="0"/>
              <a:ea typeface="宋体" panose="02010600030101010101" pitchFamily="2" charset="-122"/>
            </a:endParaRPr>
          </a:p>
        </p:txBody>
      </p:sp>
      <p:sp>
        <p:nvSpPr>
          <p:cNvPr id="121" name="Text Box 98"/>
          <p:cNvSpPr txBox="1">
            <a:spLocks noChangeArrowheads="1"/>
          </p:cNvSpPr>
          <p:nvPr/>
        </p:nvSpPr>
        <p:spPr bwMode="auto">
          <a:xfrm>
            <a:off x="2496155" y="1746274"/>
            <a:ext cx="435429" cy="326390"/>
          </a:xfrm>
          <a:prstGeom prst="rect">
            <a:avLst/>
          </a:prstGeom>
          <a:noFill/>
          <a:ln w="9525">
            <a:noFill/>
            <a:miter lim="800000"/>
          </a:ln>
          <a:effectLst/>
        </p:spPr>
        <p:txBody>
          <a:bodyPr>
            <a:spAutoFit/>
          </a:bodyPr>
          <a:lstStyle/>
          <a:p>
            <a:pPr>
              <a:spcBef>
                <a:spcPct val="50000"/>
              </a:spcBef>
            </a:pPr>
            <a:r>
              <a:rPr kumimoji="1" lang="zh-CN" altLang="en-US" sz="1525" b="0">
                <a:solidFill>
                  <a:schemeClr val="tx1"/>
                </a:solidFill>
                <a:effectLst/>
                <a:latin typeface="Times New Roman" panose="02020603050405020304" pitchFamily="18" charset="0"/>
                <a:ea typeface="宋体" panose="02010600030101010101" pitchFamily="2" charset="-122"/>
              </a:rPr>
              <a:t>肃</a:t>
            </a:r>
            <a:endParaRPr kumimoji="1" lang="zh-CN" altLang="en-US" sz="1525" b="0">
              <a:solidFill>
                <a:schemeClr val="tx1"/>
              </a:solidFill>
              <a:effectLst/>
              <a:latin typeface="Times New Roman" panose="02020603050405020304" pitchFamily="18" charset="0"/>
              <a:ea typeface="宋体" panose="02010600030101010101" pitchFamily="2" charset="-122"/>
            </a:endParaRPr>
          </a:p>
        </p:txBody>
      </p:sp>
      <p:sp>
        <p:nvSpPr>
          <p:cNvPr id="122" name="Text Box 99"/>
          <p:cNvSpPr txBox="1">
            <a:spLocks noChangeArrowheads="1"/>
          </p:cNvSpPr>
          <p:nvPr/>
        </p:nvSpPr>
        <p:spPr bwMode="auto">
          <a:xfrm>
            <a:off x="2568726" y="2979989"/>
            <a:ext cx="943429"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毛尔盖</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3" name="Text Box 100"/>
          <p:cNvSpPr txBox="1">
            <a:spLocks noChangeArrowheads="1"/>
          </p:cNvSpPr>
          <p:nvPr/>
        </p:nvSpPr>
        <p:spPr bwMode="auto">
          <a:xfrm>
            <a:off x="1260929" y="3923417"/>
            <a:ext cx="1017511" cy="326390"/>
          </a:xfrm>
          <a:prstGeom prst="rect">
            <a:avLst/>
          </a:prstGeom>
          <a:noFill/>
          <a:ln w="9525">
            <a:noFill/>
            <a:miter lim="800000"/>
          </a:ln>
          <a:effectLst/>
        </p:spPr>
        <p:txBody>
          <a:bodyPr>
            <a:spAutoFit/>
          </a:bodyPr>
          <a:lstStyle/>
          <a:p>
            <a:pPr>
              <a:spcBef>
                <a:spcPct val="50000"/>
              </a:spcBef>
            </a:pPr>
            <a:r>
              <a:rPr kumimoji="1" lang="zh-CN" altLang="en-US" sz="1525">
                <a:solidFill>
                  <a:schemeClr val="tx1"/>
                </a:solidFill>
                <a:effectLst/>
                <a:latin typeface="Times New Roman" panose="02020603050405020304" pitchFamily="18" charset="0"/>
                <a:ea typeface="宋体" panose="02010600030101010101" pitchFamily="2" charset="-122"/>
              </a:rPr>
              <a:t>泸定桥</a:t>
            </a:r>
            <a:endParaRPr kumimoji="1" lang="zh-CN" altLang="en-US" sz="1525">
              <a:solidFill>
                <a:schemeClr val="tx1"/>
              </a:solidFill>
              <a:effectLst/>
              <a:latin typeface="Times New Roman" panose="02020603050405020304" pitchFamily="18" charset="0"/>
              <a:ea typeface="宋体" panose="02010600030101010101" pitchFamily="2" charset="-122"/>
            </a:endParaRPr>
          </a:p>
        </p:txBody>
      </p:sp>
      <p:sp>
        <p:nvSpPr>
          <p:cNvPr id="124" name="Text Box 101"/>
          <p:cNvSpPr txBox="1">
            <a:spLocks noChangeArrowheads="1"/>
          </p:cNvSpPr>
          <p:nvPr/>
        </p:nvSpPr>
        <p:spPr bwMode="auto">
          <a:xfrm>
            <a:off x="1260929" y="4358846"/>
            <a:ext cx="944940" cy="326390"/>
          </a:xfrm>
          <a:prstGeom prst="rect">
            <a:avLst/>
          </a:prstGeom>
          <a:noFill/>
          <a:ln w="9525">
            <a:noFill/>
            <a:miter lim="800000"/>
          </a:ln>
          <a:effectLst/>
        </p:spPr>
        <p:txBody>
          <a:bodyPr>
            <a:spAutoFit/>
          </a:bodyPr>
          <a:lstStyle/>
          <a:p>
            <a:pPr>
              <a:spcBef>
                <a:spcPct val="50000"/>
              </a:spcBef>
            </a:pPr>
            <a:r>
              <a:rPr kumimoji="1" lang="zh-CN" altLang="en-US" sz="1525">
                <a:solidFill>
                  <a:schemeClr val="tx1"/>
                </a:solidFill>
                <a:effectLst/>
                <a:latin typeface="Times New Roman" panose="02020603050405020304" pitchFamily="18" charset="0"/>
                <a:ea typeface="宋体" panose="02010600030101010101" pitchFamily="2" charset="-122"/>
              </a:rPr>
              <a:t>安顺场</a:t>
            </a:r>
            <a:endParaRPr kumimoji="1" lang="zh-CN" altLang="en-US" sz="1525">
              <a:solidFill>
                <a:schemeClr val="tx1"/>
              </a:solidFill>
              <a:effectLst/>
              <a:latin typeface="Times New Roman" panose="02020603050405020304" pitchFamily="18" charset="0"/>
              <a:ea typeface="宋体" panose="02010600030101010101" pitchFamily="2" charset="-122"/>
            </a:endParaRPr>
          </a:p>
        </p:txBody>
      </p:sp>
      <p:sp>
        <p:nvSpPr>
          <p:cNvPr id="125" name="Text Box 102"/>
          <p:cNvSpPr txBox="1">
            <a:spLocks noChangeArrowheads="1"/>
          </p:cNvSpPr>
          <p:nvPr/>
        </p:nvSpPr>
        <p:spPr bwMode="auto">
          <a:xfrm>
            <a:off x="3584726" y="5592560"/>
            <a:ext cx="653143" cy="267970"/>
          </a:xfrm>
          <a:prstGeom prst="rect">
            <a:avLst/>
          </a:prstGeom>
          <a:noFill/>
          <a:ln w="9525">
            <a:noFill/>
            <a:miter lim="800000"/>
          </a:ln>
          <a:effectLst/>
        </p:spPr>
        <p:txBody>
          <a:bodyPr>
            <a:spAutoFit/>
          </a:bodyPr>
          <a:lstStyle/>
          <a:p>
            <a:pPr>
              <a:spcBef>
                <a:spcPct val="50000"/>
              </a:spcBef>
            </a:pPr>
            <a:r>
              <a:rPr kumimoji="1" lang="zh-CN" altLang="en-US" sz="1145" b="0">
                <a:solidFill>
                  <a:schemeClr val="tx1"/>
                </a:solidFill>
                <a:effectLst/>
                <a:latin typeface="Times New Roman" panose="02020603050405020304" pitchFamily="18" charset="0"/>
                <a:ea typeface="宋体" panose="02010600030101010101" pitchFamily="2" charset="-122"/>
              </a:rPr>
              <a:t>贵阳</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6" name="AutoShape 103"/>
          <p:cNvSpPr>
            <a:spLocks noChangeArrowheads="1"/>
          </p:cNvSpPr>
          <p:nvPr/>
        </p:nvSpPr>
        <p:spPr bwMode="auto">
          <a:xfrm>
            <a:off x="3729869" y="5157131"/>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27" name="AutoShape 104"/>
          <p:cNvSpPr>
            <a:spLocks noChangeArrowheads="1"/>
          </p:cNvSpPr>
          <p:nvPr/>
        </p:nvSpPr>
        <p:spPr bwMode="auto">
          <a:xfrm>
            <a:off x="3729869" y="5157131"/>
            <a:ext cx="72571" cy="72571"/>
          </a:xfrm>
          <a:prstGeom prst="octagon">
            <a:avLst>
              <a:gd name="adj" fmla="val 29287"/>
            </a:avLst>
          </a:prstGeom>
          <a:solidFill>
            <a:srgbClr val="FF0000"/>
          </a:solidFill>
          <a:ln w="9525">
            <a:solidFill>
              <a:schemeClr val="tx1"/>
            </a:solidFill>
            <a:miter lim="800000"/>
          </a:ln>
          <a:effectLst/>
        </p:spPr>
        <p:txBody>
          <a:bodyPr wrap="none" anchor="ctr"/>
          <a:lstStyle/>
          <a:p>
            <a:endParaRPr lang="zh-CN" altLang="en-US" sz="1715"/>
          </a:p>
        </p:txBody>
      </p:sp>
      <p:sp>
        <p:nvSpPr>
          <p:cNvPr id="128" name="Freeform 105"/>
          <p:cNvSpPr/>
          <p:nvPr/>
        </p:nvSpPr>
        <p:spPr bwMode="auto">
          <a:xfrm>
            <a:off x="4898572" y="5897965"/>
            <a:ext cx="2311702" cy="358322"/>
          </a:xfrm>
          <a:custGeom>
            <a:avLst/>
            <a:gdLst/>
            <a:ahLst/>
            <a:cxnLst>
              <a:cxn ang="0">
                <a:pos x="0" y="0"/>
              </a:cxn>
              <a:cxn ang="0">
                <a:pos x="125" y="129"/>
              </a:cxn>
              <a:cxn ang="0">
                <a:pos x="110" y="76"/>
              </a:cxn>
              <a:cxn ang="0">
                <a:pos x="304" y="146"/>
              </a:cxn>
              <a:cxn ang="0">
                <a:pos x="480" y="177"/>
              </a:cxn>
              <a:cxn ang="0">
                <a:pos x="633" y="196"/>
              </a:cxn>
              <a:cxn ang="0">
                <a:pos x="773" y="211"/>
              </a:cxn>
              <a:cxn ang="0">
                <a:pos x="1104" y="226"/>
              </a:cxn>
              <a:cxn ang="0">
                <a:pos x="1325" y="206"/>
              </a:cxn>
              <a:cxn ang="0">
                <a:pos x="1445" y="144"/>
              </a:cxn>
              <a:cxn ang="0">
                <a:pos x="1517" y="33"/>
              </a:cxn>
              <a:cxn ang="0">
                <a:pos x="1368" y="28"/>
              </a:cxn>
              <a:cxn ang="0">
                <a:pos x="1329" y="81"/>
              </a:cxn>
              <a:cxn ang="0">
                <a:pos x="1277" y="105"/>
              </a:cxn>
              <a:cxn ang="0">
                <a:pos x="1329" y="19"/>
              </a:cxn>
              <a:cxn ang="0">
                <a:pos x="1221" y="8"/>
              </a:cxn>
              <a:cxn ang="0">
                <a:pos x="1097" y="110"/>
              </a:cxn>
              <a:cxn ang="0">
                <a:pos x="830" y="129"/>
              </a:cxn>
              <a:cxn ang="0">
                <a:pos x="667" y="129"/>
              </a:cxn>
              <a:cxn ang="0">
                <a:pos x="499" y="115"/>
              </a:cxn>
              <a:cxn ang="0">
                <a:pos x="326" y="88"/>
              </a:cxn>
              <a:cxn ang="0">
                <a:pos x="123" y="37"/>
              </a:cxn>
              <a:cxn ang="0">
                <a:pos x="168" y="0"/>
              </a:cxn>
              <a:cxn ang="0">
                <a:pos x="0" y="0"/>
              </a:cxn>
            </a:cxnLst>
            <a:rect l="0" t="0" r="r" b="b"/>
            <a:pathLst>
              <a:path w="1529" h="237">
                <a:moveTo>
                  <a:pt x="0" y="0"/>
                </a:moveTo>
                <a:lnTo>
                  <a:pt x="125" y="129"/>
                </a:lnTo>
                <a:lnTo>
                  <a:pt x="110" y="76"/>
                </a:lnTo>
                <a:cubicBezTo>
                  <a:pt x="136" y="76"/>
                  <a:pt x="240" y="132"/>
                  <a:pt x="304" y="146"/>
                </a:cubicBezTo>
                <a:cubicBezTo>
                  <a:pt x="406" y="170"/>
                  <a:pt x="435" y="169"/>
                  <a:pt x="480" y="177"/>
                </a:cubicBezTo>
                <a:cubicBezTo>
                  <a:pt x="525" y="185"/>
                  <a:pt x="584" y="190"/>
                  <a:pt x="633" y="196"/>
                </a:cubicBezTo>
                <a:cubicBezTo>
                  <a:pt x="682" y="202"/>
                  <a:pt x="695" y="206"/>
                  <a:pt x="773" y="211"/>
                </a:cubicBezTo>
                <a:cubicBezTo>
                  <a:pt x="962" y="225"/>
                  <a:pt x="908" y="213"/>
                  <a:pt x="1104" y="226"/>
                </a:cubicBezTo>
                <a:cubicBezTo>
                  <a:pt x="1172" y="237"/>
                  <a:pt x="1256" y="212"/>
                  <a:pt x="1325" y="206"/>
                </a:cubicBezTo>
                <a:cubicBezTo>
                  <a:pt x="1372" y="189"/>
                  <a:pt x="1413" y="185"/>
                  <a:pt x="1445" y="144"/>
                </a:cubicBezTo>
                <a:cubicBezTo>
                  <a:pt x="1477" y="116"/>
                  <a:pt x="1529" y="52"/>
                  <a:pt x="1517" y="33"/>
                </a:cubicBezTo>
                <a:lnTo>
                  <a:pt x="1368" y="28"/>
                </a:lnTo>
                <a:cubicBezTo>
                  <a:pt x="1337" y="36"/>
                  <a:pt x="1344" y="68"/>
                  <a:pt x="1329" y="81"/>
                </a:cubicBezTo>
                <a:cubicBezTo>
                  <a:pt x="1314" y="94"/>
                  <a:pt x="1277" y="115"/>
                  <a:pt x="1277" y="105"/>
                </a:cubicBezTo>
                <a:cubicBezTo>
                  <a:pt x="1286" y="77"/>
                  <a:pt x="1313" y="43"/>
                  <a:pt x="1329" y="19"/>
                </a:cubicBezTo>
                <a:lnTo>
                  <a:pt x="1221" y="8"/>
                </a:lnTo>
                <a:cubicBezTo>
                  <a:pt x="1195" y="81"/>
                  <a:pt x="1168" y="84"/>
                  <a:pt x="1097" y="110"/>
                </a:cubicBezTo>
                <a:cubicBezTo>
                  <a:pt x="988" y="105"/>
                  <a:pt x="925" y="139"/>
                  <a:pt x="830" y="129"/>
                </a:cubicBezTo>
                <a:cubicBezTo>
                  <a:pt x="783" y="134"/>
                  <a:pt x="710" y="113"/>
                  <a:pt x="667" y="129"/>
                </a:cubicBezTo>
                <a:cubicBezTo>
                  <a:pt x="585" y="126"/>
                  <a:pt x="581" y="120"/>
                  <a:pt x="499" y="115"/>
                </a:cubicBezTo>
                <a:cubicBezTo>
                  <a:pt x="463" y="113"/>
                  <a:pt x="362" y="92"/>
                  <a:pt x="326" y="88"/>
                </a:cubicBezTo>
                <a:cubicBezTo>
                  <a:pt x="285" y="74"/>
                  <a:pt x="146" y="53"/>
                  <a:pt x="123" y="37"/>
                </a:cubicBezTo>
                <a:lnTo>
                  <a:pt x="168" y="0"/>
                </a:lnTo>
                <a:lnTo>
                  <a:pt x="0" y="0"/>
                </a:lnTo>
                <a:close/>
              </a:path>
            </a:pathLst>
          </a:custGeom>
          <a:solidFill>
            <a:srgbClr val="FF0000"/>
          </a:solidFill>
          <a:ln w="9525">
            <a:noFill/>
            <a:round/>
          </a:ln>
          <a:effectLst/>
        </p:spPr>
        <p:txBody>
          <a:bodyPr wrap="none" anchor="ctr"/>
          <a:lstStyle/>
          <a:p>
            <a:endParaRPr lang="zh-CN" altLang="en-US" sz="1715"/>
          </a:p>
        </p:txBody>
      </p:sp>
      <p:sp>
        <p:nvSpPr>
          <p:cNvPr id="129" name="Freeform 106"/>
          <p:cNvSpPr/>
          <p:nvPr/>
        </p:nvSpPr>
        <p:spPr bwMode="auto">
          <a:xfrm>
            <a:off x="2859012" y="4286274"/>
            <a:ext cx="1460500" cy="1451429"/>
          </a:xfrm>
          <a:custGeom>
            <a:avLst/>
            <a:gdLst/>
            <a:ahLst/>
            <a:cxnLst>
              <a:cxn ang="0">
                <a:pos x="715" y="0"/>
              </a:cxn>
              <a:cxn ang="0">
                <a:pos x="769" y="101"/>
              </a:cxn>
              <a:cxn ang="0">
                <a:pos x="812" y="159"/>
              </a:cxn>
              <a:cxn ang="0">
                <a:pos x="822" y="192"/>
              </a:cxn>
              <a:cxn ang="0">
                <a:pos x="851" y="202"/>
              </a:cxn>
              <a:cxn ang="0">
                <a:pos x="865" y="207"/>
              </a:cxn>
              <a:cxn ang="0">
                <a:pos x="913" y="211"/>
              </a:cxn>
              <a:cxn ang="0">
                <a:pos x="947" y="269"/>
              </a:cxn>
              <a:cxn ang="0">
                <a:pos x="966" y="331"/>
              </a:cxn>
              <a:cxn ang="0">
                <a:pos x="947" y="437"/>
              </a:cxn>
              <a:cxn ang="0">
                <a:pos x="937" y="466"/>
              </a:cxn>
              <a:cxn ang="0">
                <a:pos x="932" y="480"/>
              </a:cxn>
              <a:cxn ang="0">
                <a:pos x="865" y="619"/>
              </a:cxn>
              <a:cxn ang="0">
                <a:pos x="827" y="653"/>
              </a:cxn>
              <a:cxn ang="0">
                <a:pos x="798" y="667"/>
              </a:cxn>
              <a:cxn ang="0">
                <a:pos x="764" y="687"/>
              </a:cxn>
              <a:cxn ang="0">
                <a:pos x="654" y="701"/>
              </a:cxn>
              <a:cxn ang="0">
                <a:pos x="592" y="711"/>
              </a:cxn>
              <a:cxn ang="0">
                <a:pos x="534" y="739"/>
              </a:cxn>
              <a:cxn ang="0">
                <a:pos x="505" y="759"/>
              </a:cxn>
              <a:cxn ang="0">
                <a:pos x="486" y="787"/>
              </a:cxn>
              <a:cxn ang="0">
                <a:pos x="472" y="797"/>
              </a:cxn>
              <a:cxn ang="0">
                <a:pos x="419" y="869"/>
              </a:cxn>
              <a:cxn ang="0">
                <a:pos x="395" y="931"/>
              </a:cxn>
              <a:cxn ang="0">
                <a:pos x="328" y="955"/>
              </a:cxn>
              <a:cxn ang="0">
                <a:pos x="265" y="951"/>
              </a:cxn>
              <a:cxn ang="0">
                <a:pos x="260" y="922"/>
              </a:cxn>
              <a:cxn ang="0">
                <a:pos x="203" y="869"/>
              </a:cxn>
              <a:cxn ang="0">
                <a:pos x="92" y="845"/>
              </a:cxn>
              <a:cxn ang="0">
                <a:pos x="6" y="802"/>
              </a:cxn>
              <a:cxn ang="0">
                <a:pos x="1" y="778"/>
              </a:cxn>
            </a:cxnLst>
            <a:rect l="0" t="0" r="r" b="b"/>
            <a:pathLst>
              <a:path w="966" h="960">
                <a:moveTo>
                  <a:pt x="715" y="0"/>
                </a:moveTo>
                <a:cubicBezTo>
                  <a:pt x="723" y="27"/>
                  <a:pt x="746" y="85"/>
                  <a:pt x="769" y="101"/>
                </a:cubicBezTo>
                <a:cubicBezTo>
                  <a:pt x="776" y="122"/>
                  <a:pt x="794" y="146"/>
                  <a:pt x="812" y="159"/>
                </a:cubicBezTo>
                <a:cubicBezTo>
                  <a:pt x="815" y="170"/>
                  <a:pt x="813" y="185"/>
                  <a:pt x="822" y="192"/>
                </a:cubicBezTo>
                <a:cubicBezTo>
                  <a:pt x="830" y="198"/>
                  <a:pt x="841" y="199"/>
                  <a:pt x="851" y="202"/>
                </a:cubicBezTo>
                <a:cubicBezTo>
                  <a:pt x="856" y="204"/>
                  <a:pt x="865" y="207"/>
                  <a:pt x="865" y="207"/>
                </a:cubicBezTo>
                <a:cubicBezTo>
                  <a:pt x="884" y="201"/>
                  <a:pt x="893" y="207"/>
                  <a:pt x="913" y="211"/>
                </a:cubicBezTo>
                <a:cubicBezTo>
                  <a:pt x="927" y="233"/>
                  <a:pt x="925" y="254"/>
                  <a:pt x="947" y="269"/>
                </a:cubicBezTo>
                <a:cubicBezTo>
                  <a:pt x="951" y="297"/>
                  <a:pt x="951" y="310"/>
                  <a:pt x="966" y="331"/>
                </a:cubicBezTo>
                <a:cubicBezTo>
                  <a:pt x="962" y="394"/>
                  <a:pt x="961" y="392"/>
                  <a:pt x="947" y="437"/>
                </a:cubicBezTo>
                <a:cubicBezTo>
                  <a:pt x="944" y="447"/>
                  <a:pt x="940" y="456"/>
                  <a:pt x="937" y="466"/>
                </a:cubicBezTo>
                <a:cubicBezTo>
                  <a:pt x="935" y="471"/>
                  <a:pt x="932" y="480"/>
                  <a:pt x="932" y="480"/>
                </a:cubicBezTo>
                <a:cubicBezTo>
                  <a:pt x="926" y="563"/>
                  <a:pt x="921" y="565"/>
                  <a:pt x="865" y="619"/>
                </a:cubicBezTo>
                <a:cubicBezTo>
                  <a:pt x="847" y="637"/>
                  <a:pt x="855" y="646"/>
                  <a:pt x="827" y="653"/>
                </a:cubicBezTo>
                <a:cubicBezTo>
                  <a:pt x="818" y="659"/>
                  <a:pt x="807" y="661"/>
                  <a:pt x="798" y="667"/>
                </a:cubicBezTo>
                <a:cubicBezTo>
                  <a:pt x="762" y="691"/>
                  <a:pt x="808" y="676"/>
                  <a:pt x="764" y="687"/>
                </a:cubicBezTo>
                <a:cubicBezTo>
                  <a:pt x="742" y="721"/>
                  <a:pt x="688" y="705"/>
                  <a:pt x="654" y="701"/>
                </a:cubicBezTo>
                <a:cubicBezTo>
                  <a:pt x="633" y="693"/>
                  <a:pt x="613" y="705"/>
                  <a:pt x="592" y="711"/>
                </a:cubicBezTo>
                <a:cubicBezTo>
                  <a:pt x="573" y="722"/>
                  <a:pt x="552" y="727"/>
                  <a:pt x="534" y="739"/>
                </a:cubicBezTo>
                <a:cubicBezTo>
                  <a:pt x="524" y="746"/>
                  <a:pt x="505" y="759"/>
                  <a:pt x="505" y="759"/>
                </a:cubicBezTo>
                <a:cubicBezTo>
                  <a:pt x="499" y="768"/>
                  <a:pt x="495" y="780"/>
                  <a:pt x="486" y="787"/>
                </a:cubicBezTo>
                <a:cubicBezTo>
                  <a:pt x="481" y="790"/>
                  <a:pt x="476" y="793"/>
                  <a:pt x="472" y="797"/>
                </a:cubicBezTo>
                <a:cubicBezTo>
                  <a:pt x="452" y="820"/>
                  <a:pt x="441" y="847"/>
                  <a:pt x="419" y="869"/>
                </a:cubicBezTo>
                <a:cubicBezTo>
                  <a:pt x="414" y="883"/>
                  <a:pt x="410" y="923"/>
                  <a:pt x="395" y="931"/>
                </a:cubicBezTo>
                <a:cubicBezTo>
                  <a:pt x="369" y="944"/>
                  <a:pt x="352" y="940"/>
                  <a:pt x="328" y="955"/>
                </a:cubicBezTo>
                <a:cubicBezTo>
                  <a:pt x="307" y="954"/>
                  <a:pt x="284" y="960"/>
                  <a:pt x="265" y="951"/>
                </a:cubicBezTo>
                <a:cubicBezTo>
                  <a:pt x="256" y="947"/>
                  <a:pt x="264" y="931"/>
                  <a:pt x="260" y="922"/>
                </a:cubicBezTo>
                <a:cubicBezTo>
                  <a:pt x="251" y="900"/>
                  <a:pt x="223" y="880"/>
                  <a:pt x="203" y="869"/>
                </a:cubicBezTo>
                <a:cubicBezTo>
                  <a:pt x="176" y="855"/>
                  <a:pt x="121" y="851"/>
                  <a:pt x="92" y="845"/>
                </a:cubicBezTo>
                <a:cubicBezTo>
                  <a:pt x="65" y="818"/>
                  <a:pt x="43" y="811"/>
                  <a:pt x="6" y="802"/>
                </a:cubicBezTo>
                <a:cubicBezTo>
                  <a:pt x="0" y="784"/>
                  <a:pt x="1" y="792"/>
                  <a:pt x="1" y="778"/>
                </a:cubicBezTo>
              </a:path>
            </a:pathLst>
          </a:custGeom>
          <a:noFill/>
          <a:ln w="28575" cmpd="sng">
            <a:solidFill>
              <a:srgbClr val="99CC00"/>
            </a:solidFill>
            <a:round/>
          </a:ln>
          <a:effectLst/>
        </p:spPr>
        <p:txBody>
          <a:bodyPr wrap="none" anchor="ctr"/>
          <a:lstStyle/>
          <a:p>
            <a:endParaRPr lang="zh-CN" altLang="en-US" sz="1715"/>
          </a:p>
        </p:txBody>
      </p:sp>
      <p:sp>
        <p:nvSpPr>
          <p:cNvPr id="130" name="Freeform 107">
            <a:hlinkClick r:id="rId1" action="ppaction://hlinksldjump"/>
          </p:cNvPr>
          <p:cNvSpPr/>
          <p:nvPr/>
        </p:nvSpPr>
        <p:spPr bwMode="auto">
          <a:xfrm>
            <a:off x="3838726" y="5135965"/>
            <a:ext cx="1094619" cy="846667"/>
          </a:xfrm>
          <a:custGeom>
            <a:avLst/>
            <a:gdLst/>
            <a:ahLst/>
            <a:cxnLst>
              <a:cxn ang="0">
                <a:pos x="2" y="7"/>
              </a:cxn>
              <a:cxn ang="0">
                <a:pos x="168" y="0"/>
              </a:cxn>
              <a:cxn ang="0">
                <a:pos x="134" y="33"/>
              </a:cxn>
              <a:cxn ang="0">
                <a:pos x="182" y="60"/>
              </a:cxn>
              <a:cxn ang="0">
                <a:pos x="278" y="158"/>
              </a:cxn>
              <a:cxn ang="0">
                <a:pos x="355" y="254"/>
              </a:cxn>
              <a:cxn ang="0">
                <a:pos x="456" y="355"/>
              </a:cxn>
              <a:cxn ang="0">
                <a:pos x="686" y="451"/>
              </a:cxn>
              <a:cxn ang="0">
                <a:pos x="658" y="494"/>
              </a:cxn>
              <a:cxn ang="0">
                <a:pos x="667" y="556"/>
              </a:cxn>
              <a:cxn ang="0">
                <a:pos x="499" y="480"/>
              </a:cxn>
              <a:cxn ang="0">
                <a:pos x="437" y="441"/>
              </a:cxn>
              <a:cxn ang="0">
                <a:pos x="374" y="408"/>
              </a:cxn>
              <a:cxn ang="0">
                <a:pos x="307" y="384"/>
              </a:cxn>
              <a:cxn ang="0">
                <a:pos x="187" y="297"/>
              </a:cxn>
              <a:cxn ang="0">
                <a:pos x="82" y="196"/>
              </a:cxn>
              <a:cxn ang="0">
                <a:pos x="62" y="235"/>
              </a:cxn>
              <a:cxn ang="0">
                <a:pos x="0" y="72"/>
              </a:cxn>
              <a:cxn ang="0">
                <a:pos x="154" y="153"/>
              </a:cxn>
              <a:cxn ang="0">
                <a:pos x="110" y="168"/>
              </a:cxn>
              <a:cxn ang="0">
                <a:pos x="226" y="264"/>
              </a:cxn>
              <a:cxn ang="0">
                <a:pos x="322" y="321"/>
              </a:cxn>
              <a:cxn ang="0">
                <a:pos x="302" y="276"/>
              </a:cxn>
              <a:cxn ang="0">
                <a:pos x="245" y="192"/>
              </a:cxn>
              <a:cxn ang="0">
                <a:pos x="173" y="93"/>
              </a:cxn>
              <a:cxn ang="0">
                <a:pos x="125" y="62"/>
              </a:cxn>
              <a:cxn ang="0">
                <a:pos x="130" y="110"/>
              </a:cxn>
              <a:cxn ang="0">
                <a:pos x="2" y="7"/>
              </a:cxn>
            </a:cxnLst>
            <a:rect l="0" t="0" r="r" b="b"/>
            <a:pathLst>
              <a:path w="724" h="560">
                <a:moveTo>
                  <a:pt x="2" y="7"/>
                </a:moveTo>
                <a:lnTo>
                  <a:pt x="168" y="0"/>
                </a:lnTo>
                <a:lnTo>
                  <a:pt x="134" y="33"/>
                </a:lnTo>
                <a:cubicBezTo>
                  <a:pt x="134" y="44"/>
                  <a:pt x="160" y="39"/>
                  <a:pt x="182" y="60"/>
                </a:cubicBezTo>
                <a:cubicBezTo>
                  <a:pt x="206" y="81"/>
                  <a:pt x="249" y="126"/>
                  <a:pt x="278" y="158"/>
                </a:cubicBezTo>
                <a:cubicBezTo>
                  <a:pt x="299" y="182"/>
                  <a:pt x="323" y="221"/>
                  <a:pt x="355" y="254"/>
                </a:cubicBezTo>
                <a:cubicBezTo>
                  <a:pt x="377" y="275"/>
                  <a:pt x="402" y="320"/>
                  <a:pt x="456" y="355"/>
                </a:cubicBezTo>
                <a:cubicBezTo>
                  <a:pt x="505" y="382"/>
                  <a:pt x="655" y="421"/>
                  <a:pt x="686" y="451"/>
                </a:cubicBezTo>
                <a:cubicBezTo>
                  <a:pt x="724" y="476"/>
                  <a:pt x="661" y="477"/>
                  <a:pt x="658" y="494"/>
                </a:cubicBezTo>
                <a:cubicBezTo>
                  <a:pt x="655" y="511"/>
                  <a:pt x="693" y="558"/>
                  <a:pt x="667" y="556"/>
                </a:cubicBezTo>
                <a:cubicBezTo>
                  <a:pt x="638" y="560"/>
                  <a:pt x="532" y="498"/>
                  <a:pt x="499" y="480"/>
                </a:cubicBezTo>
                <a:cubicBezTo>
                  <a:pt x="482" y="470"/>
                  <a:pt x="458" y="453"/>
                  <a:pt x="437" y="441"/>
                </a:cubicBezTo>
                <a:cubicBezTo>
                  <a:pt x="421" y="432"/>
                  <a:pt x="396" y="417"/>
                  <a:pt x="374" y="408"/>
                </a:cubicBezTo>
                <a:cubicBezTo>
                  <a:pt x="357" y="400"/>
                  <a:pt x="326" y="389"/>
                  <a:pt x="307" y="384"/>
                </a:cubicBezTo>
                <a:cubicBezTo>
                  <a:pt x="276" y="366"/>
                  <a:pt x="228" y="328"/>
                  <a:pt x="187" y="297"/>
                </a:cubicBezTo>
                <a:cubicBezTo>
                  <a:pt x="165" y="274"/>
                  <a:pt x="107" y="210"/>
                  <a:pt x="82" y="196"/>
                </a:cubicBezTo>
                <a:lnTo>
                  <a:pt x="62" y="235"/>
                </a:lnTo>
                <a:lnTo>
                  <a:pt x="0" y="72"/>
                </a:lnTo>
                <a:lnTo>
                  <a:pt x="154" y="153"/>
                </a:lnTo>
                <a:lnTo>
                  <a:pt x="110" y="168"/>
                </a:lnTo>
                <a:cubicBezTo>
                  <a:pt x="123" y="186"/>
                  <a:pt x="191" y="238"/>
                  <a:pt x="226" y="264"/>
                </a:cubicBezTo>
                <a:cubicBezTo>
                  <a:pt x="261" y="290"/>
                  <a:pt x="309" y="319"/>
                  <a:pt x="322" y="321"/>
                </a:cubicBezTo>
                <a:cubicBezTo>
                  <a:pt x="334" y="323"/>
                  <a:pt x="315" y="297"/>
                  <a:pt x="302" y="276"/>
                </a:cubicBezTo>
                <a:cubicBezTo>
                  <a:pt x="289" y="255"/>
                  <a:pt x="264" y="216"/>
                  <a:pt x="245" y="192"/>
                </a:cubicBezTo>
                <a:cubicBezTo>
                  <a:pt x="224" y="162"/>
                  <a:pt x="193" y="115"/>
                  <a:pt x="173" y="93"/>
                </a:cubicBezTo>
                <a:cubicBezTo>
                  <a:pt x="153" y="71"/>
                  <a:pt x="132" y="59"/>
                  <a:pt x="125" y="62"/>
                </a:cubicBezTo>
                <a:lnTo>
                  <a:pt x="130" y="110"/>
                </a:lnTo>
                <a:lnTo>
                  <a:pt x="2" y="7"/>
                </a:lnTo>
                <a:close/>
              </a:path>
            </a:pathLst>
          </a:custGeom>
          <a:solidFill>
            <a:srgbClr val="FF0000"/>
          </a:solidFill>
          <a:ln w="9525">
            <a:noFill/>
            <a:round/>
          </a:ln>
          <a:effectLst/>
        </p:spPr>
        <p:txBody>
          <a:bodyPr wrap="none" anchor="ctr"/>
          <a:lstStyle/>
          <a:p>
            <a:endParaRPr lang="zh-CN" altLang="en-US" sz="1715"/>
          </a:p>
        </p:txBody>
      </p:sp>
      <p:sp>
        <p:nvSpPr>
          <p:cNvPr id="131" name="Freeform 108"/>
          <p:cNvSpPr/>
          <p:nvPr/>
        </p:nvSpPr>
        <p:spPr bwMode="auto">
          <a:xfrm>
            <a:off x="3004155" y="4576560"/>
            <a:ext cx="456595" cy="710595"/>
          </a:xfrm>
          <a:custGeom>
            <a:avLst/>
            <a:gdLst/>
            <a:ahLst/>
            <a:cxnLst>
              <a:cxn ang="0">
                <a:pos x="268" y="0"/>
              </a:cxn>
              <a:cxn ang="0">
                <a:pos x="220" y="76"/>
              </a:cxn>
              <a:cxn ang="0">
                <a:pos x="283" y="216"/>
              </a:cxn>
              <a:cxn ang="0">
                <a:pos x="302" y="259"/>
              </a:cxn>
              <a:cxn ang="0">
                <a:pos x="273" y="345"/>
              </a:cxn>
              <a:cxn ang="0">
                <a:pos x="235" y="374"/>
              </a:cxn>
              <a:cxn ang="0">
                <a:pos x="206" y="364"/>
              </a:cxn>
              <a:cxn ang="0">
                <a:pos x="192" y="360"/>
              </a:cxn>
              <a:cxn ang="0">
                <a:pos x="163" y="350"/>
              </a:cxn>
              <a:cxn ang="0">
                <a:pos x="105" y="369"/>
              </a:cxn>
              <a:cxn ang="0">
                <a:pos x="67" y="398"/>
              </a:cxn>
              <a:cxn ang="0">
                <a:pos x="43" y="441"/>
              </a:cxn>
              <a:cxn ang="0">
                <a:pos x="14" y="460"/>
              </a:cxn>
              <a:cxn ang="0">
                <a:pos x="0" y="470"/>
              </a:cxn>
            </a:cxnLst>
            <a:rect l="0" t="0" r="r" b="b"/>
            <a:pathLst>
              <a:path w="302" h="470">
                <a:moveTo>
                  <a:pt x="268" y="0"/>
                </a:moveTo>
                <a:cubicBezTo>
                  <a:pt x="252" y="12"/>
                  <a:pt x="231" y="60"/>
                  <a:pt x="220" y="76"/>
                </a:cubicBezTo>
                <a:cubicBezTo>
                  <a:pt x="203" y="139"/>
                  <a:pt x="234" y="183"/>
                  <a:pt x="283" y="216"/>
                </a:cubicBezTo>
                <a:cubicBezTo>
                  <a:pt x="288" y="231"/>
                  <a:pt x="297" y="244"/>
                  <a:pt x="302" y="259"/>
                </a:cubicBezTo>
                <a:cubicBezTo>
                  <a:pt x="299" y="288"/>
                  <a:pt x="300" y="329"/>
                  <a:pt x="273" y="345"/>
                </a:cubicBezTo>
                <a:cubicBezTo>
                  <a:pt x="262" y="364"/>
                  <a:pt x="252" y="362"/>
                  <a:pt x="235" y="374"/>
                </a:cubicBezTo>
                <a:cubicBezTo>
                  <a:pt x="225" y="371"/>
                  <a:pt x="216" y="367"/>
                  <a:pt x="206" y="364"/>
                </a:cubicBezTo>
                <a:cubicBezTo>
                  <a:pt x="201" y="363"/>
                  <a:pt x="197" y="362"/>
                  <a:pt x="192" y="360"/>
                </a:cubicBezTo>
                <a:cubicBezTo>
                  <a:pt x="182" y="357"/>
                  <a:pt x="163" y="350"/>
                  <a:pt x="163" y="350"/>
                </a:cubicBezTo>
                <a:cubicBezTo>
                  <a:pt x="139" y="354"/>
                  <a:pt x="125" y="356"/>
                  <a:pt x="105" y="369"/>
                </a:cubicBezTo>
                <a:cubicBezTo>
                  <a:pt x="89" y="379"/>
                  <a:pt x="85" y="392"/>
                  <a:pt x="67" y="398"/>
                </a:cubicBezTo>
                <a:cubicBezTo>
                  <a:pt x="58" y="423"/>
                  <a:pt x="65" y="408"/>
                  <a:pt x="43" y="441"/>
                </a:cubicBezTo>
                <a:cubicBezTo>
                  <a:pt x="37" y="451"/>
                  <a:pt x="24" y="454"/>
                  <a:pt x="14" y="460"/>
                </a:cubicBezTo>
                <a:cubicBezTo>
                  <a:pt x="9" y="463"/>
                  <a:pt x="0" y="470"/>
                  <a:pt x="0" y="470"/>
                </a:cubicBezTo>
              </a:path>
            </a:pathLst>
          </a:custGeom>
          <a:noFill/>
          <a:ln w="28575" cmpd="sng">
            <a:solidFill>
              <a:srgbClr val="99CC00"/>
            </a:solidFill>
            <a:round/>
          </a:ln>
          <a:effectLst/>
        </p:spPr>
        <p:txBody>
          <a:bodyPr wrap="none" anchor="ctr"/>
          <a:lstStyle/>
          <a:p>
            <a:endParaRPr lang="zh-CN" altLang="en-US" sz="1715"/>
          </a:p>
        </p:txBody>
      </p:sp>
      <p:sp>
        <p:nvSpPr>
          <p:cNvPr id="132" name="Freeform 109"/>
          <p:cNvSpPr/>
          <p:nvPr/>
        </p:nvSpPr>
        <p:spPr bwMode="auto">
          <a:xfrm>
            <a:off x="3004155" y="4794274"/>
            <a:ext cx="845155" cy="370417"/>
          </a:xfrm>
          <a:custGeom>
            <a:avLst/>
            <a:gdLst/>
            <a:ahLst/>
            <a:cxnLst>
              <a:cxn ang="0">
                <a:pos x="559" y="230"/>
              </a:cxn>
              <a:cxn ang="0">
                <a:pos x="523" y="88"/>
              </a:cxn>
              <a:cxn ang="0">
                <a:pos x="485" y="26"/>
              </a:cxn>
              <a:cxn ang="0">
                <a:pos x="417" y="7"/>
              </a:cxn>
              <a:cxn ang="0">
                <a:pos x="345" y="11"/>
              </a:cxn>
              <a:cxn ang="0">
                <a:pos x="177" y="74"/>
              </a:cxn>
              <a:cxn ang="0">
                <a:pos x="110" y="59"/>
              </a:cxn>
              <a:cxn ang="0">
                <a:pos x="149" y="26"/>
              </a:cxn>
              <a:cxn ang="0">
                <a:pos x="0" y="26"/>
              </a:cxn>
              <a:cxn ang="0">
                <a:pos x="81" y="127"/>
              </a:cxn>
              <a:cxn ang="0">
                <a:pos x="91" y="88"/>
              </a:cxn>
              <a:cxn ang="0">
                <a:pos x="153" y="107"/>
              </a:cxn>
              <a:cxn ang="0">
                <a:pos x="235" y="107"/>
              </a:cxn>
              <a:cxn ang="0">
                <a:pos x="307" y="83"/>
              </a:cxn>
              <a:cxn ang="0">
                <a:pos x="374" y="55"/>
              </a:cxn>
              <a:cxn ang="0">
                <a:pos x="451" y="69"/>
              </a:cxn>
              <a:cxn ang="0">
                <a:pos x="475" y="107"/>
              </a:cxn>
              <a:cxn ang="0">
                <a:pos x="480" y="228"/>
              </a:cxn>
              <a:cxn ang="0">
                <a:pos x="504" y="209"/>
              </a:cxn>
              <a:cxn ang="0">
                <a:pos x="559" y="230"/>
              </a:cxn>
            </a:cxnLst>
            <a:rect l="0" t="0" r="r" b="b"/>
            <a:pathLst>
              <a:path w="559" h="245">
                <a:moveTo>
                  <a:pt x="559" y="230"/>
                </a:moveTo>
                <a:cubicBezTo>
                  <a:pt x="557" y="207"/>
                  <a:pt x="532" y="113"/>
                  <a:pt x="523" y="88"/>
                </a:cubicBezTo>
                <a:cubicBezTo>
                  <a:pt x="512" y="57"/>
                  <a:pt x="508" y="45"/>
                  <a:pt x="485" y="26"/>
                </a:cubicBezTo>
                <a:cubicBezTo>
                  <a:pt x="457" y="3"/>
                  <a:pt x="449" y="16"/>
                  <a:pt x="417" y="7"/>
                </a:cubicBezTo>
                <a:cubicBezTo>
                  <a:pt x="394" y="5"/>
                  <a:pt x="392" y="0"/>
                  <a:pt x="345" y="11"/>
                </a:cubicBezTo>
                <a:cubicBezTo>
                  <a:pt x="293" y="48"/>
                  <a:pt x="241" y="66"/>
                  <a:pt x="177" y="74"/>
                </a:cubicBezTo>
                <a:cubicBezTo>
                  <a:pt x="141" y="67"/>
                  <a:pt x="146" y="65"/>
                  <a:pt x="110" y="59"/>
                </a:cubicBezTo>
                <a:lnTo>
                  <a:pt x="149" y="26"/>
                </a:lnTo>
                <a:lnTo>
                  <a:pt x="0" y="26"/>
                </a:lnTo>
                <a:lnTo>
                  <a:pt x="81" y="127"/>
                </a:lnTo>
                <a:lnTo>
                  <a:pt x="91" y="88"/>
                </a:lnTo>
                <a:cubicBezTo>
                  <a:pt x="109" y="86"/>
                  <a:pt x="129" y="104"/>
                  <a:pt x="153" y="107"/>
                </a:cubicBezTo>
                <a:cubicBezTo>
                  <a:pt x="177" y="110"/>
                  <a:pt x="209" y="111"/>
                  <a:pt x="235" y="107"/>
                </a:cubicBezTo>
                <a:cubicBezTo>
                  <a:pt x="254" y="94"/>
                  <a:pt x="287" y="92"/>
                  <a:pt x="307" y="83"/>
                </a:cubicBezTo>
                <a:cubicBezTo>
                  <a:pt x="332" y="72"/>
                  <a:pt x="347" y="61"/>
                  <a:pt x="374" y="55"/>
                </a:cubicBezTo>
                <a:cubicBezTo>
                  <a:pt x="396" y="53"/>
                  <a:pt x="436" y="63"/>
                  <a:pt x="451" y="69"/>
                </a:cubicBezTo>
                <a:cubicBezTo>
                  <a:pt x="460" y="77"/>
                  <a:pt x="475" y="107"/>
                  <a:pt x="475" y="107"/>
                </a:cubicBezTo>
                <a:cubicBezTo>
                  <a:pt x="482" y="125"/>
                  <a:pt x="475" y="216"/>
                  <a:pt x="480" y="228"/>
                </a:cubicBezTo>
                <a:cubicBezTo>
                  <a:pt x="485" y="245"/>
                  <a:pt x="491" y="209"/>
                  <a:pt x="504" y="209"/>
                </a:cubicBezTo>
                <a:cubicBezTo>
                  <a:pt x="513" y="208"/>
                  <a:pt x="551" y="233"/>
                  <a:pt x="559" y="230"/>
                </a:cubicBezTo>
                <a:close/>
              </a:path>
            </a:pathLst>
          </a:custGeom>
          <a:solidFill>
            <a:srgbClr val="FF0000"/>
          </a:solidFill>
          <a:ln w="9525">
            <a:noFill/>
            <a:round/>
          </a:ln>
          <a:effectLst/>
        </p:spPr>
        <p:txBody>
          <a:bodyPr wrap="none" anchor="ctr"/>
          <a:lstStyle/>
          <a:p>
            <a:endParaRPr lang="zh-CN" altLang="en-US" sz="1715"/>
          </a:p>
        </p:txBody>
      </p:sp>
      <p:sp>
        <p:nvSpPr>
          <p:cNvPr id="133" name="Freeform 110"/>
          <p:cNvSpPr/>
          <p:nvPr/>
        </p:nvSpPr>
        <p:spPr bwMode="auto">
          <a:xfrm>
            <a:off x="2952750" y="4895572"/>
            <a:ext cx="816429" cy="235857"/>
          </a:xfrm>
          <a:custGeom>
            <a:avLst/>
            <a:gdLst/>
            <a:ahLst/>
            <a:cxnLst>
              <a:cxn ang="0">
                <a:pos x="63" y="19"/>
              </a:cxn>
              <a:cxn ang="0">
                <a:pos x="111" y="87"/>
              </a:cxn>
              <a:cxn ang="0">
                <a:pos x="183" y="89"/>
              </a:cxn>
              <a:cxn ang="0">
                <a:pos x="284" y="82"/>
              </a:cxn>
              <a:cxn ang="0">
                <a:pos x="341" y="63"/>
              </a:cxn>
              <a:cxn ang="0">
                <a:pos x="377" y="58"/>
              </a:cxn>
              <a:cxn ang="0">
                <a:pos x="423" y="55"/>
              </a:cxn>
              <a:cxn ang="0">
                <a:pos x="464" y="77"/>
              </a:cxn>
              <a:cxn ang="0">
                <a:pos x="459" y="39"/>
              </a:cxn>
              <a:cxn ang="0">
                <a:pos x="540" y="156"/>
              </a:cxn>
              <a:cxn ang="0">
                <a:pos x="425" y="120"/>
              </a:cxn>
              <a:cxn ang="0">
                <a:pos x="454" y="103"/>
              </a:cxn>
              <a:cxn ang="0">
                <a:pos x="416" y="89"/>
              </a:cxn>
              <a:cxn ang="0">
                <a:pos x="370" y="91"/>
              </a:cxn>
              <a:cxn ang="0">
                <a:pos x="329" y="103"/>
              </a:cxn>
              <a:cxn ang="0">
                <a:pos x="264" y="120"/>
              </a:cxn>
              <a:cxn ang="0">
                <a:pos x="178" y="130"/>
              </a:cxn>
              <a:cxn ang="0">
                <a:pos x="63" y="125"/>
              </a:cxn>
              <a:cxn ang="0">
                <a:pos x="15" y="63"/>
              </a:cxn>
              <a:cxn ang="0">
                <a:pos x="0" y="0"/>
              </a:cxn>
              <a:cxn ang="0">
                <a:pos x="63" y="19"/>
              </a:cxn>
            </a:cxnLst>
            <a:rect l="0" t="0" r="r" b="b"/>
            <a:pathLst>
              <a:path w="540" h="156">
                <a:moveTo>
                  <a:pt x="63" y="19"/>
                </a:moveTo>
                <a:cubicBezTo>
                  <a:pt x="71" y="32"/>
                  <a:pt x="52" y="77"/>
                  <a:pt x="111" y="87"/>
                </a:cubicBezTo>
                <a:cubicBezTo>
                  <a:pt x="131" y="99"/>
                  <a:pt x="154" y="90"/>
                  <a:pt x="183" y="89"/>
                </a:cubicBezTo>
                <a:cubicBezTo>
                  <a:pt x="212" y="88"/>
                  <a:pt x="258" y="86"/>
                  <a:pt x="284" y="82"/>
                </a:cubicBezTo>
                <a:cubicBezTo>
                  <a:pt x="310" y="78"/>
                  <a:pt x="326" y="67"/>
                  <a:pt x="341" y="63"/>
                </a:cubicBezTo>
                <a:cubicBezTo>
                  <a:pt x="356" y="59"/>
                  <a:pt x="363" y="59"/>
                  <a:pt x="377" y="58"/>
                </a:cubicBezTo>
                <a:cubicBezTo>
                  <a:pt x="398" y="55"/>
                  <a:pt x="409" y="52"/>
                  <a:pt x="423" y="55"/>
                </a:cubicBezTo>
                <a:cubicBezTo>
                  <a:pt x="437" y="58"/>
                  <a:pt x="458" y="80"/>
                  <a:pt x="464" y="77"/>
                </a:cubicBezTo>
                <a:lnTo>
                  <a:pt x="459" y="39"/>
                </a:lnTo>
                <a:lnTo>
                  <a:pt x="540" y="156"/>
                </a:lnTo>
                <a:lnTo>
                  <a:pt x="425" y="120"/>
                </a:lnTo>
                <a:lnTo>
                  <a:pt x="454" y="103"/>
                </a:lnTo>
                <a:lnTo>
                  <a:pt x="416" y="89"/>
                </a:lnTo>
                <a:lnTo>
                  <a:pt x="370" y="91"/>
                </a:lnTo>
                <a:cubicBezTo>
                  <a:pt x="358" y="94"/>
                  <a:pt x="345" y="97"/>
                  <a:pt x="329" y="103"/>
                </a:cubicBezTo>
                <a:cubicBezTo>
                  <a:pt x="311" y="108"/>
                  <a:pt x="289" y="116"/>
                  <a:pt x="264" y="120"/>
                </a:cubicBezTo>
                <a:cubicBezTo>
                  <a:pt x="229" y="126"/>
                  <a:pt x="211" y="129"/>
                  <a:pt x="178" y="130"/>
                </a:cubicBezTo>
                <a:cubicBezTo>
                  <a:pt x="145" y="131"/>
                  <a:pt x="90" y="136"/>
                  <a:pt x="63" y="125"/>
                </a:cubicBezTo>
                <a:cubicBezTo>
                  <a:pt x="21" y="111"/>
                  <a:pt x="26" y="84"/>
                  <a:pt x="15" y="63"/>
                </a:cubicBezTo>
                <a:cubicBezTo>
                  <a:pt x="4" y="42"/>
                  <a:pt x="0" y="13"/>
                  <a:pt x="0" y="0"/>
                </a:cubicBezTo>
                <a:cubicBezTo>
                  <a:pt x="0" y="0"/>
                  <a:pt x="63" y="19"/>
                  <a:pt x="63" y="19"/>
                </a:cubicBezTo>
                <a:close/>
              </a:path>
            </a:pathLst>
          </a:custGeom>
          <a:solidFill>
            <a:srgbClr val="FF0000"/>
          </a:solidFill>
          <a:ln w="9525">
            <a:noFill/>
            <a:round/>
          </a:ln>
          <a:effectLst/>
        </p:spPr>
        <p:txBody>
          <a:bodyPr wrap="none" anchor="ctr"/>
          <a:lstStyle/>
          <a:p>
            <a:endParaRPr lang="zh-CN" altLang="en-US" sz="1715"/>
          </a:p>
        </p:txBody>
      </p:sp>
      <p:sp>
        <p:nvSpPr>
          <p:cNvPr id="134" name="Freeform 111"/>
          <p:cNvSpPr/>
          <p:nvPr/>
        </p:nvSpPr>
        <p:spPr bwMode="auto">
          <a:xfrm>
            <a:off x="3221869" y="4965120"/>
            <a:ext cx="471714" cy="255511"/>
          </a:xfrm>
          <a:custGeom>
            <a:avLst/>
            <a:gdLst/>
            <a:ahLst/>
            <a:cxnLst>
              <a:cxn ang="0">
                <a:pos x="312" y="115"/>
              </a:cxn>
              <a:cxn ang="0">
                <a:pos x="283" y="110"/>
              </a:cxn>
              <a:cxn ang="0">
                <a:pos x="209" y="89"/>
              </a:cxn>
              <a:cxn ang="0">
                <a:pos x="94" y="48"/>
              </a:cxn>
              <a:cxn ang="0">
                <a:pos x="113" y="33"/>
              </a:cxn>
              <a:cxn ang="0">
                <a:pos x="0" y="0"/>
              </a:cxn>
              <a:cxn ang="0">
                <a:pos x="74" y="89"/>
              </a:cxn>
              <a:cxn ang="0">
                <a:pos x="74" y="65"/>
              </a:cxn>
              <a:cxn ang="0">
                <a:pos x="113" y="84"/>
              </a:cxn>
              <a:cxn ang="0">
                <a:pos x="204" y="122"/>
              </a:cxn>
              <a:cxn ang="0">
                <a:pos x="281" y="153"/>
              </a:cxn>
              <a:cxn ang="0">
                <a:pos x="302" y="163"/>
              </a:cxn>
              <a:cxn ang="0">
                <a:pos x="312" y="115"/>
              </a:cxn>
            </a:cxnLst>
            <a:rect l="0" t="0" r="r" b="b"/>
            <a:pathLst>
              <a:path w="312" h="169">
                <a:moveTo>
                  <a:pt x="312" y="115"/>
                </a:moveTo>
                <a:cubicBezTo>
                  <a:pt x="310" y="105"/>
                  <a:pt x="300" y="114"/>
                  <a:pt x="283" y="110"/>
                </a:cubicBezTo>
                <a:cubicBezTo>
                  <a:pt x="266" y="106"/>
                  <a:pt x="240" y="99"/>
                  <a:pt x="209" y="89"/>
                </a:cubicBezTo>
                <a:cubicBezTo>
                  <a:pt x="178" y="79"/>
                  <a:pt x="110" y="57"/>
                  <a:pt x="94" y="48"/>
                </a:cubicBezTo>
                <a:lnTo>
                  <a:pt x="113" y="33"/>
                </a:lnTo>
                <a:lnTo>
                  <a:pt x="0" y="0"/>
                </a:lnTo>
                <a:lnTo>
                  <a:pt x="74" y="89"/>
                </a:lnTo>
                <a:lnTo>
                  <a:pt x="74" y="65"/>
                </a:lnTo>
                <a:cubicBezTo>
                  <a:pt x="78" y="69"/>
                  <a:pt x="108" y="82"/>
                  <a:pt x="113" y="84"/>
                </a:cubicBezTo>
                <a:cubicBezTo>
                  <a:pt x="123" y="92"/>
                  <a:pt x="191" y="119"/>
                  <a:pt x="204" y="122"/>
                </a:cubicBezTo>
                <a:cubicBezTo>
                  <a:pt x="233" y="134"/>
                  <a:pt x="265" y="146"/>
                  <a:pt x="281" y="153"/>
                </a:cubicBezTo>
                <a:cubicBezTo>
                  <a:pt x="297" y="160"/>
                  <a:pt x="297" y="169"/>
                  <a:pt x="302" y="163"/>
                </a:cubicBezTo>
                <a:lnTo>
                  <a:pt x="312" y="115"/>
                </a:lnTo>
                <a:close/>
              </a:path>
            </a:pathLst>
          </a:custGeom>
          <a:solidFill>
            <a:srgbClr val="FF0000"/>
          </a:solidFill>
          <a:ln w="9525">
            <a:noFill/>
            <a:round/>
          </a:ln>
          <a:effectLst/>
        </p:spPr>
        <p:txBody>
          <a:bodyPr wrap="none" anchor="ctr"/>
          <a:lstStyle/>
          <a:p>
            <a:endParaRPr lang="zh-CN" altLang="en-US" sz="1715"/>
          </a:p>
        </p:txBody>
      </p:sp>
      <p:sp>
        <p:nvSpPr>
          <p:cNvPr id="135" name="Freeform 112"/>
          <p:cNvSpPr/>
          <p:nvPr/>
        </p:nvSpPr>
        <p:spPr bwMode="auto">
          <a:xfrm>
            <a:off x="3196167" y="4874406"/>
            <a:ext cx="489857" cy="627440"/>
          </a:xfrm>
          <a:custGeom>
            <a:avLst/>
            <a:gdLst/>
            <a:ahLst/>
            <a:cxnLst>
              <a:cxn ang="0">
                <a:pos x="94" y="0"/>
              </a:cxn>
              <a:cxn ang="0">
                <a:pos x="161" y="19"/>
              </a:cxn>
              <a:cxn ang="0">
                <a:pos x="190" y="36"/>
              </a:cxn>
              <a:cxn ang="0">
                <a:pos x="211" y="60"/>
              </a:cxn>
              <a:cxn ang="0">
                <a:pos x="238" y="96"/>
              </a:cxn>
              <a:cxn ang="0">
                <a:pos x="257" y="137"/>
              </a:cxn>
              <a:cxn ang="0">
                <a:pos x="269" y="165"/>
              </a:cxn>
              <a:cxn ang="0">
                <a:pos x="286" y="213"/>
              </a:cxn>
              <a:cxn ang="0">
                <a:pos x="298" y="271"/>
              </a:cxn>
              <a:cxn ang="0">
                <a:pos x="324" y="259"/>
              </a:cxn>
              <a:cxn ang="0">
                <a:pos x="307" y="415"/>
              </a:cxn>
              <a:cxn ang="0">
                <a:pos x="243" y="271"/>
              </a:cxn>
              <a:cxn ang="0">
                <a:pos x="271" y="278"/>
              </a:cxn>
              <a:cxn ang="0">
                <a:pos x="262" y="225"/>
              </a:cxn>
              <a:cxn ang="0">
                <a:pos x="238" y="173"/>
              </a:cxn>
              <a:cxn ang="0">
                <a:pos x="154" y="62"/>
              </a:cxn>
              <a:cxn ang="0">
                <a:pos x="96" y="38"/>
              </a:cxn>
              <a:cxn ang="0">
                <a:pos x="70" y="41"/>
              </a:cxn>
              <a:cxn ang="0">
                <a:pos x="39" y="45"/>
              </a:cxn>
              <a:cxn ang="0">
                <a:pos x="0" y="17"/>
              </a:cxn>
              <a:cxn ang="0">
                <a:pos x="51" y="0"/>
              </a:cxn>
              <a:cxn ang="0">
                <a:pos x="94" y="0"/>
              </a:cxn>
            </a:cxnLst>
            <a:rect l="0" t="0" r="r" b="b"/>
            <a:pathLst>
              <a:path w="324" h="415">
                <a:moveTo>
                  <a:pt x="94" y="0"/>
                </a:moveTo>
                <a:cubicBezTo>
                  <a:pt x="104" y="3"/>
                  <a:pt x="151" y="16"/>
                  <a:pt x="161" y="19"/>
                </a:cubicBezTo>
                <a:cubicBezTo>
                  <a:pt x="173" y="27"/>
                  <a:pt x="180" y="29"/>
                  <a:pt x="190" y="36"/>
                </a:cubicBezTo>
                <a:cubicBezTo>
                  <a:pt x="193" y="45"/>
                  <a:pt x="203" y="54"/>
                  <a:pt x="211" y="60"/>
                </a:cubicBezTo>
                <a:cubicBezTo>
                  <a:pt x="216" y="71"/>
                  <a:pt x="227" y="90"/>
                  <a:pt x="238" y="96"/>
                </a:cubicBezTo>
                <a:cubicBezTo>
                  <a:pt x="243" y="110"/>
                  <a:pt x="246" y="126"/>
                  <a:pt x="257" y="137"/>
                </a:cubicBezTo>
                <a:cubicBezTo>
                  <a:pt x="261" y="147"/>
                  <a:pt x="266" y="155"/>
                  <a:pt x="269" y="165"/>
                </a:cubicBezTo>
                <a:lnTo>
                  <a:pt x="286" y="213"/>
                </a:lnTo>
                <a:cubicBezTo>
                  <a:pt x="288" y="222"/>
                  <a:pt x="298" y="269"/>
                  <a:pt x="298" y="271"/>
                </a:cubicBezTo>
                <a:lnTo>
                  <a:pt x="324" y="259"/>
                </a:lnTo>
                <a:lnTo>
                  <a:pt x="307" y="415"/>
                </a:lnTo>
                <a:lnTo>
                  <a:pt x="243" y="271"/>
                </a:lnTo>
                <a:lnTo>
                  <a:pt x="271" y="278"/>
                </a:lnTo>
                <a:cubicBezTo>
                  <a:pt x="268" y="268"/>
                  <a:pt x="268" y="233"/>
                  <a:pt x="262" y="225"/>
                </a:cubicBezTo>
                <a:lnTo>
                  <a:pt x="238" y="173"/>
                </a:lnTo>
                <a:cubicBezTo>
                  <a:pt x="224" y="135"/>
                  <a:pt x="201" y="69"/>
                  <a:pt x="154" y="62"/>
                </a:cubicBezTo>
                <a:cubicBezTo>
                  <a:pt x="145" y="53"/>
                  <a:pt x="108" y="43"/>
                  <a:pt x="96" y="38"/>
                </a:cubicBezTo>
                <a:lnTo>
                  <a:pt x="70" y="41"/>
                </a:lnTo>
                <a:lnTo>
                  <a:pt x="39" y="45"/>
                </a:lnTo>
                <a:lnTo>
                  <a:pt x="0" y="17"/>
                </a:lnTo>
                <a:cubicBezTo>
                  <a:pt x="11" y="11"/>
                  <a:pt x="26" y="3"/>
                  <a:pt x="51" y="0"/>
                </a:cubicBezTo>
                <a:lnTo>
                  <a:pt x="94" y="0"/>
                </a:lnTo>
                <a:close/>
              </a:path>
            </a:pathLst>
          </a:custGeom>
          <a:solidFill>
            <a:srgbClr val="FF0000"/>
          </a:solidFill>
          <a:ln w="9525">
            <a:noFill/>
            <a:round/>
          </a:ln>
          <a:effectLst/>
        </p:spPr>
        <p:txBody>
          <a:bodyPr wrap="none" anchor="ctr"/>
          <a:lstStyle/>
          <a:p>
            <a:endParaRPr lang="zh-CN" altLang="en-US" sz="1715"/>
          </a:p>
        </p:txBody>
      </p:sp>
      <p:sp>
        <p:nvSpPr>
          <p:cNvPr id="136" name="AutoShape 113"/>
          <p:cNvSpPr>
            <a:spLocks noChangeArrowheads="1"/>
          </p:cNvSpPr>
          <p:nvPr/>
        </p:nvSpPr>
        <p:spPr bwMode="auto">
          <a:xfrm>
            <a:off x="2859012" y="2399417"/>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37" name="Text Box 114"/>
          <p:cNvSpPr txBox="1">
            <a:spLocks noChangeArrowheads="1"/>
          </p:cNvSpPr>
          <p:nvPr/>
        </p:nvSpPr>
        <p:spPr bwMode="auto">
          <a:xfrm>
            <a:off x="4891012" y="1165703"/>
            <a:ext cx="508000"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黄</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38" name="Text Box 115"/>
          <p:cNvSpPr txBox="1">
            <a:spLocks noChangeArrowheads="1"/>
          </p:cNvSpPr>
          <p:nvPr/>
        </p:nvSpPr>
        <p:spPr bwMode="auto">
          <a:xfrm>
            <a:off x="5834440" y="1818846"/>
            <a:ext cx="653143"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河</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39" name="Text Box 116"/>
          <p:cNvSpPr txBox="1">
            <a:spLocks noChangeArrowheads="1"/>
          </p:cNvSpPr>
          <p:nvPr/>
        </p:nvSpPr>
        <p:spPr bwMode="auto">
          <a:xfrm>
            <a:off x="2859012" y="2326846"/>
            <a:ext cx="725714" cy="267970"/>
          </a:xfrm>
          <a:prstGeom prst="rect">
            <a:avLst/>
          </a:prstGeom>
          <a:noFill/>
          <a:ln w="9525">
            <a:noFill/>
            <a:miter lim="800000"/>
          </a:ln>
          <a:effectLst/>
        </p:spPr>
        <p:txBody>
          <a:bodyPr>
            <a:spAutoFit/>
          </a:bodyPr>
          <a:lstStyle/>
          <a:p>
            <a:pPr>
              <a:spcBef>
                <a:spcPct val="50000"/>
              </a:spcBef>
            </a:pPr>
            <a:r>
              <a:rPr kumimoji="1" lang="zh-CN" altLang="en-US" sz="1145" b="0">
                <a:solidFill>
                  <a:schemeClr val="tx1"/>
                </a:solidFill>
                <a:effectLst/>
                <a:latin typeface="Times New Roman" panose="02020603050405020304" pitchFamily="18" charset="0"/>
                <a:ea typeface="宋体" panose="02010600030101010101" pitchFamily="2" charset="-122"/>
              </a:rPr>
              <a:t>腊子口</a:t>
            </a:r>
            <a:endParaRPr kumimoji="1" lang="zh-CN" altLang="en-US" sz="1145" b="0">
              <a:solidFill>
                <a:schemeClr val="tx1"/>
              </a:solidFill>
              <a:effectLst/>
              <a:latin typeface="Times New Roman" panose="02020603050405020304" pitchFamily="18" charset="0"/>
              <a:ea typeface="宋体" panose="02010600030101010101" pitchFamily="2" charset="-122"/>
            </a:endParaRPr>
          </a:p>
        </p:txBody>
      </p:sp>
      <p:sp>
        <p:nvSpPr>
          <p:cNvPr id="140" name="Text Box 117"/>
          <p:cNvSpPr txBox="1">
            <a:spLocks noChangeArrowheads="1"/>
          </p:cNvSpPr>
          <p:nvPr/>
        </p:nvSpPr>
        <p:spPr bwMode="auto">
          <a:xfrm>
            <a:off x="2426607" y="3565096"/>
            <a:ext cx="798286" cy="355600"/>
          </a:xfrm>
          <a:prstGeom prst="rect">
            <a:avLst/>
          </a:prstGeom>
          <a:noFill/>
          <a:ln w="9525">
            <a:noFill/>
            <a:miter lim="800000"/>
          </a:ln>
          <a:effectLst/>
        </p:spPr>
        <p:txBody>
          <a:bodyPr>
            <a:spAutoFit/>
          </a:bodyPr>
          <a:lstStyle/>
          <a:p>
            <a:pPr>
              <a:spcBef>
                <a:spcPct val="50000"/>
              </a:spcBef>
            </a:pPr>
            <a:r>
              <a:rPr kumimoji="1" lang="zh-CN" altLang="en-US" sz="1715">
                <a:solidFill>
                  <a:srgbClr val="0000FF"/>
                </a:solidFill>
                <a:effectLst/>
                <a:latin typeface="Times New Roman" panose="02020603050405020304" pitchFamily="18" charset="0"/>
                <a:ea typeface="宋体" panose="02010600030101010101" pitchFamily="2" charset="-122"/>
              </a:rPr>
              <a:t>雪山</a:t>
            </a:r>
            <a:endParaRPr kumimoji="1" lang="zh-CN" altLang="en-US" sz="1715">
              <a:solidFill>
                <a:srgbClr val="0000FF"/>
              </a:solidFill>
              <a:effectLst/>
              <a:latin typeface="Times New Roman" panose="02020603050405020304" pitchFamily="18" charset="0"/>
              <a:ea typeface="宋体" panose="02010600030101010101" pitchFamily="2" charset="-122"/>
            </a:endParaRPr>
          </a:p>
        </p:txBody>
      </p:sp>
      <p:sp>
        <p:nvSpPr>
          <p:cNvPr id="141" name="Text Box 118"/>
          <p:cNvSpPr txBox="1">
            <a:spLocks noChangeArrowheads="1"/>
          </p:cNvSpPr>
          <p:nvPr/>
        </p:nvSpPr>
        <p:spPr bwMode="auto">
          <a:xfrm>
            <a:off x="6061226" y="5621287"/>
            <a:ext cx="1016000" cy="355600"/>
          </a:xfrm>
          <a:prstGeom prst="rect">
            <a:avLst/>
          </a:prstGeom>
          <a:noFill/>
          <a:ln w="9525">
            <a:noFill/>
            <a:miter lim="800000"/>
          </a:ln>
          <a:effectLst/>
        </p:spPr>
        <p:txBody>
          <a:bodyPr>
            <a:spAutoFit/>
          </a:bodyPr>
          <a:lstStyle/>
          <a:p>
            <a:pPr>
              <a:spcBef>
                <a:spcPct val="50000"/>
              </a:spcBef>
            </a:pPr>
            <a:r>
              <a:rPr kumimoji="1" lang="en-US" altLang="zh-CN" sz="1715" b="0">
                <a:solidFill>
                  <a:schemeClr val="tx1"/>
                </a:solidFill>
                <a:effectLst/>
                <a:latin typeface="Times New Roman" panose="02020603050405020304" pitchFamily="18" charset="0"/>
                <a:ea typeface="宋体" panose="02010600030101010101" pitchFamily="2" charset="-122"/>
              </a:rPr>
              <a:t>1934.10.</a:t>
            </a:r>
            <a:endParaRPr kumimoji="1" lang="en-US" altLang="zh-CN" sz="1715" b="0">
              <a:solidFill>
                <a:schemeClr val="tx1"/>
              </a:solidFill>
              <a:effectLst/>
              <a:latin typeface="Times New Roman" panose="02020603050405020304" pitchFamily="18" charset="0"/>
              <a:ea typeface="宋体" panose="02010600030101010101" pitchFamily="2" charset="-122"/>
            </a:endParaRPr>
          </a:p>
        </p:txBody>
      </p:sp>
      <p:sp>
        <p:nvSpPr>
          <p:cNvPr id="142" name="Text Box 119"/>
          <p:cNvSpPr txBox="1">
            <a:spLocks noChangeArrowheads="1"/>
          </p:cNvSpPr>
          <p:nvPr/>
        </p:nvSpPr>
        <p:spPr bwMode="auto">
          <a:xfrm>
            <a:off x="3657298" y="4661227"/>
            <a:ext cx="653143" cy="355600"/>
          </a:xfrm>
          <a:prstGeom prst="rect">
            <a:avLst/>
          </a:prstGeom>
          <a:noFill/>
          <a:ln w="9525">
            <a:noFill/>
            <a:miter lim="800000"/>
          </a:ln>
          <a:effectLst/>
        </p:spPr>
        <p:txBody>
          <a:bodyPr>
            <a:spAutoFit/>
          </a:bodyPr>
          <a:lstStyle/>
          <a:p>
            <a:pPr>
              <a:spcBef>
                <a:spcPct val="50000"/>
              </a:spcBef>
            </a:pPr>
            <a:endParaRPr kumimoji="1" lang="zh-CN" altLang="zh-CN" sz="1715">
              <a:solidFill>
                <a:srgbClr val="0000FF"/>
              </a:solidFill>
              <a:effectLst/>
              <a:latin typeface="Times New Roman" panose="02020603050405020304" pitchFamily="18" charset="0"/>
              <a:ea typeface="宋体" panose="02010600030101010101" pitchFamily="2" charset="-122"/>
            </a:endParaRPr>
          </a:p>
        </p:txBody>
      </p:sp>
      <p:sp>
        <p:nvSpPr>
          <p:cNvPr id="144" name="Freeform 121"/>
          <p:cNvSpPr/>
          <p:nvPr/>
        </p:nvSpPr>
        <p:spPr bwMode="auto">
          <a:xfrm>
            <a:off x="2151440" y="5758870"/>
            <a:ext cx="1508881" cy="521608"/>
          </a:xfrm>
          <a:custGeom>
            <a:avLst/>
            <a:gdLst/>
            <a:ahLst/>
            <a:cxnLst>
              <a:cxn ang="0">
                <a:pos x="876" y="156"/>
              </a:cxn>
              <a:cxn ang="0">
                <a:pos x="783" y="259"/>
              </a:cxn>
              <a:cxn ang="0">
                <a:pos x="675" y="285"/>
              </a:cxn>
              <a:cxn ang="0">
                <a:pos x="579" y="269"/>
              </a:cxn>
              <a:cxn ang="0">
                <a:pos x="521" y="240"/>
              </a:cxn>
              <a:cxn ang="0">
                <a:pos x="418" y="221"/>
              </a:cxn>
              <a:cxn ang="0">
                <a:pos x="305" y="221"/>
              </a:cxn>
              <a:cxn ang="0">
                <a:pos x="159" y="187"/>
              </a:cxn>
              <a:cxn ang="0">
                <a:pos x="185" y="165"/>
              </a:cxn>
              <a:cxn ang="0">
                <a:pos x="0" y="84"/>
              </a:cxn>
              <a:cxn ang="0">
                <a:pos x="154" y="254"/>
              </a:cxn>
              <a:cxn ang="0">
                <a:pos x="151" y="223"/>
              </a:cxn>
              <a:cxn ang="0">
                <a:pos x="317" y="261"/>
              </a:cxn>
              <a:cxn ang="0">
                <a:pos x="420" y="266"/>
              </a:cxn>
              <a:cxn ang="0">
                <a:pos x="502" y="293"/>
              </a:cxn>
              <a:cxn ang="0">
                <a:pos x="605" y="333"/>
              </a:cxn>
              <a:cxn ang="0">
                <a:pos x="687" y="343"/>
              </a:cxn>
              <a:cxn ang="0">
                <a:pos x="773" y="321"/>
              </a:cxn>
              <a:cxn ang="0">
                <a:pos x="855" y="285"/>
              </a:cxn>
              <a:cxn ang="0">
                <a:pos x="877" y="269"/>
              </a:cxn>
              <a:cxn ang="0">
                <a:pos x="905" y="242"/>
              </a:cxn>
              <a:cxn ang="0">
                <a:pos x="941" y="185"/>
              </a:cxn>
              <a:cxn ang="0">
                <a:pos x="973" y="115"/>
              </a:cxn>
              <a:cxn ang="0">
                <a:pos x="991" y="29"/>
              </a:cxn>
              <a:cxn ang="0">
                <a:pos x="930" y="0"/>
              </a:cxn>
              <a:cxn ang="0">
                <a:pos x="876" y="156"/>
              </a:cxn>
            </a:cxnLst>
            <a:rect l="0" t="0" r="r" b="b"/>
            <a:pathLst>
              <a:path w="998" h="345">
                <a:moveTo>
                  <a:pt x="876" y="156"/>
                </a:moveTo>
                <a:cubicBezTo>
                  <a:pt x="860" y="181"/>
                  <a:pt x="817" y="237"/>
                  <a:pt x="783" y="259"/>
                </a:cubicBezTo>
                <a:cubicBezTo>
                  <a:pt x="761" y="269"/>
                  <a:pt x="707" y="282"/>
                  <a:pt x="675" y="285"/>
                </a:cubicBezTo>
                <a:cubicBezTo>
                  <a:pt x="642" y="282"/>
                  <a:pt x="612" y="274"/>
                  <a:pt x="579" y="269"/>
                </a:cubicBezTo>
                <a:cubicBezTo>
                  <a:pt x="553" y="261"/>
                  <a:pt x="548" y="248"/>
                  <a:pt x="521" y="240"/>
                </a:cubicBezTo>
                <a:cubicBezTo>
                  <a:pt x="497" y="223"/>
                  <a:pt x="445" y="222"/>
                  <a:pt x="418" y="221"/>
                </a:cubicBezTo>
                <a:cubicBezTo>
                  <a:pt x="379" y="215"/>
                  <a:pt x="348" y="227"/>
                  <a:pt x="305" y="221"/>
                </a:cubicBezTo>
                <a:cubicBezTo>
                  <a:pt x="262" y="215"/>
                  <a:pt x="179" y="196"/>
                  <a:pt x="159" y="187"/>
                </a:cubicBezTo>
                <a:cubicBezTo>
                  <a:pt x="153" y="183"/>
                  <a:pt x="211" y="176"/>
                  <a:pt x="185" y="165"/>
                </a:cubicBezTo>
                <a:lnTo>
                  <a:pt x="0" y="84"/>
                </a:lnTo>
                <a:lnTo>
                  <a:pt x="154" y="254"/>
                </a:lnTo>
                <a:lnTo>
                  <a:pt x="151" y="223"/>
                </a:lnTo>
                <a:cubicBezTo>
                  <a:pt x="180" y="226"/>
                  <a:pt x="280" y="252"/>
                  <a:pt x="317" y="261"/>
                </a:cubicBezTo>
                <a:cubicBezTo>
                  <a:pt x="362" y="270"/>
                  <a:pt x="389" y="261"/>
                  <a:pt x="420" y="266"/>
                </a:cubicBezTo>
                <a:cubicBezTo>
                  <a:pt x="451" y="271"/>
                  <a:pt x="483" y="285"/>
                  <a:pt x="502" y="293"/>
                </a:cubicBezTo>
                <a:cubicBezTo>
                  <a:pt x="533" y="304"/>
                  <a:pt x="574" y="324"/>
                  <a:pt x="605" y="333"/>
                </a:cubicBezTo>
                <a:cubicBezTo>
                  <a:pt x="636" y="339"/>
                  <a:pt x="659" y="345"/>
                  <a:pt x="687" y="343"/>
                </a:cubicBezTo>
                <a:cubicBezTo>
                  <a:pt x="715" y="341"/>
                  <a:pt x="751" y="326"/>
                  <a:pt x="773" y="321"/>
                </a:cubicBezTo>
                <a:cubicBezTo>
                  <a:pt x="801" y="311"/>
                  <a:pt x="838" y="294"/>
                  <a:pt x="855" y="285"/>
                </a:cubicBezTo>
                <a:cubicBezTo>
                  <a:pt x="862" y="278"/>
                  <a:pt x="868" y="273"/>
                  <a:pt x="877" y="269"/>
                </a:cubicBezTo>
                <a:cubicBezTo>
                  <a:pt x="886" y="259"/>
                  <a:pt x="894" y="250"/>
                  <a:pt x="905" y="242"/>
                </a:cubicBezTo>
                <a:cubicBezTo>
                  <a:pt x="915" y="220"/>
                  <a:pt x="923" y="203"/>
                  <a:pt x="941" y="185"/>
                </a:cubicBezTo>
                <a:cubicBezTo>
                  <a:pt x="952" y="164"/>
                  <a:pt x="967" y="128"/>
                  <a:pt x="973" y="115"/>
                </a:cubicBezTo>
                <a:cubicBezTo>
                  <a:pt x="981" y="89"/>
                  <a:pt x="998" y="48"/>
                  <a:pt x="991" y="29"/>
                </a:cubicBezTo>
                <a:lnTo>
                  <a:pt x="930" y="0"/>
                </a:lnTo>
                <a:lnTo>
                  <a:pt x="876" y="156"/>
                </a:lnTo>
                <a:close/>
              </a:path>
            </a:pathLst>
          </a:custGeom>
          <a:solidFill>
            <a:srgbClr val="FF0000"/>
          </a:solidFill>
          <a:ln w="9525">
            <a:noFill/>
            <a:round/>
          </a:ln>
          <a:effectLst/>
        </p:spPr>
        <p:txBody>
          <a:bodyPr wrap="none" anchor="ctr"/>
          <a:lstStyle/>
          <a:p>
            <a:endParaRPr lang="zh-CN" altLang="en-US" sz="1715"/>
          </a:p>
        </p:txBody>
      </p:sp>
      <p:sp>
        <p:nvSpPr>
          <p:cNvPr id="145" name="Rectangle 150" descr="14"/>
          <p:cNvSpPr>
            <a:spLocks noChangeArrowheads="1"/>
          </p:cNvSpPr>
          <p:nvPr/>
        </p:nvSpPr>
        <p:spPr bwMode="auto">
          <a:xfrm>
            <a:off x="33020" y="-53314"/>
            <a:ext cx="12042140" cy="4194758"/>
          </a:xfrm>
          <a:prstGeom prst="roundRect">
            <a:avLst/>
          </a:prstGeom>
          <a:solidFill>
            <a:schemeClr val="accent1"/>
          </a:solidFill>
          <a:ln w="9525">
            <a:noFill/>
            <a:miter lim="800000"/>
          </a:ln>
          <a:effectLst/>
          <a:scene3d>
            <a:camera prst="orthographicFront"/>
            <a:lightRig rig="threePt" dir="t"/>
          </a:scene3d>
          <a:sp3d>
            <a:bevelT/>
          </a:sp3d>
        </p:spPr>
        <p:txBody>
          <a:bodyPr wrap="square" anchor="ctr">
            <a:spAutoFit/>
          </a:bodyPr>
          <a:lstStyle/>
          <a:p>
            <a:r>
              <a:rPr lang="zh-CN" altLang="en-US" sz="1905" b="0" dirty="0" smtClean="0">
                <a:effectLst/>
                <a:latin typeface="华文新魏" panose="02010800040101010101" pitchFamily="2" charset="-122"/>
                <a:ea typeface="华文新魏" panose="02010800040101010101" pitchFamily="2" charset="-122"/>
              </a:rPr>
              <a:t>      </a:t>
            </a:r>
            <a:r>
              <a:rPr lang="zh-CN" altLang="en-US" sz="4000" b="0" dirty="0" smtClean="0">
                <a:effectLst/>
                <a:latin typeface="华文新魏" panose="02010800040101010101" pitchFamily="2" charset="-122"/>
                <a:ea typeface="华文新魏" panose="02010800040101010101" pitchFamily="2" charset="-122"/>
              </a:rPr>
              <a:t>  </a:t>
            </a:r>
            <a:r>
              <a:rPr lang="zh-CN" altLang="en-US" sz="4000" b="1" dirty="0" smtClean="0">
                <a:effectLst/>
                <a:latin typeface="华文新魏" panose="02010800040101010101" pitchFamily="2" charset="-122"/>
                <a:ea typeface="华文新魏" panose="02010800040101010101" pitchFamily="2" charset="-122"/>
              </a:rPr>
              <a:t>四</a:t>
            </a:r>
            <a:r>
              <a:rPr lang="zh-CN" altLang="en-US" sz="4000" b="1" dirty="0">
                <a:effectLst/>
                <a:latin typeface="华文新魏" panose="02010800040101010101" pitchFamily="2" charset="-122"/>
                <a:ea typeface="华文新魏" panose="02010800040101010101" pitchFamily="2" charset="-122"/>
              </a:rPr>
              <a:t>渡赤水后急行军到金沙江的皎平渡口，用</a:t>
            </a:r>
            <a:r>
              <a:rPr lang="en-US" altLang="zh-CN" sz="4000" b="1" dirty="0">
                <a:effectLst/>
                <a:latin typeface="华文新魏" panose="02010800040101010101" pitchFamily="2" charset="-122"/>
                <a:ea typeface="华文新魏" panose="02010800040101010101" pitchFamily="2" charset="-122"/>
              </a:rPr>
              <a:t>7</a:t>
            </a:r>
            <a:r>
              <a:rPr lang="zh-CN" altLang="en-US" sz="4000" b="1" dirty="0">
                <a:effectLst/>
                <a:latin typeface="华文新魏" panose="02010800040101010101" pitchFamily="2" charset="-122"/>
                <a:ea typeface="华文新魏" panose="02010800040101010101" pitchFamily="2" charset="-122"/>
              </a:rPr>
              <a:t>只小船，经</a:t>
            </a:r>
            <a:r>
              <a:rPr lang="en-US" altLang="zh-CN" sz="4000" b="1" dirty="0">
                <a:effectLst/>
                <a:latin typeface="华文新魏" panose="02010800040101010101" pitchFamily="2" charset="-122"/>
                <a:ea typeface="华文新魏" panose="02010800040101010101" pitchFamily="2" charset="-122"/>
              </a:rPr>
              <a:t>9</a:t>
            </a:r>
            <a:r>
              <a:rPr lang="zh-CN" altLang="en-US" sz="4000" b="1" dirty="0">
                <a:effectLst/>
                <a:latin typeface="华文新魏" panose="02010800040101010101" pitchFamily="2" charset="-122"/>
                <a:ea typeface="华文新魏" panose="02010800040101010101" pitchFamily="2" charset="-122"/>
              </a:rPr>
              <a:t>天</a:t>
            </a:r>
            <a:r>
              <a:rPr lang="en-US" altLang="zh-CN" sz="4000" b="1" dirty="0">
                <a:effectLst/>
                <a:latin typeface="华文新魏" panose="02010800040101010101" pitchFamily="2" charset="-122"/>
                <a:ea typeface="华文新魏" panose="02010800040101010101" pitchFamily="2" charset="-122"/>
              </a:rPr>
              <a:t>9</a:t>
            </a:r>
            <a:r>
              <a:rPr lang="zh-CN" altLang="en-US" sz="4000" b="1" dirty="0">
                <a:effectLst/>
                <a:latin typeface="华文新魏" panose="02010800040101010101" pitchFamily="2" charset="-122"/>
                <a:ea typeface="华文新魏" panose="02010800040101010101" pitchFamily="2" charset="-122"/>
              </a:rPr>
              <a:t>夜，将部队全部安全地渡过了金沙江，把长征以来一直尾随的蒋介石军队甩掉了。 从此，红军跳出了敌人的包围圈；彻底摆脱敌人。当红军大队人马向金沙江挺进时，蒋介石如梦初醒恍然大悟，下达命令，控制渡口，毁船封江。</a:t>
            </a:r>
            <a:r>
              <a:rPr lang="zh-CN" altLang="en-US" sz="4000" b="1" dirty="0">
                <a:effectLst>
                  <a:outerShdw blurRad="38100" dist="38100" dir="2700000" algn="tl">
                    <a:srgbClr val="000000"/>
                  </a:outerShdw>
                </a:effectLst>
                <a:latin typeface="华文新魏" panose="02010800040101010101" pitchFamily="2" charset="-122"/>
                <a:ea typeface="华文新魏" panose="02010800040101010101" pitchFamily="2" charset="-122"/>
              </a:rPr>
              <a:t> </a:t>
            </a:r>
            <a:endParaRPr lang="zh-CN" altLang="en-US" sz="4000" b="1" dirty="0">
              <a:effectLst>
                <a:outerShdw blurRad="38100" dist="38100" dir="2700000" algn="tl">
                  <a:srgbClr val="000000"/>
                </a:outerShdw>
              </a:effectLst>
              <a:latin typeface="华文新魏" panose="02010800040101010101" pitchFamily="2" charset="-122"/>
              <a:ea typeface="华文新魏" panose="02010800040101010101" pitchFamily="2" charset="-122"/>
            </a:endParaRPr>
          </a:p>
        </p:txBody>
      </p:sp>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585068" y="6762773"/>
            <a:ext cx="10973405" cy="136072"/>
          </a:xfrm>
          <a:prstGeom prst="rect">
            <a:avLst/>
          </a:prstGeom>
        </p:spPr>
      </p:pic>
      <p:sp>
        <p:nvSpPr>
          <p:cNvPr id="51" name="矩形 50"/>
          <p:cNvSpPr/>
          <p:nvPr/>
        </p:nvSpPr>
        <p:spPr bwMode="auto">
          <a:xfrm flipV="1">
            <a:off x="609298" y="6855304"/>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sp>
        <p:nvSpPr>
          <p:cNvPr id="152" name="矩形 151"/>
          <p:cNvSpPr/>
          <p:nvPr/>
        </p:nvSpPr>
        <p:spPr>
          <a:xfrm>
            <a:off x="7870149" y="5190324"/>
            <a:ext cx="4303395" cy="645160"/>
          </a:xfrm>
          <a:prstGeom prst="rect">
            <a:avLst/>
          </a:prstGeom>
        </p:spPr>
        <p:txBody>
          <a:bodyPr wrap="none">
            <a:spAutoFit/>
          </a:bodyPr>
          <a:lstStyle/>
          <a:p>
            <a:r>
              <a:rPr lang="zh-CN" altLang="en-US" sz="3600" b="1" dirty="0" smtClean="0">
                <a:solidFill>
                  <a:srgbClr val="8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跳出敌人的包围圈。</a:t>
            </a:r>
            <a:endParaRPr lang="zh-CN" altLang="en-US" sz="3600" b="1" dirty="0" smtClean="0">
              <a:solidFill>
                <a:srgbClr val="8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143" name="矩形 142"/>
          <p:cNvSpPr/>
          <p:nvPr/>
        </p:nvSpPr>
        <p:spPr>
          <a:xfrm>
            <a:off x="8421370" y="4202430"/>
            <a:ext cx="3622040" cy="583565"/>
          </a:xfrm>
          <a:prstGeom prst="rect">
            <a:avLst/>
          </a:prstGeom>
        </p:spPr>
        <p:txBody>
          <a:bodyPr wrap="square">
            <a:spAutoFit/>
          </a:bodyPr>
          <a:lstStyle/>
          <a:p>
            <a:pPr lvl="0"/>
            <a:r>
              <a:rPr lang="zh-CN" altLang="en-US" sz="3200" b="1" dirty="0" smtClean="0">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渡过金沙江的意义：</a:t>
            </a:r>
            <a:endParaRPr lang="zh-CN" altLang="en-US" sz="3200" b="1" dirty="0">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wipe(up)">
                                      <p:cBhvr>
                                        <p:cTn id="7" dur="500"/>
                                        <p:tgtEl>
                                          <p:spTgt spid="14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44"/>
                                        </p:tgtEl>
                                        <p:attrNameLst>
                                          <p:attrName>style.visibility</p:attrName>
                                        </p:attrNameLst>
                                      </p:cBhvr>
                                      <p:to>
                                        <p:strVal val="visible"/>
                                      </p:to>
                                    </p:set>
                                    <p:animEffect transition="in" filter="wipe(right)">
                                      <p:cBhvr>
                                        <p:cTn id="12" dur="500"/>
                                        <p:tgtEl>
                                          <p:spTgt spid="14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1" nodeType="clickEffect">
                                  <p:stCondLst>
                                    <p:cond delay="0"/>
                                  </p:stCondLst>
                                  <p:childTnLst>
                                    <p:set>
                                      <p:cBhvr>
                                        <p:cTn id="16" dur="1" fill="hold">
                                          <p:stCondLst>
                                            <p:cond delay="0"/>
                                          </p:stCondLst>
                                        </p:cTn>
                                        <p:tgtEl>
                                          <p:spTgt spid="144"/>
                                        </p:tgtEl>
                                        <p:attrNameLst>
                                          <p:attrName>style.visibility</p:attrName>
                                        </p:attrNameLst>
                                      </p:cBhvr>
                                      <p:to>
                                        <p:strVal val="visible"/>
                                      </p:to>
                                    </p:set>
                                    <p:animEffect transition="in" filter="wipe(right)">
                                      <p:cBhvr>
                                        <p:cTn id="17" dur="500"/>
                                        <p:tgtEl>
                                          <p:spTgt spid="14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43"/>
                                        </p:tgtEl>
                                        <p:attrNameLst>
                                          <p:attrName>style.visibility</p:attrName>
                                        </p:attrNameLst>
                                      </p:cBhvr>
                                      <p:to>
                                        <p:strVal val="visible"/>
                                      </p:to>
                                    </p:set>
                                    <p:animEffect transition="in" filter="dissolve">
                                      <p:cBhvr>
                                        <p:cTn id="22" dur="500"/>
                                        <p:tgtEl>
                                          <p:spTgt spid="143"/>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52"/>
                                        </p:tgtEl>
                                        <p:attrNameLst>
                                          <p:attrName>style.visibility</p:attrName>
                                        </p:attrNameLst>
                                      </p:cBhvr>
                                      <p:to>
                                        <p:strVal val="visible"/>
                                      </p:to>
                                    </p:set>
                                    <p:animEffect transition="in" filter="dissolve">
                                      <p:cBhvr>
                                        <p:cTn id="27" dur="500"/>
                                        <p:tgtEl>
                                          <p:spTgt spid="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 grpId="0" bldLvl="0" animBg="1"/>
      <p:bldP spid="144" grpId="1" bldLvl="0" animBg="1"/>
      <p:bldP spid="145" grpId="0" bldLvl="0" animBg="1"/>
      <p:bldP spid="152" grpId="0"/>
      <p:bldP spid="143"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Freeform 3"/>
          <p:cNvSpPr/>
          <p:nvPr/>
        </p:nvSpPr>
        <p:spPr bwMode="auto">
          <a:xfrm>
            <a:off x="4621893" y="5742193"/>
            <a:ext cx="2644322" cy="458107"/>
          </a:xfrm>
          <a:custGeom>
            <a:avLst/>
            <a:gdLst/>
            <a:ahLst/>
            <a:cxnLst>
              <a:cxn ang="0">
                <a:pos x="1464" y="100"/>
              </a:cxn>
              <a:cxn ang="0">
                <a:pos x="1344" y="117"/>
              </a:cxn>
              <a:cxn ang="0">
                <a:pos x="1344" y="179"/>
              </a:cxn>
              <a:cxn ang="0">
                <a:pos x="1162" y="194"/>
              </a:cxn>
              <a:cxn ang="0">
                <a:pos x="908" y="218"/>
              </a:cxn>
              <a:cxn ang="0">
                <a:pos x="652" y="219"/>
              </a:cxn>
              <a:cxn ang="0">
                <a:pos x="264" y="127"/>
              </a:cxn>
              <a:cxn ang="0">
                <a:pos x="160" y="63"/>
              </a:cxn>
              <a:cxn ang="0">
                <a:pos x="202" y="55"/>
              </a:cxn>
              <a:cxn ang="0">
                <a:pos x="0" y="0"/>
              </a:cxn>
              <a:cxn ang="0">
                <a:pos x="160" y="171"/>
              </a:cxn>
              <a:cxn ang="0">
                <a:pos x="146" y="100"/>
              </a:cxn>
              <a:cxn ang="0">
                <a:pos x="264" y="173"/>
              </a:cxn>
              <a:cxn ang="0">
                <a:pos x="620" y="271"/>
              </a:cxn>
              <a:cxn ang="0">
                <a:pos x="912" y="285"/>
              </a:cxn>
              <a:cxn ang="0">
                <a:pos x="1191" y="280"/>
              </a:cxn>
              <a:cxn ang="0">
                <a:pos x="1409" y="300"/>
              </a:cxn>
              <a:cxn ang="0">
                <a:pos x="1582" y="263"/>
              </a:cxn>
              <a:cxn ang="0">
                <a:pos x="1654" y="207"/>
              </a:cxn>
              <a:cxn ang="0">
                <a:pos x="1720" y="159"/>
              </a:cxn>
              <a:cxn ang="0">
                <a:pos x="1540" y="135"/>
              </a:cxn>
              <a:cxn ang="0">
                <a:pos x="1421" y="203"/>
              </a:cxn>
            </a:cxnLst>
            <a:rect l="0" t="0" r="r" b="b"/>
            <a:pathLst>
              <a:path w="1749" h="303">
                <a:moveTo>
                  <a:pt x="1464" y="100"/>
                </a:moveTo>
                <a:lnTo>
                  <a:pt x="1344" y="117"/>
                </a:lnTo>
                <a:cubicBezTo>
                  <a:pt x="1321" y="132"/>
                  <a:pt x="1371" y="172"/>
                  <a:pt x="1344" y="179"/>
                </a:cubicBezTo>
                <a:cubicBezTo>
                  <a:pt x="1313" y="198"/>
                  <a:pt x="1235" y="188"/>
                  <a:pt x="1162" y="194"/>
                </a:cubicBezTo>
                <a:cubicBezTo>
                  <a:pt x="1089" y="200"/>
                  <a:pt x="993" y="214"/>
                  <a:pt x="908" y="218"/>
                </a:cubicBezTo>
                <a:cubicBezTo>
                  <a:pt x="802" y="231"/>
                  <a:pt x="764" y="226"/>
                  <a:pt x="652" y="219"/>
                </a:cubicBezTo>
                <a:cubicBezTo>
                  <a:pt x="552" y="208"/>
                  <a:pt x="329" y="147"/>
                  <a:pt x="264" y="127"/>
                </a:cubicBezTo>
                <a:cubicBezTo>
                  <a:pt x="190" y="103"/>
                  <a:pt x="167" y="79"/>
                  <a:pt x="160" y="63"/>
                </a:cubicBezTo>
                <a:lnTo>
                  <a:pt x="202" y="55"/>
                </a:lnTo>
                <a:lnTo>
                  <a:pt x="0" y="0"/>
                </a:lnTo>
                <a:lnTo>
                  <a:pt x="160" y="171"/>
                </a:lnTo>
                <a:lnTo>
                  <a:pt x="146" y="100"/>
                </a:lnTo>
                <a:cubicBezTo>
                  <a:pt x="163" y="100"/>
                  <a:pt x="185" y="145"/>
                  <a:pt x="264" y="173"/>
                </a:cubicBezTo>
                <a:cubicBezTo>
                  <a:pt x="340" y="200"/>
                  <a:pt x="460" y="248"/>
                  <a:pt x="620" y="271"/>
                </a:cubicBezTo>
                <a:cubicBezTo>
                  <a:pt x="734" y="294"/>
                  <a:pt x="817" y="284"/>
                  <a:pt x="912" y="285"/>
                </a:cubicBezTo>
                <a:cubicBezTo>
                  <a:pt x="1007" y="286"/>
                  <a:pt x="1108" y="278"/>
                  <a:pt x="1191" y="280"/>
                </a:cubicBezTo>
                <a:cubicBezTo>
                  <a:pt x="1273" y="277"/>
                  <a:pt x="1344" y="303"/>
                  <a:pt x="1409" y="300"/>
                </a:cubicBezTo>
                <a:cubicBezTo>
                  <a:pt x="1474" y="297"/>
                  <a:pt x="1541" y="278"/>
                  <a:pt x="1582" y="263"/>
                </a:cubicBezTo>
                <a:cubicBezTo>
                  <a:pt x="1606" y="243"/>
                  <a:pt x="1654" y="207"/>
                  <a:pt x="1654" y="207"/>
                </a:cubicBezTo>
                <a:cubicBezTo>
                  <a:pt x="1676" y="173"/>
                  <a:pt x="1691" y="188"/>
                  <a:pt x="1720" y="159"/>
                </a:cubicBezTo>
                <a:cubicBezTo>
                  <a:pt x="1749" y="130"/>
                  <a:pt x="1597" y="121"/>
                  <a:pt x="1540" y="135"/>
                </a:cubicBezTo>
                <a:cubicBezTo>
                  <a:pt x="1517" y="207"/>
                  <a:pt x="1488" y="187"/>
                  <a:pt x="1421" y="203"/>
                </a:cubicBezTo>
              </a:path>
            </a:pathLst>
          </a:custGeom>
          <a:solidFill>
            <a:srgbClr val="FF0000">
              <a:alpha val="50000"/>
            </a:srgbClr>
          </a:solidFill>
          <a:ln w="9525">
            <a:solidFill>
              <a:schemeClr val="tx1"/>
            </a:solidFill>
            <a:round/>
          </a:ln>
          <a:effectLst/>
        </p:spPr>
        <p:txBody>
          <a:bodyPr wrap="none" anchor="ctr"/>
          <a:lstStyle/>
          <a:p>
            <a:endParaRPr lang="zh-CN" altLang="en-US" sz="1715"/>
          </a:p>
        </p:txBody>
      </p:sp>
      <p:sp>
        <p:nvSpPr>
          <p:cNvPr id="21" name="Freeform 4"/>
          <p:cNvSpPr/>
          <p:nvPr/>
        </p:nvSpPr>
        <p:spPr bwMode="auto">
          <a:xfrm>
            <a:off x="6117167" y="1031098"/>
            <a:ext cx="653143" cy="1049262"/>
          </a:xfrm>
          <a:custGeom>
            <a:avLst/>
            <a:gdLst/>
            <a:ahLst/>
            <a:cxnLst>
              <a:cxn ang="0">
                <a:pos x="432" y="7"/>
              </a:cxn>
              <a:cxn ang="0">
                <a:pos x="384" y="22"/>
              </a:cxn>
              <a:cxn ang="0">
                <a:pos x="346" y="79"/>
              </a:cxn>
              <a:cxn ang="0">
                <a:pos x="327" y="103"/>
              </a:cxn>
              <a:cxn ang="0">
                <a:pos x="307" y="127"/>
              </a:cxn>
              <a:cxn ang="0">
                <a:pos x="288" y="151"/>
              </a:cxn>
              <a:cxn ang="0">
                <a:pos x="283" y="166"/>
              </a:cxn>
              <a:cxn ang="0">
                <a:pos x="269" y="180"/>
              </a:cxn>
              <a:cxn ang="0">
                <a:pos x="235" y="214"/>
              </a:cxn>
              <a:cxn ang="0">
                <a:pos x="279" y="310"/>
              </a:cxn>
              <a:cxn ang="0">
                <a:pos x="298" y="358"/>
              </a:cxn>
              <a:cxn ang="0">
                <a:pos x="293" y="444"/>
              </a:cxn>
              <a:cxn ang="0">
                <a:pos x="283" y="473"/>
              </a:cxn>
              <a:cxn ang="0">
                <a:pos x="255" y="694"/>
              </a:cxn>
              <a:cxn ang="0">
                <a:pos x="197" y="675"/>
              </a:cxn>
              <a:cxn ang="0">
                <a:pos x="111" y="655"/>
              </a:cxn>
              <a:cxn ang="0">
                <a:pos x="115" y="622"/>
              </a:cxn>
              <a:cxn ang="0">
                <a:pos x="130" y="617"/>
              </a:cxn>
              <a:cxn ang="0">
                <a:pos x="163" y="579"/>
              </a:cxn>
              <a:cxn ang="0">
                <a:pos x="187" y="531"/>
              </a:cxn>
              <a:cxn ang="0">
                <a:pos x="197" y="502"/>
              </a:cxn>
              <a:cxn ang="0">
                <a:pos x="202" y="430"/>
              </a:cxn>
              <a:cxn ang="0">
                <a:pos x="211" y="396"/>
              </a:cxn>
              <a:cxn ang="0">
                <a:pos x="130" y="353"/>
              </a:cxn>
              <a:cxn ang="0">
                <a:pos x="101" y="334"/>
              </a:cxn>
              <a:cxn ang="0">
                <a:pos x="43" y="310"/>
              </a:cxn>
              <a:cxn ang="0">
                <a:pos x="0" y="291"/>
              </a:cxn>
              <a:cxn ang="0">
                <a:pos x="34" y="257"/>
              </a:cxn>
              <a:cxn ang="0">
                <a:pos x="72" y="219"/>
              </a:cxn>
            </a:cxnLst>
            <a:rect l="0" t="0" r="r" b="b"/>
            <a:pathLst>
              <a:path w="432" h="694">
                <a:moveTo>
                  <a:pt x="432" y="7"/>
                </a:moveTo>
                <a:cubicBezTo>
                  <a:pt x="409" y="0"/>
                  <a:pt x="401" y="5"/>
                  <a:pt x="384" y="22"/>
                </a:cubicBezTo>
                <a:cubicBezTo>
                  <a:pt x="377" y="42"/>
                  <a:pt x="361" y="64"/>
                  <a:pt x="346" y="79"/>
                </a:cubicBezTo>
                <a:cubicBezTo>
                  <a:pt x="333" y="118"/>
                  <a:pt x="352" y="71"/>
                  <a:pt x="327" y="103"/>
                </a:cubicBezTo>
                <a:cubicBezTo>
                  <a:pt x="302" y="134"/>
                  <a:pt x="346" y="103"/>
                  <a:pt x="307" y="127"/>
                </a:cubicBezTo>
                <a:cubicBezTo>
                  <a:pt x="297" y="163"/>
                  <a:pt x="312" y="122"/>
                  <a:pt x="288" y="151"/>
                </a:cubicBezTo>
                <a:cubicBezTo>
                  <a:pt x="285" y="155"/>
                  <a:pt x="286" y="162"/>
                  <a:pt x="283" y="166"/>
                </a:cubicBezTo>
                <a:cubicBezTo>
                  <a:pt x="279" y="172"/>
                  <a:pt x="274" y="175"/>
                  <a:pt x="269" y="180"/>
                </a:cubicBezTo>
                <a:cubicBezTo>
                  <a:pt x="260" y="207"/>
                  <a:pt x="252" y="189"/>
                  <a:pt x="235" y="214"/>
                </a:cubicBezTo>
                <a:cubicBezTo>
                  <a:pt x="239" y="259"/>
                  <a:pt x="233" y="295"/>
                  <a:pt x="279" y="310"/>
                </a:cubicBezTo>
                <a:cubicBezTo>
                  <a:pt x="283" y="329"/>
                  <a:pt x="292" y="340"/>
                  <a:pt x="298" y="358"/>
                </a:cubicBezTo>
                <a:cubicBezTo>
                  <a:pt x="296" y="387"/>
                  <a:pt x="297" y="416"/>
                  <a:pt x="293" y="444"/>
                </a:cubicBezTo>
                <a:cubicBezTo>
                  <a:pt x="292" y="454"/>
                  <a:pt x="283" y="473"/>
                  <a:pt x="283" y="473"/>
                </a:cubicBezTo>
                <a:cubicBezTo>
                  <a:pt x="284" y="495"/>
                  <a:pt x="322" y="670"/>
                  <a:pt x="255" y="694"/>
                </a:cubicBezTo>
                <a:cubicBezTo>
                  <a:pt x="230" y="690"/>
                  <a:pt x="219" y="681"/>
                  <a:pt x="197" y="675"/>
                </a:cubicBezTo>
                <a:cubicBezTo>
                  <a:pt x="168" y="654"/>
                  <a:pt x="152" y="659"/>
                  <a:pt x="111" y="655"/>
                </a:cubicBezTo>
                <a:cubicBezTo>
                  <a:pt x="112" y="644"/>
                  <a:pt x="110" y="632"/>
                  <a:pt x="115" y="622"/>
                </a:cubicBezTo>
                <a:cubicBezTo>
                  <a:pt x="117" y="617"/>
                  <a:pt x="126" y="621"/>
                  <a:pt x="130" y="617"/>
                </a:cubicBezTo>
                <a:cubicBezTo>
                  <a:pt x="185" y="562"/>
                  <a:pt x="124" y="604"/>
                  <a:pt x="163" y="579"/>
                </a:cubicBezTo>
                <a:cubicBezTo>
                  <a:pt x="194" y="533"/>
                  <a:pt x="176" y="568"/>
                  <a:pt x="187" y="531"/>
                </a:cubicBezTo>
                <a:cubicBezTo>
                  <a:pt x="190" y="521"/>
                  <a:pt x="197" y="502"/>
                  <a:pt x="197" y="502"/>
                </a:cubicBezTo>
                <a:cubicBezTo>
                  <a:pt x="199" y="478"/>
                  <a:pt x="199" y="454"/>
                  <a:pt x="202" y="430"/>
                </a:cubicBezTo>
                <a:cubicBezTo>
                  <a:pt x="204" y="418"/>
                  <a:pt x="211" y="396"/>
                  <a:pt x="211" y="396"/>
                </a:cubicBezTo>
                <a:cubicBezTo>
                  <a:pt x="198" y="375"/>
                  <a:pt x="154" y="361"/>
                  <a:pt x="130" y="353"/>
                </a:cubicBezTo>
                <a:cubicBezTo>
                  <a:pt x="119" y="349"/>
                  <a:pt x="111" y="340"/>
                  <a:pt x="101" y="334"/>
                </a:cubicBezTo>
                <a:cubicBezTo>
                  <a:pt x="91" y="327"/>
                  <a:pt x="56" y="314"/>
                  <a:pt x="43" y="310"/>
                </a:cubicBezTo>
                <a:cubicBezTo>
                  <a:pt x="28" y="300"/>
                  <a:pt x="17" y="296"/>
                  <a:pt x="0" y="291"/>
                </a:cubicBezTo>
                <a:cubicBezTo>
                  <a:pt x="7" y="271"/>
                  <a:pt x="14" y="264"/>
                  <a:pt x="34" y="257"/>
                </a:cubicBezTo>
                <a:cubicBezTo>
                  <a:pt x="49" y="246"/>
                  <a:pt x="59" y="232"/>
                  <a:pt x="72" y="219"/>
                </a:cubicBezTo>
              </a:path>
            </a:pathLst>
          </a:custGeom>
          <a:noFill/>
          <a:ln w="9525" cap="flat">
            <a:solidFill>
              <a:schemeClr val="tx1"/>
            </a:solidFill>
            <a:prstDash val="dashDot"/>
            <a:round/>
          </a:ln>
          <a:effectLst/>
        </p:spPr>
        <p:txBody>
          <a:bodyPr wrap="none" anchor="ctr"/>
          <a:lstStyle/>
          <a:p>
            <a:endParaRPr lang="zh-CN" altLang="en-US" sz="1715"/>
          </a:p>
        </p:txBody>
      </p:sp>
      <p:sp>
        <p:nvSpPr>
          <p:cNvPr id="22" name="Freeform 5"/>
          <p:cNvSpPr/>
          <p:nvPr/>
        </p:nvSpPr>
        <p:spPr bwMode="auto">
          <a:xfrm>
            <a:off x="6052155" y="1186824"/>
            <a:ext cx="187476" cy="188989"/>
          </a:xfrm>
          <a:custGeom>
            <a:avLst/>
            <a:gdLst/>
            <a:ahLst/>
            <a:cxnLst>
              <a:cxn ang="0">
                <a:pos x="0" y="0"/>
              </a:cxn>
              <a:cxn ang="0">
                <a:pos x="34" y="96"/>
              </a:cxn>
              <a:cxn ang="0">
                <a:pos x="110" y="101"/>
              </a:cxn>
              <a:cxn ang="0">
                <a:pos x="120" y="116"/>
              </a:cxn>
              <a:cxn ang="0">
                <a:pos x="96" y="120"/>
              </a:cxn>
              <a:cxn ang="0">
                <a:pos x="82" y="125"/>
              </a:cxn>
            </a:cxnLst>
            <a:rect l="0" t="0" r="r" b="b"/>
            <a:pathLst>
              <a:path w="124" h="125">
                <a:moveTo>
                  <a:pt x="0" y="0"/>
                </a:moveTo>
                <a:cubicBezTo>
                  <a:pt x="6" y="41"/>
                  <a:pt x="10" y="63"/>
                  <a:pt x="34" y="96"/>
                </a:cubicBezTo>
                <a:cubicBezTo>
                  <a:pt x="49" y="117"/>
                  <a:pt x="85" y="99"/>
                  <a:pt x="110" y="101"/>
                </a:cubicBezTo>
                <a:cubicBezTo>
                  <a:pt x="113" y="106"/>
                  <a:pt x="124" y="111"/>
                  <a:pt x="120" y="116"/>
                </a:cubicBezTo>
                <a:cubicBezTo>
                  <a:pt x="115" y="123"/>
                  <a:pt x="104" y="118"/>
                  <a:pt x="96" y="120"/>
                </a:cubicBezTo>
                <a:cubicBezTo>
                  <a:pt x="91" y="121"/>
                  <a:pt x="82" y="125"/>
                  <a:pt x="82" y="125"/>
                </a:cubicBezTo>
              </a:path>
            </a:pathLst>
          </a:custGeom>
          <a:noFill/>
          <a:ln w="9525">
            <a:solidFill>
              <a:schemeClr val="tx1"/>
            </a:solidFill>
            <a:round/>
          </a:ln>
          <a:effectLst/>
        </p:spPr>
        <p:txBody>
          <a:bodyPr wrap="none" anchor="ctr"/>
          <a:lstStyle/>
          <a:p>
            <a:endParaRPr lang="zh-CN" altLang="en-US" sz="1715"/>
          </a:p>
        </p:txBody>
      </p:sp>
      <p:sp>
        <p:nvSpPr>
          <p:cNvPr id="23" name="Freeform 6"/>
          <p:cNvSpPr/>
          <p:nvPr/>
        </p:nvSpPr>
        <p:spPr bwMode="auto">
          <a:xfrm>
            <a:off x="609298" y="367371"/>
            <a:ext cx="8211155" cy="6531429"/>
          </a:xfrm>
          <a:custGeom>
            <a:avLst/>
            <a:gdLst/>
            <a:ahLst/>
            <a:cxnLst>
              <a:cxn ang="0">
                <a:pos x="4464" y="175"/>
              </a:cxn>
              <a:cxn ang="0">
                <a:pos x="4369" y="0"/>
              </a:cxn>
              <a:cxn ang="0">
                <a:pos x="2" y="4148"/>
              </a:cxn>
              <a:cxn ang="0">
                <a:pos x="4593" y="4022"/>
              </a:cxn>
              <a:cxn ang="0">
                <a:pos x="4538" y="3948"/>
              </a:cxn>
              <a:cxn ang="0">
                <a:pos x="4617" y="3928"/>
              </a:cxn>
              <a:cxn ang="0">
                <a:pos x="4701" y="3873"/>
              </a:cxn>
              <a:cxn ang="0">
                <a:pos x="4740" y="3871"/>
              </a:cxn>
              <a:cxn ang="0">
                <a:pos x="4728" y="3825"/>
              </a:cxn>
              <a:cxn ang="0">
                <a:pos x="4738" y="3768"/>
              </a:cxn>
              <a:cxn ang="0">
                <a:pos x="4836" y="3765"/>
              </a:cxn>
              <a:cxn ang="0">
                <a:pos x="4800" y="3686"/>
              </a:cxn>
              <a:cxn ang="0">
                <a:pos x="4862" y="3643"/>
              </a:cxn>
              <a:cxn ang="0">
                <a:pos x="4954" y="3657"/>
              </a:cxn>
              <a:cxn ang="0">
                <a:pos x="4939" y="3561"/>
              </a:cxn>
              <a:cxn ang="0">
                <a:pos x="4925" y="3441"/>
              </a:cxn>
              <a:cxn ang="0">
                <a:pos x="4915" y="3350"/>
              </a:cxn>
              <a:cxn ang="0">
                <a:pos x="4886" y="3312"/>
              </a:cxn>
              <a:cxn ang="0">
                <a:pos x="4944" y="3254"/>
              </a:cxn>
              <a:cxn ang="0">
                <a:pos x="4992" y="3324"/>
              </a:cxn>
              <a:cxn ang="0">
                <a:pos x="5025" y="3244"/>
              </a:cxn>
              <a:cxn ang="0">
                <a:pos x="5059" y="3151"/>
              </a:cxn>
              <a:cxn ang="0">
                <a:pos x="5124" y="3072"/>
              </a:cxn>
              <a:cxn ang="0">
                <a:pos x="5152" y="2978"/>
              </a:cxn>
              <a:cxn ang="0">
                <a:pos x="5141" y="2904"/>
              </a:cxn>
              <a:cxn ang="0">
                <a:pos x="5242" y="2788"/>
              </a:cxn>
              <a:cxn ang="0">
                <a:pos x="5328" y="2774"/>
              </a:cxn>
              <a:cxn ang="0">
                <a:pos x="5328" y="2678"/>
              </a:cxn>
              <a:cxn ang="0">
                <a:pos x="5280" y="2630"/>
              </a:cxn>
              <a:cxn ang="0">
                <a:pos x="5280" y="2534"/>
              </a:cxn>
              <a:cxn ang="0">
                <a:pos x="5419" y="2476"/>
              </a:cxn>
              <a:cxn ang="0">
                <a:pos x="5376" y="2328"/>
              </a:cxn>
              <a:cxn ang="0">
                <a:pos x="5232" y="2246"/>
              </a:cxn>
              <a:cxn ang="0">
                <a:pos x="5006" y="2275"/>
              </a:cxn>
              <a:cxn ang="0">
                <a:pos x="5165" y="2136"/>
              </a:cxn>
              <a:cxn ang="0">
                <a:pos x="5328" y="2006"/>
              </a:cxn>
              <a:cxn ang="0">
                <a:pos x="5136" y="1862"/>
              </a:cxn>
              <a:cxn ang="0">
                <a:pos x="5270" y="1833"/>
              </a:cxn>
              <a:cxn ang="0">
                <a:pos x="5083" y="1627"/>
              </a:cxn>
              <a:cxn ang="0">
                <a:pos x="4970" y="1465"/>
              </a:cxn>
              <a:cxn ang="0">
                <a:pos x="4718" y="1018"/>
              </a:cxn>
              <a:cxn ang="0">
                <a:pos x="4704" y="888"/>
              </a:cxn>
              <a:cxn ang="0">
                <a:pos x="4740" y="822"/>
              </a:cxn>
              <a:cxn ang="0">
                <a:pos x="4929" y="691"/>
              </a:cxn>
              <a:cxn ang="0">
                <a:pos x="5191" y="553"/>
              </a:cxn>
              <a:cxn ang="0">
                <a:pos x="5351" y="444"/>
              </a:cxn>
              <a:cxn ang="0">
                <a:pos x="5373" y="371"/>
              </a:cxn>
              <a:cxn ang="0">
                <a:pos x="5227" y="327"/>
              </a:cxn>
              <a:cxn ang="0">
                <a:pos x="5045" y="298"/>
              </a:cxn>
              <a:cxn ang="0">
                <a:pos x="4784" y="415"/>
              </a:cxn>
              <a:cxn ang="0">
                <a:pos x="4515" y="262"/>
              </a:cxn>
            </a:cxnLst>
            <a:rect l="0" t="0" r="r" b="b"/>
            <a:pathLst>
              <a:path w="5431" h="4148">
                <a:moveTo>
                  <a:pt x="4515" y="262"/>
                </a:moveTo>
                <a:lnTo>
                  <a:pt x="4464" y="175"/>
                </a:lnTo>
                <a:lnTo>
                  <a:pt x="4398" y="124"/>
                </a:lnTo>
                <a:lnTo>
                  <a:pt x="4369" y="0"/>
                </a:lnTo>
                <a:lnTo>
                  <a:pt x="0" y="0"/>
                </a:lnTo>
                <a:lnTo>
                  <a:pt x="2" y="4148"/>
                </a:lnTo>
                <a:lnTo>
                  <a:pt x="4501" y="4137"/>
                </a:lnTo>
                <a:cubicBezTo>
                  <a:pt x="4434" y="4148"/>
                  <a:pt x="4577" y="4054"/>
                  <a:pt x="4593" y="4022"/>
                </a:cubicBezTo>
                <a:cubicBezTo>
                  <a:pt x="4594" y="4000"/>
                  <a:pt x="4629" y="3969"/>
                  <a:pt x="4620" y="3957"/>
                </a:cubicBezTo>
                <a:cubicBezTo>
                  <a:pt x="4611" y="3945"/>
                  <a:pt x="4543" y="3957"/>
                  <a:pt x="4538" y="3948"/>
                </a:cubicBezTo>
                <a:cubicBezTo>
                  <a:pt x="4534" y="3936"/>
                  <a:pt x="4578" y="3903"/>
                  <a:pt x="4591" y="3900"/>
                </a:cubicBezTo>
                <a:cubicBezTo>
                  <a:pt x="4604" y="3897"/>
                  <a:pt x="4606" y="3932"/>
                  <a:pt x="4617" y="3928"/>
                </a:cubicBezTo>
                <a:cubicBezTo>
                  <a:pt x="4628" y="3924"/>
                  <a:pt x="4642" y="3887"/>
                  <a:pt x="4656" y="3878"/>
                </a:cubicBezTo>
                <a:cubicBezTo>
                  <a:pt x="4668" y="3874"/>
                  <a:pt x="4683" y="3877"/>
                  <a:pt x="4701" y="3873"/>
                </a:cubicBezTo>
                <a:cubicBezTo>
                  <a:pt x="4712" y="3877"/>
                  <a:pt x="4717" y="3900"/>
                  <a:pt x="4723" y="3900"/>
                </a:cubicBezTo>
                <a:cubicBezTo>
                  <a:pt x="4729" y="3900"/>
                  <a:pt x="4733" y="3879"/>
                  <a:pt x="4740" y="3871"/>
                </a:cubicBezTo>
                <a:cubicBezTo>
                  <a:pt x="4747" y="3863"/>
                  <a:pt x="4766" y="3860"/>
                  <a:pt x="4764" y="3852"/>
                </a:cubicBezTo>
                <a:cubicBezTo>
                  <a:pt x="4764" y="3829"/>
                  <a:pt x="4744" y="3841"/>
                  <a:pt x="4728" y="3825"/>
                </a:cubicBezTo>
                <a:cubicBezTo>
                  <a:pt x="4725" y="3811"/>
                  <a:pt x="4718" y="3810"/>
                  <a:pt x="4720" y="3801"/>
                </a:cubicBezTo>
                <a:cubicBezTo>
                  <a:pt x="4722" y="3792"/>
                  <a:pt x="4729" y="3766"/>
                  <a:pt x="4738" y="3768"/>
                </a:cubicBezTo>
                <a:cubicBezTo>
                  <a:pt x="4745" y="3758"/>
                  <a:pt x="4764" y="3813"/>
                  <a:pt x="4773" y="3811"/>
                </a:cubicBezTo>
                <a:cubicBezTo>
                  <a:pt x="4789" y="3810"/>
                  <a:pt x="4832" y="3774"/>
                  <a:pt x="4836" y="3765"/>
                </a:cubicBezTo>
                <a:cubicBezTo>
                  <a:pt x="4840" y="3756"/>
                  <a:pt x="4801" y="3771"/>
                  <a:pt x="4795" y="3758"/>
                </a:cubicBezTo>
                <a:cubicBezTo>
                  <a:pt x="4805" y="3738"/>
                  <a:pt x="4816" y="3702"/>
                  <a:pt x="4800" y="3686"/>
                </a:cubicBezTo>
                <a:cubicBezTo>
                  <a:pt x="4798" y="3674"/>
                  <a:pt x="4864" y="3712"/>
                  <a:pt x="4882" y="3700"/>
                </a:cubicBezTo>
                <a:cubicBezTo>
                  <a:pt x="4892" y="3693"/>
                  <a:pt x="4858" y="3657"/>
                  <a:pt x="4862" y="3643"/>
                </a:cubicBezTo>
                <a:cubicBezTo>
                  <a:pt x="4866" y="3629"/>
                  <a:pt x="4891" y="3612"/>
                  <a:pt x="4906" y="3614"/>
                </a:cubicBezTo>
                <a:cubicBezTo>
                  <a:pt x="4926" y="3600"/>
                  <a:pt x="4946" y="3659"/>
                  <a:pt x="4954" y="3657"/>
                </a:cubicBezTo>
                <a:cubicBezTo>
                  <a:pt x="4962" y="3655"/>
                  <a:pt x="4956" y="3616"/>
                  <a:pt x="4954" y="3600"/>
                </a:cubicBezTo>
                <a:cubicBezTo>
                  <a:pt x="4952" y="3584"/>
                  <a:pt x="4938" y="3579"/>
                  <a:pt x="4939" y="3561"/>
                </a:cubicBezTo>
                <a:cubicBezTo>
                  <a:pt x="4940" y="3543"/>
                  <a:pt x="4960" y="3514"/>
                  <a:pt x="4958" y="3494"/>
                </a:cubicBezTo>
                <a:cubicBezTo>
                  <a:pt x="4956" y="3474"/>
                  <a:pt x="4924" y="3452"/>
                  <a:pt x="4925" y="3441"/>
                </a:cubicBezTo>
                <a:cubicBezTo>
                  <a:pt x="4926" y="3430"/>
                  <a:pt x="4965" y="3442"/>
                  <a:pt x="4963" y="3427"/>
                </a:cubicBezTo>
                <a:cubicBezTo>
                  <a:pt x="4947" y="3395"/>
                  <a:pt x="4915" y="3386"/>
                  <a:pt x="4915" y="3350"/>
                </a:cubicBezTo>
                <a:cubicBezTo>
                  <a:pt x="4915" y="3327"/>
                  <a:pt x="4975" y="3359"/>
                  <a:pt x="4968" y="3338"/>
                </a:cubicBezTo>
                <a:cubicBezTo>
                  <a:pt x="4964" y="3331"/>
                  <a:pt x="4899" y="3316"/>
                  <a:pt x="4886" y="3312"/>
                </a:cubicBezTo>
                <a:cubicBezTo>
                  <a:pt x="4873" y="3308"/>
                  <a:pt x="4881" y="3324"/>
                  <a:pt x="4891" y="3314"/>
                </a:cubicBezTo>
                <a:cubicBezTo>
                  <a:pt x="4907" y="3298"/>
                  <a:pt x="4921" y="3254"/>
                  <a:pt x="4944" y="3254"/>
                </a:cubicBezTo>
                <a:cubicBezTo>
                  <a:pt x="4956" y="3250"/>
                  <a:pt x="4981" y="3254"/>
                  <a:pt x="4989" y="3266"/>
                </a:cubicBezTo>
                <a:cubicBezTo>
                  <a:pt x="4997" y="3278"/>
                  <a:pt x="4986" y="3321"/>
                  <a:pt x="4992" y="3324"/>
                </a:cubicBezTo>
                <a:cubicBezTo>
                  <a:pt x="4994" y="3325"/>
                  <a:pt x="5018" y="3296"/>
                  <a:pt x="5023" y="3283"/>
                </a:cubicBezTo>
                <a:cubicBezTo>
                  <a:pt x="5028" y="3270"/>
                  <a:pt x="5022" y="3257"/>
                  <a:pt x="5025" y="3244"/>
                </a:cubicBezTo>
                <a:cubicBezTo>
                  <a:pt x="5028" y="3231"/>
                  <a:pt x="5036" y="3221"/>
                  <a:pt x="5042" y="3206"/>
                </a:cubicBezTo>
                <a:cubicBezTo>
                  <a:pt x="5026" y="3190"/>
                  <a:pt x="5052" y="3172"/>
                  <a:pt x="5059" y="3151"/>
                </a:cubicBezTo>
                <a:cubicBezTo>
                  <a:pt x="5061" y="3133"/>
                  <a:pt x="5089" y="3128"/>
                  <a:pt x="5100" y="3115"/>
                </a:cubicBezTo>
                <a:cubicBezTo>
                  <a:pt x="5111" y="3102"/>
                  <a:pt x="5123" y="3086"/>
                  <a:pt x="5124" y="3072"/>
                </a:cubicBezTo>
                <a:cubicBezTo>
                  <a:pt x="5142" y="3050"/>
                  <a:pt x="5104" y="3044"/>
                  <a:pt x="5109" y="3028"/>
                </a:cubicBezTo>
                <a:cubicBezTo>
                  <a:pt x="5114" y="3012"/>
                  <a:pt x="5138" y="2993"/>
                  <a:pt x="5152" y="2978"/>
                </a:cubicBezTo>
                <a:cubicBezTo>
                  <a:pt x="5166" y="2963"/>
                  <a:pt x="5196" y="2949"/>
                  <a:pt x="5194" y="2937"/>
                </a:cubicBezTo>
                <a:cubicBezTo>
                  <a:pt x="5178" y="2921"/>
                  <a:pt x="5134" y="2925"/>
                  <a:pt x="5141" y="2904"/>
                </a:cubicBezTo>
                <a:cubicBezTo>
                  <a:pt x="5143" y="2883"/>
                  <a:pt x="5179" y="2894"/>
                  <a:pt x="5196" y="2875"/>
                </a:cubicBezTo>
                <a:cubicBezTo>
                  <a:pt x="5213" y="2856"/>
                  <a:pt x="5231" y="2794"/>
                  <a:pt x="5242" y="2788"/>
                </a:cubicBezTo>
                <a:cubicBezTo>
                  <a:pt x="5253" y="2782"/>
                  <a:pt x="5247" y="2843"/>
                  <a:pt x="5261" y="2841"/>
                </a:cubicBezTo>
                <a:cubicBezTo>
                  <a:pt x="5275" y="2839"/>
                  <a:pt x="5324" y="2799"/>
                  <a:pt x="5328" y="2774"/>
                </a:cubicBezTo>
                <a:lnTo>
                  <a:pt x="5284" y="2690"/>
                </a:lnTo>
                <a:lnTo>
                  <a:pt x="5328" y="2678"/>
                </a:lnTo>
                <a:cubicBezTo>
                  <a:pt x="5330" y="2670"/>
                  <a:pt x="5298" y="2624"/>
                  <a:pt x="5290" y="2616"/>
                </a:cubicBezTo>
                <a:cubicBezTo>
                  <a:pt x="5282" y="2608"/>
                  <a:pt x="5271" y="2632"/>
                  <a:pt x="5280" y="2630"/>
                </a:cubicBezTo>
                <a:cubicBezTo>
                  <a:pt x="5279" y="2615"/>
                  <a:pt x="5342" y="2617"/>
                  <a:pt x="5342" y="2601"/>
                </a:cubicBezTo>
                <a:cubicBezTo>
                  <a:pt x="5342" y="2585"/>
                  <a:pt x="5289" y="2543"/>
                  <a:pt x="5280" y="2534"/>
                </a:cubicBezTo>
                <a:cubicBezTo>
                  <a:pt x="5282" y="2515"/>
                  <a:pt x="5267" y="2554"/>
                  <a:pt x="5290" y="2544"/>
                </a:cubicBezTo>
                <a:cubicBezTo>
                  <a:pt x="5313" y="2534"/>
                  <a:pt x="5414" y="2495"/>
                  <a:pt x="5419" y="2476"/>
                </a:cubicBezTo>
                <a:cubicBezTo>
                  <a:pt x="5291" y="2348"/>
                  <a:pt x="5318" y="2556"/>
                  <a:pt x="5318" y="2428"/>
                </a:cubicBezTo>
                <a:cubicBezTo>
                  <a:pt x="5318" y="2405"/>
                  <a:pt x="5396" y="2338"/>
                  <a:pt x="5376" y="2328"/>
                </a:cubicBezTo>
                <a:cubicBezTo>
                  <a:pt x="5357" y="2316"/>
                  <a:pt x="5328" y="2313"/>
                  <a:pt x="5304" y="2299"/>
                </a:cubicBezTo>
                <a:cubicBezTo>
                  <a:pt x="5280" y="2285"/>
                  <a:pt x="5260" y="2252"/>
                  <a:pt x="5232" y="2246"/>
                </a:cubicBezTo>
                <a:cubicBezTo>
                  <a:pt x="5184" y="2262"/>
                  <a:pt x="5187" y="2265"/>
                  <a:pt x="5136" y="2265"/>
                </a:cubicBezTo>
                <a:cubicBezTo>
                  <a:pt x="5113" y="2265"/>
                  <a:pt x="4999" y="2296"/>
                  <a:pt x="5006" y="2275"/>
                </a:cubicBezTo>
                <a:cubicBezTo>
                  <a:pt x="5005" y="2260"/>
                  <a:pt x="5067" y="2255"/>
                  <a:pt x="5093" y="2232"/>
                </a:cubicBezTo>
                <a:cubicBezTo>
                  <a:pt x="5119" y="2209"/>
                  <a:pt x="5134" y="2166"/>
                  <a:pt x="5165" y="2136"/>
                </a:cubicBezTo>
                <a:cubicBezTo>
                  <a:pt x="5196" y="2106"/>
                  <a:pt x="5253" y="2076"/>
                  <a:pt x="5280" y="2054"/>
                </a:cubicBezTo>
                <a:cubicBezTo>
                  <a:pt x="5299" y="2041"/>
                  <a:pt x="5312" y="2022"/>
                  <a:pt x="5328" y="2006"/>
                </a:cubicBezTo>
                <a:cubicBezTo>
                  <a:pt x="5311" y="1980"/>
                  <a:pt x="5192" y="1934"/>
                  <a:pt x="5160" y="1910"/>
                </a:cubicBezTo>
                <a:cubicBezTo>
                  <a:pt x="5128" y="1886"/>
                  <a:pt x="5137" y="1877"/>
                  <a:pt x="5136" y="1862"/>
                </a:cubicBezTo>
                <a:cubicBezTo>
                  <a:pt x="5113" y="1834"/>
                  <a:pt x="5133" y="1824"/>
                  <a:pt x="5155" y="1819"/>
                </a:cubicBezTo>
                <a:cubicBezTo>
                  <a:pt x="5177" y="1814"/>
                  <a:pt x="5259" y="1846"/>
                  <a:pt x="5270" y="1833"/>
                </a:cubicBezTo>
                <a:cubicBezTo>
                  <a:pt x="5281" y="1820"/>
                  <a:pt x="5250" y="1774"/>
                  <a:pt x="5219" y="1740"/>
                </a:cubicBezTo>
                <a:cubicBezTo>
                  <a:pt x="5190" y="1705"/>
                  <a:pt x="5118" y="1659"/>
                  <a:pt x="5083" y="1627"/>
                </a:cubicBezTo>
                <a:cubicBezTo>
                  <a:pt x="5063" y="1587"/>
                  <a:pt x="5040" y="1580"/>
                  <a:pt x="5008" y="1548"/>
                </a:cubicBezTo>
                <a:cubicBezTo>
                  <a:pt x="4992" y="1532"/>
                  <a:pt x="4970" y="1465"/>
                  <a:pt x="4970" y="1465"/>
                </a:cubicBezTo>
                <a:cubicBezTo>
                  <a:pt x="4920" y="1314"/>
                  <a:pt x="4906" y="1192"/>
                  <a:pt x="4791" y="1077"/>
                </a:cubicBezTo>
                <a:cubicBezTo>
                  <a:pt x="4725" y="1048"/>
                  <a:pt x="4736" y="1036"/>
                  <a:pt x="4718" y="1018"/>
                </a:cubicBezTo>
                <a:cubicBezTo>
                  <a:pt x="4700" y="1000"/>
                  <a:pt x="4684" y="990"/>
                  <a:pt x="4682" y="968"/>
                </a:cubicBezTo>
                <a:cubicBezTo>
                  <a:pt x="4680" y="946"/>
                  <a:pt x="4697" y="909"/>
                  <a:pt x="4704" y="888"/>
                </a:cubicBezTo>
                <a:cubicBezTo>
                  <a:pt x="4711" y="867"/>
                  <a:pt x="4719" y="855"/>
                  <a:pt x="4725" y="844"/>
                </a:cubicBezTo>
                <a:cubicBezTo>
                  <a:pt x="4731" y="833"/>
                  <a:pt x="4727" y="830"/>
                  <a:pt x="4740" y="822"/>
                </a:cubicBezTo>
                <a:cubicBezTo>
                  <a:pt x="4753" y="814"/>
                  <a:pt x="4774" y="815"/>
                  <a:pt x="4805" y="793"/>
                </a:cubicBezTo>
                <a:cubicBezTo>
                  <a:pt x="4836" y="771"/>
                  <a:pt x="4888" y="726"/>
                  <a:pt x="4929" y="691"/>
                </a:cubicBezTo>
                <a:cubicBezTo>
                  <a:pt x="4983" y="667"/>
                  <a:pt x="5015" y="609"/>
                  <a:pt x="5053" y="582"/>
                </a:cubicBezTo>
                <a:cubicBezTo>
                  <a:pt x="5097" y="559"/>
                  <a:pt x="5156" y="570"/>
                  <a:pt x="5191" y="553"/>
                </a:cubicBezTo>
                <a:cubicBezTo>
                  <a:pt x="5226" y="536"/>
                  <a:pt x="5237" y="498"/>
                  <a:pt x="5264" y="480"/>
                </a:cubicBezTo>
                <a:cubicBezTo>
                  <a:pt x="5295" y="461"/>
                  <a:pt x="5323" y="461"/>
                  <a:pt x="5351" y="444"/>
                </a:cubicBezTo>
                <a:cubicBezTo>
                  <a:pt x="5379" y="427"/>
                  <a:pt x="5427" y="390"/>
                  <a:pt x="5431" y="378"/>
                </a:cubicBezTo>
                <a:lnTo>
                  <a:pt x="5373" y="371"/>
                </a:lnTo>
                <a:cubicBezTo>
                  <a:pt x="5351" y="360"/>
                  <a:pt x="5324" y="320"/>
                  <a:pt x="5300" y="313"/>
                </a:cubicBezTo>
                <a:cubicBezTo>
                  <a:pt x="5276" y="306"/>
                  <a:pt x="5241" y="325"/>
                  <a:pt x="5227" y="327"/>
                </a:cubicBezTo>
                <a:cubicBezTo>
                  <a:pt x="5213" y="329"/>
                  <a:pt x="5243" y="332"/>
                  <a:pt x="5213" y="327"/>
                </a:cubicBezTo>
                <a:cubicBezTo>
                  <a:pt x="5183" y="322"/>
                  <a:pt x="5091" y="304"/>
                  <a:pt x="5045" y="298"/>
                </a:cubicBezTo>
                <a:cubicBezTo>
                  <a:pt x="4999" y="292"/>
                  <a:pt x="4980" y="271"/>
                  <a:pt x="4936" y="291"/>
                </a:cubicBezTo>
                <a:cubicBezTo>
                  <a:pt x="4892" y="311"/>
                  <a:pt x="4846" y="399"/>
                  <a:pt x="4784" y="415"/>
                </a:cubicBezTo>
                <a:cubicBezTo>
                  <a:pt x="4722" y="431"/>
                  <a:pt x="4611" y="411"/>
                  <a:pt x="4566" y="386"/>
                </a:cubicBezTo>
                <a:cubicBezTo>
                  <a:pt x="4521" y="361"/>
                  <a:pt x="4526" y="288"/>
                  <a:pt x="4515" y="262"/>
                </a:cubicBezTo>
                <a:close/>
              </a:path>
            </a:pathLst>
          </a:custGeom>
          <a:solidFill>
            <a:srgbClr val="FFCC99"/>
          </a:solidFill>
          <a:ln w="28575" cmpd="sng">
            <a:solidFill>
              <a:schemeClr val="tx1"/>
            </a:solidFill>
            <a:round/>
          </a:ln>
          <a:effectLst/>
        </p:spPr>
        <p:txBody>
          <a:bodyPr wrap="none" anchor="ctr"/>
          <a:lstStyle/>
          <a:p>
            <a:endParaRPr lang="zh-CN" altLang="en-US" sz="1715"/>
          </a:p>
        </p:txBody>
      </p:sp>
      <p:sp>
        <p:nvSpPr>
          <p:cNvPr id="24" name="Freeform 7"/>
          <p:cNvSpPr/>
          <p:nvPr/>
        </p:nvSpPr>
        <p:spPr bwMode="auto">
          <a:xfrm>
            <a:off x="6480024" y="1738670"/>
            <a:ext cx="1539119" cy="1909535"/>
          </a:xfrm>
          <a:custGeom>
            <a:avLst/>
            <a:gdLst/>
            <a:ahLst/>
            <a:cxnLst>
              <a:cxn ang="0">
                <a:pos x="1018" y="0"/>
              </a:cxn>
              <a:cxn ang="0">
                <a:pos x="960" y="48"/>
              </a:cxn>
              <a:cxn ang="0">
                <a:pos x="922" y="96"/>
              </a:cxn>
              <a:cxn ang="0">
                <a:pos x="869" y="135"/>
              </a:cxn>
              <a:cxn ang="0">
                <a:pos x="840" y="159"/>
              </a:cxn>
              <a:cxn ang="0">
                <a:pos x="792" y="231"/>
              </a:cxn>
              <a:cxn ang="0">
                <a:pos x="763" y="288"/>
              </a:cxn>
              <a:cxn ang="0">
                <a:pos x="720" y="303"/>
              </a:cxn>
              <a:cxn ang="0">
                <a:pos x="667" y="235"/>
              </a:cxn>
              <a:cxn ang="0">
                <a:pos x="639" y="255"/>
              </a:cxn>
              <a:cxn ang="0">
                <a:pos x="619" y="283"/>
              </a:cxn>
              <a:cxn ang="0">
                <a:pos x="605" y="288"/>
              </a:cxn>
              <a:cxn ang="0">
                <a:pos x="519" y="303"/>
              </a:cxn>
              <a:cxn ang="0">
                <a:pos x="485" y="288"/>
              </a:cxn>
              <a:cxn ang="0">
                <a:pos x="437" y="250"/>
              </a:cxn>
              <a:cxn ang="0">
                <a:pos x="394" y="202"/>
              </a:cxn>
              <a:cxn ang="0">
                <a:pos x="341" y="207"/>
              </a:cxn>
              <a:cxn ang="0">
                <a:pos x="312" y="226"/>
              </a:cxn>
              <a:cxn ang="0">
                <a:pos x="259" y="307"/>
              </a:cxn>
              <a:cxn ang="0">
                <a:pos x="307" y="403"/>
              </a:cxn>
              <a:cxn ang="0">
                <a:pos x="317" y="418"/>
              </a:cxn>
              <a:cxn ang="0">
                <a:pos x="331" y="427"/>
              </a:cxn>
              <a:cxn ang="0">
                <a:pos x="341" y="456"/>
              </a:cxn>
              <a:cxn ang="0">
                <a:pos x="274" y="557"/>
              </a:cxn>
              <a:cxn ang="0">
                <a:pos x="250" y="509"/>
              </a:cxn>
              <a:cxn ang="0">
                <a:pos x="192" y="485"/>
              </a:cxn>
              <a:cxn ang="0">
                <a:pos x="115" y="519"/>
              </a:cxn>
              <a:cxn ang="0">
                <a:pos x="106" y="581"/>
              </a:cxn>
              <a:cxn ang="0">
                <a:pos x="82" y="677"/>
              </a:cxn>
              <a:cxn ang="0">
                <a:pos x="0" y="763"/>
              </a:cxn>
              <a:cxn ang="0">
                <a:pos x="34" y="811"/>
              </a:cxn>
              <a:cxn ang="0">
                <a:pos x="53" y="831"/>
              </a:cxn>
              <a:cxn ang="0">
                <a:pos x="87" y="883"/>
              </a:cxn>
              <a:cxn ang="0">
                <a:pos x="125" y="917"/>
              </a:cxn>
              <a:cxn ang="0">
                <a:pos x="197" y="912"/>
              </a:cxn>
              <a:cxn ang="0">
                <a:pos x="216" y="970"/>
              </a:cxn>
              <a:cxn ang="0">
                <a:pos x="216" y="1157"/>
              </a:cxn>
              <a:cxn ang="0">
                <a:pos x="183" y="1229"/>
              </a:cxn>
              <a:cxn ang="0">
                <a:pos x="163" y="1263"/>
              </a:cxn>
            </a:cxnLst>
            <a:rect l="0" t="0" r="r" b="b"/>
            <a:pathLst>
              <a:path w="1018" h="1263">
                <a:moveTo>
                  <a:pt x="1018" y="0"/>
                </a:moveTo>
                <a:cubicBezTo>
                  <a:pt x="988" y="8"/>
                  <a:pt x="981" y="28"/>
                  <a:pt x="960" y="48"/>
                </a:cubicBezTo>
                <a:cubicBezTo>
                  <a:pt x="954" y="67"/>
                  <a:pt x="940" y="90"/>
                  <a:pt x="922" y="96"/>
                </a:cubicBezTo>
                <a:cubicBezTo>
                  <a:pt x="909" y="116"/>
                  <a:pt x="891" y="127"/>
                  <a:pt x="869" y="135"/>
                </a:cubicBezTo>
                <a:cubicBezTo>
                  <a:pt x="860" y="144"/>
                  <a:pt x="848" y="150"/>
                  <a:pt x="840" y="159"/>
                </a:cubicBezTo>
                <a:cubicBezTo>
                  <a:pt x="822" y="180"/>
                  <a:pt x="807" y="208"/>
                  <a:pt x="792" y="231"/>
                </a:cubicBezTo>
                <a:cubicBezTo>
                  <a:pt x="788" y="238"/>
                  <a:pt x="767" y="285"/>
                  <a:pt x="763" y="288"/>
                </a:cubicBezTo>
                <a:cubicBezTo>
                  <a:pt x="750" y="296"/>
                  <a:pt x="720" y="303"/>
                  <a:pt x="720" y="303"/>
                </a:cubicBezTo>
                <a:cubicBezTo>
                  <a:pt x="705" y="279"/>
                  <a:pt x="695" y="244"/>
                  <a:pt x="667" y="235"/>
                </a:cubicBezTo>
                <a:cubicBezTo>
                  <a:pt x="658" y="242"/>
                  <a:pt x="648" y="248"/>
                  <a:pt x="639" y="255"/>
                </a:cubicBezTo>
                <a:cubicBezTo>
                  <a:pt x="630" y="262"/>
                  <a:pt x="630" y="279"/>
                  <a:pt x="619" y="283"/>
                </a:cubicBezTo>
                <a:cubicBezTo>
                  <a:pt x="614" y="285"/>
                  <a:pt x="610" y="286"/>
                  <a:pt x="605" y="288"/>
                </a:cubicBezTo>
                <a:cubicBezTo>
                  <a:pt x="578" y="317"/>
                  <a:pt x="565" y="306"/>
                  <a:pt x="519" y="303"/>
                </a:cubicBezTo>
                <a:cubicBezTo>
                  <a:pt x="466" y="268"/>
                  <a:pt x="545" y="318"/>
                  <a:pt x="485" y="288"/>
                </a:cubicBezTo>
                <a:cubicBezTo>
                  <a:pt x="467" y="279"/>
                  <a:pt x="454" y="261"/>
                  <a:pt x="437" y="250"/>
                </a:cubicBezTo>
                <a:cubicBezTo>
                  <a:pt x="425" y="233"/>
                  <a:pt x="412" y="209"/>
                  <a:pt x="394" y="202"/>
                </a:cubicBezTo>
                <a:cubicBezTo>
                  <a:pt x="376" y="204"/>
                  <a:pt x="358" y="202"/>
                  <a:pt x="341" y="207"/>
                </a:cubicBezTo>
                <a:cubicBezTo>
                  <a:pt x="330" y="210"/>
                  <a:pt x="312" y="226"/>
                  <a:pt x="312" y="226"/>
                </a:cubicBezTo>
                <a:cubicBezTo>
                  <a:pt x="302" y="255"/>
                  <a:pt x="286" y="291"/>
                  <a:pt x="259" y="307"/>
                </a:cubicBezTo>
                <a:cubicBezTo>
                  <a:pt x="248" y="347"/>
                  <a:pt x="271" y="386"/>
                  <a:pt x="307" y="403"/>
                </a:cubicBezTo>
                <a:cubicBezTo>
                  <a:pt x="310" y="408"/>
                  <a:pt x="313" y="414"/>
                  <a:pt x="317" y="418"/>
                </a:cubicBezTo>
                <a:cubicBezTo>
                  <a:pt x="321" y="422"/>
                  <a:pt x="328" y="422"/>
                  <a:pt x="331" y="427"/>
                </a:cubicBezTo>
                <a:cubicBezTo>
                  <a:pt x="336" y="436"/>
                  <a:pt x="341" y="456"/>
                  <a:pt x="341" y="456"/>
                </a:cubicBezTo>
                <a:cubicBezTo>
                  <a:pt x="334" y="499"/>
                  <a:pt x="320" y="545"/>
                  <a:pt x="274" y="557"/>
                </a:cubicBezTo>
                <a:cubicBezTo>
                  <a:pt x="272" y="549"/>
                  <a:pt x="255" y="513"/>
                  <a:pt x="250" y="509"/>
                </a:cubicBezTo>
                <a:cubicBezTo>
                  <a:pt x="241" y="503"/>
                  <a:pt x="204" y="489"/>
                  <a:pt x="192" y="485"/>
                </a:cubicBezTo>
                <a:cubicBezTo>
                  <a:pt x="152" y="492"/>
                  <a:pt x="124" y="482"/>
                  <a:pt x="115" y="519"/>
                </a:cubicBezTo>
                <a:cubicBezTo>
                  <a:pt x="131" y="542"/>
                  <a:pt x="137" y="570"/>
                  <a:pt x="106" y="581"/>
                </a:cubicBezTo>
                <a:cubicBezTo>
                  <a:pt x="79" y="619"/>
                  <a:pt x="89" y="616"/>
                  <a:pt x="82" y="677"/>
                </a:cubicBezTo>
                <a:cubicBezTo>
                  <a:pt x="77" y="719"/>
                  <a:pt x="33" y="743"/>
                  <a:pt x="0" y="763"/>
                </a:cubicBezTo>
                <a:cubicBezTo>
                  <a:pt x="6" y="792"/>
                  <a:pt x="13" y="792"/>
                  <a:pt x="34" y="811"/>
                </a:cubicBezTo>
                <a:cubicBezTo>
                  <a:pt x="47" y="850"/>
                  <a:pt x="28" y="806"/>
                  <a:pt x="53" y="831"/>
                </a:cubicBezTo>
                <a:cubicBezTo>
                  <a:pt x="69" y="847"/>
                  <a:pt x="60" y="867"/>
                  <a:pt x="87" y="883"/>
                </a:cubicBezTo>
                <a:cubicBezTo>
                  <a:pt x="97" y="900"/>
                  <a:pt x="109" y="905"/>
                  <a:pt x="125" y="917"/>
                </a:cubicBezTo>
                <a:cubicBezTo>
                  <a:pt x="148" y="914"/>
                  <a:pt x="175" y="904"/>
                  <a:pt x="197" y="912"/>
                </a:cubicBezTo>
                <a:cubicBezTo>
                  <a:pt x="201" y="937"/>
                  <a:pt x="204" y="949"/>
                  <a:pt x="216" y="970"/>
                </a:cubicBezTo>
                <a:cubicBezTo>
                  <a:pt x="218" y="1039"/>
                  <a:pt x="231" y="1094"/>
                  <a:pt x="216" y="1157"/>
                </a:cubicBezTo>
                <a:cubicBezTo>
                  <a:pt x="210" y="1184"/>
                  <a:pt x="199" y="1206"/>
                  <a:pt x="183" y="1229"/>
                </a:cubicBezTo>
                <a:cubicBezTo>
                  <a:pt x="176" y="1239"/>
                  <a:pt x="163" y="1250"/>
                  <a:pt x="163" y="126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5" name="Freeform 8"/>
          <p:cNvSpPr/>
          <p:nvPr/>
        </p:nvSpPr>
        <p:spPr bwMode="auto">
          <a:xfrm>
            <a:off x="7003143" y="2406931"/>
            <a:ext cx="1661583" cy="1271511"/>
          </a:xfrm>
          <a:custGeom>
            <a:avLst/>
            <a:gdLst/>
            <a:ahLst/>
            <a:cxnLst>
              <a:cxn ang="0">
                <a:pos x="0" y="0"/>
              </a:cxn>
              <a:cxn ang="0">
                <a:pos x="38" y="29"/>
              </a:cxn>
              <a:cxn ang="0">
                <a:pos x="187" y="57"/>
              </a:cxn>
              <a:cxn ang="0">
                <a:pos x="317" y="96"/>
              </a:cxn>
              <a:cxn ang="0">
                <a:pos x="369" y="110"/>
              </a:cxn>
              <a:cxn ang="0">
                <a:pos x="427" y="168"/>
              </a:cxn>
              <a:cxn ang="0">
                <a:pos x="465" y="240"/>
              </a:cxn>
              <a:cxn ang="0">
                <a:pos x="542" y="283"/>
              </a:cxn>
              <a:cxn ang="0">
                <a:pos x="576" y="350"/>
              </a:cxn>
              <a:cxn ang="0">
                <a:pos x="542" y="413"/>
              </a:cxn>
              <a:cxn ang="0">
                <a:pos x="489" y="408"/>
              </a:cxn>
              <a:cxn ang="0">
                <a:pos x="485" y="393"/>
              </a:cxn>
              <a:cxn ang="0">
                <a:pos x="461" y="398"/>
              </a:cxn>
              <a:cxn ang="0">
                <a:pos x="427" y="509"/>
              </a:cxn>
              <a:cxn ang="0">
                <a:pos x="437" y="566"/>
              </a:cxn>
              <a:cxn ang="0">
                <a:pos x="465" y="581"/>
              </a:cxn>
              <a:cxn ang="0">
                <a:pos x="480" y="614"/>
              </a:cxn>
              <a:cxn ang="0">
                <a:pos x="494" y="624"/>
              </a:cxn>
              <a:cxn ang="0">
                <a:pos x="504" y="638"/>
              </a:cxn>
              <a:cxn ang="0">
                <a:pos x="561" y="753"/>
              </a:cxn>
              <a:cxn ang="0">
                <a:pos x="657" y="749"/>
              </a:cxn>
              <a:cxn ang="0">
                <a:pos x="677" y="753"/>
              </a:cxn>
              <a:cxn ang="0">
                <a:pos x="691" y="763"/>
              </a:cxn>
              <a:cxn ang="0">
                <a:pos x="845" y="801"/>
              </a:cxn>
              <a:cxn ang="0">
                <a:pos x="902" y="840"/>
              </a:cxn>
              <a:cxn ang="0">
                <a:pos x="960" y="835"/>
              </a:cxn>
              <a:cxn ang="0">
                <a:pos x="979" y="816"/>
              </a:cxn>
              <a:cxn ang="0">
                <a:pos x="1022" y="797"/>
              </a:cxn>
              <a:cxn ang="0">
                <a:pos x="1080" y="801"/>
              </a:cxn>
              <a:cxn ang="0">
                <a:pos x="1099" y="830"/>
              </a:cxn>
            </a:cxnLst>
            <a:rect l="0" t="0" r="r" b="b"/>
            <a:pathLst>
              <a:path w="1099" h="841">
                <a:moveTo>
                  <a:pt x="0" y="0"/>
                </a:moveTo>
                <a:cubicBezTo>
                  <a:pt x="18" y="6"/>
                  <a:pt x="20" y="23"/>
                  <a:pt x="38" y="29"/>
                </a:cubicBezTo>
                <a:cubicBezTo>
                  <a:pt x="84" y="44"/>
                  <a:pt x="140" y="53"/>
                  <a:pt x="187" y="57"/>
                </a:cubicBezTo>
                <a:cubicBezTo>
                  <a:pt x="244" y="77"/>
                  <a:pt x="250" y="90"/>
                  <a:pt x="317" y="96"/>
                </a:cubicBezTo>
                <a:cubicBezTo>
                  <a:pt x="335" y="100"/>
                  <a:pt x="352" y="104"/>
                  <a:pt x="369" y="110"/>
                </a:cubicBezTo>
                <a:cubicBezTo>
                  <a:pt x="389" y="139"/>
                  <a:pt x="396" y="152"/>
                  <a:pt x="427" y="168"/>
                </a:cubicBezTo>
                <a:cubicBezTo>
                  <a:pt x="437" y="197"/>
                  <a:pt x="433" y="228"/>
                  <a:pt x="465" y="240"/>
                </a:cubicBezTo>
                <a:cubicBezTo>
                  <a:pt x="485" y="259"/>
                  <a:pt x="517" y="270"/>
                  <a:pt x="542" y="283"/>
                </a:cubicBezTo>
                <a:cubicBezTo>
                  <a:pt x="557" y="304"/>
                  <a:pt x="561" y="329"/>
                  <a:pt x="576" y="350"/>
                </a:cubicBezTo>
                <a:cubicBezTo>
                  <a:pt x="571" y="396"/>
                  <a:pt x="579" y="401"/>
                  <a:pt x="542" y="413"/>
                </a:cubicBezTo>
                <a:cubicBezTo>
                  <a:pt x="524" y="411"/>
                  <a:pt x="506" y="414"/>
                  <a:pt x="489" y="408"/>
                </a:cubicBezTo>
                <a:cubicBezTo>
                  <a:pt x="484" y="406"/>
                  <a:pt x="490" y="395"/>
                  <a:pt x="485" y="393"/>
                </a:cubicBezTo>
                <a:cubicBezTo>
                  <a:pt x="477" y="390"/>
                  <a:pt x="469" y="396"/>
                  <a:pt x="461" y="398"/>
                </a:cubicBezTo>
                <a:cubicBezTo>
                  <a:pt x="453" y="535"/>
                  <a:pt x="473" y="459"/>
                  <a:pt x="427" y="509"/>
                </a:cubicBezTo>
                <a:cubicBezTo>
                  <a:pt x="419" y="533"/>
                  <a:pt x="407" y="556"/>
                  <a:pt x="437" y="566"/>
                </a:cubicBezTo>
                <a:cubicBezTo>
                  <a:pt x="446" y="572"/>
                  <a:pt x="458" y="574"/>
                  <a:pt x="465" y="581"/>
                </a:cubicBezTo>
                <a:cubicBezTo>
                  <a:pt x="474" y="590"/>
                  <a:pt x="472" y="605"/>
                  <a:pt x="480" y="614"/>
                </a:cubicBezTo>
                <a:cubicBezTo>
                  <a:pt x="484" y="618"/>
                  <a:pt x="490" y="620"/>
                  <a:pt x="494" y="624"/>
                </a:cubicBezTo>
                <a:cubicBezTo>
                  <a:pt x="498" y="628"/>
                  <a:pt x="501" y="633"/>
                  <a:pt x="504" y="638"/>
                </a:cubicBezTo>
                <a:cubicBezTo>
                  <a:pt x="509" y="741"/>
                  <a:pt x="479" y="764"/>
                  <a:pt x="561" y="753"/>
                </a:cubicBezTo>
                <a:cubicBezTo>
                  <a:pt x="602" y="742"/>
                  <a:pt x="596" y="744"/>
                  <a:pt x="657" y="749"/>
                </a:cubicBezTo>
                <a:cubicBezTo>
                  <a:pt x="664" y="750"/>
                  <a:pt x="671" y="750"/>
                  <a:pt x="677" y="753"/>
                </a:cubicBezTo>
                <a:cubicBezTo>
                  <a:pt x="682" y="755"/>
                  <a:pt x="686" y="761"/>
                  <a:pt x="691" y="763"/>
                </a:cubicBezTo>
                <a:cubicBezTo>
                  <a:pt x="740" y="780"/>
                  <a:pt x="794" y="789"/>
                  <a:pt x="845" y="801"/>
                </a:cubicBezTo>
                <a:cubicBezTo>
                  <a:pt x="864" y="814"/>
                  <a:pt x="883" y="827"/>
                  <a:pt x="902" y="840"/>
                </a:cubicBezTo>
                <a:cubicBezTo>
                  <a:pt x="921" y="838"/>
                  <a:pt x="941" y="841"/>
                  <a:pt x="960" y="835"/>
                </a:cubicBezTo>
                <a:cubicBezTo>
                  <a:pt x="969" y="832"/>
                  <a:pt x="972" y="822"/>
                  <a:pt x="979" y="816"/>
                </a:cubicBezTo>
                <a:cubicBezTo>
                  <a:pt x="992" y="805"/>
                  <a:pt x="1006" y="802"/>
                  <a:pt x="1022" y="797"/>
                </a:cubicBezTo>
                <a:cubicBezTo>
                  <a:pt x="1041" y="798"/>
                  <a:pt x="1061" y="796"/>
                  <a:pt x="1080" y="801"/>
                </a:cubicBezTo>
                <a:cubicBezTo>
                  <a:pt x="1091" y="804"/>
                  <a:pt x="1099" y="830"/>
                  <a:pt x="1099" y="83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6" name="Freeform 9"/>
          <p:cNvSpPr/>
          <p:nvPr/>
        </p:nvSpPr>
        <p:spPr bwMode="auto">
          <a:xfrm>
            <a:off x="3686024" y="2855967"/>
            <a:ext cx="4361845" cy="1682750"/>
          </a:xfrm>
          <a:custGeom>
            <a:avLst/>
            <a:gdLst/>
            <a:ahLst/>
            <a:cxnLst>
              <a:cxn ang="0">
                <a:pos x="2885" y="490"/>
              </a:cxn>
              <a:cxn ang="0">
                <a:pos x="2856" y="552"/>
              </a:cxn>
              <a:cxn ang="0">
                <a:pos x="2861" y="596"/>
              </a:cxn>
              <a:cxn ang="0">
                <a:pos x="2794" y="692"/>
              </a:cxn>
              <a:cxn ang="0">
                <a:pos x="2755" y="812"/>
              </a:cxn>
              <a:cxn ang="0">
                <a:pos x="2688" y="903"/>
              </a:cxn>
              <a:cxn ang="0">
                <a:pos x="2602" y="994"/>
              </a:cxn>
              <a:cxn ang="0">
                <a:pos x="2563" y="1037"/>
              </a:cxn>
              <a:cxn ang="0">
                <a:pos x="2511" y="1104"/>
              </a:cxn>
              <a:cxn ang="0">
                <a:pos x="2429" y="1076"/>
              </a:cxn>
              <a:cxn ang="0">
                <a:pos x="2467" y="984"/>
              </a:cxn>
              <a:cxn ang="0">
                <a:pos x="2419" y="884"/>
              </a:cxn>
              <a:cxn ang="0">
                <a:pos x="2362" y="888"/>
              </a:cxn>
              <a:cxn ang="0">
                <a:pos x="2343" y="917"/>
              </a:cxn>
              <a:cxn ang="0">
                <a:pos x="2304" y="946"/>
              </a:cxn>
              <a:cxn ang="0">
                <a:pos x="2319" y="898"/>
              </a:cxn>
              <a:cxn ang="0">
                <a:pos x="2271" y="850"/>
              </a:cxn>
              <a:cxn ang="0">
                <a:pos x="2232" y="879"/>
              </a:cxn>
              <a:cxn ang="0">
                <a:pos x="2203" y="888"/>
              </a:cxn>
              <a:cxn ang="0">
                <a:pos x="2160" y="898"/>
              </a:cxn>
              <a:cxn ang="0">
                <a:pos x="2131" y="840"/>
              </a:cxn>
              <a:cxn ang="0">
                <a:pos x="2107" y="783"/>
              </a:cxn>
              <a:cxn ang="0">
                <a:pos x="2064" y="716"/>
              </a:cxn>
              <a:cxn ang="0">
                <a:pos x="2021" y="672"/>
              </a:cxn>
              <a:cxn ang="0">
                <a:pos x="1992" y="653"/>
              </a:cxn>
              <a:cxn ang="0">
                <a:pos x="2002" y="572"/>
              </a:cxn>
              <a:cxn ang="0">
                <a:pos x="2016" y="524"/>
              </a:cxn>
              <a:cxn ang="0">
                <a:pos x="1968" y="490"/>
              </a:cxn>
              <a:cxn ang="0">
                <a:pos x="1954" y="485"/>
              </a:cxn>
              <a:cxn ang="0">
                <a:pos x="1815" y="456"/>
              </a:cxn>
              <a:cxn ang="0">
                <a:pos x="1738" y="437"/>
              </a:cxn>
              <a:cxn ang="0">
                <a:pos x="1709" y="423"/>
              </a:cxn>
              <a:cxn ang="0">
                <a:pos x="1680" y="404"/>
              </a:cxn>
              <a:cxn ang="0">
                <a:pos x="1613" y="351"/>
              </a:cxn>
              <a:cxn ang="0">
                <a:pos x="1517" y="231"/>
              </a:cxn>
              <a:cxn ang="0">
                <a:pos x="1392" y="226"/>
              </a:cxn>
              <a:cxn ang="0">
                <a:pos x="1191" y="226"/>
              </a:cxn>
              <a:cxn ang="0">
                <a:pos x="1143" y="173"/>
              </a:cxn>
              <a:cxn ang="0">
                <a:pos x="1066" y="77"/>
              </a:cxn>
              <a:cxn ang="0">
                <a:pos x="1042" y="53"/>
              </a:cxn>
              <a:cxn ang="0">
                <a:pos x="951" y="15"/>
              </a:cxn>
              <a:cxn ang="0">
                <a:pos x="869" y="39"/>
              </a:cxn>
              <a:cxn ang="0">
                <a:pos x="672" y="0"/>
              </a:cxn>
              <a:cxn ang="0">
                <a:pos x="667" y="34"/>
              </a:cxn>
              <a:cxn ang="0">
                <a:pos x="715" y="111"/>
              </a:cxn>
              <a:cxn ang="0">
                <a:pos x="759" y="130"/>
              </a:cxn>
              <a:cxn ang="0">
                <a:pos x="773" y="140"/>
              </a:cxn>
              <a:cxn ang="0">
                <a:pos x="715" y="183"/>
              </a:cxn>
              <a:cxn ang="0">
                <a:pos x="672" y="212"/>
              </a:cxn>
              <a:cxn ang="0">
                <a:pos x="677" y="288"/>
              </a:cxn>
              <a:cxn ang="0">
                <a:pos x="629" y="418"/>
              </a:cxn>
              <a:cxn ang="0">
                <a:pos x="591" y="375"/>
              </a:cxn>
              <a:cxn ang="0">
                <a:pos x="509" y="341"/>
              </a:cxn>
              <a:cxn ang="0">
                <a:pos x="466" y="322"/>
              </a:cxn>
              <a:cxn ang="0">
                <a:pos x="394" y="303"/>
              </a:cxn>
              <a:cxn ang="0">
                <a:pos x="379" y="293"/>
              </a:cxn>
              <a:cxn ang="0">
                <a:pos x="331" y="279"/>
              </a:cxn>
              <a:cxn ang="0">
                <a:pos x="221" y="245"/>
              </a:cxn>
              <a:cxn ang="0">
                <a:pos x="192" y="212"/>
              </a:cxn>
              <a:cxn ang="0">
                <a:pos x="139" y="130"/>
              </a:cxn>
              <a:cxn ang="0">
                <a:pos x="5" y="149"/>
              </a:cxn>
            </a:cxnLst>
            <a:rect l="0" t="0" r="r" b="b"/>
            <a:pathLst>
              <a:path w="2885" h="1113">
                <a:moveTo>
                  <a:pt x="2885" y="490"/>
                </a:moveTo>
                <a:cubicBezTo>
                  <a:pt x="2872" y="509"/>
                  <a:pt x="2867" y="531"/>
                  <a:pt x="2856" y="552"/>
                </a:cubicBezTo>
                <a:cubicBezTo>
                  <a:pt x="2858" y="567"/>
                  <a:pt x="2861" y="581"/>
                  <a:pt x="2861" y="596"/>
                </a:cubicBezTo>
                <a:cubicBezTo>
                  <a:pt x="2861" y="643"/>
                  <a:pt x="2816" y="656"/>
                  <a:pt x="2794" y="692"/>
                </a:cubicBezTo>
                <a:cubicBezTo>
                  <a:pt x="2788" y="726"/>
                  <a:pt x="2780" y="787"/>
                  <a:pt x="2755" y="812"/>
                </a:cubicBezTo>
                <a:cubicBezTo>
                  <a:pt x="2728" y="839"/>
                  <a:pt x="2709" y="871"/>
                  <a:pt x="2688" y="903"/>
                </a:cubicBezTo>
                <a:cubicBezTo>
                  <a:pt x="2665" y="938"/>
                  <a:pt x="2643" y="979"/>
                  <a:pt x="2602" y="994"/>
                </a:cubicBezTo>
                <a:cubicBezTo>
                  <a:pt x="2587" y="1008"/>
                  <a:pt x="2575" y="1021"/>
                  <a:pt x="2563" y="1037"/>
                </a:cubicBezTo>
                <a:cubicBezTo>
                  <a:pt x="2558" y="1082"/>
                  <a:pt x="2554" y="1092"/>
                  <a:pt x="2511" y="1104"/>
                </a:cubicBezTo>
                <a:cubicBezTo>
                  <a:pt x="2470" y="1101"/>
                  <a:pt x="2442" y="1113"/>
                  <a:pt x="2429" y="1076"/>
                </a:cubicBezTo>
                <a:cubicBezTo>
                  <a:pt x="2437" y="1043"/>
                  <a:pt x="2458" y="1017"/>
                  <a:pt x="2467" y="984"/>
                </a:cubicBezTo>
                <a:cubicBezTo>
                  <a:pt x="2458" y="890"/>
                  <a:pt x="2482" y="894"/>
                  <a:pt x="2419" y="884"/>
                </a:cubicBezTo>
                <a:cubicBezTo>
                  <a:pt x="2400" y="885"/>
                  <a:pt x="2379" y="880"/>
                  <a:pt x="2362" y="888"/>
                </a:cubicBezTo>
                <a:cubicBezTo>
                  <a:pt x="2351" y="893"/>
                  <a:pt x="2349" y="907"/>
                  <a:pt x="2343" y="917"/>
                </a:cubicBezTo>
                <a:cubicBezTo>
                  <a:pt x="2331" y="935"/>
                  <a:pt x="2325" y="939"/>
                  <a:pt x="2304" y="946"/>
                </a:cubicBezTo>
                <a:cubicBezTo>
                  <a:pt x="2316" y="911"/>
                  <a:pt x="2311" y="927"/>
                  <a:pt x="2319" y="898"/>
                </a:cubicBezTo>
                <a:cubicBezTo>
                  <a:pt x="2312" y="864"/>
                  <a:pt x="2300" y="861"/>
                  <a:pt x="2271" y="850"/>
                </a:cubicBezTo>
                <a:cubicBezTo>
                  <a:pt x="2245" y="859"/>
                  <a:pt x="2250" y="864"/>
                  <a:pt x="2232" y="879"/>
                </a:cubicBezTo>
                <a:cubicBezTo>
                  <a:pt x="2229" y="882"/>
                  <a:pt x="2206" y="887"/>
                  <a:pt x="2203" y="888"/>
                </a:cubicBezTo>
                <a:cubicBezTo>
                  <a:pt x="2186" y="900"/>
                  <a:pt x="2180" y="905"/>
                  <a:pt x="2160" y="898"/>
                </a:cubicBezTo>
                <a:cubicBezTo>
                  <a:pt x="2148" y="879"/>
                  <a:pt x="2143" y="859"/>
                  <a:pt x="2131" y="840"/>
                </a:cubicBezTo>
                <a:cubicBezTo>
                  <a:pt x="2125" y="819"/>
                  <a:pt x="2120" y="801"/>
                  <a:pt x="2107" y="783"/>
                </a:cubicBezTo>
                <a:cubicBezTo>
                  <a:pt x="2100" y="756"/>
                  <a:pt x="2089" y="731"/>
                  <a:pt x="2064" y="716"/>
                </a:cubicBezTo>
                <a:cubicBezTo>
                  <a:pt x="2057" y="695"/>
                  <a:pt x="2039" y="682"/>
                  <a:pt x="2021" y="672"/>
                </a:cubicBezTo>
                <a:cubicBezTo>
                  <a:pt x="2011" y="666"/>
                  <a:pt x="1992" y="653"/>
                  <a:pt x="1992" y="653"/>
                </a:cubicBezTo>
                <a:cubicBezTo>
                  <a:pt x="1982" y="624"/>
                  <a:pt x="1993" y="599"/>
                  <a:pt x="2002" y="572"/>
                </a:cubicBezTo>
                <a:cubicBezTo>
                  <a:pt x="2007" y="556"/>
                  <a:pt x="2016" y="524"/>
                  <a:pt x="2016" y="524"/>
                </a:cubicBezTo>
                <a:cubicBezTo>
                  <a:pt x="2009" y="495"/>
                  <a:pt x="1998" y="500"/>
                  <a:pt x="1968" y="490"/>
                </a:cubicBezTo>
                <a:cubicBezTo>
                  <a:pt x="1963" y="488"/>
                  <a:pt x="1954" y="485"/>
                  <a:pt x="1954" y="485"/>
                </a:cubicBezTo>
                <a:cubicBezTo>
                  <a:pt x="1918" y="451"/>
                  <a:pt x="1861" y="459"/>
                  <a:pt x="1815" y="456"/>
                </a:cubicBezTo>
                <a:cubicBezTo>
                  <a:pt x="1789" y="451"/>
                  <a:pt x="1764" y="444"/>
                  <a:pt x="1738" y="437"/>
                </a:cubicBezTo>
                <a:cubicBezTo>
                  <a:pt x="1729" y="431"/>
                  <a:pt x="1718" y="429"/>
                  <a:pt x="1709" y="423"/>
                </a:cubicBezTo>
                <a:cubicBezTo>
                  <a:pt x="1677" y="400"/>
                  <a:pt x="1712" y="413"/>
                  <a:pt x="1680" y="404"/>
                </a:cubicBezTo>
                <a:cubicBezTo>
                  <a:pt x="1671" y="390"/>
                  <a:pt x="1629" y="362"/>
                  <a:pt x="1613" y="351"/>
                </a:cubicBezTo>
                <a:cubicBezTo>
                  <a:pt x="1581" y="303"/>
                  <a:pt x="1595" y="234"/>
                  <a:pt x="1517" y="231"/>
                </a:cubicBezTo>
                <a:cubicBezTo>
                  <a:pt x="1475" y="229"/>
                  <a:pt x="1434" y="228"/>
                  <a:pt x="1392" y="226"/>
                </a:cubicBezTo>
                <a:cubicBezTo>
                  <a:pt x="1340" y="228"/>
                  <a:pt x="1246" y="236"/>
                  <a:pt x="1191" y="226"/>
                </a:cubicBezTo>
                <a:cubicBezTo>
                  <a:pt x="1189" y="226"/>
                  <a:pt x="1148" y="178"/>
                  <a:pt x="1143" y="173"/>
                </a:cubicBezTo>
                <a:cubicBezTo>
                  <a:pt x="1133" y="144"/>
                  <a:pt x="1093" y="96"/>
                  <a:pt x="1066" y="77"/>
                </a:cubicBezTo>
                <a:cubicBezTo>
                  <a:pt x="1057" y="52"/>
                  <a:pt x="1067" y="71"/>
                  <a:pt x="1042" y="53"/>
                </a:cubicBezTo>
                <a:cubicBezTo>
                  <a:pt x="1004" y="26"/>
                  <a:pt x="1000" y="22"/>
                  <a:pt x="951" y="15"/>
                </a:cubicBezTo>
                <a:cubicBezTo>
                  <a:pt x="921" y="21"/>
                  <a:pt x="899" y="34"/>
                  <a:pt x="869" y="39"/>
                </a:cubicBezTo>
                <a:cubicBezTo>
                  <a:pt x="803" y="30"/>
                  <a:pt x="738" y="11"/>
                  <a:pt x="672" y="0"/>
                </a:cubicBezTo>
                <a:cubicBezTo>
                  <a:pt x="634" y="8"/>
                  <a:pt x="644" y="11"/>
                  <a:pt x="667" y="34"/>
                </a:cubicBezTo>
                <a:cubicBezTo>
                  <a:pt x="677" y="64"/>
                  <a:pt x="690" y="90"/>
                  <a:pt x="715" y="111"/>
                </a:cubicBezTo>
                <a:cubicBezTo>
                  <a:pt x="727" y="121"/>
                  <a:pt x="759" y="130"/>
                  <a:pt x="759" y="130"/>
                </a:cubicBezTo>
                <a:cubicBezTo>
                  <a:pt x="764" y="133"/>
                  <a:pt x="772" y="134"/>
                  <a:pt x="773" y="140"/>
                </a:cubicBezTo>
                <a:cubicBezTo>
                  <a:pt x="783" y="186"/>
                  <a:pt x="745" y="179"/>
                  <a:pt x="715" y="183"/>
                </a:cubicBezTo>
                <a:cubicBezTo>
                  <a:pt x="696" y="190"/>
                  <a:pt x="686" y="198"/>
                  <a:pt x="672" y="212"/>
                </a:cubicBezTo>
                <a:cubicBezTo>
                  <a:pt x="663" y="238"/>
                  <a:pt x="668" y="263"/>
                  <a:pt x="677" y="288"/>
                </a:cubicBezTo>
                <a:cubicBezTo>
                  <a:pt x="674" y="324"/>
                  <a:pt x="673" y="402"/>
                  <a:pt x="629" y="418"/>
                </a:cubicBezTo>
                <a:cubicBezTo>
                  <a:pt x="624" y="403"/>
                  <a:pt x="606" y="380"/>
                  <a:pt x="591" y="375"/>
                </a:cubicBezTo>
                <a:cubicBezTo>
                  <a:pt x="573" y="348"/>
                  <a:pt x="539" y="350"/>
                  <a:pt x="509" y="341"/>
                </a:cubicBezTo>
                <a:cubicBezTo>
                  <a:pt x="494" y="336"/>
                  <a:pt x="481" y="327"/>
                  <a:pt x="466" y="322"/>
                </a:cubicBezTo>
                <a:cubicBezTo>
                  <a:pt x="433" y="291"/>
                  <a:pt x="468" y="319"/>
                  <a:pt x="394" y="303"/>
                </a:cubicBezTo>
                <a:cubicBezTo>
                  <a:pt x="388" y="302"/>
                  <a:pt x="385" y="295"/>
                  <a:pt x="379" y="293"/>
                </a:cubicBezTo>
                <a:cubicBezTo>
                  <a:pt x="364" y="287"/>
                  <a:pt x="347" y="284"/>
                  <a:pt x="331" y="279"/>
                </a:cubicBezTo>
                <a:cubicBezTo>
                  <a:pt x="302" y="258"/>
                  <a:pt x="256" y="250"/>
                  <a:pt x="221" y="245"/>
                </a:cubicBezTo>
                <a:cubicBezTo>
                  <a:pt x="202" y="238"/>
                  <a:pt x="204" y="228"/>
                  <a:pt x="192" y="212"/>
                </a:cubicBezTo>
                <a:cubicBezTo>
                  <a:pt x="180" y="176"/>
                  <a:pt x="172" y="152"/>
                  <a:pt x="139" y="130"/>
                </a:cubicBezTo>
                <a:cubicBezTo>
                  <a:pt x="0" y="135"/>
                  <a:pt x="5" y="90"/>
                  <a:pt x="5" y="149"/>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7" name="Freeform 10"/>
          <p:cNvSpPr/>
          <p:nvPr/>
        </p:nvSpPr>
        <p:spPr bwMode="auto">
          <a:xfrm>
            <a:off x="7561036" y="4473705"/>
            <a:ext cx="943429" cy="696989"/>
          </a:xfrm>
          <a:custGeom>
            <a:avLst/>
            <a:gdLst/>
            <a:ahLst/>
            <a:cxnLst>
              <a:cxn ang="0">
                <a:pos x="624" y="442"/>
              </a:cxn>
              <a:cxn ang="0">
                <a:pos x="596" y="428"/>
              </a:cxn>
              <a:cxn ang="0">
                <a:pos x="538" y="442"/>
              </a:cxn>
              <a:cxn ang="0">
                <a:pos x="476" y="438"/>
              </a:cxn>
              <a:cxn ang="0">
                <a:pos x="408" y="370"/>
              </a:cxn>
              <a:cxn ang="0">
                <a:pos x="317" y="414"/>
              </a:cxn>
              <a:cxn ang="0">
                <a:pos x="269" y="361"/>
              </a:cxn>
              <a:cxn ang="0">
                <a:pos x="236" y="322"/>
              </a:cxn>
              <a:cxn ang="0">
                <a:pos x="207" y="260"/>
              </a:cxn>
              <a:cxn ang="0">
                <a:pos x="149" y="212"/>
              </a:cxn>
              <a:cxn ang="0">
                <a:pos x="144" y="174"/>
              </a:cxn>
              <a:cxn ang="0">
                <a:pos x="87" y="58"/>
              </a:cxn>
              <a:cxn ang="0">
                <a:pos x="72" y="54"/>
              </a:cxn>
              <a:cxn ang="0">
                <a:pos x="48" y="25"/>
              </a:cxn>
              <a:cxn ang="0">
                <a:pos x="20" y="15"/>
              </a:cxn>
              <a:cxn ang="0">
                <a:pos x="0" y="1"/>
              </a:cxn>
            </a:cxnLst>
            <a:rect l="0" t="0" r="r" b="b"/>
            <a:pathLst>
              <a:path w="624" h="461">
                <a:moveTo>
                  <a:pt x="624" y="442"/>
                </a:moveTo>
                <a:cubicBezTo>
                  <a:pt x="614" y="439"/>
                  <a:pt x="606" y="429"/>
                  <a:pt x="596" y="428"/>
                </a:cubicBezTo>
                <a:cubicBezTo>
                  <a:pt x="580" y="426"/>
                  <a:pt x="554" y="438"/>
                  <a:pt x="538" y="442"/>
                </a:cubicBezTo>
                <a:cubicBezTo>
                  <a:pt x="511" y="461"/>
                  <a:pt x="503" y="455"/>
                  <a:pt x="476" y="438"/>
                </a:cubicBezTo>
                <a:cubicBezTo>
                  <a:pt x="447" y="397"/>
                  <a:pt x="446" y="396"/>
                  <a:pt x="408" y="370"/>
                </a:cubicBezTo>
                <a:cubicBezTo>
                  <a:pt x="375" y="382"/>
                  <a:pt x="351" y="403"/>
                  <a:pt x="317" y="414"/>
                </a:cubicBezTo>
                <a:cubicBezTo>
                  <a:pt x="276" y="406"/>
                  <a:pt x="290" y="390"/>
                  <a:pt x="269" y="361"/>
                </a:cubicBezTo>
                <a:cubicBezTo>
                  <a:pt x="263" y="342"/>
                  <a:pt x="250" y="337"/>
                  <a:pt x="236" y="322"/>
                </a:cubicBezTo>
                <a:cubicBezTo>
                  <a:pt x="230" y="304"/>
                  <a:pt x="222" y="273"/>
                  <a:pt x="207" y="260"/>
                </a:cubicBezTo>
                <a:cubicBezTo>
                  <a:pt x="185" y="240"/>
                  <a:pt x="165" y="235"/>
                  <a:pt x="149" y="212"/>
                </a:cubicBezTo>
                <a:cubicBezTo>
                  <a:pt x="147" y="199"/>
                  <a:pt x="147" y="186"/>
                  <a:pt x="144" y="174"/>
                </a:cubicBezTo>
                <a:cubicBezTo>
                  <a:pt x="140" y="159"/>
                  <a:pt x="100" y="68"/>
                  <a:pt x="87" y="58"/>
                </a:cubicBezTo>
                <a:cubicBezTo>
                  <a:pt x="83" y="55"/>
                  <a:pt x="77" y="55"/>
                  <a:pt x="72" y="54"/>
                </a:cubicBezTo>
                <a:cubicBezTo>
                  <a:pt x="65" y="42"/>
                  <a:pt x="61" y="32"/>
                  <a:pt x="48" y="25"/>
                </a:cubicBezTo>
                <a:cubicBezTo>
                  <a:pt x="39" y="20"/>
                  <a:pt x="20" y="15"/>
                  <a:pt x="20" y="15"/>
                </a:cubicBezTo>
                <a:cubicBezTo>
                  <a:pt x="4" y="0"/>
                  <a:pt x="12" y="1"/>
                  <a:pt x="0" y="1"/>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8" name="Freeform 11"/>
          <p:cNvSpPr/>
          <p:nvPr/>
        </p:nvSpPr>
        <p:spPr bwMode="auto">
          <a:xfrm>
            <a:off x="6109607" y="4278670"/>
            <a:ext cx="1663095" cy="2193773"/>
          </a:xfrm>
          <a:custGeom>
            <a:avLst/>
            <a:gdLst/>
            <a:ahLst/>
            <a:cxnLst>
              <a:cxn ang="0">
                <a:pos x="1100" y="327"/>
              </a:cxn>
              <a:cxn ang="0">
                <a:pos x="1090" y="403"/>
              </a:cxn>
              <a:cxn ang="0">
                <a:pos x="1004" y="451"/>
              </a:cxn>
              <a:cxn ang="0">
                <a:pos x="965" y="490"/>
              </a:cxn>
              <a:cxn ang="0">
                <a:pos x="946" y="519"/>
              </a:cxn>
              <a:cxn ang="0">
                <a:pos x="874" y="619"/>
              </a:cxn>
              <a:cxn ang="0">
                <a:pos x="836" y="648"/>
              </a:cxn>
              <a:cxn ang="0">
                <a:pos x="720" y="763"/>
              </a:cxn>
              <a:cxn ang="0">
                <a:pos x="682" y="840"/>
              </a:cxn>
              <a:cxn ang="0">
                <a:pos x="677" y="970"/>
              </a:cxn>
              <a:cxn ang="0">
                <a:pos x="672" y="1013"/>
              </a:cxn>
              <a:cxn ang="0">
                <a:pos x="658" y="1023"/>
              </a:cxn>
              <a:cxn ang="0">
                <a:pos x="648" y="1071"/>
              </a:cxn>
              <a:cxn ang="0">
                <a:pos x="581" y="1123"/>
              </a:cxn>
              <a:cxn ang="0">
                <a:pos x="543" y="1210"/>
              </a:cxn>
              <a:cxn ang="0">
                <a:pos x="543" y="1383"/>
              </a:cxn>
              <a:cxn ang="0">
                <a:pos x="538" y="1431"/>
              </a:cxn>
              <a:cxn ang="0">
                <a:pos x="509" y="1421"/>
              </a:cxn>
              <a:cxn ang="0">
                <a:pos x="471" y="1416"/>
              </a:cxn>
              <a:cxn ang="0">
                <a:pos x="394" y="1411"/>
              </a:cxn>
              <a:cxn ang="0">
                <a:pos x="308" y="1431"/>
              </a:cxn>
              <a:cxn ang="0">
                <a:pos x="221" y="1440"/>
              </a:cxn>
              <a:cxn ang="0">
                <a:pos x="255" y="1330"/>
              </a:cxn>
              <a:cxn ang="0">
                <a:pos x="284" y="1272"/>
              </a:cxn>
              <a:cxn ang="0">
                <a:pos x="293" y="1239"/>
              </a:cxn>
              <a:cxn ang="0">
                <a:pos x="197" y="1181"/>
              </a:cxn>
              <a:cxn ang="0">
                <a:pos x="135" y="1157"/>
              </a:cxn>
              <a:cxn ang="0">
                <a:pos x="159" y="1013"/>
              </a:cxn>
              <a:cxn ang="0">
                <a:pos x="125" y="869"/>
              </a:cxn>
              <a:cxn ang="0">
                <a:pos x="82" y="807"/>
              </a:cxn>
              <a:cxn ang="0">
                <a:pos x="68" y="706"/>
              </a:cxn>
              <a:cxn ang="0">
                <a:pos x="0" y="634"/>
              </a:cxn>
              <a:cxn ang="0">
                <a:pos x="44" y="562"/>
              </a:cxn>
              <a:cxn ang="0">
                <a:pos x="101" y="499"/>
              </a:cxn>
              <a:cxn ang="0">
                <a:pos x="140" y="442"/>
              </a:cxn>
              <a:cxn ang="0">
                <a:pos x="106" y="288"/>
              </a:cxn>
              <a:cxn ang="0">
                <a:pos x="92" y="207"/>
              </a:cxn>
              <a:cxn ang="0">
                <a:pos x="240" y="125"/>
              </a:cxn>
              <a:cxn ang="0">
                <a:pos x="327" y="67"/>
              </a:cxn>
              <a:cxn ang="0">
                <a:pos x="380" y="39"/>
              </a:cxn>
              <a:cxn ang="0">
                <a:pos x="423" y="0"/>
              </a:cxn>
            </a:cxnLst>
            <a:rect l="0" t="0" r="r" b="b"/>
            <a:pathLst>
              <a:path w="1100" h="1451">
                <a:moveTo>
                  <a:pt x="1100" y="327"/>
                </a:moveTo>
                <a:cubicBezTo>
                  <a:pt x="1096" y="352"/>
                  <a:pt x="1097" y="379"/>
                  <a:pt x="1090" y="403"/>
                </a:cubicBezTo>
                <a:cubicBezTo>
                  <a:pt x="1082" y="431"/>
                  <a:pt x="1027" y="444"/>
                  <a:pt x="1004" y="451"/>
                </a:cubicBezTo>
                <a:cubicBezTo>
                  <a:pt x="987" y="462"/>
                  <a:pt x="979" y="476"/>
                  <a:pt x="965" y="490"/>
                </a:cubicBezTo>
                <a:cubicBezTo>
                  <a:pt x="953" y="523"/>
                  <a:pt x="970" y="483"/>
                  <a:pt x="946" y="519"/>
                </a:cubicBezTo>
                <a:cubicBezTo>
                  <a:pt x="921" y="557"/>
                  <a:pt x="918" y="591"/>
                  <a:pt x="874" y="619"/>
                </a:cubicBezTo>
                <a:cubicBezTo>
                  <a:pt x="862" y="637"/>
                  <a:pt x="853" y="637"/>
                  <a:pt x="836" y="648"/>
                </a:cubicBezTo>
                <a:cubicBezTo>
                  <a:pt x="798" y="703"/>
                  <a:pt x="786" y="734"/>
                  <a:pt x="720" y="763"/>
                </a:cubicBezTo>
                <a:cubicBezTo>
                  <a:pt x="710" y="786"/>
                  <a:pt x="696" y="820"/>
                  <a:pt x="682" y="840"/>
                </a:cubicBezTo>
                <a:cubicBezTo>
                  <a:pt x="667" y="884"/>
                  <a:pt x="674" y="924"/>
                  <a:pt x="677" y="970"/>
                </a:cubicBezTo>
                <a:cubicBezTo>
                  <a:pt x="675" y="984"/>
                  <a:pt x="677" y="999"/>
                  <a:pt x="672" y="1013"/>
                </a:cubicBezTo>
                <a:cubicBezTo>
                  <a:pt x="670" y="1018"/>
                  <a:pt x="661" y="1018"/>
                  <a:pt x="658" y="1023"/>
                </a:cubicBezTo>
                <a:cubicBezTo>
                  <a:pt x="654" y="1029"/>
                  <a:pt x="648" y="1070"/>
                  <a:pt x="648" y="1071"/>
                </a:cubicBezTo>
                <a:cubicBezTo>
                  <a:pt x="641" y="1093"/>
                  <a:pt x="602" y="1117"/>
                  <a:pt x="581" y="1123"/>
                </a:cubicBezTo>
                <a:cubicBezTo>
                  <a:pt x="550" y="1145"/>
                  <a:pt x="548" y="1174"/>
                  <a:pt x="543" y="1210"/>
                </a:cubicBezTo>
                <a:cubicBezTo>
                  <a:pt x="545" y="1259"/>
                  <a:pt x="560" y="1332"/>
                  <a:pt x="543" y="1383"/>
                </a:cubicBezTo>
                <a:cubicBezTo>
                  <a:pt x="541" y="1399"/>
                  <a:pt x="549" y="1419"/>
                  <a:pt x="538" y="1431"/>
                </a:cubicBezTo>
                <a:cubicBezTo>
                  <a:pt x="531" y="1439"/>
                  <a:pt x="519" y="1422"/>
                  <a:pt x="509" y="1421"/>
                </a:cubicBezTo>
                <a:cubicBezTo>
                  <a:pt x="496" y="1419"/>
                  <a:pt x="484" y="1418"/>
                  <a:pt x="471" y="1416"/>
                </a:cubicBezTo>
                <a:cubicBezTo>
                  <a:pt x="443" y="1407"/>
                  <a:pt x="423" y="1408"/>
                  <a:pt x="394" y="1411"/>
                </a:cubicBezTo>
                <a:cubicBezTo>
                  <a:pt x="366" y="1418"/>
                  <a:pt x="337" y="1426"/>
                  <a:pt x="308" y="1431"/>
                </a:cubicBezTo>
                <a:cubicBezTo>
                  <a:pt x="274" y="1451"/>
                  <a:pt x="271" y="1444"/>
                  <a:pt x="221" y="1440"/>
                </a:cubicBezTo>
                <a:cubicBezTo>
                  <a:pt x="205" y="1395"/>
                  <a:pt x="213" y="1355"/>
                  <a:pt x="255" y="1330"/>
                </a:cubicBezTo>
                <a:cubicBezTo>
                  <a:pt x="266" y="1311"/>
                  <a:pt x="272" y="1291"/>
                  <a:pt x="284" y="1272"/>
                </a:cubicBezTo>
                <a:cubicBezTo>
                  <a:pt x="286" y="1261"/>
                  <a:pt x="293" y="1250"/>
                  <a:pt x="293" y="1239"/>
                </a:cubicBezTo>
                <a:cubicBezTo>
                  <a:pt x="293" y="1169"/>
                  <a:pt x="262" y="1186"/>
                  <a:pt x="197" y="1181"/>
                </a:cubicBezTo>
                <a:cubicBezTo>
                  <a:pt x="174" y="1175"/>
                  <a:pt x="157" y="1165"/>
                  <a:pt x="135" y="1157"/>
                </a:cubicBezTo>
                <a:cubicBezTo>
                  <a:pt x="116" y="1103"/>
                  <a:pt x="146" y="1062"/>
                  <a:pt x="159" y="1013"/>
                </a:cubicBezTo>
                <a:cubicBezTo>
                  <a:pt x="154" y="967"/>
                  <a:pt x="146" y="911"/>
                  <a:pt x="125" y="869"/>
                </a:cubicBezTo>
                <a:cubicBezTo>
                  <a:pt x="113" y="845"/>
                  <a:pt x="91" y="833"/>
                  <a:pt x="82" y="807"/>
                </a:cubicBezTo>
                <a:cubicBezTo>
                  <a:pt x="76" y="775"/>
                  <a:pt x="82" y="735"/>
                  <a:pt x="68" y="706"/>
                </a:cubicBezTo>
                <a:cubicBezTo>
                  <a:pt x="55" y="678"/>
                  <a:pt x="19" y="660"/>
                  <a:pt x="0" y="634"/>
                </a:cubicBezTo>
                <a:cubicBezTo>
                  <a:pt x="10" y="604"/>
                  <a:pt x="21" y="584"/>
                  <a:pt x="44" y="562"/>
                </a:cubicBezTo>
                <a:cubicBezTo>
                  <a:pt x="50" y="540"/>
                  <a:pt x="82" y="513"/>
                  <a:pt x="101" y="499"/>
                </a:cubicBezTo>
                <a:cubicBezTo>
                  <a:pt x="108" y="479"/>
                  <a:pt x="124" y="457"/>
                  <a:pt x="140" y="442"/>
                </a:cubicBezTo>
                <a:cubicBezTo>
                  <a:pt x="136" y="392"/>
                  <a:pt x="130" y="334"/>
                  <a:pt x="106" y="288"/>
                </a:cubicBezTo>
                <a:cubicBezTo>
                  <a:pt x="103" y="258"/>
                  <a:pt x="97" y="236"/>
                  <a:pt x="92" y="207"/>
                </a:cubicBezTo>
                <a:cubicBezTo>
                  <a:pt x="106" y="136"/>
                  <a:pt x="191" y="157"/>
                  <a:pt x="240" y="125"/>
                </a:cubicBezTo>
                <a:cubicBezTo>
                  <a:pt x="269" y="106"/>
                  <a:pt x="294" y="78"/>
                  <a:pt x="327" y="67"/>
                </a:cubicBezTo>
                <a:cubicBezTo>
                  <a:pt x="341" y="46"/>
                  <a:pt x="359" y="52"/>
                  <a:pt x="380" y="39"/>
                </a:cubicBezTo>
                <a:cubicBezTo>
                  <a:pt x="386" y="29"/>
                  <a:pt x="413" y="0"/>
                  <a:pt x="423" y="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9" name="Freeform 12"/>
          <p:cNvSpPr/>
          <p:nvPr/>
        </p:nvSpPr>
        <p:spPr bwMode="auto">
          <a:xfrm>
            <a:off x="6037036" y="4293789"/>
            <a:ext cx="175381" cy="323548"/>
          </a:xfrm>
          <a:custGeom>
            <a:avLst/>
            <a:gdLst/>
            <a:ahLst/>
            <a:cxnLst>
              <a:cxn ang="0">
                <a:pos x="0" y="0"/>
              </a:cxn>
              <a:cxn ang="0">
                <a:pos x="24" y="86"/>
              </a:cxn>
              <a:cxn ang="0">
                <a:pos x="20" y="144"/>
              </a:cxn>
              <a:cxn ang="0">
                <a:pos x="116" y="192"/>
              </a:cxn>
            </a:cxnLst>
            <a:rect l="0" t="0" r="r" b="b"/>
            <a:pathLst>
              <a:path w="116" h="214">
                <a:moveTo>
                  <a:pt x="0" y="0"/>
                </a:moveTo>
                <a:cubicBezTo>
                  <a:pt x="32" y="19"/>
                  <a:pt x="21" y="46"/>
                  <a:pt x="24" y="86"/>
                </a:cubicBezTo>
                <a:cubicBezTo>
                  <a:pt x="23" y="105"/>
                  <a:pt x="22" y="125"/>
                  <a:pt x="20" y="144"/>
                </a:cubicBezTo>
                <a:cubicBezTo>
                  <a:pt x="11" y="214"/>
                  <a:pt x="73" y="149"/>
                  <a:pt x="116" y="192"/>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0" name="Freeform 13"/>
          <p:cNvSpPr/>
          <p:nvPr/>
        </p:nvSpPr>
        <p:spPr bwMode="auto">
          <a:xfrm>
            <a:off x="4302881" y="3814514"/>
            <a:ext cx="1531559" cy="740833"/>
          </a:xfrm>
          <a:custGeom>
            <a:avLst/>
            <a:gdLst/>
            <a:ahLst/>
            <a:cxnLst>
              <a:cxn ang="0">
                <a:pos x="1013" y="360"/>
              </a:cxn>
              <a:cxn ang="0">
                <a:pos x="922" y="379"/>
              </a:cxn>
              <a:cxn ang="0">
                <a:pos x="879" y="398"/>
              </a:cxn>
              <a:cxn ang="0">
                <a:pos x="869" y="365"/>
              </a:cxn>
              <a:cxn ang="0">
                <a:pos x="855" y="288"/>
              </a:cxn>
              <a:cxn ang="0">
                <a:pos x="792" y="302"/>
              </a:cxn>
              <a:cxn ang="0">
                <a:pos x="725" y="298"/>
              </a:cxn>
              <a:cxn ang="0">
                <a:pos x="663" y="269"/>
              </a:cxn>
              <a:cxn ang="0">
                <a:pos x="595" y="259"/>
              </a:cxn>
              <a:cxn ang="0">
                <a:pos x="480" y="250"/>
              </a:cxn>
              <a:cxn ang="0">
                <a:pos x="466" y="350"/>
              </a:cxn>
              <a:cxn ang="0">
                <a:pos x="370" y="350"/>
              </a:cxn>
              <a:cxn ang="0">
                <a:pos x="312" y="336"/>
              </a:cxn>
              <a:cxn ang="0">
                <a:pos x="259" y="374"/>
              </a:cxn>
              <a:cxn ang="0">
                <a:pos x="216" y="403"/>
              </a:cxn>
              <a:cxn ang="0">
                <a:pos x="197" y="446"/>
              </a:cxn>
              <a:cxn ang="0">
                <a:pos x="178" y="475"/>
              </a:cxn>
              <a:cxn ang="0">
                <a:pos x="173" y="490"/>
              </a:cxn>
              <a:cxn ang="0">
                <a:pos x="139" y="456"/>
              </a:cxn>
              <a:cxn ang="0">
                <a:pos x="120" y="427"/>
              </a:cxn>
              <a:cxn ang="0">
                <a:pos x="77" y="374"/>
              </a:cxn>
              <a:cxn ang="0">
                <a:pos x="67" y="341"/>
              </a:cxn>
              <a:cxn ang="0">
                <a:pos x="39" y="322"/>
              </a:cxn>
              <a:cxn ang="0">
                <a:pos x="24" y="312"/>
              </a:cxn>
              <a:cxn ang="0">
                <a:pos x="0" y="158"/>
              </a:cxn>
              <a:cxn ang="0">
                <a:pos x="111" y="115"/>
              </a:cxn>
              <a:cxn ang="0">
                <a:pos x="192" y="144"/>
              </a:cxn>
              <a:cxn ang="0">
                <a:pos x="240" y="125"/>
              </a:cxn>
              <a:cxn ang="0">
                <a:pos x="245" y="110"/>
              </a:cxn>
              <a:cxn ang="0">
                <a:pos x="274" y="91"/>
              </a:cxn>
              <a:cxn ang="0">
                <a:pos x="360" y="62"/>
              </a:cxn>
              <a:cxn ang="0">
                <a:pos x="389" y="43"/>
              </a:cxn>
              <a:cxn ang="0">
                <a:pos x="394" y="14"/>
              </a:cxn>
              <a:cxn ang="0">
                <a:pos x="399" y="0"/>
              </a:cxn>
            </a:cxnLst>
            <a:rect l="0" t="0" r="r" b="b"/>
            <a:pathLst>
              <a:path w="1013" h="490">
                <a:moveTo>
                  <a:pt x="1013" y="360"/>
                </a:moveTo>
                <a:cubicBezTo>
                  <a:pt x="968" y="364"/>
                  <a:pt x="960" y="371"/>
                  <a:pt x="922" y="379"/>
                </a:cubicBezTo>
                <a:cubicBezTo>
                  <a:pt x="907" y="389"/>
                  <a:pt x="896" y="393"/>
                  <a:pt x="879" y="398"/>
                </a:cubicBezTo>
                <a:cubicBezTo>
                  <a:pt x="834" y="392"/>
                  <a:pt x="848" y="395"/>
                  <a:pt x="869" y="365"/>
                </a:cubicBezTo>
                <a:cubicBezTo>
                  <a:pt x="879" y="336"/>
                  <a:pt x="877" y="310"/>
                  <a:pt x="855" y="288"/>
                </a:cubicBezTo>
                <a:cubicBezTo>
                  <a:pt x="831" y="291"/>
                  <a:pt x="814" y="296"/>
                  <a:pt x="792" y="302"/>
                </a:cubicBezTo>
                <a:cubicBezTo>
                  <a:pt x="770" y="301"/>
                  <a:pt x="747" y="302"/>
                  <a:pt x="725" y="298"/>
                </a:cubicBezTo>
                <a:cubicBezTo>
                  <a:pt x="703" y="294"/>
                  <a:pt x="686" y="273"/>
                  <a:pt x="663" y="269"/>
                </a:cubicBezTo>
                <a:cubicBezTo>
                  <a:pt x="640" y="265"/>
                  <a:pt x="595" y="259"/>
                  <a:pt x="595" y="259"/>
                </a:cubicBezTo>
                <a:cubicBezTo>
                  <a:pt x="551" y="243"/>
                  <a:pt x="529" y="246"/>
                  <a:pt x="480" y="250"/>
                </a:cubicBezTo>
                <a:cubicBezTo>
                  <a:pt x="446" y="272"/>
                  <a:pt x="463" y="312"/>
                  <a:pt x="466" y="350"/>
                </a:cubicBezTo>
                <a:cubicBezTo>
                  <a:pt x="436" y="370"/>
                  <a:pt x="402" y="362"/>
                  <a:pt x="370" y="350"/>
                </a:cubicBezTo>
                <a:cubicBezTo>
                  <a:pt x="351" y="323"/>
                  <a:pt x="342" y="326"/>
                  <a:pt x="312" y="336"/>
                </a:cubicBezTo>
                <a:cubicBezTo>
                  <a:pt x="302" y="351"/>
                  <a:pt x="277" y="369"/>
                  <a:pt x="259" y="374"/>
                </a:cubicBezTo>
                <a:cubicBezTo>
                  <a:pt x="226" y="397"/>
                  <a:pt x="241" y="388"/>
                  <a:pt x="216" y="403"/>
                </a:cubicBezTo>
                <a:cubicBezTo>
                  <a:pt x="202" y="426"/>
                  <a:pt x="209" y="413"/>
                  <a:pt x="197" y="446"/>
                </a:cubicBezTo>
                <a:cubicBezTo>
                  <a:pt x="193" y="457"/>
                  <a:pt x="182" y="464"/>
                  <a:pt x="178" y="475"/>
                </a:cubicBezTo>
                <a:cubicBezTo>
                  <a:pt x="176" y="480"/>
                  <a:pt x="175" y="485"/>
                  <a:pt x="173" y="490"/>
                </a:cubicBezTo>
                <a:cubicBezTo>
                  <a:pt x="161" y="473"/>
                  <a:pt x="151" y="473"/>
                  <a:pt x="139" y="456"/>
                </a:cubicBezTo>
                <a:cubicBezTo>
                  <a:pt x="130" y="425"/>
                  <a:pt x="142" y="460"/>
                  <a:pt x="120" y="427"/>
                </a:cubicBezTo>
                <a:cubicBezTo>
                  <a:pt x="104" y="403"/>
                  <a:pt x="104" y="393"/>
                  <a:pt x="77" y="374"/>
                </a:cubicBezTo>
                <a:cubicBezTo>
                  <a:pt x="77" y="373"/>
                  <a:pt x="70" y="344"/>
                  <a:pt x="67" y="341"/>
                </a:cubicBezTo>
                <a:cubicBezTo>
                  <a:pt x="59" y="333"/>
                  <a:pt x="48" y="328"/>
                  <a:pt x="39" y="322"/>
                </a:cubicBezTo>
                <a:cubicBezTo>
                  <a:pt x="34" y="319"/>
                  <a:pt x="24" y="312"/>
                  <a:pt x="24" y="312"/>
                </a:cubicBezTo>
                <a:cubicBezTo>
                  <a:pt x="8" y="266"/>
                  <a:pt x="49" y="190"/>
                  <a:pt x="0" y="158"/>
                </a:cubicBezTo>
                <a:cubicBezTo>
                  <a:pt x="25" y="123"/>
                  <a:pt x="71" y="120"/>
                  <a:pt x="111" y="115"/>
                </a:cubicBezTo>
                <a:cubicBezTo>
                  <a:pt x="147" y="120"/>
                  <a:pt x="163" y="123"/>
                  <a:pt x="192" y="144"/>
                </a:cubicBezTo>
                <a:cubicBezTo>
                  <a:pt x="226" y="140"/>
                  <a:pt x="228" y="149"/>
                  <a:pt x="240" y="125"/>
                </a:cubicBezTo>
                <a:cubicBezTo>
                  <a:pt x="242" y="120"/>
                  <a:pt x="241" y="114"/>
                  <a:pt x="245" y="110"/>
                </a:cubicBezTo>
                <a:cubicBezTo>
                  <a:pt x="253" y="102"/>
                  <a:pt x="274" y="91"/>
                  <a:pt x="274" y="91"/>
                </a:cubicBezTo>
                <a:cubicBezTo>
                  <a:pt x="292" y="63"/>
                  <a:pt x="329" y="67"/>
                  <a:pt x="360" y="62"/>
                </a:cubicBezTo>
                <a:cubicBezTo>
                  <a:pt x="362" y="61"/>
                  <a:pt x="388" y="46"/>
                  <a:pt x="389" y="43"/>
                </a:cubicBezTo>
                <a:cubicBezTo>
                  <a:pt x="393" y="34"/>
                  <a:pt x="392" y="24"/>
                  <a:pt x="394" y="14"/>
                </a:cubicBezTo>
                <a:cubicBezTo>
                  <a:pt x="395" y="9"/>
                  <a:pt x="399" y="0"/>
                  <a:pt x="399" y="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1" name="Freeform 14"/>
          <p:cNvSpPr/>
          <p:nvPr/>
        </p:nvSpPr>
        <p:spPr bwMode="auto">
          <a:xfrm>
            <a:off x="4398131" y="4591633"/>
            <a:ext cx="1892905" cy="1827893"/>
          </a:xfrm>
          <a:custGeom>
            <a:avLst/>
            <a:gdLst/>
            <a:ahLst/>
            <a:cxnLst>
              <a:cxn ang="0">
                <a:pos x="124" y="0"/>
              </a:cxn>
              <a:cxn ang="0">
                <a:pos x="110" y="57"/>
              </a:cxn>
              <a:cxn ang="0">
                <a:pos x="105" y="72"/>
              </a:cxn>
              <a:cxn ang="0">
                <a:pos x="129" y="312"/>
              </a:cxn>
              <a:cxn ang="0">
                <a:pos x="134" y="403"/>
              </a:cxn>
              <a:cxn ang="0">
                <a:pos x="134" y="441"/>
              </a:cxn>
              <a:cxn ang="0">
                <a:pos x="105" y="460"/>
              </a:cxn>
              <a:cxn ang="0">
                <a:pos x="86" y="484"/>
              </a:cxn>
              <a:cxn ang="0">
                <a:pos x="52" y="518"/>
              </a:cxn>
              <a:cxn ang="0">
                <a:pos x="0" y="561"/>
              </a:cxn>
              <a:cxn ang="0">
                <a:pos x="100" y="566"/>
              </a:cxn>
              <a:cxn ang="0">
                <a:pos x="144" y="604"/>
              </a:cxn>
              <a:cxn ang="0">
                <a:pos x="129" y="700"/>
              </a:cxn>
              <a:cxn ang="0">
                <a:pos x="153" y="835"/>
              </a:cxn>
              <a:cxn ang="0">
                <a:pos x="144" y="873"/>
              </a:cxn>
              <a:cxn ang="0">
                <a:pos x="196" y="883"/>
              </a:cxn>
              <a:cxn ang="0">
                <a:pos x="264" y="873"/>
              </a:cxn>
              <a:cxn ang="0">
                <a:pos x="379" y="840"/>
              </a:cxn>
              <a:cxn ang="0">
                <a:pos x="422" y="820"/>
              </a:cxn>
              <a:cxn ang="0">
                <a:pos x="528" y="796"/>
              </a:cxn>
              <a:cxn ang="0">
                <a:pos x="571" y="825"/>
              </a:cxn>
              <a:cxn ang="0">
                <a:pos x="590" y="854"/>
              </a:cxn>
              <a:cxn ang="0">
                <a:pos x="556" y="892"/>
              </a:cxn>
              <a:cxn ang="0">
                <a:pos x="595" y="979"/>
              </a:cxn>
              <a:cxn ang="0">
                <a:pos x="566" y="1032"/>
              </a:cxn>
              <a:cxn ang="0">
                <a:pos x="561" y="1046"/>
              </a:cxn>
              <a:cxn ang="0">
                <a:pos x="547" y="1056"/>
              </a:cxn>
              <a:cxn ang="0">
                <a:pos x="528" y="1099"/>
              </a:cxn>
              <a:cxn ang="0">
                <a:pos x="518" y="1128"/>
              </a:cxn>
              <a:cxn ang="0">
                <a:pos x="523" y="1152"/>
              </a:cxn>
              <a:cxn ang="0">
                <a:pos x="556" y="1132"/>
              </a:cxn>
              <a:cxn ang="0">
                <a:pos x="571" y="1128"/>
              </a:cxn>
              <a:cxn ang="0">
                <a:pos x="600" y="1113"/>
              </a:cxn>
              <a:cxn ang="0">
                <a:pos x="619" y="1156"/>
              </a:cxn>
              <a:cxn ang="0">
                <a:pos x="667" y="1190"/>
              </a:cxn>
              <a:cxn ang="0">
                <a:pos x="710" y="1209"/>
              </a:cxn>
              <a:cxn ang="0">
                <a:pos x="801" y="1176"/>
              </a:cxn>
              <a:cxn ang="0">
                <a:pos x="816" y="1132"/>
              </a:cxn>
              <a:cxn ang="0">
                <a:pos x="830" y="1128"/>
              </a:cxn>
              <a:cxn ang="0">
                <a:pos x="873" y="1113"/>
              </a:cxn>
              <a:cxn ang="0">
                <a:pos x="888" y="1108"/>
              </a:cxn>
              <a:cxn ang="0">
                <a:pos x="940" y="1132"/>
              </a:cxn>
              <a:cxn ang="0">
                <a:pos x="969" y="1142"/>
              </a:cxn>
              <a:cxn ang="0">
                <a:pos x="1032" y="1084"/>
              </a:cxn>
              <a:cxn ang="0">
                <a:pos x="1051" y="1060"/>
              </a:cxn>
              <a:cxn ang="0">
                <a:pos x="1152" y="1008"/>
              </a:cxn>
              <a:cxn ang="0">
                <a:pos x="1252" y="974"/>
              </a:cxn>
            </a:cxnLst>
            <a:rect l="0" t="0" r="r" b="b"/>
            <a:pathLst>
              <a:path w="1252" h="1209">
                <a:moveTo>
                  <a:pt x="124" y="0"/>
                </a:moveTo>
                <a:cubicBezTo>
                  <a:pt x="118" y="39"/>
                  <a:pt x="123" y="18"/>
                  <a:pt x="110" y="57"/>
                </a:cubicBezTo>
                <a:cubicBezTo>
                  <a:pt x="108" y="62"/>
                  <a:pt x="105" y="72"/>
                  <a:pt x="105" y="72"/>
                </a:cubicBezTo>
                <a:cubicBezTo>
                  <a:pt x="111" y="195"/>
                  <a:pt x="101" y="227"/>
                  <a:pt x="129" y="312"/>
                </a:cubicBezTo>
                <a:cubicBezTo>
                  <a:pt x="131" y="342"/>
                  <a:pt x="131" y="373"/>
                  <a:pt x="134" y="403"/>
                </a:cubicBezTo>
                <a:cubicBezTo>
                  <a:pt x="136" y="424"/>
                  <a:pt x="149" y="413"/>
                  <a:pt x="134" y="441"/>
                </a:cubicBezTo>
                <a:cubicBezTo>
                  <a:pt x="132" y="444"/>
                  <a:pt x="108" y="458"/>
                  <a:pt x="105" y="460"/>
                </a:cubicBezTo>
                <a:cubicBezTo>
                  <a:pt x="93" y="495"/>
                  <a:pt x="110" y="457"/>
                  <a:pt x="86" y="484"/>
                </a:cubicBezTo>
                <a:cubicBezTo>
                  <a:pt x="54" y="521"/>
                  <a:pt x="83" y="508"/>
                  <a:pt x="52" y="518"/>
                </a:cubicBezTo>
                <a:cubicBezTo>
                  <a:pt x="31" y="532"/>
                  <a:pt x="20" y="548"/>
                  <a:pt x="0" y="561"/>
                </a:cubicBezTo>
                <a:cubicBezTo>
                  <a:pt x="22" y="569"/>
                  <a:pt x="88" y="565"/>
                  <a:pt x="100" y="566"/>
                </a:cubicBezTo>
                <a:cubicBezTo>
                  <a:pt x="115" y="580"/>
                  <a:pt x="127" y="594"/>
                  <a:pt x="144" y="604"/>
                </a:cubicBezTo>
                <a:cubicBezTo>
                  <a:pt x="152" y="636"/>
                  <a:pt x="135" y="668"/>
                  <a:pt x="129" y="700"/>
                </a:cubicBezTo>
                <a:cubicBezTo>
                  <a:pt x="133" y="747"/>
                  <a:pt x="138" y="790"/>
                  <a:pt x="153" y="835"/>
                </a:cubicBezTo>
                <a:cubicBezTo>
                  <a:pt x="153" y="835"/>
                  <a:pt x="143" y="872"/>
                  <a:pt x="144" y="873"/>
                </a:cubicBezTo>
                <a:cubicBezTo>
                  <a:pt x="158" y="884"/>
                  <a:pt x="179" y="879"/>
                  <a:pt x="196" y="883"/>
                </a:cubicBezTo>
                <a:cubicBezTo>
                  <a:pt x="223" y="899"/>
                  <a:pt x="240" y="886"/>
                  <a:pt x="264" y="873"/>
                </a:cubicBezTo>
                <a:cubicBezTo>
                  <a:pt x="298" y="856"/>
                  <a:pt x="342" y="850"/>
                  <a:pt x="379" y="840"/>
                </a:cubicBezTo>
                <a:cubicBezTo>
                  <a:pt x="427" y="802"/>
                  <a:pt x="367" y="845"/>
                  <a:pt x="422" y="820"/>
                </a:cubicBezTo>
                <a:cubicBezTo>
                  <a:pt x="499" y="785"/>
                  <a:pt x="381" y="806"/>
                  <a:pt x="528" y="796"/>
                </a:cubicBezTo>
                <a:cubicBezTo>
                  <a:pt x="551" y="802"/>
                  <a:pt x="551" y="813"/>
                  <a:pt x="571" y="825"/>
                </a:cubicBezTo>
                <a:cubicBezTo>
                  <a:pt x="577" y="835"/>
                  <a:pt x="590" y="842"/>
                  <a:pt x="590" y="854"/>
                </a:cubicBezTo>
                <a:cubicBezTo>
                  <a:pt x="590" y="865"/>
                  <a:pt x="562" y="883"/>
                  <a:pt x="556" y="892"/>
                </a:cubicBezTo>
                <a:cubicBezTo>
                  <a:pt x="546" y="930"/>
                  <a:pt x="564" y="958"/>
                  <a:pt x="595" y="979"/>
                </a:cubicBezTo>
                <a:cubicBezTo>
                  <a:pt x="590" y="1008"/>
                  <a:pt x="589" y="1015"/>
                  <a:pt x="566" y="1032"/>
                </a:cubicBezTo>
                <a:cubicBezTo>
                  <a:pt x="564" y="1037"/>
                  <a:pt x="564" y="1042"/>
                  <a:pt x="561" y="1046"/>
                </a:cubicBezTo>
                <a:cubicBezTo>
                  <a:pt x="557" y="1050"/>
                  <a:pt x="550" y="1051"/>
                  <a:pt x="547" y="1056"/>
                </a:cubicBezTo>
                <a:cubicBezTo>
                  <a:pt x="539" y="1069"/>
                  <a:pt x="534" y="1085"/>
                  <a:pt x="528" y="1099"/>
                </a:cubicBezTo>
                <a:cubicBezTo>
                  <a:pt x="524" y="1108"/>
                  <a:pt x="518" y="1128"/>
                  <a:pt x="518" y="1128"/>
                </a:cubicBezTo>
                <a:cubicBezTo>
                  <a:pt x="520" y="1136"/>
                  <a:pt x="516" y="1148"/>
                  <a:pt x="523" y="1152"/>
                </a:cubicBezTo>
                <a:cubicBezTo>
                  <a:pt x="546" y="1167"/>
                  <a:pt x="547" y="1139"/>
                  <a:pt x="556" y="1132"/>
                </a:cubicBezTo>
                <a:cubicBezTo>
                  <a:pt x="560" y="1129"/>
                  <a:pt x="566" y="1129"/>
                  <a:pt x="571" y="1128"/>
                </a:cubicBezTo>
                <a:cubicBezTo>
                  <a:pt x="575" y="1125"/>
                  <a:pt x="593" y="1110"/>
                  <a:pt x="600" y="1113"/>
                </a:cubicBezTo>
                <a:cubicBezTo>
                  <a:pt x="614" y="1119"/>
                  <a:pt x="608" y="1145"/>
                  <a:pt x="619" y="1156"/>
                </a:cubicBezTo>
                <a:cubicBezTo>
                  <a:pt x="638" y="1177"/>
                  <a:pt x="638" y="1184"/>
                  <a:pt x="667" y="1190"/>
                </a:cubicBezTo>
                <a:cubicBezTo>
                  <a:pt x="681" y="1200"/>
                  <a:pt x="694" y="1203"/>
                  <a:pt x="710" y="1209"/>
                </a:cubicBezTo>
                <a:cubicBezTo>
                  <a:pt x="754" y="1204"/>
                  <a:pt x="771" y="1206"/>
                  <a:pt x="801" y="1176"/>
                </a:cubicBezTo>
                <a:cubicBezTo>
                  <a:pt x="813" y="1142"/>
                  <a:pt x="808" y="1157"/>
                  <a:pt x="816" y="1132"/>
                </a:cubicBezTo>
                <a:cubicBezTo>
                  <a:pt x="818" y="1127"/>
                  <a:pt x="825" y="1130"/>
                  <a:pt x="830" y="1128"/>
                </a:cubicBezTo>
                <a:cubicBezTo>
                  <a:pt x="844" y="1123"/>
                  <a:pt x="859" y="1118"/>
                  <a:pt x="873" y="1113"/>
                </a:cubicBezTo>
                <a:cubicBezTo>
                  <a:pt x="878" y="1111"/>
                  <a:pt x="888" y="1108"/>
                  <a:pt x="888" y="1108"/>
                </a:cubicBezTo>
                <a:cubicBezTo>
                  <a:pt x="934" y="1116"/>
                  <a:pt x="907" y="1121"/>
                  <a:pt x="940" y="1132"/>
                </a:cubicBezTo>
                <a:cubicBezTo>
                  <a:pt x="950" y="1135"/>
                  <a:pt x="969" y="1142"/>
                  <a:pt x="969" y="1142"/>
                </a:cubicBezTo>
                <a:cubicBezTo>
                  <a:pt x="1023" y="1133"/>
                  <a:pt x="1007" y="1122"/>
                  <a:pt x="1032" y="1084"/>
                </a:cubicBezTo>
                <a:cubicBezTo>
                  <a:pt x="1040" y="1057"/>
                  <a:pt x="1029" y="1082"/>
                  <a:pt x="1051" y="1060"/>
                </a:cubicBezTo>
                <a:cubicBezTo>
                  <a:pt x="1089" y="1022"/>
                  <a:pt x="1100" y="1014"/>
                  <a:pt x="1152" y="1008"/>
                </a:cubicBezTo>
                <a:cubicBezTo>
                  <a:pt x="1182" y="997"/>
                  <a:pt x="1220" y="974"/>
                  <a:pt x="1252" y="974"/>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2" name="Freeform 15"/>
          <p:cNvSpPr/>
          <p:nvPr/>
        </p:nvSpPr>
        <p:spPr bwMode="auto">
          <a:xfrm>
            <a:off x="6959298" y="6245657"/>
            <a:ext cx="436941" cy="420310"/>
          </a:xfrm>
          <a:custGeom>
            <a:avLst/>
            <a:gdLst/>
            <a:ahLst/>
            <a:cxnLst>
              <a:cxn ang="0">
                <a:pos x="0" y="0"/>
              </a:cxn>
              <a:cxn ang="0">
                <a:pos x="48" y="29"/>
              </a:cxn>
              <a:cxn ang="0">
                <a:pos x="115" y="53"/>
              </a:cxn>
              <a:cxn ang="0">
                <a:pos x="154" y="86"/>
              </a:cxn>
              <a:cxn ang="0">
                <a:pos x="245" y="106"/>
              </a:cxn>
              <a:cxn ang="0">
                <a:pos x="250" y="178"/>
              </a:cxn>
              <a:cxn ang="0">
                <a:pos x="278" y="206"/>
              </a:cxn>
              <a:cxn ang="0">
                <a:pos x="283" y="278"/>
              </a:cxn>
            </a:cxnLst>
            <a:rect l="0" t="0" r="r" b="b"/>
            <a:pathLst>
              <a:path w="289" h="278">
                <a:moveTo>
                  <a:pt x="0" y="0"/>
                </a:moveTo>
                <a:cubicBezTo>
                  <a:pt x="38" y="8"/>
                  <a:pt x="24" y="9"/>
                  <a:pt x="48" y="29"/>
                </a:cubicBezTo>
                <a:cubicBezTo>
                  <a:pt x="64" y="43"/>
                  <a:pt x="95" y="49"/>
                  <a:pt x="115" y="53"/>
                </a:cubicBezTo>
                <a:cubicBezTo>
                  <a:pt x="131" y="62"/>
                  <a:pt x="136" y="81"/>
                  <a:pt x="154" y="86"/>
                </a:cubicBezTo>
                <a:cubicBezTo>
                  <a:pt x="184" y="95"/>
                  <a:pt x="215" y="96"/>
                  <a:pt x="245" y="106"/>
                </a:cubicBezTo>
                <a:cubicBezTo>
                  <a:pt x="247" y="130"/>
                  <a:pt x="242" y="155"/>
                  <a:pt x="250" y="178"/>
                </a:cubicBezTo>
                <a:cubicBezTo>
                  <a:pt x="254" y="191"/>
                  <a:pt x="278" y="206"/>
                  <a:pt x="278" y="206"/>
                </a:cubicBezTo>
                <a:cubicBezTo>
                  <a:pt x="289" y="239"/>
                  <a:pt x="283" y="216"/>
                  <a:pt x="283" y="27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3" name="Freeform 16"/>
          <p:cNvSpPr/>
          <p:nvPr/>
        </p:nvSpPr>
        <p:spPr bwMode="auto">
          <a:xfrm>
            <a:off x="5551715" y="6434646"/>
            <a:ext cx="210154" cy="297845"/>
          </a:xfrm>
          <a:custGeom>
            <a:avLst/>
            <a:gdLst/>
            <a:ahLst/>
            <a:cxnLst>
              <a:cxn ang="0">
                <a:pos x="0" y="0"/>
              </a:cxn>
              <a:cxn ang="0">
                <a:pos x="0" y="101"/>
              </a:cxn>
              <a:cxn ang="0">
                <a:pos x="38" y="134"/>
              </a:cxn>
              <a:cxn ang="0">
                <a:pos x="101" y="86"/>
              </a:cxn>
              <a:cxn ang="0">
                <a:pos x="134" y="134"/>
              </a:cxn>
              <a:cxn ang="0">
                <a:pos x="139" y="173"/>
              </a:cxn>
            </a:cxnLst>
            <a:rect l="0" t="0" r="r" b="b"/>
            <a:pathLst>
              <a:path w="139" h="197">
                <a:moveTo>
                  <a:pt x="0" y="0"/>
                </a:moveTo>
                <a:cubicBezTo>
                  <a:pt x="37" y="13"/>
                  <a:pt x="8" y="70"/>
                  <a:pt x="0" y="101"/>
                </a:cubicBezTo>
                <a:cubicBezTo>
                  <a:pt x="8" y="197"/>
                  <a:pt x="0" y="161"/>
                  <a:pt x="38" y="134"/>
                </a:cubicBezTo>
                <a:cubicBezTo>
                  <a:pt x="47" y="110"/>
                  <a:pt x="77" y="94"/>
                  <a:pt x="101" y="86"/>
                </a:cubicBezTo>
                <a:cubicBezTo>
                  <a:pt x="121" y="93"/>
                  <a:pt x="127" y="114"/>
                  <a:pt x="134" y="134"/>
                </a:cubicBezTo>
                <a:cubicBezTo>
                  <a:pt x="139" y="170"/>
                  <a:pt x="139" y="157"/>
                  <a:pt x="139" y="17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4" name="Freeform 17"/>
          <p:cNvSpPr/>
          <p:nvPr/>
        </p:nvSpPr>
        <p:spPr bwMode="auto">
          <a:xfrm>
            <a:off x="2807607" y="5916062"/>
            <a:ext cx="1841500" cy="780143"/>
          </a:xfrm>
          <a:custGeom>
            <a:avLst/>
            <a:gdLst/>
            <a:ahLst/>
            <a:cxnLst>
              <a:cxn ang="0">
                <a:pos x="1210" y="7"/>
              </a:cxn>
              <a:cxn ang="0">
                <a:pos x="1191" y="26"/>
              </a:cxn>
              <a:cxn ang="0">
                <a:pos x="1143" y="50"/>
              </a:cxn>
              <a:cxn ang="0">
                <a:pos x="1124" y="84"/>
              </a:cxn>
              <a:cxn ang="0">
                <a:pos x="1119" y="108"/>
              </a:cxn>
              <a:cxn ang="0">
                <a:pos x="1037" y="122"/>
              </a:cxn>
              <a:cxn ang="0">
                <a:pos x="1018" y="141"/>
              </a:cxn>
              <a:cxn ang="0">
                <a:pos x="989" y="156"/>
              </a:cxn>
              <a:cxn ang="0">
                <a:pos x="917" y="127"/>
              </a:cxn>
              <a:cxn ang="0">
                <a:pos x="773" y="165"/>
              </a:cxn>
              <a:cxn ang="0">
                <a:pos x="711" y="199"/>
              </a:cxn>
              <a:cxn ang="0">
                <a:pos x="687" y="194"/>
              </a:cxn>
              <a:cxn ang="0">
                <a:pos x="658" y="184"/>
              </a:cxn>
              <a:cxn ang="0">
                <a:pos x="586" y="189"/>
              </a:cxn>
              <a:cxn ang="0">
                <a:pos x="557" y="213"/>
              </a:cxn>
              <a:cxn ang="0">
                <a:pos x="500" y="228"/>
              </a:cxn>
              <a:cxn ang="0">
                <a:pos x="485" y="237"/>
              </a:cxn>
              <a:cxn ang="0">
                <a:pos x="471" y="242"/>
              </a:cxn>
              <a:cxn ang="0">
                <a:pos x="442" y="261"/>
              </a:cxn>
              <a:cxn ang="0">
                <a:pos x="432" y="276"/>
              </a:cxn>
              <a:cxn ang="0">
                <a:pos x="418" y="285"/>
              </a:cxn>
              <a:cxn ang="0">
                <a:pos x="370" y="328"/>
              </a:cxn>
              <a:cxn ang="0">
                <a:pos x="274" y="295"/>
              </a:cxn>
              <a:cxn ang="0">
                <a:pos x="236" y="261"/>
              </a:cxn>
              <a:cxn ang="0">
                <a:pos x="178" y="252"/>
              </a:cxn>
              <a:cxn ang="0">
                <a:pos x="0" y="304"/>
              </a:cxn>
              <a:cxn ang="0">
                <a:pos x="5" y="333"/>
              </a:cxn>
              <a:cxn ang="0">
                <a:pos x="15" y="362"/>
              </a:cxn>
              <a:cxn ang="0">
                <a:pos x="116" y="405"/>
              </a:cxn>
              <a:cxn ang="0">
                <a:pos x="168" y="444"/>
              </a:cxn>
              <a:cxn ang="0">
                <a:pos x="188" y="487"/>
              </a:cxn>
              <a:cxn ang="0">
                <a:pos x="236" y="501"/>
              </a:cxn>
              <a:cxn ang="0">
                <a:pos x="322" y="496"/>
              </a:cxn>
              <a:cxn ang="0">
                <a:pos x="360" y="501"/>
              </a:cxn>
              <a:cxn ang="0">
                <a:pos x="370" y="516"/>
              </a:cxn>
            </a:cxnLst>
            <a:rect l="0" t="0" r="r" b="b"/>
            <a:pathLst>
              <a:path w="1218" h="516">
                <a:moveTo>
                  <a:pt x="1210" y="7"/>
                </a:moveTo>
                <a:cubicBezTo>
                  <a:pt x="1171" y="21"/>
                  <a:pt x="1218" y="0"/>
                  <a:pt x="1191" y="26"/>
                </a:cubicBezTo>
                <a:cubicBezTo>
                  <a:pt x="1172" y="45"/>
                  <a:pt x="1164" y="44"/>
                  <a:pt x="1143" y="50"/>
                </a:cubicBezTo>
                <a:cubicBezTo>
                  <a:pt x="1133" y="63"/>
                  <a:pt x="1129" y="67"/>
                  <a:pt x="1124" y="84"/>
                </a:cubicBezTo>
                <a:cubicBezTo>
                  <a:pt x="1122" y="92"/>
                  <a:pt x="1125" y="103"/>
                  <a:pt x="1119" y="108"/>
                </a:cubicBezTo>
                <a:cubicBezTo>
                  <a:pt x="1108" y="117"/>
                  <a:pt x="1043" y="121"/>
                  <a:pt x="1037" y="122"/>
                </a:cubicBezTo>
                <a:cubicBezTo>
                  <a:pt x="1000" y="135"/>
                  <a:pt x="1043" y="116"/>
                  <a:pt x="1018" y="141"/>
                </a:cubicBezTo>
                <a:cubicBezTo>
                  <a:pt x="1010" y="149"/>
                  <a:pt x="998" y="150"/>
                  <a:pt x="989" y="156"/>
                </a:cubicBezTo>
                <a:cubicBezTo>
                  <a:pt x="930" y="149"/>
                  <a:pt x="957" y="151"/>
                  <a:pt x="917" y="127"/>
                </a:cubicBezTo>
                <a:cubicBezTo>
                  <a:pt x="861" y="132"/>
                  <a:pt x="824" y="148"/>
                  <a:pt x="773" y="165"/>
                </a:cubicBezTo>
                <a:cubicBezTo>
                  <a:pt x="757" y="182"/>
                  <a:pt x="733" y="191"/>
                  <a:pt x="711" y="199"/>
                </a:cubicBezTo>
                <a:cubicBezTo>
                  <a:pt x="703" y="197"/>
                  <a:pt x="695" y="196"/>
                  <a:pt x="687" y="194"/>
                </a:cubicBezTo>
                <a:cubicBezTo>
                  <a:pt x="677" y="191"/>
                  <a:pt x="658" y="184"/>
                  <a:pt x="658" y="184"/>
                </a:cubicBezTo>
                <a:cubicBezTo>
                  <a:pt x="634" y="186"/>
                  <a:pt x="609" y="184"/>
                  <a:pt x="586" y="189"/>
                </a:cubicBezTo>
                <a:cubicBezTo>
                  <a:pt x="574" y="192"/>
                  <a:pt x="569" y="208"/>
                  <a:pt x="557" y="213"/>
                </a:cubicBezTo>
                <a:cubicBezTo>
                  <a:pt x="532" y="224"/>
                  <a:pt x="526" y="223"/>
                  <a:pt x="500" y="228"/>
                </a:cubicBezTo>
                <a:cubicBezTo>
                  <a:pt x="495" y="231"/>
                  <a:pt x="490" y="234"/>
                  <a:pt x="485" y="237"/>
                </a:cubicBezTo>
                <a:cubicBezTo>
                  <a:pt x="481" y="239"/>
                  <a:pt x="475" y="240"/>
                  <a:pt x="471" y="242"/>
                </a:cubicBezTo>
                <a:cubicBezTo>
                  <a:pt x="461" y="248"/>
                  <a:pt x="442" y="261"/>
                  <a:pt x="442" y="261"/>
                </a:cubicBezTo>
                <a:cubicBezTo>
                  <a:pt x="439" y="266"/>
                  <a:pt x="436" y="272"/>
                  <a:pt x="432" y="276"/>
                </a:cubicBezTo>
                <a:cubicBezTo>
                  <a:pt x="428" y="280"/>
                  <a:pt x="422" y="281"/>
                  <a:pt x="418" y="285"/>
                </a:cubicBezTo>
                <a:cubicBezTo>
                  <a:pt x="396" y="310"/>
                  <a:pt x="402" y="319"/>
                  <a:pt x="370" y="328"/>
                </a:cubicBezTo>
                <a:cubicBezTo>
                  <a:pt x="334" y="324"/>
                  <a:pt x="305" y="316"/>
                  <a:pt x="274" y="295"/>
                </a:cubicBezTo>
                <a:cubicBezTo>
                  <a:pt x="261" y="286"/>
                  <a:pt x="251" y="265"/>
                  <a:pt x="236" y="261"/>
                </a:cubicBezTo>
                <a:cubicBezTo>
                  <a:pt x="217" y="256"/>
                  <a:pt x="197" y="256"/>
                  <a:pt x="178" y="252"/>
                </a:cubicBezTo>
                <a:cubicBezTo>
                  <a:pt x="124" y="287"/>
                  <a:pt x="63" y="300"/>
                  <a:pt x="0" y="304"/>
                </a:cubicBezTo>
                <a:cubicBezTo>
                  <a:pt x="2" y="314"/>
                  <a:pt x="3" y="324"/>
                  <a:pt x="5" y="333"/>
                </a:cubicBezTo>
                <a:cubicBezTo>
                  <a:pt x="8" y="343"/>
                  <a:pt x="15" y="362"/>
                  <a:pt x="15" y="362"/>
                </a:cubicBezTo>
                <a:cubicBezTo>
                  <a:pt x="25" y="421"/>
                  <a:pt x="47" y="401"/>
                  <a:pt x="116" y="405"/>
                </a:cubicBezTo>
                <a:cubicBezTo>
                  <a:pt x="132" y="416"/>
                  <a:pt x="151" y="438"/>
                  <a:pt x="168" y="444"/>
                </a:cubicBezTo>
                <a:cubicBezTo>
                  <a:pt x="170" y="451"/>
                  <a:pt x="184" y="483"/>
                  <a:pt x="188" y="487"/>
                </a:cubicBezTo>
                <a:cubicBezTo>
                  <a:pt x="195" y="495"/>
                  <a:pt x="227" y="499"/>
                  <a:pt x="236" y="501"/>
                </a:cubicBezTo>
                <a:cubicBezTo>
                  <a:pt x="265" y="499"/>
                  <a:pt x="293" y="496"/>
                  <a:pt x="322" y="496"/>
                </a:cubicBezTo>
                <a:cubicBezTo>
                  <a:pt x="335" y="496"/>
                  <a:pt x="348" y="496"/>
                  <a:pt x="360" y="501"/>
                </a:cubicBezTo>
                <a:cubicBezTo>
                  <a:pt x="366" y="503"/>
                  <a:pt x="370" y="516"/>
                  <a:pt x="370" y="516"/>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5" name="Freeform 18"/>
          <p:cNvSpPr/>
          <p:nvPr/>
        </p:nvSpPr>
        <p:spPr bwMode="auto">
          <a:xfrm>
            <a:off x="2859012" y="4576514"/>
            <a:ext cx="1705429" cy="518584"/>
          </a:xfrm>
          <a:custGeom>
            <a:avLst/>
            <a:gdLst/>
            <a:ahLst/>
            <a:cxnLst>
              <a:cxn ang="0">
                <a:pos x="1128" y="190"/>
              </a:cxn>
              <a:cxn ang="0">
                <a:pos x="1090" y="243"/>
              </a:cxn>
              <a:cxn ang="0">
                <a:pos x="1013" y="214"/>
              </a:cxn>
              <a:cxn ang="0">
                <a:pos x="970" y="156"/>
              </a:cxn>
              <a:cxn ang="0">
                <a:pos x="922" y="84"/>
              </a:cxn>
              <a:cxn ang="0">
                <a:pos x="903" y="65"/>
              </a:cxn>
              <a:cxn ang="0">
                <a:pos x="898" y="51"/>
              </a:cxn>
              <a:cxn ang="0">
                <a:pos x="825" y="50"/>
              </a:cxn>
              <a:cxn ang="0">
                <a:pos x="720" y="3"/>
              </a:cxn>
              <a:cxn ang="0">
                <a:pos x="681" y="69"/>
              </a:cxn>
              <a:cxn ang="0">
                <a:pos x="571" y="89"/>
              </a:cxn>
              <a:cxn ang="0">
                <a:pos x="562" y="79"/>
              </a:cxn>
              <a:cxn ang="0">
                <a:pos x="547" y="84"/>
              </a:cxn>
              <a:cxn ang="0">
                <a:pos x="519" y="103"/>
              </a:cxn>
              <a:cxn ang="0">
                <a:pos x="509" y="118"/>
              </a:cxn>
              <a:cxn ang="0">
                <a:pos x="495" y="123"/>
              </a:cxn>
              <a:cxn ang="0">
                <a:pos x="490" y="137"/>
              </a:cxn>
              <a:cxn ang="0">
                <a:pos x="461" y="147"/>
              </a:cxn>
              <a:cxn ang="0">
                <a:pos x="418" y="161"/>
              </a:cxn>
              <a:cxn ang="0">
                <a:pos x="399" y="209"/>
              </a:cxn>
              <a:cxn ang="0">
                <a:pos x="365" y="286"/>
              </a:cxn>
              <a:cxn ang="0">
                <a:pos x="336" y="343"/>
              </a:cxn>
              <a:cxn ang="0">
                <a:pos x="269" y="339"/>
              </a:cxn>
              <a:cxn ang="0">
                <a:pos x="183" y="243"/>
              </a:cxn>
              <a:cxn ang="0">
                <a:pos x="135" y="252"/>
              </a:cxn>
              <a:cxn ang="0">
                <a:pos x="62" y="324"/>
              </a:cxn>
              <a:cxn ang="0">
                <a:pos x="0" y="247"/>
              </a:cxn>
              <a:cxn ang="0">
                <a:pos x="29" y="142"/>
              </a:cxn>
            </a:cxnLst>
            <a:rect l="0" t="0" r="r" b="b"/>
            <a:pathLst>
              <a:path w="1128" h="343">
                <a:moveTo>
                  <a:pt x="1128" y="190"/>
                </a:moveTo>
                <a:cubicBezTo>
                  <a:pt x="1105" y="205"/>
                  <a:pt x="1112" y="227"/>
                  <a:pt x="1090" y="243"/>
                </a:cubicBezTo>
                <a:cubicBezTo>
                  <a:pt x="993" y="235"/>
                  <a:pt x="1058" y="243"/>
                  <a:pt x="1013" y="214"/>
                </a:cubicBezTo>
                <a:cubicBezTo>
                  <a:pt x="999" y="192"/>
                  <a:pt x="987" y="174"/>
                  <a:pt x="970" y="156"/>
                </a:cubicBezTo>
                <a:cubicBezTo>
                  <a:pt x="958" y="122"/>
                  <a:pt x="956" y="102"/>
                  <a:pt x="922" y="84"/>
                </a:cubicBezTo>
                <a:cubicBezTo>
                  <a:pt x="909" y="47"/>
                  <a:pt x="928" y="90"/>
                  <a:pt x="903" y="65"/>
                </a:cubicBezTo>
                <a:cubicBezTo>
                  <a:pt x="899" y="61"/>
                  <a:pt x="903" y="53"/>
                  <a:pt x="898" y="51"/>
                </a:cubicBezTo>
                <a:cubicBezTo>
                  <a:pt x="880" y="44"/>
                  <a:pt x="825" y="50"/>
                  <a:pt x="825" y="50"/>
                </a:cubicBezTo>
                <a:cubicBezTo>
                  <a:pt x="795" y="42"/>
                  <a:pt x="744" y="0"/>
                  <a:pt x="720" y="3"/>
                </a:cubicBezTo>
                <a:cubicBezTo>
                  <a:pt x="713" y="14"/>
                  <a:pt x="691" y="62"/>
                  <a:pt x="681" y="69"/>
                </a:cubicBezTo>
                <a:cubicBezTo>
                  <a:pt x="654" y="111"/>
                  <a:pt x="617" y="84"/>
                  <a:pt x="571" y="89"/>
                </a:cubicBezTo>
                <a:cubicBezTo>
                  <a:pt x="566" y="92"/>
                  <a:pt x="567" y="77"/>
                  <a:pt x="562" y="79"/>
                </a:cubicBezTo>
                <a:cubicBezTo>
                  <a:pt x="557" y="81"/>
                  <a:pt x="552" y="81"/>
                  <a:pt x="547" y="84"/>
                </a:cubicBezTo>
                <a:cubicBezTo>
                  <a:pt x="537" y="89"/>
                  <a:pt x="519" y="103"/>
                  <a:pt x="519" y="103"/>
                </a:cubicBezTo>
                <a:cubicBezTo>
                  <a:pt x="516" y="108"/>
                  <a:pt x="514" y="114"/>
                  <a:pt x="509" y="118"/>
                </a:cubicBezTo>
                <a:cubicBezTo>
                  <a:pt x="505" y="121"/>
                  <a:pt x="499" y="119"/>
                  <a:pt x="495" y="123"/>
                </a:cubicBezTo>
                <a:cubicBezTo>
                  <a:pt x="491" y="127"/>
                  <a:pt x="494" y="134"/>
                  <a:pt x="490" y="137"/>
                </a:cubicBezTo>
                <a:cubicBezTo>
                  <a:pt x="482" y="143"/>
                  <a:pt x="471" y="144"/>
                  <a:pt x="461" y="147"/>
                </a:cubicBezTo>
                <a:cubicBezTo>
                  <a:pt x="447" y="151"/>
                  <a:pt x="418" y="161"/>
                  <a:pt x="418" y="161"/>
                </a:cubicBezTo>
                <a:cubicBezTo>
                  <a:pt x="406" y="177"/>
                  <a:pt x="403" y="189"/>
                  <a:pt x="399" y="209"/>
                </a:cubicBezTo>
                <a:cubicBezTo>
                  <a:pt x="393" y="262"/>
                  <a:pt x="395" y="254"/>
                  <a:pt x="365" y="286"/>
                </a:cubicBezTo>
                <a:cubicBezTo>
                  <a:pt x="358" y="307"/>
                  <a:pt x="343" y="322"/>
                  <a:pt x="336" y="343"/>
                </a:cubicBezTo>
                <a:cubicBezTo>
                  <a:pt x="314" y="342"/>
                  <a:pt x="291" y="341"/>
                  <a:pt x="269" y="339"/>
                </a:cubicBezTo>
                <a:cubicBezTo>
                  <a:pt x="224" y="334"/>
                  <a:pt x="194" y="281"/>
                  <a:pt x="183" y="243"/>
                </a:cubicBezTo>
                <a:cubicBezTo>
                  <a:pt x="170" y="245"/>
                  <a:pt x="148" y="244"/>
                  <a:pt x="135" y="252"/>
                </a:cubicBezTo>
                <a:cubicBezTo>
                  <a:pt x="114" y="264"/>
                  <a:pt x="84" y="316"/>
                  <a:pt x="62" y="324"/>
                </a:cubicBezTo>
                <a:cubicBezTo>
                  <a:pt x="0" y="319"/>
                  <a:pt x="15" y="293"/>
                  <a:pt x="0" y="247"/>
                </a:cubicBezTo>
                <a:cubicBezTo>
                  <a:pt x="4" y="211"/>
                  <a:pt x="7" y="172"/>
                  <a:pt x="29" y="142"/>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6" name="Freeform 19"/>
          <p:cNvSpPr/>
          <p:nvPr/>
        </p:nvSpPr>
        <p:spPr bwMode="auto">
          <a:xfrm>
            <a:off x="2550583" y="5149527"/>
            <a:ext cx="635000" cy="1241273"/>
          </a:xfrm>
          <a:custGeom>
            <a:avLst/>
            <a:gdLst/>
            <a:ahLst/>
            <a:cxnLst>
              <a:cxn ang="0">
                <a:pos x="415" y="0"/>
              </a:cxn>
              <a:cxn ang="0">
                <a:pos x="396" y="34"/>
              </a:cxn>
              <a:cxn ang="0">
                <a:pos x="367" y="72"/>
              </a:cxn>
              <a:cxn ang="0">
                <a:pos x="343" y="96"/>
              </a:cxn>
              <a:cxn ang="0">
                <a:pos x="314" y="106"/>
              </a:cxn>
              <a:cxn ang="0">
                <a:pos x="257" y="101"/>
              </a:cxn>
              <a:cxn ang="0">
                <a:pos x="185" y="67"/>
              </a:cxn>
              <a:cxn ang="0">
                <a:pos x="94" y="72"/>
              </a:cxn>
              <a:cxn ang="0">
                <a:pos x="65" y="96"/>
              </a:cxn>
              <a:cxn ang="0">
                <a:pos x="12" y="197"/>
              </a:cxn>
              <a:cxn ang="0">
                <a:pos x="50" y="312"/>
              </a:cxn>
              <a:cxn ang="0">
                <a:pos x="127" y="298"/>
              </a:cxn>
              <a:cxn ang="0">
                <a:pos x="190" y="303"/>
              </a:cxn>
              <a:cxn ang="0">
                <a:pos x="218" y="379"/>
              </a:cxn>
              <a:cxn ang="0">
                <a:pos x="185" y="418"/>
              </a:cxn>
              <a:cxn ang="0">
                <a:pos x="166" y="495"/>
              </a:cxn>
              <a:cxn ang="0">
                <a:pos x="161" y="523"/>
              </a:cxn>
              <a:cxn ang="0">
                <a:pos x="151" y="552"/>
              </a:cxn>
              <a:cxn ang="0">
                <a:pos x="218" y="682"/>
              </a:cxn>
              <a:cxn ang="0">
                <a:pos x="175" y="821"/>
              </a:cxn>
            </a:cxnLst>
            <a:rect l="0" t="0" r="r" b="b"/>
            <a:pathLst>
              <a:path w="420" h="821">
                <a:moveTo>
                  <a:pt x="415" y="0"/>
                </a:moveTo>
                <a:cubicBezTo>
                  <a:pt x="404" y="52"/>
                  <a:pt x="420" y="4"/>
                  <a:pt x="396" y="34"/>
                </a:cubicBezTo>
                <a:cubicBezTo>
                  <a:pt x="383" y="50"/>
                  <a:pt x="387" y="60"/>
                  <a:pt x="367" y="72"/>
                </a:cubicBezTo>
                <a:cubicBezTo>
                  <a:pt x="358" y="87"/>
                  <a:pt x="360" y="89"/>
                  <a:pt x="343" y="96"/>
                </a:cubicBezTo>
                <a:cubicBezTo>
                  <a:pt x="334" y="100"/>
                  <a:pt x="314" y="106"/>
                  <a:pt x="314" y="106"/>
                </a:cubicBezTo>
                <a:cubicBezTo>
                  <a:pt x="295" y="104"/>
                  <a:pt x="275" y="106"/>
                  <a:pt x="257" y="101"/>
                </a:cubicBezTo>
                <a:cubicBezTo>
                  <a:pt x="220" y="91"/>
                  <a:pt x="230" y="75"/>
                  <a:pt x="185" y="67"/>
                </a:cubicBezTo>
                <a:cubicBezTo>
                  <a:pt x="155" y="69"/>
                  <a:pt x="124" y="68"/>
                  <a:pt x="94" y="72"/>
                </a:cubicBezTo>
                <a:cubicBezTo>
                  <a:pt x="87" y="73"/>
                  <a:pt x="69" y="92"/>
                  <a:pt x="65" y="96"/>
                </a:cubicBezTo>
                <a:cubicBezTo>
                  <a:pt x="43" y="123"/>
                  <a:pt x="24" y="164"/>
                  <a:pt x="12" y="197"/>
                </a:cubicBezTo>
                <a:cubicBezTo>
                  <a:pt x="6" y="243"/>
                  <a:pt x="0" y="294"/>
                  <a:pt x="50" y="312"/>
                </a:cubicBezTo>
                <a:cubicBezTo>
                  <a:pt x="81" y="309"/>
                  <a:pt x="100" y="308"/>
                  <a:pt x="127" y="298"/>
                </a:cubicBezTo>
                <a:cubicBezTo>
                  <a:pt x="148" y="300"/>
                  <a:pt x="170" y="298"/>
                  <a:pt x="190" y="303"/>
                </a:cubicBezTo>
                <a:cubicBezTo>
                  <a:pt x="197" y="305"/>
                  <a:pt x="214" y="366"/>
                  <a:pt x="218" y="379"/>
                </a:cubicBezTo>
                <a:cubicBezTo>
                  <a:pt x="202" y="391"/>
                  <a:pt x="199" y="403"/>
                  <a:pt x="185" y="418"/>
                </a:cubicBezTo>
                <a:cubicBezTo>
                  <a:pt x="180" y="445"/>
                  <a:pt x="171" y="469"/>
                  <a:pt x="166" y="495"/>
                </a:cubicBezTo>
                <a:cubicBezTo>
                  <a:pt x="164" y="504"/>
                  <a:pt x="163" y="514"/>
                  <a:pt x="161" y="523"/>
                </a:cubicBezTo>
                <a:cubicBezTo>
                  <a:pt x="158" y="533"/>
                  <a:pt x="151" y="552"/>
                  <a:pt x="151" y="552"/>
                </a:cubicBezTo>
                <a:cubicBezTo>
                  <a:pt x="157" y="608"/>
                  <a:pt x="172" y="649"/>
                  <a:pt x="218" y="682"/>
                </a:cubicBezTo>
                <a:cubicBezTo>
                  <a:pt x="232" y="734"/>
                  <a:pt x="211" y="785"/>
                  <a:pt x="175" y="821"/>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7" name="Freeform 20"/>
          <p:cNvSpPr/>
          <p:nvPr/>
        </p:nvSpPr>
        <p:spPr bwMode="auto">
          <a:xfrm>
            <a:off x="842131" y="4423812"/>
            <a:ext cx="2068286" cy="1335011"/>
          </a:xfrm>
          <a:custGeom>
            <a:avLst/>
            <a:gdLst/>
            <a:ahLst/>
            <a:cxnLst>
              <a:cxn ang="0">
                <a:pos x="0" y="0"/>
              </a:cxn>
              <a:cxn ang="0">
                <a:pos x="33" y="34"/>
              </a:cxn>
              <a:cxn ang="0">
                <a:pos x="62" y="43"/>
              </a:cxn>
              <a:cxn ang="0">
                <a:pos x="144" y="0"/>
              </a:cxn>
              <a:cxn ang="0">
                <a:pos x="139" y="15"/>
              </a:cxn>
              <a:cxn ang="0">
                <a:pos x="129" y="29"/>
              </a:cxn>
              <a:cxn ang="0">
                <a:pos x="115" y="77"/>
              </a:cxn>
              <a:cxn ang="0">
                <a:pos x="100" y="168"/>
              </a:cxn>
              <a:cxn ang="0">
                <a:pos x="120" y="226"/>
              </a:cxn>
              <a:cxn ang="0">
                <a:pos x="148" y="235"/>
              </a:cxn>
              <a:cxn ang="0">
                <a:pos x="177" y="245"/>
              </a:cxn>
              <a:cxn ang="0">
                <a:pos x="240" y="235"/>
              </a:cxn>
              <a:cxn ang="0">
                <a:pos x="292" y="207"/>
              </a:cxn>
              <a:cxn ang="0">
                <a:pos x="345" y="197"/>
              </a:cxn>
              <a:cxn ang="0">
                <a:pos x="369" y="317"/>
              </a:cxn>
              <a:cxn ang="0">
                <a:pos x="484" y="375"/>
              </a:cxn>
              <a:cxn ang="0">
                <a:pos x="508" y="403"/>
              </a:cxn>
              <a:cxn ang="0">
                <a:pos x="518" y="432"/>
              </a:cxn>
              <a:cxn ang="0">
                <a:pos x="552" y="543"/>
              </a:cxn>
              <a:cxn ang="0">
                <a:pos x="585" y="615"/>
              </a:cxn>
              <a:cxn ang="0">
                <a:pos x="619" y="720"/>
              </a:cxn>
              <a:cxn ang="0">
                <a:pos x="633" y="768"/>
              </a:cxn>
              <a:cxn ang="0">
                <a:pos x="662" y="826"/>
              </a:cxn>
              <a:cxn ang="0">
                <a:pos x="676" y="874"/>
              </a:cxn>
              <a:cxn ang="0">
                <a:pos x="715" y="883"/>
              </a:cxn>
              <a:cxn ang="0">
                <a:pos x="796" y="874"/>
              </a:cxn>
              <a:cxn ang="0">
                <a:pos x="907" y="826"/>
              </a:cxn>
              <a:cxn ang="0">
                <a:pos x="969" y="768"/>
              </a:cxn>
              <a:cxn ang="0">
                <a:pos x="984" y="706"/>
              </a:cxn>
              <a:cxn ang="0">
                <a:pos x="940" y="605"/>
              </a:cxn>
              <a:cxn ang="0">
                <a:pos x="988" y="519"/>
              </a:cxn>
              <a:cxn ang="0">
                <a:pos x="1017" y="499"/>
              </a:cxn>
              <a:cxn ang="0">
                <a:pos x="1080" y="475"/>
              </a:cxn>
              <a:cxn ang="0">
                <a:pos x="1089" y="461"/>
              </a:cxn>
              <a:cxn ang="0">
                <a:pos x="1104" y="451"/>
              </a:cxn>
              <a:cxn ang="0">
                <a:pos x="1118" y="423"/>
              </a:cxn>
              <a:cxn ang="0">
                <a:pos x="1142" y="322"/>
              </a:cxn>
              <a:cxn ang="0">
                <a:pos x="1180" y="274"/>
              </a:cxn>
              <a:cxn ang="0">
                <a:pos x="1200" y="231"/>
              </a:cxn>
              <a:cxn ang="0">
                <a:pos x="1272" y="187"/>
              </a:cxn>
              <a:cxn ang="0">
                <a:pos x="1368" y="183"/>
              </a:cxn>
            </a:cxnLst>
            <a:rect l="0" t="0" r="r" b="b"/>
            <a:pathLst>
              <a:path w="1368" h="883">
                <a:moveTo>
                  <a:pt x="0" y="0"/>
                </a:moveTo>
                <a:cubicBezTo>
                  <a:pt x="31" y="11"/>
                  <a:pt x="19" y="20"/>
                  <a:pt x="33" y="34"/>
                </a:cubicBezTo>
                <a:cubicBezTo>
                  <a:pt x="34" y="35"/>
                  <a:pt x="60" y="42"/>
                  <a:pt x="62" y="43"/>
                </a:cubicBezTo>
                <a:cubicBezTo>
                  <a:pt x="103" y="36"/>
                  <a:pt x="111" y="11"/>
                  <a:pt x="144" y="0"/>
                </a:cubicBezTo>
                <a:cubicBezTo>
                  <a:pt x="142" y="5"/>
                  <a:pt x="141" y="10"/>
                  <a:pt x="139" y="15"/>
                </a:cubicBezTo>
                <a:cubicBezTo>
                  <a:pt x="136" y="20"/>
                  <a:pt x="131" y="24"/>
                  <a:pt x="129" y="29"/>
                </a:cubicBezTo>
                <a:cubicBezTo>
                  <a:pt x="123" y="44"/>
                  <a:pt x="121" y="61"/>
                  <a:pt x="115" y="77"/>
                </a:cubicBezTo>
                <a:cubicBezTo>
                  <a:pt x="111" y="108"/>
                  <a:pt x="108" y="138"/>
                  <a:pt x="100" y="168"/>
                </a:cubicBezTo>
                <a:cubicBezTo>
                  <a:pt x="104" y="210"/>
                  <a:pt x="92" y="212"/>
                  <a:pt x="120" y="226"/>
                </a:cubicBezTo>
                <a:cubicBezTo>
                  <a:pt x="127" y="230"/>
                  <a:pt x="141" y="233"/>
                  <a:pt x="148" y="235"/>
                </a:cubicBezTo>
                <a:cubicBezTo>
                  <a:pt x="158" y="238"/>
                  <a:pt x="177" y="245"/>
                  <a:pt x="177" y="245"/>
                </a:cubicBezTo>
                <a:cubicBezTo>
                  <a:pt x="194" y="243"/>
                  <a:pt x="222" y="244"/>
                  <a:pt x="240" y="235"/>
                </a:cubicBezTo>
                <a:cubicBezTo>
                  <a:pt x="264" y="223"/>
                  <a:pt x="263" y="212"/>
                  <a:pt x="292" y="207"/>
                </a:cubicBezTo>
                <a:cubicBezTo>
                  <a:pt x="312" y="197"/>
                  <a:pt x="323" y="189"/>
                  <a:pt x="345" y="197"/>
                </a:cubicBezTo>
                <a:cubicBezTo>
                  <a:pt x="357" y="230"/>
                  <a:pt x="339" y="291"/>
                  <a:pt x="369" y="317"/>
                </a:cubicBezTo>
                <a:cubicBezTo>
                  <a:pt x="403" y="346"/>
                  <a:pt x="451" y="347"/>
                  <a:pt x="484" y="375"/>
                </a:cubicBezTo>
                <a:cubicBezTo>
                  <a:pt x="494" y="383"/>
                  <a:pt x="503" y="391"/>
                  <a:pt x="508" y="403"/>
                </a:cubicBezTo>
                <a:cubicBezTo>
                  <a:pt x="512" y="412"/>
                  <a:pt x="518" y="432"/>
                  <a:pt x="518" y="432"/>
                </a:cubicBezTo>
                <a:cubicBezTo>
                  <a:pt x="523" y="471"/>
                  <a:pt x="530" y="510"/>
                  <a:pt x="552" y="543"/>
                </a:cubicBezTo>
                <a:cubicBezTo>
                  <a:pt x="559" y="568"/>
                  <a:pt x="577" y="590"/>
                  <a:pt x="585" y="615"/>
                </a:cubicBezTo>
                <a:cubicBezTo>
                  <a:pt x="589" y="657"/>
                  <a:pt x="595" y="686"/>
                  <a:pt x="619" y="720"/>
                </a:cubicBezTo>
                <a:cubicBezTo>
                  <a:pt x="619" y="721"/>
                  <a:pt x="628" y="759"/>
                  <a:pt x="633" y="768"/>
                </a:cubicBezTo>
                <a:cubicBezTo>
                  <a:pt x="643" y="787"/>
                  <a:pt x="656" y="805"/>
                  <a:pt x="662" y="826"/>
                </a:cubicBezTo>
                <a:cubicBezTo>
                  <a:pt x="665" y="835"/>
                  <a:pt x="669" y="867"/>
                  <a:pt x="676" y="874"/>
                </a:cubicBezTo>
                <a:cubicBezTo>
                  <a:pt x="680" y="878"/>
                  <a:pt x="714" y="883"/>
                  <a:pt x="715" y="883"/>
                </a:cubicBezTo>
                <a:cubicBezTo>
                  <a:pt x="716" y="883"/>
                  <a:pt x="778" y="883"/>
                  <a:pt x="796" y="874"/>
                </a:cubicBezTo>
                <a:cubicBezTo>
                  <a:pt x="846" y="849"/>
                  <a:pt x="847" y="834"/>
                  <a:pt x="907" y="826"/>
                </a:cubicBezTo>
                <a:cubicBezTo>
                  <a:pt x="937" y="815"/>
                  <a:pt x="944" y="786"/>
                  <a:pt x="969" y="768"/>
                </a:cubicBezTo>
                <a:cubicBezTo>
                  <a:pt x="974" y="747"/>
                  <a:pt x="977" y="726"/>
                  <a:pt x="984" y="706"/>
                </a:cubicBezTo>
                <a:cubicBezTo>
                  <a:pt x="976" y="659"/>
                  <a:pt x="954" y="644"/>
                  <a:pt x="940" y="605"/>
                </a:cubicBezTo>
                <a:cubicBezTo>
                  <a:pt x="947" y="572"/>
                  <a:pt x="951" y="530"/>
                  <a:pt x="988" y="519"/>
                </a:cubicBezTo>
                <a:cubicBezTo>
                  <a:pt x="998" y="512"/>
                  <a:pt x="1007" y="506"/>
                  <a:pt x="1017" y="499"/>
                </a:cubicBezTo>
                <a:cubicBezTo>
                  <a:pt x="1029" y="490"/>
                  <a:pt x="1060" y="488"/>
                  <a:pt x="1080" y="475"/>
                </a:cubicBezTo>
                <a:cubicBezTo>
                  <a:pt x="1083" y="470"/>
                  <a:pt x="1085" y="465"/>
                  <a:pt x="1089" y="461"/>
                </a:cubicBezTo>
                <a:cubicBezTo>
                  <a:pt x="1093" y="457"/>
                  <a:pt x="1100" y="456"/>
                  <a:pt x="1104" y="451"/>
                </a:cubicBezTo>
                <a:cubicBezTo>
                  <a:pt x="1110" y="443"/>
                  <a:pt x="1112" y="431"/>
                  <a:pt x="1118" y="423"/>
                </a:cubicBezTo>
                <a:cubicBezTo>
                  <a:pt x="1122" y="388"/>
                  <a:pt x="1121" y="351"/>
                  <a:pt x="1142" y="322"/>
                </a:cubicBezTo>
                <a:cubicBezTo>
                  <a:pt x="1150" y="299"/>
                  <a:pt x="1157" y="282"/>
                  <a:pt x="1180" y="274"/>
                </a:cubicBezTo>
                <a:cubicBezTo>
                  <a:pt x="1185" y="258"/>
                  <a:pt x="1194" y="247"/>
                  <a:pt x="1200" y="231"/>
                </a:cubicBezTo>
                <a:cubicBezTo>
                  <a:pt x="1206" y="178"/>
                  <a:pt x="1215" y="192"/>
                  <a:pt x="1272" y="187"/>
                </a:cubicBezTo>
                <a:cubicBezTo>
                  <a:pt x="1312" y="175"/>
                  <a:pt x="1281" y="183"/>
                  <a:pt x="1368" y="18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8" name="Freeform 21"/>
          <p:cNvSpPr/>
          <p:nvPr/>
        </p:nvSpPr>
        <p:spPr bwMode="auto">
          <a:xfrm>
            <a:off x="878417" y="2450776"/>
            <a:ext cx="1316870" cy="2582333"/>
          </a:xfrm>
          <a:custGeom>
            <a:avLst/>
            <a:gdLst/>
            <a:ahLst/>
            <a:cxnLst>
              <a:cxn ang="0">
                <a:pos x="0" y="14"/>
              </a:cxn>
              <a:cxn ang="0">
                <a:pos x="124" y="4"/>
              </a:cxn>
              <a:cxn ang="0">
                <a:pos x="144" y="24"/>
              </a:cxn>
              <a:cxn ang="0">
                <a:pos x="187" y="62"/>
              </a:cxn>
              <a:cxn ang="0">
                <a:pos x="192" y="76"/>
              </a:cxn>
              <a:cxn ang="0">
                <a:pos x="196" y="144"/>
              </a:cxn>
              <a:cxn ang="0">
                <a:pos x="283" y="168"/>
              </a:cxn>
              <a:cxn ang="0">
                <a:pos x="379" y="182"/>
              </a:cxn>
              <a:cxn ang="0">
                <a:pos x="422" y="254"/>
              </a:cxn>
              <a:cxn ang="0">
                <a:pos x="451" y="264"/>
              </a:cxn>
              <a:cxn ang="0">
                <a:pos x="484" y="312"/>
              </a:cxn>
              <a:cxn ang="0">
                <a:pos x="595" y="355"/>
              </a:cxn>
              <a:cxn ang="0">
                <a:pos x="648" y="364"/>
              </a:cxn>
              <a:cxn ang="0">
                <a:pos x="672" y="398"/>
              </a:cxn>
              <a:cxn ang="0">
                <a:pos x="700" y="412"/>
              </a:cxn>
              <a:cxn ang="0">
                <a:pos x="744" y="436"/>
              </a:cxn>
              <a:cxn ang="0">
                <a:pos x="768" y="484"/>
              </a:cxn>
              <a:cxn ang="0">
                <a:pos x="753" y="561"/>
              </a:cxn>
              <a:cxn ang="0">
                <a:pos x="758" y="676"/>
              </a:cxn>
              <a:cxn ang="0">
                <a:pos x="787" y="696"/>
              </a:cxn>
              <a:cxn ang="0">
                <a:pos x="806" y="739"/>
              </a:cxn>
              <a:cxn ang="0">
                <a:pos x="792" y="835"/>
              </a:cxn>
              <a:cxn ang="0">
                <a:pos x="820" y="892"/>
              </a:cxn>
              <a:cxn ang="0">
                <a:pos x="844" y="984"/>
              </a:cxn>
              <a:cxn ang="0">
                <a:pos x="840" y="1032"/>
              </a:cxn>
              <a:cxn ang="0">
                <a:pos x="830" y="1060"/>
              </a:cxn>
              <a:cxn ang="0">
                <a:pos x="844" y="1224"/>
              </a:cxn>
              <a:cxn ang="0">
                <a:pos x="849" y="1296"/>
              </a:cxn>
              <a:cxn ang="0">
                <a:pos x="864" y="1339"/>
              </a:cxn>
              <a:cxn ang="0">
                <a:pos x="868" y="1387"/>
              </a:cxn>
              <a:cxn ang="0">
                <a:pos x="854" y="1396"/>
              </a:cxn>
              <a:cxn ang="0">
                <a:pos x="825" y="1416"/>
              </a:cxn>
              <a:cxn ang="0">
                <a:pos x="792" y="1449"/>
              </a:cxn>
              <a:cxn ang="0">
                <a:pos x="744" y="1488"/>
              </a:cxn>
              <a:cxn ang="0">
                <a:pos x="720" y="1512"/>
              </a:cxn>
              <a:cxn ang="0">
                <a:pos x="676" y="1560"/>
              </a:cxn>
              <a:cxn ang="0">
                <a:pos x="638" y="1651"/>
              </a:cxn>
              <a:cxn ang="0">
                <a:pos x="614" y="1680"/>
              </a:cxn>
              <a:cxn ang="0">
                <a:pos x="518" y="1689"/>
              </a:cxn>
              <a:cxn ang="0">
                <a:pos x="489" y="1708"/>
              </a:cxn>
            </a:cxnLst>
            <a:rect l="0" t="0" r="r" b="b"/>
            <a:pathLst>
              <a:path w="871" h="1708">
                <a:moveTo>
                  <a:pt x="0" y="14"/>
                </a:moveTo>
                <a:cubicBezTo>
                  <a:pt x="60" y="8"/>
                  <a:pt x="59" y="0"/>
                  <a:pt x="124" y="4"/>
                </a:cubicBezTo>
                <a:cubicBezTo>
                  <a:pt x="156" y="15"/>
                  <a:pt x="125" y="0"/>
                  <a:pt x="144" y="24"/>
                </a:cubicBezTo>
                <a:cubicBezTo>
                  <a:pt x="155" y="38"/>
                  <a:pt x="175" y="46"/>
                  <a:pt x="187" y="62"/>
                </a:cubicBezTo>
                <a:cubicBezTo>
                  <a:pt x="189" y="67"/>
                  <a:pt x="191" y="71"/>
                  <a:pt x="192" y="76"/>
                </a:cubicBezTo>
                <a:cubicBezTo>
                  <a:pt x="194" y="99"/>
                  <a:pt x="191" y="122"/>
                  <a:pt x="196" y="144"/>
                </a:cubicBezTo>
                <a:cubicBezTo>
                  <a:pt x="200" y="160"/>
                  <a:pt x="274" y="167"/>
                  <a:pt x="283" y="168"/>
                </a:cubicBezTo>
                <a:cubicBezTo>
                  <a:pt x="319" y="178"/>
                  <a:pt x="333" y="179"/>
                  <a:pt x="379" y="182"/>
                </a:cubicBezTo>
                <a:cubicBezTo>
                  <a:pt x="384" y="196"/>
                  <a:pt x="410" y="247"/>
                  <a:pt x="422" y="254"/>
                </a:cubicBezTo>
                <a:cubicBezTo>
                  <a:pt x="431" y="259"/>
                  <a:pt x="451" y="264"/>
                  <a:pt x="451" y="264"/>
                </a:cubicBezTo>
                <a:cubicBezTo>
                  <a:pt x="461" y="279"/>
                  <a:pt x="472" y="300"/>
                  <a:pt x="484" y="312"/>
                </a:cubicBezTo>
                <a:cubicBezTo>
                  <a:pt x="508" y="336"/>
                  <a:pt x="564" y="350"/>
                  <a:pt x="595" y="355"/>
                </a:cubicBezTo>
                <a:cubicBezTo>
                  <a:pt x="612" y="361"/>
                  <a:pt x="631" y="358"/>
                  <a:pt x="648" y="364"/>
                </a:cubicBezTo>
                <a:cubicBezTo>
                  <a:pt x="661" y="369"/>
                  <a:pt x="665" y="389"/>
                  <a:pt x="672" y="398"/>
                </a:cubicBezTo>
                <a:cubicBezTo>
                  <a:pt x="680" y="408"/>
                  <a:pt x="689" y="409"/>
                  <a:pt x="700" y="412"/>
                </a:cubicBezTo>
                <a:cubicBezTo>
                  <a:pt x="733" y="435"/>
                  <a:pt x="718" y="429"/>
                  <a:pt x="744" y="436"/>
                </a:cubicBezTo>
                <a:cubicBezTo>
                  <a:pt x="754" y="453"/>
                  <a:pt x="763" y="464"/>
                  <a:pt x="768" y="484"/>
                </a:cubicBezTo>
                <a:cubicBezTo>
                  <a:pt x="764" y="512"/>
                  <a:pt x="759" y="534"/>
                  <a:pt x="753" y="561"/>
                </a:cubicBezTo>
                <a:cubicBezTo>
                  <a:pt x="755" y="599"/>
                  <a:pt x="749" y="639"/>
                  <a:pt x="758" y="676"/>
                </a:cubicBezTo>
                <a:cubicBezTo>
                  <a:pt x="761" y="687"/>
                  <a:pt x="787" y="696"/>
                  <a:pt x="787" y="696"/>
                </a:cubicBezTo>
                <a:cubicBezTo>
                  <a:pt x="795" y="709"/>
                  <a:pt x="806" y="739"/>
                  <a:pt x="806" y="739"/>
                </a:cubicBezTo>
                <a:cubicBezTo>
                  <a:pt x="802" y="773"/>
                  <a:pt x="795" y="801"/>
                  <a:pt x="792" y="835"/>
                </a:cubicBezTo>
                <a:cubicBezTo>
                  <a:pt x="796" y="866"/>
                  <a:pt x="795" y="876"/>
                  <a:pt x="820" y="892"/>
                </a:cubicBezTo>
                <a:cubicBezTo>
                  <a:pt x="830" y="922"/>
                  <a:pt x="838" y="953"/>
                  <a:pt x="844" y="984"/>
                </a:cubicBezTo>
                <a:cubicBezTo>
                  <a:pt x="843" y="1000"/>
                  <a:pt x="843" y="1016"/>
                  <a:pt x="840" y="1032"/>
                </a:cubicBezTo>
                <a:cubicBezTo>
                  <a:pt x="838" y="1042"/>
                  <a:pt x="830" y="1060"/>
                  <a:pt x="830" y="1060"/>
                </a:cubicBezTo>
                <a:cubicBezTo>
                  <a:pt x="836" y="1118"/>
                  <a:pt x="841" y="1162"/>
                  <a:pt x="844" y="1224"/>
                </a:cubicBezTo>
                <a:cubicBezTo>
                  <a:pt x="845" y="1248"/>
                  <a:pt x="845" y="1272"/>
                  <a:pt x="849" y="1296"/>
                </a:cubicBezTo>
                <a:cubicBezTo>
                  <a:pt x="851" y="1311"/>
                  <a:pt x="864" y="1339"/>
                  <a:pt x="864" y="1339"/>
                </a:cubicBezTo>
                <a:cubicBezTo>
                  <a:pt x="865" y="1355"/>
                  <a:pt x="871" y="1371"/>
                  <a:pt x="868" y="1387"/>
                </a:cubicBezTo>
                <a:cubicBezTo>
                  <a:pt x="867" y="1392"/>
                  <a:pt x="859" y="1393"/>
                  <a:pt x="854" y="1396"/>
                </a:cubicBezTo>
                <a:cubicBezTo>
                  <a:pt x="844" y="1403"/>
                  <a:pt x="825" y="1416"/>
                  <a:pt x="825" y="1416"/>
                </a:cubicBezTo>
                <a:cubicBezTo>
                  <a:pt x="803" y="1448"/>
                  <a:pt x="817" y="1440"/>
                  <a:pt x="792" y="1449"/>
                </a:cubicBezTo>
                <a:cubicBezTo>
                  <a:pt x="785" y="1470"/>
                  <a:pt x="764" y="1474"/>
                  <a:pt x="744" y="1488"/>
                </a:cubicBezTo>
                <a:cubicBezTo>
                  <a:pt x="735" y="1495"/>
                  <a:pt x="729" y="1505"/>
                  <a:pt x="720" y="1512"/>
                </a:cubicBezTo>
                <a:cubicBezTo>
                  <a:pt x="713" y="1531"/>
                  <a:pt x="693" y="1549"/>
                  <a:pt x="676" y="1560"/>
                </a:cubicBezTo>
                <a:cubicBezTo>
                  <a:pt x="672" y="1578"/>
                  <a:pt x="648" y="1637"/>
                  <a:pt x="638" y="1651"/>
                </a:cubicBezTo>
                <a:cubicBezTo>
                  <a:pt x="635" y="1655"/>
                  <a:pt x="619" y="1679"/>
                  <a:pt x="614" y="1680"/>
                </a:cubicBezTo>
                <a:cubicBezTo>
                  <a:pt x="583" y="1687"/>
                  <a:pt x="550" y="1686"/>
                  <a:pt x="518" y="1689"/>
                </a:cubicBezTo>
                <a:cubicBezTo>
                  <a:pt x="513" y="1693"/>
                  <a:pt x="489" y="1703"/>
                  <a:pt x="489" y="170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9" name="Freeform 22"/>
          <p:cNvSpPr/>
          <p:nvPr/>
        </p:nvSpPr>
        <p:spPr bwMode="auto">
          <a:xfrm>
            <a:off x="4673298" y="3459217"/>
            <a:ext cx="202595" cy="290286"/>
          </a:xfrm>
          <a:custGeom>
            <a:avLst/>
            <a:gdLst/>
            <a:ahLst/>
            <a:cxnLst>
              <a:cxn ang="0">
                <a:pos x="0" y="24"/>
              </a:cxn>
              <a:cxn ang="0">
                <a:pos x="58" y="0"/>
              </a:cxn>
              <a:cxn ang="0">
                <a:pos x="101" y="77"/>
              </a:cxn>
              <a:cxn ang="0">
                <a:pos x="120" y="105"/>
              </a:cxn>
              <a:cxn ang="0">
                <a:pos x="134" y="192"/>
              </a:cxn>
            </a:cxnLst>
            <a:rect l="0" t="0" r="r" b="b"/>
            <a:pathLst>
              <a:path w="134" h="192">
                <a:moveTo>
                  <a:pt x="0" y="24"/>
                </a:moveTo>
                <a:cubicBezTo>
                  <a:pt x="20" y="17"/>
                  <a:pt x="37" y="7"/>
                  <a:pt x="58" y="0"/>
                </a:cubicBezTo>
                <a:cubicBezTo>
                  <a:pt x="114" y="10"/>
                  <a:pt x="85" y="20"/>
                  <a:pt x="101" y="77"/>
                </a:cubicBezTo>
                <a:cubicBezTo>
                  <a:pt x="104" y="88"/>
                  <a:pt x="120" y="105"/>
                  <a:pt x="120" y="105"/>
                </a:cubicBezTo>
                <a:cubicBezTo>
                  <a:pt x="130" y="135"/>
                  <a:pt x="134" y="158"/>
                  <a:pt x="134" y="192"/>
                </a:cubicBezTo>
              </a:path>
            </a:pathLst>
          </a:custGeom>
          <a:noFill/>
          <a:ln w="28575" cap="flat" cmpd="sng">
            <a:solidFill>
              <a:schemeClr val="tx1"/>
            </a:solidFill>
            <a:prstDash val="dashDot"/>
            <a:round/>
          </a:ln>
          <a:effectLst/>
        </p:spPr>
        <p:txBody>
          <a:bodyPr wrap="none" anchor="ctr"/>
          <a:lstStyle/>
          <a:p>
            <a:endParaRPr lang="zh-CN" altLang="en-US" sz="1715"/>
          </a:p>
        </p:txBody>
      </p:sp>
      <p:sp>
        <p:nvSpPr>
          <p:cNvPr id="40" name="Freeform 26"/>
          <p:cNvSpPr/>
          <p:nvPr/>
        </p:nvSpPr>
        <p:spPr bwMode="auto">
          <a:xfrm>
            <a:off x="3962702" y="1012955"/>
            <a:ext cx="78619" cy="308429"/>
          </a:xfrm>
          <a:custGeom>
            <a:avLst/>
            <a:gdLst/>
            <a:ahLst/>
            <a:cxnLst>
              <a:cxn ang="0">
                <a:pos x="52" y="0"/>
              </a:cxn>
              <a:cxn ang="0">
                <a:pos x="0" y="82"/>
              </a:cxn>
              <a:cxn ang="0">
                <a:pos x="4" y="139"/>
              </a:cxn>
              <a:cxn ang="0">
                <a:pos x="14" y="173"/>
              </a:cxn>
            </a:cxnLst>
            <a:rect l="0" t="0" r="r" b="b"/>
            <a:pathLst>
              <a:path w="52" h="204">
                <a:moveTo>
                  <a:pt x="52" y="0"/>
                </a:moveTo>
                <a:cubicBezTo>
                  <a:pt x="9" y="11"/>
                  <a:pt x="10" y="43"/>
                  <a:pt x="0" y="82"/>
                </a:cubicBezTo>
                <a:cubicBezTo>
                  <a:pt x="1" y="101"/>
                  <a:pt x="1" y="120"/>
                  <a:pt x="4" y="139"/>
                </a:cubicBezTo>
                <a:cubicBezTo>
                  <a:pt x="15" y="204"/>
                  <a:pt x="14" y="152"/>
                  <a:pt x="14" y="173"/>
                </a:cubicBezTo>
              </a:path>
            </a:pathLst>
          </a:custGeom>
          <a:noFill/>
          <a:ln w="28575" cap="flat" cmpd="sng">
            <a:solidFill>
              <a:schemeClr val="tx1"/>
            </a:solidFill>
            <a:prstDash val="dashDot"/>
            <a:round/>
          </a:ln>
          <a:effectLst/>
        </p:spPr>
        <p:txBody>
          <a:bodyPr wrap="none" anchor="ctr"/>
          <a:lstStyle/>
          <a:p>
            <a:endParaRPr lang="zh-CN" altLang="en-US" sz="1715"/>
          </a:p>
        </p:txBody>
      </p:sp>
      <p:sp>
        <p:nvSpPr>
          <p:cNvPr id="41" name="Freeform 29"/>
          <p:cNvSpPr/>
          <p:nvPr/>
        </p:nvSpPr>
        <p:spPr bwMode="auto">
          <a:xfrm>
            <a:off x="6044596" y="1259395"/>
            <a:ext cx="798286" cy="991810"/>
          </a:xfrm>
          <a:custGeom>
            <a:avLst/>
            <a:gdLst/>
            <a:ahLst/>
            <a:cxnLst>
              <a:cxn ang="0">
                <a:pos x="0" y="0"/>
              </a:cxn>
              <a:cxn ang="0">
                <a:pos x="53" y="39"/>
              </a:cxn>
              <a:cxn ang="0">
                <a:pos x="115" y="48"/>
              </a:cxn>
              <a:cxn ang="0">
                <a:pos x="63" y="111"/>
              </a:cxn>
              <a:cxn ang="0">
                <a:pos x="67" y="149"/>
              </a:cxn>
              <a:cxn ang="0">
                <a:pos x="96" y="168"/>
              </a:cxn>
              <a:cxn ang="0">
                <a:pos x="168" y="207"/>
              </a:cxn>
              <a:cxn ang="0">
                <a:pos x="211" y="226"/>
              </a:cxn>
              <a:cxn ang="0">
                <a:pos x="240" y="236"/>
              </a:cxn>
              <a:cxn ang="0">
                <a:pos x="235" y="288"/>
              </a:cxn>
              <a:cxn ang="0">
                <a:pos x="211" y="437"/>
              </a:cxn>
              <a:cxn ang="0">
                <a:pos x="163" y="485"/>
              </a:cxn>
              <a:cxn ang="0">
                <a:pos x="159" y="500"/>
              </a:cxn>
              <a:cxn ang="0">
                <a:pos x="192" y="514"/>
              </a:cxn>
              <a:cxn ang="0">
                <a:pos x="307" y="548"/>
              </a:cxn>
              <a:cxn ang="0">
                <a:pos x="346" y="581"/>
              </a:cxn>
              <a:cxn ang="0">
                <a:pos x="528" y="648"/>
              </a:cxn>
            </a:cxnLst>
            <a:rect l="0" t="0" r="r" b="b"/>
            <a:pathLst>
              <a:path w="528" h="656">
                <a:moveTo>
                  <a:pt x="0" y="0"/>
                </a:moveTo>
                <a:cubicBezTo>
                  <a:pt x="22" y="7"/>
                  <a:pt x="31" y="29"/>
                  <a:pt x="53" y="39"/>
                </a:cubicBezTo>
                <a:cubicBezTo>
                  <a:pt x="68" y="46"/>
                  <a:pt x="104" y="47"/>
                  <a:pt x="115" y="48"/>
                </a:cubicBezTo>
                <a:cubicBezTo>
                  <a:pt x="92" y="56"/>
                  <a:pt x="81" y="91"/>
                  <a:pt x="63" y="111"/>
                </a:cubicBezTo>
                <a:cubicBezTo>
                  <a:pt x="64" y="124"/>
                  <a:pt x="61" y="138"/>
                  <a:pt x="67" y="149"/>
                </a:cubicBezTo>
                <a:cubicBezTo>
                  <a:pt x="73" y="159"/>
                  <a:pt x="86" y="162"/>
                  <a:pt x="96" y="168"/>
                </a:cubicBezTo>
                <a:cubicBezTo>
                  <a:pt x="119" y="183"/>
                  <a:pt x="144" y="192"/>
                  <a:pt x="168" y="207"/>
                </a:cubicBezTo>
                <a:cubicBezTo>
                  <a:pt x="187" y="219"/>
                  <a:pt x="186" y="217"/>
                  <a:pt x="211" y="226"/>
                </a:cubicBezTo>
                <a:cubicBezTo>
                  <a:pt x="221" y="229"/>
                  <a:pt x="240" y="236"/>
                  <a:pt x="240" y="236"/>
                </a:cubicBezTo>
                <a:cubicBezTo>
                  <a:pt x="255" y="257"/>
                  <a:pt x="249" y="268"/>
                  <a:pt x="235" y="288"/>
                </a:cubicBezTo>
                <a:cubicBezTo>
                  <a:pt x="240" y="332"/>
                  <a:pt x="265" y="419"/>
                  <a:pt x="211" y="437"/>
                </a:cubicBezTo>
                <a:cubicBezTo>
                  <a:pt x="201" y="453"/>
                  <a:pt x="179" y="475"/>
                  <a:pt x="163" y="485"/>
                </a:cubicBezTo>
                <a:cubicBezTo>
                  <a:pt x="162" y="490"/>
                  <a:pt x="157" y="495"/>
                  <a:pt x="159" y="500"/>
                </a:cubicBezTo>
                <a:cubicBezTo>
                  <a:pt x="163" y="509"/>
                  <a:pt x="186" y="512"/>
                  <a:pt x="192" y="514"/>
                </a:cubicBezTo>
                <a:cubicBezTo>
                  <a:pt x="230" y="526"/>
                  <a:pt x="268" y="540"/>
                  <a:pt x="307" y="548"/>
                </a:cubicBezTo>
                <a:cubicBezTo>
                  <a:pt x="324" y="558"/>
                  <a:pt x="329" y="571"/>
                  <a:pt x="346" y="581"/>
                </a:cubicBezTo>
                <a:cubicBezTo>
                  <a:pt x="391" y="656"/>
                  <a:pt x="435" y="648"/>
                  <a:pt x="528" y="64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42" name="Freeform 33"/>
          <p:cNvSpPr/>
          <p:nvPr/>
        </p:nvSpPr>
        <p:spPr bwMode="auto">
          <a:xfrm>
            <a:off x="1654024" y="1527003"/>
            <a:ext cx="952500" cy="1133929"/>
          </a:xfrm>
          <a:custGeom>
            <a:avLst/>
            <a:gdLst/>
            <a:ahLst/>
            <a:cxnLst>
              <a:cxn ang="0">
                <a:pos x="629" y="140"/>
              </a:cxn>
              <a:cxn ang="0">
                <a:pos x="624" y="121"/>
              </a:cxn>
              <a:cxn ang="0">
                <a:pos x="485" y="102"/>
              </a:cxn>
              <a:cxn ang="0">
                <a:pos x="427" y="83"/>
              </a:cxn>
              <a:cxn ang="0">
                <a:pos x="413" y="68"/>
              </a:cxn>
              <a:cxn ang="0">
                <a:pos x="399" y="63"/>
              </a:cxn>
              <a:cxn ang="0">
                <a:pos x="379" y="44"/>
              </a:cxn>
              <a:cxn ang="0">
                <a:pos x="255" y="25"/>
              </a:cxn>
              <a:cxn ang="0">
                <a:pos x="231" y="1"/>
              </a:cxn>
              <a:cxn ang="0">
                <a:pos x="159" y="20"/>
              </a:cxn>
              <a:cxn ang="0">
                <a:pos x="120" y="44"/>
              </a:cxn>
              <a:cxn ang="0">
                <a:pos x="77" y="68"/>
              </a:cxn>
              <a:cxn ang="0">
                <a:pos x="39" y="102"/>
              </a:cxn>
              <a:cxn ang="0">
                <a:pos x="19" y="150"/>
              </a:cxn>
              <a:cxn ang="0">
                <a:pos x="10" y="222"/>
              </a:cxn>
              <a:cxn ang="0">
                <a:pos x="5" y="279"/>
              </a:cxn>
              <a:cxn ang="0">
                <a:pos x="43" y="351"/>
              </a:cxn>
              <a:cxn ang="0">
                <a:pos x="53" y="366"/>
              </a:cxn>
              <a:cxn ang="0">
                <a:pos x="82" y="380"/>
              </a:cxn>
              <a:cxn ang="0">
                <a:pos x="154" y="428"/>
              </a:cxn>
              <a:cxn ang="0">
                <a:pos x="183" y="467"/>
              </a:cxn>
              <a:cxn ang="0">
                <a:pos x="245" y="543"/>
              </a:cxn>
              <a:cxn ang="0">
                <a:pos x="331" y="615"/>
              </a:cxn>
              <a:cxn ang="0">
                <a:pos x="408" y="687"/>
              </a:cxn>
              <a:cxn ang="0">
                <a:pos x="427" y="707"/>
              </a:cxn>
              <a:cxn ang="0">
                <a:pos x="456" y="711"/>
              </a:cxn>
              <a:cxn ang="0">
                <a:pos x="451" y="735"/>
              </a:cxn>
              <a:cxn ang="0">
                <a:pos x="447" y="750"/>
              </a:cxn>
            </a:cxnLst>
            <a:rect l="0" t="0" r="r" b="b"/>
            <a:pathLst>
              <a:path w="630" h="750">
                <a:moveTo>
                  <a:pt x="629" y="140"/>
                </a:moveTo>
                <a:cubicBezTo>
                  <a:pt x="627" y="134"/>
                  <a:pt x="630" y="124"/>
                  <a:pt x="624" y="121"/>
                </a:cubicBezTo>
                <a:cubicBezTo>
                  <a:pt x="608" y="111"/>
                  <a:pt x="490" y="102"/>
                  <a:pt x="485" y="102"/>
                </a:cubicBezTo>
                <a:cubicBezTo>
                  <a:pt x="464" y="98"/>
                  <a:pt x="448" y="88"/>
                  <a:pt x="427" y="83"/>
                </a:cubicBezTo>
                <a:cubicBezTo>
                  <a:pt x="422" y="78"/>
                  <a:pt x="419" y="72"/>
                  <a:pt x="413" y="68"/>
                </a:cubicBezTo>
                <a:cubicBezTo>
                  <a:pt x="409" y="65"/>
                  <a:pt x="403" y="67"/>
                  <a:pt x="399" y="63"/>
                </a:cubicBezTo>
                <a:cubicBezTo>
                  <a:pt x="374" y="38"/>
                  <a:pt x="418" y="57"/>
                  <a:pt x="379" y="44"/>
                </a:cubicBezTo>
                <a:cubicBezTo>
                  <a:pt x="367" y="3"/>
                  <a:pt x="270" y="26"/>
                  <a:pt x="255" y="25"/>
                </a:cubicBezTo>
                <a:cubicBezTo>
                  <a:pt x="229" y="20"/>
                  <a:pt x="247" y="2"/>
                  <a:pt x="231" y="1"/>
                </a:cubicBezTo>
                <a:cubicBezTo>
                  <a:pt x="215" y="0"/>
                  <a:pt x="178" y="13"/>
                  <a:pt x="159" y="20"/>
                </a:cubicBezTo>
                <a:cubicBezTo>
                  <a:pt x="147" y="38"/>
                  <a:pt x="140" y="37"/>
                  <a:pt x="120" y="44"/>
                </a:cubicBezTo>
                <a:cubicBezTo>
                  <a:pt x="107" y="53"/>
                  <a:pt x="92" y="62"/>
                  <a:pt x="77" y="68"/>
                </a:cubicBezTo>
                <a:cubicBezTo>
                  <a:pt x="68" y="72"/>
                  <a:pt x="39" y="102"/>
                  <a:pt x="39" y="102"/>
                </a:cubicBezTo>
                <a:cubicBezTo>
                  <a:pt x="0" y="141"/>
                  <a:pt x="46" y="110"/>
                  <a:pt x="19" y="150"/>
                </a:cubicBezTo>
                <a:cubicBezTo>
                  <a:pt x="7" y="175"/>
                  <a:pt x="12" y="201"/>
                  <a:pt x="10" y="222"/>
                </a:cubicBezTo>
                <a:cubicBezTo>
                  <a:pt x="8" y="243"/>
                  <a:pt x="0" y="258"/>
                  <a:pt x="5" y="279"/>
                </a:cubicBezTo>
                <a:cubicBezTo>
                  <a:pt x="16" y="313"/>
                  <a:pt x="20" y="332"/>
                  <a:pt x="43" y="351"/>
                </a:cubicBezTo>
                <a:cubicBezTo>
                  <a:pt x="48" y="355"/>
                  <a:pt x="48" y="362"/>
                  <a:pt x="53" y="366"/>
                </a:cubicBezTo>
                <a:cubicBezTo>
                  <a:pt x="61" y="373"/>
                  <a:pt x="73" y="374"/>
                  <a:pt x="82" y="380"/>
                </a:cubicBezTo>
                <a:cubicBezTo>
                  <a:pt x="106" y="396"/>
                  <a:pt x="129" y="413"/>
                  <a:pt x="154" y="428"/>
                </a:cubicBezTo>
                <a:cubicBezTo>
                  <a:pt x="164" y="445"/>
                  <a:pt x="177" y="448"/>
                  <a:pt x="183" y="467"/>
                </a:cubicBezTo>
                <a:cubicBezTo>
                  <a:pt x="189" y="511"/>
                  <a:pt x="203" y="531"/>
                  <a:pt x="245" y="543"/>
                </a:cubicBezTo>
                <a:cubicBezTo>
                  <a:pt x="274" y="566"/>
                  <a:pt x="299" y="594"/>
                  <a:pt x="331" y="615"/>
                </a:cubicBezTo>
                <a:cubicBezTo>
                  <a:pt x="346" y="661"/>
                  <a:pt x="377" y="655"/>
                  <a:pt x="408" y="687"/>
                </a:cubicBezTo>
                <a:cubicBezTo>
                  <a:pt x="414" y="694"/>
                  <a:pt x="419" y="703"/>
                  <a:pt x="427" y="707"/>
                </a:cubicBezTo>
                <a:cubicBezTo>
                  <a:pt x="436" y="711"/>
                  <a:pt x="446" y="710"/>
                  <a:pt x="456" y="711"/>
                </a:cubicBezTo>
                <a:cubicBezTo>
                  <a:pt x="454" y="719"/>
                  <a:pt x="453" y="727"/>
                  <a:pt x="451" y="735"/>
                </a:cubicBezTo>
                <a:cubicBezTo>
                  <a:pt x="450" y="740"/>
                  <a:pt x="447" y="750"/>
                  <a:pt x="447" y="750"/>
                </a:cubicBezTo>
              </a:path>
            </a:pathLst>
          </a:custGeom>
          <a:noFill/>
          <a:ln w="38100" cmpd="sng">
            <a:solidFill>
              <a:srgbClr val="99CC00"/>
            </a:solidFill>
            <a:round/>
          </a:ln>
          <a:effectLst/>
        </p:spPr>
        <p:txBody>
          <a:bodyPr wrap="none" anchor="ctr"/>
          <a:lstStyle/>
          <a:p>
            <a:endParaRPr lang="zh-CN" altLang="en-US" sz="1715"/>
          </a:p>
        </p:txBody>
      </p:sp>
      <p:sp>
        <p:nvSpPr>
          <p:cNvPr id="43" name="Freeform 34"/>
          <p:cNvSpPr/>
          <p:nvPr/>
        </p:nvSpPr>
        <p:spPr bwMode="auto">
          <a:xfrm>
            <a:off x="1719036" y="2450776"/>
            <a:ext cx="583595" cy="254000"/>
          </a:xfrm>
          <a:custGeom>
            <a:avLst/>
            <a:gdLst/>
            <a:ahLst/>
            <a:cxnLst>
              <a:cxn ang="0">
                <a:pos x="386" y="142"/>
              </a:cxn>
              <a:cxn ang="0">
                <a:pos x="308" y="163"/>
              </a:cxn>
              <a:cxn ang="0">
                <a:pos x="303" y="148"/>
              </a:cxn>
              <a:cxn ang="0">
                <a:pos x="293" y="134"/>
              </a:cxn>
              <a:cxn ang="0">
                <a:pos x="236" y="72"/>
              </a:cxn>
              <a:cxn ang="0">
                <a:pos x="173" y="48"/>
              </a:cxn>
              <a:cxn ang="0">
                <a:pos x="144" y="38"/>
              </a:cxn>
              <a:cxn ang="0">
                <a:pos x="130" y="24"/>
              </a:cxn>
              <a:cxn ang="0">
                <a:pos x="101" y="14"/>
              </a:cxn>
              <a:cxn ang="0">
                <a:pos x="44" y="24"/>
              </a:cxn>
              <a:cxn ang="0">
                <a:pos x="0" y="0"/>
              </a:cxn>
            </a:cxnLst>
            <a:rect l="0" t="0" r="r" b="b"/>
            <a:pathLst>
              <a:path w="386" h="168">
                <a:moveTo>
                  <a:pt x="386" y="142"/>
                </a:moveTo>
                <a:cubicBezTo>
                  <a:pt x="375" y="140"/>
                  <a:pt x="318" y="168"/>
                  <a:pt x="308" y="163"/>
                </a:cubicBezTo>
                <a:cubicBezTo>
                  <a:pt x="303" y="161"/>
                  <a:pt x="305" y="153"/>
                  <a:pt x="303" y="148"/>
                </a:cubicBezTo>
                <a:cubicBezTo>
                  <a:pt x="300" y="143"/>
                  <a:pt x="296" y="139"/>
                  <a:pt x="293" y="134"/>
                </a:cubicBezTo>
                <a:cubicBezTo>
                  <a:pt x="270" y="100"/>
                  <a:pt x="268" y="94"/>
                  <a:pt x="236" y="72"/>
                </a:cubicBezTo>
                <a:cubicBezTo>
                  <a:pt x="215" y="58"/>
                  <a:pt x="199" y="55"/>
                  <a:pt x="173" y="48"/>
                </a:cubicBezTo>
                <a:cubicBezTo>
                  <a:pt x="163" y="45"/>
                  <a:pt x="144" y="38"/>
                  <a:pt x="144" y="38"/>
                </a:cubicBezTo>
                <a:cubicBezTo>
                  <a:pt x="139" y="33"/>
                  <a:pt x="136" y="27"/>
                  <a:pt x="130" y="24"/>
                </a:cubicBezTo>
                <a:cubicBezTo>
                  <a:pt x="121" y="19"/>
                  <a:pt x="101" y="14"/>
                  <a:pt x="101" y="14"/>
                </a:cubicBezTo>
                <a:cubicBezTo>
                  <a:pt x="72" y="35"/>
                  <a:pt x="76" y="33"/>
                  <a:pt x="44" y="24"/>
                </a:cubicBezTo>
                <a:cubicBezTo>
                  <a:pt x="37" y="3"/>
                  <a:pt x="21" y="0"/>
                  <a:pt x="0" y="0"/>
                </a:cubicBezTo>
              </a:path>
            </a:pathLst>
          </a:custGeom>
          <a:noFill/>
          <a:ln w="28575" cmpd="sng">
            <a:solidFill>
              <a:srgbClr val="99CC00"/>
            </a:solidFill>
            <a:round/>
          </a:ln>
          <a:effectLst/>
        </p:spPr>
        <p:txBody>
          <a:bodyPr wrap="none" anchor="ctr"/>
          <a:lstStyle/>
          <a:p>
            <a:endParaRPr lang="zh-CN" altLang="en-US" sz="1715"/>
          </a:p>
        </p:txBody>
      </p:sp>
      <p:sp>
        <p:nvSpPr>
          <p:cNvPr id="44" name="Freeform 35"/>
          <p:cNvSpPr/>
          <p:nvPr/>
        </p:nvSpPr>
        <p:spPr bwMode="auto">
          <a:xfrm>
            <a:off x="1378858" y="2435657"/>
            <a:ext cx="355297" cy="130024"/>
          </a:xfrm>
          <a:custGeom>
            <a:avLst/>
            <a:gdLst/>
            <a:ahLst/>
            <a:cxnLst>
              <a:cxn ang="0">
                <a:pos x="235" y="5"/>
              </a:cxn>
              <a:cxn ang="0">
                <a:pos x="201" y="19"/>
              </a:cxn>
              <a:cxn ang="0">
                <a:pos x="173" y="38"/>
              </a:cxn>
              <a:cxn ang="0">
                <a:pos x="163" y="53"/>
              </a:cxn>
              <a:cxn ang="0">
                <a:pos x="149" y="62"/>
              </a:cxn>
              <a:cxn ang="0">
                <a:pos x="129" y="82"/>
              </a:cxn>
              <a:cxn ang="0">
                <a:pos x="96" y="77"/>
              </a:cxn>
              <a:cxn ang="0">
                <a:pos x="77" y="34"/>
              </a:cxn>
              <a:cxn ang="0">
                <a:pos x="0" y="0"/>
              </a:cxn>
            </a:cxnLst>
            <a:rect l="0" t="0" r="r" b="b"/>
            <a:pathLst>
              <a:path w="235" h="86">
                <a:moveTo>
                  <a:pt x="235" y="5"/>
                </a:moveTo>
                <a:cubicBezTo>
                  <a:pt x="228" y="7"/>
                  <a:pt x="207" y="16"/>
                  <a:pt x="201" y="19"/>
                </a:cubicBezTo>
                <a:cubicBezTo>
                  <a:pt x="191" y="24"/>
                  <a:pt x="173" y="38"/>
                  <a:pt x="173" y="38"/>
                </a:cubicBezTo>
                <a:cubicBezTo>
                  <a:pt x="170" y="43"/>
                  <a:pt x="167" y="49"/>
                  <a:pt x="163" y="53"/>
                </a:cubicBezTo>
                <a:cubicBezTo>
                  <a:pt x="159" y="57"/>
                  <a:pt x="152" y="58"/>
                  <a:pt x="149" y="62"/>
                </a:cubicBezTo>
                <a:cubicBezTo>
                  <a:pt x="130" y="86"/>
                  <a:pt x="161" y="71"/>
                  <a:pt x="129" y="82"/>
                </a:cubicBezTo>
                <a:cubicBezTo>
                  <a:pt x="118" y="80"/>
                  <a:pt x="105" y="84"/>
                  <a:pt x="96" y="77"/>
                </a:cubicBezTo>
                <a:cubicBezTo>
                  <a:pt x="84" y="67"/>
                  <a:pt x="89" y="44"/>
                  <a:pt x="77" y="34"/>
                </a:cubicBezTo>
                <a:cubicBezTo>
                  <a:pt x="59" y="18"/>
                  <a:pt x="25" y="0"/>
                  <a:pt x="0" y="0"/>
                </a:cubicBezTo>
              </a:path>
            </a:pathLst>
          </a:custGeom>
          <a:noFill/>
          <a:ln w="12700" cmpd="sng">
            <a:solidFill>
              <a:srgbClr val="99CC00"/>
            </a:solidFill>
            <a:round/>
          </a:ln>
          <a:effectLst/>
        </p:spPr>
        <p:txBody>
          <a:bodyPr wrap="none" anchor="ctr"/>
          <a:lstStyle/>
          <a:p>
            <a:endParaRPr lang="zh-CN" altLang="en-US" sz="1715"/>
          </a:p>
        </p:txBody>
      </p:sp>
      <p:sp>
        <p:nvSpPr>
          <p:cNvPr id="45" name="Freeform 36"/>
          <p:cNvSpPr/>
          <p:nvPr/>
        </p:nvSpPr>
        <p:spPr bwMode="auto">
          <a:xfrm>
            <a:off x="1247321" y="2189217"/>
            <a:ext cx="152703" cy="257024"/>
          </a:xfrm>
          <a:custGeom>
            <a:avLst/>
            <a:gdLst/>
            <a:ahLst/>
            <a:cxnLst>
              <a:cxn ang="0">
                <a:pos x="101" y="168"/>
              </a:cxn>
              <a:cxn ang="0">
                <a:pos x="44" y="153"/>
              </a:cxn>
              <a:cxn ang="0">
                <a:pos x="24" y="125"/>
              </a:cxn>
              <a:cxn ang="0">
                <a:pos x="0" y="0"/>
              </a:cxn>
            </a:cxnLst>
            <a:rect l="0" t="0" r="r" b="b"/>
            <a:pathLst>
              <a:path w="101" h="170">
                <a:moveTo>
                  <a:pt x="101" y="168"/>
                </a:moveTo>
                <a:cubicBezTo>
                  <a:pt x="78" y="165"/>
                  <a:pt x="59" y="170"/>
                  <a:pt x="44" y="153"/>
                </a:cubicBezTo>
                <a:cubicBezTo>
                  <a:pt x="36" y="144"/>
                  <a:pt x="24" y="125"/>
                  <a:pt x="24" y="125"/>
                </a:cubicBezTo>
                <a:cubicBezTo>
                  <a:pt x="15" y="90"/>
                  <a:pt x="27" y="13"/>
                  <a:pt x="0" y="0"/>
                </a:cubicBezTo>
              </a:path>
            </a:pathLst>
          </a:custGeom>
          <a:noFill/>
          <a:ln w="9525" cmpd="sng">
            <a:solidFill>
              <a:srgbClr val="99CC00"/>
            </a:solidFill>
            <a:round/>
          </a:ln>
          <a:effectLst/>
        </p:spPr>
        <p:txBody>
          <a:bodyPr wrap="none" anchor="ctr"/>
          <a:lstStyle/>
          <a:p>
            <a:endParaRPr lang="zh-CN" altLang="en-US" sz="1715"/>
          </a:p>
        </p:txBody>
      </p:sp>
      <p:sp>
        <p:nvSpPr>
          <p:cNvPr id="46" name="Freeform 37"/>
          <p:cNvSpPr/>
          <p:nvPr/>
        </p:nvSpPr>
        <p:spPr bwMode="auto">
          <a:xfrm>
            <a:off x="928310" y="1826360"/>
            <a:ext cx="326571" cy="355297"/>
          </a:xfrm>
          <a:custGeom>
            <a:avLst/>
            <a:gdLst/>
            <a:ahLst/>
            <a:cxnLst>
              <a:cxn ang="0">
                <a:pos x="216" y="235"/>
              </a:cxn>
              <a:cxn ang="0">
                <a:pos x="115" y="182"/>
              </a:cxn>
              <a:cxn ang="0">
                <a:pos x="77" y="96"/>
              </a:cxn>
              <a:cxn ang="0">
                <a:pos x="53" y="57"/>
              </a:cxn>
              <a:cxn ang="0">
                <a:pos x="0" y="0"/>
              </a:cxn>
            </a:cxnLst>
            <a:rect l="0" t="0" r="r" b="b"/>
            <a:pathLst>
              <a:path w="216" h="235">
                <a:moveTo>
                  <a:pt x="216" y="235"/>
                </a:moveTo>
                <a:cubicBezTo>
                  <a:pt x="183" y="212"/>
                  <a:pt x="142" y="215"/>
                  <a:pt x="115" y="182"/>
                </a:cubicBezTo>
                <a:cubicBezTo>
                  <a:pt x="95" y="157"/>
                  <a:pt x="95" y="122"/>
                  <a:pt x="77" y="96"/>
                </a:cubicBezTo>
                <a:cubicBezTo>
                  <a:pt x="65" y="62"/>
                  <a:pt x="75" y="73"/>
                  <a:pt x="53" y="57"/>
                </a:cubicBezTo>
                <a:cubicBezTo>
                  <a:pt x="44" y="32"/>
                  <a:pt x="24" y="12"/>
                  <a:pt x="0" y="0"/>
                </a:cubicBezTo>
              </a:path>
            </a:pathLst>
          </a:custGeom>
          <a:noFill/>
          <a:ln w="6350" cmpd="sng">
            <a:solidFill>
              <a:srgbClr val="99CC00"/>
            </a:solidFill>
            <a:round/>
          </a:ln>
          <a:effectLst/>
        </p:spPr>
        <p:txBody>
          <a:bodyPr wrap="none" anchor="ctr"/>
          <a:lstStyle/>
          <a:p>
            <a:endParaRPr lang="zh-CN" altLang="en-US" sz="1715"/>
          </a:p>
        </p:txBody>
      </p:sp>
      <p:sp>
        <p:nvSpPr>
          <p:cNvPr id="47" name="Freeform 38"/>
          <p:cNvSpPr/>
          <p:nvPr/>
        </p:nvSpPr>
        <p:spPr bwMode="auto">
          <a:xfrm>
            <a:off x="842131" y="3109967"/>
            <a:ext cx="7706179" cy="2741084"/>
          </a:xfrm>
          <a:custGeom>
            <a:avLst/>
            <a:gdLst/>
            <a:ahLst/>
            <a:cxnLst>
              <a:cxn ang="0">
                <a:pos x="4857" y="44"/>
              </a:cxn>
              <a:cxn ang="0">
                <a:pos x="4742" y="20"/>
              </a:cxn>
              <a:cxn ang="0">
                <a:pos x="4512" y="178"/>
              </a:cxn>
              <a:cxn ang="0">
                <a:pos x="4444" y="269"/>
              </a:cxn>
              <a:cxn ang="0">
                <a:pos x="4315" y="456"/>
              </a:cxn>
              <a:cxn ang="0">
                <a:pos x="4185" y="615"/>
              </a:cxn>
              <a:cxn ang="0">
                <a:pos x="4108" y="692"/>
              </a:cxn>
              <a:cxn ang="0">
                <a:pos x="3926" y="759"/>
              </a:cxn>
              <a:cxn ang="0">
                <a:pos x="3840" y="653"/>
              </a:cxn>
              <a:cxn ang="0">
                <a:pos x="3696" y="538"/>
              </a:cxn>
              <a:cxn ang="0">
                <a:pos x="3600" y="576"/>
              </a:cxn>
              <a:cxn ang="0">
                <a:pos x="3556" y="716"/>
              </a:cxn>
              <a:cxn ang="0">
                <a:pos x="3408" y="807"/>
              </a:cxn>
              <a:cxn ang="0">
                <a:pos x="3321" y="855"/>
              </a:cxn>
              <a:cxn ang="0">
                <a:pos x="3177" y="730"/>
              </a:cxn>
              <a:cxn ang="0">
                <a:pos x="3091" y="653"/>
              </a:cxn>
              <a:cxn ang="0">
                <a:pos x="2860" y="500"/>
              </a:cxn>
              <a:cxn ang="0">
                <a:pos x="2726" y="432"/>
              </a:cxn>
              <a:cxn ang="0">
                <a:pos x="2284" y="500"/>
              </a:cxn>
              <a:cxn ang="0">
                <a:pos x="2164" y="672"/>
              </a:cxn>
              <a:cxn ang="0">
                <a:pos x="2035" y="788"/>
              </a:cxn>
              <a:cxn ang="0">
                <a:pos x="1804" y="884"/>
              </a:cxn>
              <a:cxn ang="0">
                <a:pos x="1737" y="951"/>
              </a:cxn>
              <a:cxn ang="0">
                <a:pos x="1579" y="1042"/>
              </a:cxn>
              <a:cxn ang="0">
                <a:pos x="1430" y="1044"/>
              </a:cxn>
              <a:cxn ang="0">
                <a:pos x="1228" y="1076"/>
              </a:cxn>
              <a:cxn ang="0">
                <a:pos x="1204" y="1157"/>
              </a:cxn>
              <a:cxn ang="0">
                <a:pos x="1106" y="1289"/>
              </a:cxn>
              <a:cxn ang="0">
                <a:pos x="988" y="1412"/>
              </a:cxn>
              <a:cxn ang="0">
                <a:pos x="984" y="1553"/>
              </a:cxn>
              <a:cxn ang="0">
                <a:pos x="842" y="1702"/>
              </a:cxn>
              <a:cxn ang="0">
                <a:pos x="746" y="1788"/>
              </a:cxn>
              <a:cxn ang="0">
                <a:pos x="700" y="1623"/>
              </a:cxn>
              <a:cxn ang="0">
                <a:pos x="501" y="1702"/>
              </a:cxn>
              <a:cxn ang="0">
                <a:pos x="364" y="1661"/>
              </a:cxn>
              <a:cxn ang="0">
                <a:pos x="417" y="1431"/>
              </a:cxn>
              <a:cxn ang="0">
                <a:pos x="259" y="1450"/>
              </a:cxn>
              <a:cxn ang="0">
                <a:pos x="144" y="1133"/>
              </a:cxn>
              <a:cxn ang="0">
                <a:pos x="163" y="816"/>
              </a:cxn>
              <a:cxn ang="0">
                <a:pos x="124" y="605"/>
              </a:cxn>
              <a:cxn ang="0">
                <a:pos x="163" y="442"/>
              </a:cxn>
              <a:cxn ang="0">
                <a:pos x="124" y="394"/>
              </a:cxn>
              <a:cxn ang="0">
                <a:pos x="96" y="308"/>
              </a:cxn>
              <a:cxn ang="0">
                <a:pos x="134" y="269"/>
              </a:cxn>
              <a:cxn ang="0">
                <a:pos x="105" y="96"/>
              </a:cxn>
              <a:cxn ang="0">
                <a:pos x="19" y="39"/>
              </a:cxn>
            </a:cxnLst>
            <a:rect l="0" t="0" r="r" b="b"/>
            <a:pathLst>
              <a:path w="5097" h="1813">
                <a:moveTo>
                  <a:pt x="5097" y="106"/>
                </a:moveTo>
                <a:cubicBezTo>
                  <a:pt x="5010" y="49"/>
                  <a:pt x="4970" y="51"/>
                  <a:pt x="4857" y="44"/>
                </a:cubicBezTo>
                <a:cubicBezTo>
                  <a:pt x="4838" y="38"/>
                  <a:pt x="4819" y="16"/>
                  <a:pt x="4800" y="10"/>
                </a:cubicBezTo>
                <a:cubicBezTo>
                  <a:pt x="4790" y="7"/>
                  <a:pt x="4742" y="20"/>
                  <a:pt x="4742" y="20"/>
                </a:cubicBezTo>
                <a:cubicBezTo>
                  <a:pt x="4707" y="26"/>
                  <a:pt x="4598" y="42"/>
                  <a:pt x="4560" y="68"/>
                </a:cubicBezTo>
                <a:cubicBezTo>
                  <a:pt x="4550" y="91"/>
                  <a:pt x="4526" y="149"/>
                  <a:pt x="4512" y="178"/>
                </a:cubicBezTo>
                <a:cubicBezTo>
                  <a:pt x="4478" y="284"/>
                  <a:pt x="4520" y="148"/>
                  <a:pt x="4473" y="240"/>
                </a:cubicBezTo>
                <a:cubicBezTo>
                  <a:pt x="4464" y="258"/>
                  <a:pt x="4451" y="250"/>
                  <a:pt x="4444" y="269"/>
                </a:cubicBezTo>
                <a:cubicBezTo>
                  <a:pt x="4437" y="290"/>
                  <a:pt x="4412" y="311"/>
                  <a:pt x="4396" y="327"/>
                </a:cubicBezTo>
                <a:cubicBezTo>
                  <a:pt x="4361" y="362"/>
                  <a:pt x="4351" y="421"/>
                  <a:pt x="4315" y="456"/>
                </a:cubicBezTo>
                <a:cubicBezTo>
                  <a:pt x="4301" y="500"/>
                  <a:pt x="4258" y="500"/>
                  <a:pt x="4233" y="538"/>
                </a:cubicBezTo>
                <a:cubicBezTo>
                  <a:pt x="4223" y="571"/>
                  <a:pt x="4204" y="586"/>
                  <a:pt x="4185" y="615"/>
                </a:cubicBezTo>
                <a:cubicBezTo>
                  <a:pt x="4162" y="690"/>
                  <a:pt x="4197" y="604"/>
                  <a:pt x="4147" y="653"/>
                </a:cubicBezTo>
                <a:cubicBezTo>
                  <a:pt x="4093" y="706"/>
                  <a:pt x="4187" y="665"/>
                  <a:pt x="4108" y="692"/>
                </a:cubicBezTo>
                <a:cubicBezTo>
                  <a:pt x="4081" y="732"/>
                  <a:pt x="4058" y="754"/>
                  <a:pt x="4012" y="768"/>
                </a:cubicBezTo>
                <a:cubicBezTo>
                  <a:pt x="3983" y="765"/>
                  <a:pt x="3953" y="768"/>
                  <a:pt x="3926" y="759"/>
                </a:cubicBezTo>
                <a:cubicBezTo>
                  <a:pt x="3888" y="746"/>
                  <a:pt x="3887" y="697"/>
                  <a:pt x="3868" y="672"/>
                </a:cubicBezTo>
                <a:cubicBezTo>
                  <a:pt x="3861" y="663"/>
                  <a:pt x="3849" y="659"/>
                  <a:pt x="3840" y="653"/>
                </a:cubicBezTo>
                <a:cubicBezTo>
                  <a:pt x="3827" y="615"/>
                  <a:pt x="3821" y="599"/>
                  <a:pt x="3782" y="586"/>
                </a:cubicBezTo>
                <a:cubicBezTo>
                  <a:pt x="3754" y="544"/>
                  <a:pt x="3744" y="551"/>
                  <a:pt x="3696" y="538"/>
                </a:cubicBezTo>
                <a:cubicBezTo>
                  <a:pt x="3667" y="541"/>
                  <a:pt x="3636" y="537"/>
                  <a:pt x="3609" y="548"/>
                </a:cubicBezTo>
                <a:cubicBezTo>
                  <a:pt x="3600" y="552"/>
                  <a:pt x="3605" y="568"/>
                  <a:pt x="3600" y="576"/>
                </a:cubicBezTo>
                <a:cubicBezTo>
                  <a:pt x="3591" y="591"/>
                  <a:pt x="3555" y="625"/>
                  <a:pt x="3542" y="634"/>
                </a:cubicBezTo>
                <a:cubicBezTo>
                  <a:pt x="3532" y="662"/>
                  <a:pt x="3569" y="690"/>
                  <a:pt x="3556" y="716"/>
                </a:cubicBezTo>
                <a:cubicBezTo>
                  <a:pt x="3552" y="723"/>
                  <a:pt x="3465" y="751"/>
                  <a:pt x="3456" y="759"/>
                </a:cubicBezTo>
                <a:cubicBezTo>
                  <a:pt x="3439" y="774"/>
                  <a:pt x="3424" y="791"/>
                  <a:pt x="3408" y="807"/>
                </a:cubicBezTo>
                <a:cubicBezTo>
                  <a:pt x="3401" y="813"/>
                  <a:pt x="3388" y="826"/>
                  <a:pt x="3388" y="826"/>
                </a:cubicBezTo>
                <a:cubicBezTo>
                  <a:pt x="3373" y="875"/>
                  <a:pt x="3366" y="885"/>
                  <a:pt x="3321" y="855"/>
                </a:cubicBezTo>
                <a:cubicBezTo>
                  <a:pt x="3295" y="815"/>
                  <a:pt x="3260" y="794"/>
                  <a:pt x="3216" y="778"/>
                </a:cubicBezTo>
                <a:cubicBezTo>
                  <a:pt x="3190" y="702"/>
                  <a:pt x="3229" y="795"/>
                  <a:pt x="3177" y="730"/>
                </a:cubicBezTo>
                <a:cubicBezTo>
                  <a:pt x="3171" y="722"/>
                  <a:pt x="3173" y="710"/>
                  <a:pt x="3168" y="701"/>
                </a:cubicBezTo>
                <a:cubicBezTo>
                  <a:pt x="3152" y="675"/>
                  <a:pt x="3118" y="662"/>
                  <a:pt x="3091" y="653"/>
                </a:cubicBezTo>
                <a:cubicBezTo>
                  <a:pt x="3035" y="597"/>
                  <a:pt x="3019" y="619"/>
                  <a:pt x="2947" y="634"/>
                </a:cubicBezTo>
                <a:cubicBezTo>
                  <a:pt x="2936" y="543"/>
                  <a:pt x="2945" y="526"/>
                  <a:pt x="2860" y="500"/>
                </a:cubicBezTo>
                <a:cubicBezTo>
                  <a:pt x="2840" y="479"/>
                  <a:pt x="2811" y="464"/>
                  <a:pt x="2784" y="452"/>
                </a:cubicBezTo>
                <a:cubicBezTo>
                  <a:pt x="2765" y="444"/>
                  <a:pt x="2726" y="432"/>
                  <a:pt x="2726" y="432"/>
                </a:cubicBezTo>
                <a:cubicBezTo>
                  <a:pt x="2606" y="441"/>
                  <a:pt x="2491" y="461"/>
                  <a:pt x="2371" y="471"/>
                </a:cubicBezTo>
                <a:cubicBezTo>
                  <a:pt x="2342" y="480"/>
                  <a:pt x="2284" y="500"/>
                  <a:pt x="2284" y="500"/>
                </a:cubicBezTo>
                <a:cubicBezTo>
                  <a:pt x="2261" y="534"/>
                  <a:pt x="2263" y="582"/>
                  <a:pt x="2227" y="605"/>
                </a:cubicBezTo>
                <a:cubicBezTo>
                  <a:pt x="2183" y="673"/>
                  <a:pt x="2212" y="640"/>
                  <a:pt x="2164" y="672"/>
                </a:cubicBezTo>
                <a:cubicBezTo>
                  <a:pt x="2142" y="739"/>
                  <a:pt x="2174" y="727"/>
                  <a:pt x="2126" y="744"/>
                </a:cubicBezTo>
                <a:cubicBezTo>
                  <a:pt x="2097" y="788"/>
                  <a:pt x="2068" y="753"/>
                  <a:pt x="2035" y="788"/>
                </a:cubicBezTo>
                <a:cubicBezTo>
                  <a:pt x="2020" y="831"/>
                  <a:pt x="2028" y="832"/>
                  <a:pt x="1982" y="816"/>
                </a:cubicBezTo>
                <a:cubicBezTo>
                  <a:pt x="1910" y="840"/>
                  <a:pt x="1863" y="864"/>
                  <a:pt x="1804" y="884"/>
                </a:cubicBezTo>
                <a:cubicBezTo>
                  <a:pt x="1748" y="966"/>
                  <a:pt x="1824" y="867"/>
                  <a:pt x="1756" y="922"/>
                </a:cubicBezTo>
                <a:cubicBezTo>
                  <a:pt x="1747" y="929"/>
                  <a:pt x="1746" y="943"/>
                  <a:pt x="1737" y="951"/>
                </a:cubicBezTo>
                <a:cubicBezTo>
                  <a:pt x="1688" y="994"/>
                  <a:pt x="1655" y="998"/>
                  <a:pt x="1593" y="1008"/>
                </a:cubicBezTo>
                <a:cubicBezTo>
                  <a:pt x="1571" y="1023"/>
                  <a:pt x="1592" y="1032"/>
                  <a:pt x="1579" y="1042"/>
                </a:cubicBezTo>
                <a:cubicBezTo>
                  <a:pt x="1566" y="1052"/>
                  <a:pt x="1539" y="1066"/>
                  <a:pt x="1514" y="1066"/>
                </a:cubicBezTo>
                <a:cubicBezTo>
                  <a:pt x="1503" y="1069"/>
                  <a:pt x="1439" y="1037"/>
                  <a:pt x="1430" y="1044"/>
                </a:cubicBezTo>
                <a:cubicBezTo>
                  <a:pt x="1422" y="1050"/>
                  <a:pt x="1382" y="1073"/>
                  <a:pt x="1372" y="1076"/>
                </a:cubicBezTo>
                <a:cubicBezTo>
                  <a:pt x="1369" y="1076"/>
                  <a:pt x="1257" y="1053"/>
                  <a:pt x="1228" y="1076"/>
                </a:cubicBezTo>
                <a:cubicBezTo>
                  <a:pt x="1220" y="1082"/>
                  <a:pt x="1225" y="1096"/>
                  <a:pt x="1219" y="1104"/>
                </a:cubicBezTo>
                <a:cubicBezTo>
                  <a:pt x="1198" y="1133"/>
                  <a:pt x="1231" y="1138"/>
                  <a:pt x="1204" y="1157"/>
                </a:cubicBezTo>
                <a:cubicBezTo>
                  <a:pt x="1180" y="1227"/>
                  <a:pt x="1142" y="1149"/>
                  <a:pt x="1106" y="1220"/>
                </a:cubicBezTo>
                <a:cubicBezTo>
                  <a:pt x="1097" y="1238"/>
                  <a:pt x="1116" y="1272"/>
                  <a:pt x="1106" y="1289"/>
                </a:cubicBezTo>
                <a:cubicBezTo>
                  <a:pt x="1092" y="1312"/>
                  <a:pt x="1079" y="1333"/>
                  <a:pt x="1058" y="1347"/>
                </a:cubicBezTo>
                <a:cubicBezTo>
                  <a:pt x="1032" y="1386"/>
                  <a:pt x="1026" y="1386"/>
                  <a:pt x="988" y="1412"/>
                </a:cubicBezTo>
                <a:cubicBezTo>
                  <a:pt x="974" y="1439"/>
                  <a:pt x="982" y="1465"/>
                  <a:pt x="981" y="1488"/>
                </a:cubicBezTo>
                <a:cubicBezTo>
                  <a:pt x="980" y="1511"/>
                  <a:pt x="996" y="1513"/>
                  <a:pt x="984" y="1553"/>
                </a:cubicBezTo>
                <a:cubicBezTo>
                  <a:pt x="959" y="1628"/>
                  <a:pt x="966" y="1709"/>
                  <a:pt x="907" y="1726"/>
                </a:cubicBezTo>
                <a:cubicBezTo>
                  <a:pt x="889" y="1744"/>
                  <a:pt x="864" y="1708"/>
                  <a:pt x="842" y="1702"/>
                </a:cubicBezTo>
                <a:cubicBezTo>
                  <a:pt x="821" y="1706"/>
                  <a:pt x="796" y="1738"/>
                  <a:pt x="780" y="1752"/>
                </a:cubicBezTo>
                <a:cubicBezTo>
                  <a:pt x="763" y="1763"/>
                  <a:pt x="756" y="1782"/>
                  <a:pt x="746" y="1788"/>
                </a:cubicBezTo>
                <a:cubicBezTo>
                  <a:pt x="736" y="1794"/>
                  <a:pt x="728" y="1813"/>
                  <a:pt x="720" y="1786"/>
                </a:cubicBezTo>
                <a:cubicBezTo>
                  <a:pt x="702" y="1734"/>
                  <a:pt x="733" y="1666"/>
                  <a:pt x="700" y="1623"/>
                </a:cubicBezTo>
                <a:cubicBezTo>
                  <a:pt x="682" y="1600"/>
                  <a:pt x="643" y="1629"/>
                  <a:pt x="614" y="1632"/>
                </a:cubicBezTo>
                <a:cubicBezTo>
                  <a:pt x="578" y="1670"/>
                  <a:pt x="547" y="1676"/>
                  <a:pt x="501" y="1702"/>
                </a:cubicBezTo>
                <a:cubicBezTo>
                  <a:pt x="476" y="1710"/>
                  <a:pt x="486" y="1719"/>
                  <a:pt x="463" y="1712"/>
                </a:cubicBezTo>
                <a:cubicBezTo>
                  <a:pt x="440" y="1705"/>
                  <a:pt x="379" y="1697"/>
                  <a:pt x="364" y="1661"/>
                </a:cubicBezTo>
                <a:cubicBezTo>
                  <a:pt x="348" y="1608"/>
                  <a:pt x="366" y="1552"/>
                  <a:pt x="372" y="1498"/>
                </a:cubicBezTo>
                <a:cubicBezTo>
                  <a:pt x="376" y="1456"/>
                  <a:pt x="407" y="1476"/>
                  <a:pt x="417" y="1431"/>
                </a:cubicBezTo>
                <a:cubicBezTo>
                  <a:pt x="427" y="1386"/>
                  <a:pt x="458" y="1226"/>
                  <a:pt x="432" y="1229"/>
                </a:cubicBezTo>
                <a:cubicBezTo>
                  <a:pt x="406" y="1232"/>
                  <a:pt x="297" y="1442"/>
                  <a:pt x="259" y="1450"/>
                </a:cubicBezTo>
                <a:cubicBezTo>
                  <a:pt x="205" y="1396"/>
                  <a:pt x="215" y="1363"/>
                  <a:pt x="201" y="1277"/>
                </a:cubicBezTo>
                <a:cubicBezTo>
                  <a:pt x="193" y="1230"/>
                  <a:pt x="170" y="1173"/>
                  <a:pt x="144" y="1133"/>
                </a:cubicBezTo>
                <a:cubicBezTo>
                  <a:pt x="132" y="1031"/>
                  <a:pt x="142" y="950"/>
                  <a:pt x="172" y="855"/>
                </a:cubicBezTo>
                <a:cubicBezTo>
                  <a:pt x="169" y="842"/>
                  <a:pt x="168" y="828"/>
                  <a:pt x="163" y="816"/>
                </a:cubicBezTo>
                <a:cubicBezTo>
                  <a:pt x="159" y="806"/>
                  <a:pt x="146" y="799"/>
                  <a:pt x="144" y="788"/>
                </a:cubicBezTo>
                <a:cubicBezTo>
                  <a:pt x="105" y="540"/>
                  <a:pt x="156" y="699"/>
                  <a:pt x="124" y="605"/>
                </a:cubicBezTo>
                <a:cubicBezTo>
                  <a:pt x="148" y="582"/>
                  <a:pt x="153" y="556"/>
                  <a:pt x="172" y="528"/>
                </a:cubicBezTo>
                <a:cubicBezTo>
                  <a:pt x="169" y="499"/>
                  <a:pt x="173" y="469"/>
                  <a:pt x="163" y="442"/>
                </a:cubicBezTo>
                <a:cubicBezTo>
                  <a:pt x="159" y="431"/>
                  <a:pt x="141" y="432"/>
                  <a:pt x="134" y="423"/>
                </a:cubicBezTo>
                <a:cubicBezTo>
                  <a:pt x="128" y="415"/>
                  <a:pt x="127" y="404"/>
                  <a:pt x="124" y="394"/>
                </a:cubicBezTo>
                <a:cubicBezTo>
                  <a:pt x="118" y="375"/>
                  <a:pt x="111" y="355"/>
                  <a:pt x="105" y="336"/>
                </a:cubicBezTo>
                <a:cubicBezTo>
                  <a:pt x="102" y="327"/>
                  <a:pt x="96" y="308"/>
                  <a:pt x="96" y="308"/>
                </a:cubicBezTo>
                <a:cubicBezTo>
                  <a:pt x="99" y="298"/>
                  <a:pt x="98" y="286"/>
                  <a:pt x="105" y="279"/>
                </a:cubicBezTo>
                <a:cubicBezTo>
                  <a:pt x="112" y="272"/>
                  <a:pt x="128" y="277"/>
                  <a:pt x="134" y="269"/>
                </a:cubicBezTo>
                <a:cubicBezTo>
                  <a:pt x="146" y="253"/>
                  <a:pt x="153" y="212"/>
                  <a:pt x="153" y="212"/>
                </a:cubicBezTo>
                <a:cubicBezTo>
                  <a:pt x="123" y="181"/>
                  <a:pt x="118" y="137"/>
                  <a:pt x="105" y="96"/>
                </a:cubicBezTo>
                <a:cubicBezTo>
                  <a:pt x="98" y="74"/>
                  <a:pt x="67" y="71"/>
                  <a:pt x="48" y="58"/>
                </a:cubicBezTo>
                <a:cubicBezTo>
                  <a:pt x="38" y="52"/>
                  <a:pt x="19" y="39"/>
                  <a:pt x="19" y="39"/>
                </a:cubicBezTo>
                <a:cubicBezTo>
                  <a:pt x="8" y="6"/>
                  <a:pt x="16" y="18"/>
                  <a:pt x="0" y="0"/>
                </a:cubicBezTo>
              </a:path>
            </a:pathLst>
          </a:custGeom>
          <a:noFill/>
          <a:ln w="38100" cmpd="sng">
            <a:solidFill>
              <a:srgbClr val="99CC00"/>
            </a:solidFill>
            <a:round/>
          </a:ln>
          <a:effectLst/>
        </p:spPr>
        <p:txBody>
          <a:bodyPr wrap="none" anchor="ctr"/>
          <a:lstStyle/>
          <a:p>
            <a:endParaRPr lang="zh-CN" altLang="en-US" sz="1715"/>
          </a:p>
        </p:txBody>
      </p:sp>
      <p:sp>
        <p:nvSpPr>
          <p:cNvPr id="48" name="AutoShape 39"/>
          <p:cNvSpPr>
            <a:spLocks noChangeArrowheads="1"/>
          </p:cNvSpPr>
          <p:nvPr/>
        </p:nvSpPr>
        <p:spPr bwMode="auto">
          <a:xfrm>
            <a:off x="6850440" y="5665086"/>
            <a:ext cx="217714" cy="217714"/>
          </a:xfrm>
          <a:prstGeom prst="star5">
            <a:avLst/>
          </a:prstGeom>
          <a:solidFill>
            <a:srgbClr val="FF0000"/>
          </a:solidFill>
          <a:ln w="9525">
            <a:solidFill>
              <a:schemeClr val="tx1"/>
            </a:solidFill>
            <a:miter lim="800000"/>
          </a:ln>
          <a:effectLst/>
        </p:spPr>
        <p:txBody>
          <a:bodyPr wrap="none" anchor="ctr"/>
          <a:lstStyle/>
          <a:p>
            <a:endParaRPr lang="zh-CN" altLang="en-US" sz="1715"/>
          </a:p>
        </p:txBody>
      </p:sp>
      <p:sp>
        <p:nvSpPr>
          <p:cNvPr id="49" name="AutoShape 40"/>
          <p:cNvSpPr>
            <a:spLocks noChangeArrowheads="1"/>
          </p:cNvSpPr>
          <p:nvPr/>
        </p:nvSpPr>
        <p:spPr bwMode="auto">
          <a:xfrm>
            <a:off x="3657298" y="5592514"/>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2" name="AutoShape 41"/>
          <p:cNvSpPr>
            <a:spLocks noChangeArrowheads="1"/>
          </p:cNvSpPr>
          <p:nvPr/>
        </p:nvSpPr>
        <p:spPr bwMode="auto">
          <a:xfrm>
            <a:off x="2205869" y="4141086"/>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3" name="AutoShape 42"/>
          <p:cNvSpPr>
            <a:spLocks noChangeArrowheads="1"/>
          </p:cNvSpPr>
          <p:nvPr/>
        </p:nvSpPr>
        <p:spPr bwMode="auto">
          <a:xfrm>
            <a:off x="2133298" y="4431371"/>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4" name="AutoShape 43"/>
          <p:cNvSpPr>
            <a:spLocks noChangeArrowheads="1"/>
          </p:cNvSpPr>
          <p:nvPr/>
        </p:nvSpPr>
        <p:spPr bwMode="auto">
          <a:xfrm>
            <a:off x="2496155" y="3052514"/>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5" name="AutoShape 44"/>
          <p:cNvSpPr>
            <a:spLocks noChangeArrowheads="1"/>
          </p:cNvSpPr>
          <p:nvPr/>
        </p:nvSpPr>
        <p:spPr bwMode="auto">
          <a:xfrm>
            <a:off x="4237869" y="1238229"/>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6" name="Freeform 45"/>
          <p:cNvSpPr/>
          <p:nvPr/>
        </p:nvSpPr>
        <p:spPr bwMode="auto">
          <a:xfrm>
            <a:off x="3004155" y="4576514"/>
            <a:ext cx="456595" cy="710595"/>
          </a:xfrm>
          <a:custGeom>
            <a:avLst/>
            <a:gdLst/>
            <a:ahLst/>
            <a:cxnLst>
              <a:cxn ang="0">
                <a:pos x="268" y="0"/>
              </a:cxn>
              <a:cxn ang="0">
                <a:pos x="220" y="76"/>
              </a:cxn>
              <a:cxn ang="0">
                <a:pos x="283" y="216"/>
              </a:cxn>
              <a:cxn ang="0">
                <a:pos x="302" y="259"/>
              </a:cxn>
              <a:cxn ang="0">
                <a:pos x="273" y="345"/>
              </a:cxn>
              <a:cxn ang="0">
                <a:pos x="235" y="374"/>
              </a:cxn>
              <a:cxn ang="0">
                <a:pos x="206" y="364"/>
              </a:cxn>
              <a:cxn ang="0">
                <a:pos x="192" y="360"/>
              </a:cxn>
              <a:cxn ang="0">
                <a:pos x="163" y="350"/>
              </a:cxn>
              <a:cxn ang="0">
                <a:pos x="105" y="369"/>
              </a:cxn>
              <a:cxn ang="0">
                <a:pos x="67" y="398"/>
              </a:cxn>
              <a:cxn ang="0">
                <a:pos x="43" y="441"/>
              </a:cxn>
              <a:cxn ang="0">
                <a:pos x="14" y="460"/>
              </a:cxn>
              <a:cxn ang="0">
                <a:pos x="0" y="470"/>
              </a:cxn>
            </a:cxnLst>
            <a:rect l="0" t="0" r="r" b="b"/>
            <a:pathLst>
              <a:path w="302" h="470">
                <a:moveTo>
                  <a:pt x="268" y="0"/>
                </a:moveTo>
                <a:cubicBezTo>
                  <a:pt x="252" y="12"/>
                  <a:pt x="231" y="60"/>
                  <a:pt x="220" y="76"/>
                </a:cubicBezTo>
                <a:cubicBezTo>
                  <a:pt x="203" y="139"/>
                  <a:pt x="234" y="183"/>
                  <a:pt x="283" y="216"/>
                </a:cubicBezTo>
                <a:cubicBezTo>
                  <a:pt x="288" y="231"/>
                  <a:pt x="297" y="244"/>
                  <a:pt x="302" y="259"/>
                </a:cubicBezTo>
                <a:cubicBezTo>
                  <a:pt x="299" y="288"/>
                  <a:pt x="300" y="329"/>
                  <a:pt x="273" y="345"/>
                </a:cubicBezTo>
                <a:cubicBezTo>
                  <a:pt x="262" y="364"/>
                  <a:pt x="252" y="362"/>
                  <a:pt x="235" y="374"/>
                </a:cubicBezTo>
                <a:cubicBezTo>
                  <a:pt x="225" y="371"/>
                  <a:pt x="216" y="367"/>
                  <a:pt x="206" y="364"/>
                </a:cubicBezTo>
                <a:cubicBezTo>
                  <a:pt x="201" y="363"/>
                  <a:pt x="197" y="362"/>
                  <a:pt x="192" y="360"/>
                </a:cubicBezTo>
                <a:cubicBezTo>
                  <a:pt x="182" y="357"/>
                  <a:pt x="163" y="350"/>
                  <a:pt x="163" y="350"/>
                </a:cubicBezTo>
                <a:cubicBezTo>
                  <a:pt x="139" y="354"/>
                  <a:pt x="125" y="356"/>
                  <a:pt x="105" y="369"/>
                </a:cubicBezTo>
                <a:cubicBezTo>
                  <a:pt x="89" y="379"/>
                  <a:pt x="85" y="392"/>
                  <a:pt x="67" y="398"/>
                </a:cubicBezTo>
                <a:cubicBezTo>
                  <a:pt x="58" y="423"/>
                  <a:pt x="65" y="408"/>
                  <a:pt x="43" y="441"/>
                </a:cubicBezTo>
                <a:cubicBezTo>
                  <a:pt x="37" y="451"/>
                  <a:pt x="24" y="454"/>
                  <a:pt x="14" y="460"/>
                </a:cubicBezTo>
                <a:cubicBezTo>
                  <a:pt x="9" y="463"/>
                  <a:pt x="0" y="470"/>
                  <a:pt x="0" y="470"/>
                </a:cubicBezTo>
              </a:path>
            </a:pathLst>
          </a:custGeom>
          <a:noFill/>
          <a:ln w="28575" cmpd="sng">
            <a:solidFill>
              <a:srgbClr val="99CC00"/>
            </a:solidFill>
            <a:round/>
          </a:ln>
          <a:effectLst/>
        </p:spPr>
        <p:txBody>
          <a:bodyPr wrap="none" anchor="ctr"/>
          <a:lstStyle/>
          <a:p>
            <a:endParaRPr lang="zh-CN" altLang="en-US" sz="1715"/>
          </a:p>
        </p:txBody>
      </p:sp>
      <p:sp>
        <p:nvSpPr>
          <p:cNvPr id="57" name="Freeform 46"/>
          <p:cNvSpPr/>
          <p:nvPr/>
        </p:nvSpPr>
        <p:spPr bwMode="auto">
          <a:xfrm>
            <a:off x="5907012" y="5955371"/>
            <a:ext cx="72571" cy="435429"/>
          </a:xfrm>
          <a:custGeom>
            <a:avLst/>
            <a:gdLst/>
            <a:ahLst/>
            <a:cxnLst>
              <a:cxn ang="0">
                <a:pos x="48" y="0"/>
              </a:cxn>
              <a:cxn ang="0">
                <a:pos x="38" y="144"/>
              </a:cxn>
              <a:cxn ang="0">
                <a:pos x="0" y="288"/>
              </a:cxn>
            </a:cxnLst>
            <a:rect l="0" t="0" r="r" b="b"/>
            <a:pathLst>
              <a:path w="48" h="288">
                <a:moveTo>
                  <a:pt x="48" y="0"/>
                </a:moveTo>
                <a:lnTo>
                  <a:pt x="38" y="144"/>
                </a:lnTo>
                <a:lnTo>
                  <a:pt x="0"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62" name="Freeform 47"/>
          <p:cNvSpPr/>
          <p:nvPr/>
        </p:nvSpPr>
        <p:spPr bwMode="auto">
          <a:xfrm>
            <a:off x="6269869" y="5955371"/>
            <a:ext cx="72571" cy="435429"/>
          </a:xfrm>
          <a:custGeom>
            <a:avLst/>
            <a:gdLst/>
            <a:ahLst/>
            <a:cxnLst>
              <a:cxn ang="0">
                <a:pos x="48" y="0"/>
              </a:cxn>
              <a:cxn ang="0">
                <a:pos x="43" y="168"/>
              </a:cxn>
              <a:cxn ang="0">
                <a:pos x="0" y="288"/>
              </a:cxn>
            </a:cxnLst>
            <a:rect l="0" t="0" r="r" b="b"/>
            <a:pathLst>
              <a:path w="48" h="288">
                <a:moveTo>
                  <a:pt x="48" y="0"/>
                </a:moveTo>
                <a:lnTo>
                  <a:pt x="43" y="168"/>
                </a:lnTo>
                <a:lnTo>
                  <a:pt x="0"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67" name="Freeform 48"/>
          <p:cNvSpPr/>
          <p:nvPr/>
        </p:nvSpPr>
        <p:spPr bwMode="auto">
          <a:xfrm>
            <a:off x="6632726" y="5882800"/>
            <a:ext cx="28727" cy="435429"/>
          </a:xfrm>
          <a:custGeom>
            <a:avLst/>
            <a:gdLst/>
            <a:ahLst/>
            <a:cxnLst>
              <a:cxn ang="0">
                <a:pos x="0" y="0"/>
              </a:cxn>
              <a:cxn ang="0">
                <a:pos x="19" y="101"/>
              </a:cxn>
              <a:cxn ang="0">
                <a:pos x="19" y="187"/>
              </a:cxn>
              <a:cxn ang="0">
                <a:pos x="1" y="288"/>
              </a:cxn>
            </a:cxnLst>
            <a:rect l="0" t="0" r="r" b="b"/>
            <a:pathLst>
              <a:path w="19" h="288">
                <a:moveTo>
                  <a:pt x="0" y="0"/>
                </a:moveTo>
                <a:lnTo>
                  <a:pt x="19" y="101"/>
                </a:lnTo>
                <a:lnTo>
                  <a:pt x="19" y="187"/>
                </a:lnTo>
                <a:lnTo>
                  <a:pt x="1"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4" name="Freeform 49"/>
          <p:cNvSpPr/>
          <p:nvPr/>
        </p:nvSpPr>
        <p:spPr bwMode="auto">
          <a:xfrm>
            <a:off x="5108726" y="5737657"/>
            <a:ext cx="217714" cy="508000"/>
          </a:xfrm>
          <a:custGeom>
            <a:avLst/>
            <a:gdLst/>
            <a:ahLst/>
            <a:cxnLst>
              <a:cxn ang="0">
                <a:pos x="144" y="0"/>
              </a:cxn>
              <a:cxn ang="0">
                <a:pos x="101" y="125"/>
              </a:cxn>
              <a:cxn ang="0">
                <a:pos x="48" y="240"/>
              </a:cxn>
              <a:cxn ang="0">
                <a:pos x="0" y="336"/>
              </a:cxn>
            </a:cxnLst>
            <a:rect l="0" t="0" r="r" b="b"/>
            <a:pathLst>
              <a:path w="144" h="336">
                <a:moveTo>
                  <a:pt x="144" y="0"/>
                </a:moveTo>
                <a:lnTo>
                  <a:pt x="101" y="125"/>
                </a:lnTo>
                <a:lnTo>
                  <a:pt x="48" y="240"/>
                </a:lnTo>
                <a:lnTo>
                  <a:pt x="0" y="336"/>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5" name="Line 50"/>
          <p:cNvSpPr>
            <a:spLocks noChangeShapeType="1"/>
          </p:cNvSpPr>
          <p:nvPr/>
        </p:nvSpPr>
        <p:spPr bwMode="auto">
          <a:xfrm rot="17077253">
            <a:off x="5327197" y="5809473"/>
            <a:ext cx="1511" cy="72571"/>
          </a:xfrm>
          <a:prstGeom prst="line">
            <a:avLst/>
          </a:prstGeom>
          <a:noFill/>
          <a:ln w="38100">
            <a:solidFill>
              <a:schemeClr val="tx1"/>
            </a:solidFill>
            <a:round/>
          </a:ln>
          <a:effectLst/>
        </p:spPr>
        <p:txBody>
          <a:bodyPr wrap="none" anchor="ctr"/>
          <a:lstStyle/>
          <a:p>
            <a:endParaRPr lang="zh-CN" altLang="en-US" sz="1715"/>
          </a:p>
        </p:txBody>
      </p:sp>
      <p:sp>
        <p:nvSpPr>
          <p:cNvPr id="76" name="Line 51"/>
          <p:cNvSpPr>
            <a:spLocks noChangeShapeType="1"/>
          </p:cNvSpPr>
          <p:nvPr/>
        </p:nvSpPr>
        <p:spPr bwMode="auto">
          <a:xfrm>
            <a:off x="5253869" y="5955371"/>
            <a:ext cx="72571" cy="0"/>
          </a:xfrm>
          <a:prstGeom prst="line">
            <a:avLst/>
          </a:prstGeom>
          <a:noFill/>
          <a:ln w="38100">
            <a:solidFill>
              <a:schemeClr val="tx1"/>
            </a:solidFill>
            <a:round/>
          </a:ln>
          <a:effectLst/>
        </p:spPr>
        <p:txBody>
          <a:bodyPr wrap="none" anchor="ctr"/>
          <a:lstStyle/>
          <a:p>
            <a:endParaRPr lang="zh-CN" altLang="en-US" sz="1715"/>
          </a:p>
        </p:txBody>
      </p:sp>
      <p:sp>
        <p:nvSpPr>
          <p:cNvPr id="77" name="Line 52"/>
          <p:cNvSpPr>
            <a:spLocks noChangeShapeType="1"/>
          </p:cNvSpPr>
          <p:nvPr/>
        </p:nvSpPr>
        <p:spPr bwMode="auto">
          <a:xfrm>
            <a:off x="5181298" y="6100514"/>
            <a:ext cx="0" cy="0"/>
          </a:xfrm>
          <a:prstGeom prst="line">
            <a:avLst/>
          </a:prstGeom>
          <a:noFill/>
          <a:ln w="38100">
            <a:solidFill>
              <a:schemeClr val="tx1"/>
            </a:solidFill>
            <a:round/>
          </a:ln>
          <a:effectLst/>
        </p:spPr>
        <p:txBody>
          <a:bodyPr wrap="none" anchor="ctr"/>
          <a:lstStyle/>
          <a:p>
            <a:endParaRPr lang="zh-CN" altLang="en-US" sz="1715"/>
          </a:p>
        </p:txBody>
      </p:sp>
      <p:sp>
        <p:nvSpPr>
          <p:cNvPr id="78" name="Line 53"/>
          <p:cNvSpPr>
            <a:spLocks noChangeShapeType="1"/>
          </p:cNvSpPr>
          <p:nvPr/>
        </p:nvSpPr>
        <p:spPr bwMode="auto">
          <a:xfrm rot="735886">
            <a:off x="5181298" y="6100514"/>
            <a:ext cx="72571" cy="1512"/>
          </a:xfrm>
          <a:prstGeom prst="line">
            <a:avLst/>
          </a:prstGeom>
          <a:noFill/>
          <a:ln w="38100">
            <a:solidFill>
              <a:schemeClr val="tx1"/>
            </a:solidFill>
            <a:round/>
          </a:ln>
          <a:effectLst/>
        </p:spPr>
        <p:txBody>
          <a:bodyPr wrap="none" anchor="ctr"/>
          <a:lstStyle/>
          <a:p>
            <a:endParaRPr lang="zh-CN" altLang="en-US" sz="1715"/>
          </a:p>
        </p:txBody>
      </p:sp>
      <p:sp>
        <p:nvSpPr>
          <p:cNvPr id="79" name="Line 54"/>
          <p:cNvSpPr>
            <a:spLocks noChangeShapeType="1"/>
          </p:cNvSpPr>
          <p:nvPr/>
        </p:nvSpPr>
        <p:spPr bwMode="auto">
          <a:xfrm>
            <a:off x="5108726" y="6173086"/>
            <a:ext cx="72571" cy="0"/>
          </a:xfrm>
          <a:prstGeom prst="line">
            <a:avLst/>
          </a:prstGeom>
          <a:noFill/>
          <a:ln w="9525">
            <a:solidFill>
              <a:schemeClr val="tx1"/>
            </a:solidFill>
            <a:round/>
          </a:ln>
          <a:effectLst/>
        </p:spPr>
        <p:txBody>
          <a:bodyPr wrap="none" anchor="ctr"/>
          <a:lstStyle/>
          <a:p>
            <a:endParaRPr lang="zh-CN" altLang="en-US" sz="1715"/>
          </a:p>
        </p:txBody>
      </p:sp>
      <p:sp>
        <p:nvSpPr>
          <p:cNvPr id="80" name="Freeform 55"/>
          <p:cNvSpPr/>
          <p:nvPr/>
        </p:nvSpPr>
        <p:spPr bwMode="auto">
          <a:xfrm>
            <a:off x="5129893" y="6173086"/>
            <a:ext cx="95250" cy="15119"/>
          </a:xfrm>
          <a:custGeom>
            <a:avLst/>
            <a:gdLst/>
            <a:ahLst/>
            <a:cxnLst>
              <a:cxn ang="0">
                <a:pos x="0" y="0"/>
              </a:cxn>
              <a:cxn ang="0">
                <a:pos x="63" y="10"/>
              </a:cxn>
            </a:cxnLst>
            <a:rect l="0" t="0" r="r" b="b"/>
            <a:pathLst>
              <a:path w="63" h="10">
                <a:moveTo>
                  <a:pt x="0" y="0"/>
                </a:moveTo>
                <a:lnTo>
                  <a:pt x="63" y="1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1" name="Line 56"/>
          <p:cNvSpPr>
            <a:spLocks noChangeShapeType="1"/>
          </p:cNvSpPr>
          <p:nvPr/>
        </p:nvSpPr>
        <p:spPr bwMode="auto">
          <a:xfrm>
            <a:off x="5979583" y="6027943"/>
            <a:ext cx="72571" cy="0"/>
          </a:xfrm>
          <a:prstGeom prst="line">
            <a:avLst/>
          </a:prstGeom>
          <a:noFill/>
          <a:ln w="38100">
            <a:solidFill>
              <a:schemeClr val="tx1"/>
            </a:solidFill>
            <a:round/>
          </a:ln>
          <a:effectLst/>
        </p:spPr>
        <p:txBody>
          <a:bodyPr wrap="none" anchor="ctr"/>
          <a:lstStyle/>
          <a:p>
            <a:endParaRPr lang="zh-CN" altLang="en-US" sz="1715"/>
          </a:p>
        </p:txBody>
      </p:sp>
      <p:sp>
        <p:nvSpPr>
          <p:cNvPr id="82" name="Line 57"/>
          <p:cNvSpPr>
            <a:spLocks noChangeShapeType="1"/>
          </p:cNvSpPr>
          <p:nvPr/>
        </p:nvSpPr>
        <p:spPr bwMode="auto">
          <a:xfrm>
            <a:off x="5979583" y="6173086"/>
            <a:ext cx="72571" cy="0"/>
          </a:xfrm>
          <a:prstGeom prst="line">
            <a:avLst/>
          </a:prstGeom>
          <a:noFill/>
          <a:ln w="38100">
            <a:solidFill>
              <a:schemeClr val="tx1"/>
            </a:solidFill>
            <a:round/>
          </a:ln>
          <a:effectLst/>
        </p:spPr>
        <p:txBody>
          <a:bodyPr wrap="none" anchor="ctr"/>
          <a:lstStyle/>
          <a:p>
            <a:endParaRPr lang="zh-CN" altLang="en-US" sz="1715"/>
          </a:p>
        </p:txBody>
      </p:sp>
      <p:sp>
        <p:nvSpPr>
          <p:cNvPr id="83" name="Freeform 58"/>
          <p:cNvSpPr/>
          <p:nvPr/>
        </p:nvSpPr>
        <p:spPr bwMode="auto">
          <a:xfrm>
            <a:off x="5964464" y="6238098"/>
            <a:ext cx="87690" cy="9071"/>
          </a:xfrm>
          <a:custGeom>
            <a:avLst/>
            <a:gdLst/>
            <a:ahLst/>
            <a:cxnLst>
              <a:cxn ang="0">
                <a:pos x="0" y="0"/>
              </a:cxn>
              <a:cxn ang="0">
                <a:pos x="58" y="6"/>
              </a:cxn>
            </a:cxnLst>
            <a:rect l="0" t="0" r="r" b="b"/>
            <a:pathLst>
              <a:path w="58" h="6">
                <a:moveTo>
                  <a:pt x="0" y="0"/>
                </a:moveTo>
                <a:lnTo>
                  <a:pt x="58" y="6"/>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4" name="Freeform 59"/>
          <p:cNvSpPr/>
          <p:nvPr/>
        </p:nvSpPr>
        <p:spPr bwMode="auto">
          <a:xfrm>
            <a:off x="5907012" y="6318229"/>
            <a:ext cx="123976" cy="7560"/>
          </a:xfrm>
          <a:custGeom>
            <a:avLst/>
            <a:gdLst/>
            <a:ahLst/>
            <a:cxnLst>
              <a:cxn ang="0">
                <a:pos x="0" y="0"/>
              </a:cxn>
              <a:cxn ang="0">
                <a:pos x="82" y="5"/>
              </a:cxn>
            </a:cxnLst>
            <a:rect l="0" t="0" r="r" b="b"/>
            <a:pathLst>
              <a:path w="82" h="5">
                <a:moveTo>
                  <a:pt x="0" y="0"/>
                </a:moveTo>
                <a:lnTo>
                  <a:pt x="82" y="5"/>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5" name="Line 60"/>
          <p:cNvSpPr>
            <a:spLocks noChangeShapeType="1"/>
          </p:cNvSpPr>
          <p:nvPr/>
        </p:nvSpPr>
        <p:spPr bwMode="auto">
          <a:xfrm>
            <a:off x="6342440" y="6173086"/>
            <a:ext cx="72571" cy="0"/>
          </a:xfrm>
          <a:prstGeom prst="line">
            <a:avLst/>
          </a:prstGeom>
          <a:noFill/>
          <a:ln w="38100">
            <a:solidFill>
              <a:schemeClr val="tx1"/>
            </a:solidFill>
            <a:round/>
          </a:ln>
          <a:effectLst/>
        </p:spPr>
        <p:txBody>
          <a:bodyPr wrap="none" anchor="ctr"/>
          <a:lstStyle/>
          <a:p>
            <a:endParaRPr lang="zh-CN" altLang="en-US" sz="1715"/>
          </a:p>
        </p:txBody>
      </p:sp>
      <p:sp>
        <p:nvSpPr>
          <p:cNvPr id="86" name="Freeform 61"/>
          <p:cNvSpPr/>
          <p:nvPr/>
        </p:nvSpPr>
        <p:spPr bwMode="auto">
          <a:xfrm>
            <a:off x="6342440" y="6245657"/>
            <a:ext cx="65012" cy="1512"/>
          </a:xfrm>
          <a:custGeom>
            <a:avLst/>
            <a:gdLst/>
            <a:ahLst/>
            <a:cxnLst>
              <a:cxn ang="0">
                <a:pos x="43" y="0"/>
              </a:cxn>
              <a:cxn ang="0">
                <a:pos x="0" y="0"/>
              </a:cxn>
            </a:cxnLst>
            <a:rect l="0" t="0" r="r" b="b"/>
            <a:pathLst>
              <a:path w="43" h="1">
                <a:moveTo>
                  <a:pt x="43" y="0"/>
                </a:moveTo>
                <a:lnTo>
                  <a:pt x="0" y="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7" name="Freeform 62"/>
          <p:cNvSpPr/>
          <p:nvPr/>
        </p:nvSpPr>
        <p:spPr bwMode="auto">
          <a:xfrm>
            <a:off x="6306155" y="6318229"/>
            <a:ext cx="72571" cy="15119"/>
          </a:xfrm>
          <a:custGeom>
            <a:avLst/>
            <a:gdLst/>
            <a:ahLst/>
            <a:cxnLst>
              <a:cxn ang="0">
                <a:pos x="0" y="10"/>
              </a:cxn>
              <a:cxn ang="0">
                <a:pos x="48" y="0"/>
              </a:cxn>
            </a:cxnLst>
            <a:rect l="0" t="0" r="r" b="b"/>
            <a:pathLst>
              <a:path w="48" h="10">
                <a:moveTo>
                  <a:pt x="0" y="10"/>
                </a:moveTo>
                <a:lnTo>
                  <a:pt x="48" y="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8" name="Freeform 63"/>
          <p:cNvSpPr/>
          <p:nvPr/>
        </p:nvSpPr>
        <p:spPr bwMode="auto">
          <a:xfrm>
            <a:off x="6342440" y="6027943"/>
            <a:ext cx="72571" cy="1512"/>
          </a:xfrm>
          <a:custGeom>
            <a:avLst/>
            <a:gdLst/>
            <a:ahLst/>
            <a:cxnLst>
              <a:cxn ang="0">
                <a:pos x="0" y="0"/>
              </a:cxn>
              <a:cxn ang="0">
                <a:pos x="48" y="1"/>
              </a:cxn>
            </a:cxnLst>
            <a:rect l="0" t="0" r="r" b="b"/>
            <a:pathLst>
              <a:path w="48" h="1">
                <a:moveTo>
                  <a:pt x="0" y="0"/>
                </a:moveTo>
                <a:lnTo>
                  <a:pt x="48" y="1"/>
                </a:lnTo>
              </a:path>
            </a:pathLst>
          </a:custGeom>
          <a:noFill/>
          <a:ln w="38100">
            <a:solidFill>
              <a:schemeClr val="tx1"/>
            </a:solidFill>
            <a:round/>
          </a:ln>
          <a:effectLst/>
        </p:spPr>
        <p:txBody>
          <a:bodyPr wrap="none" anchor="ctr"/>
          <a:lstStyle/>
          <a:p>
            <a:endParaRPr lang="zh-CN" altLang="en-US" sz="1715"/>
          </a:p>
        </p:txBody>
      </p:sp>
      <p:sp>
        <p:nvSpPr>
          <p:cNvPr id="89" name="Line 64"/>
          <p:cNvSpPr>
            <a:spLocks noChangeShapeType="1"/>
          </p:cNvSpPr>
          <p:nvPr/>
        </p:nvSpPr>
        <p:spPr bwMode="auto">
          <a:xfrm>
            <a:off x="6632726" y="6245657"/>
            <a:ext cx="72571" cy="0"/>
          </a:xfrm>
          <a:prstGeom prst="line">
            <a:avLst/>
          </a:prstGeom>
          <a:noFill/>
          <a:ln w="38100">
            <a:solidFill>
              <a:schemeClr val="tx1"/>
            </a:solidFill>
            <a:round/>
          </a:ln>
          <a:effectLst/>
        </p:spPr>
        <p:txBody>
          <a:bodyPr wrap="none" anchor="ctr"/>
          <a:lstStyle/>
          <a:p>
            <a:endParaRPr lang="zh-CN" altLang="en-US" sz="1715"/>
          </a:p>
        </p:txBody>
      </p:sp>
      <p:sp>
        <p:nvSpPr>
          <p:cNvPr id="90" name="Line 65"/>
          <p:cNvSpPr>
            <a:spLocks noChangeShapeType="1"/>
          </p:cNvSpPr>
          <p:nvPr/>
        </p:nvSpPr>
        <p:spPr bwMode="auto">
          <a:xfrm>
            <a:off x="6632726" y="6318229"/>
            <a:ext cx="72571" cy="0"/>
          </a:xfrm>
          <a:prstGeom prst="line">
            <a:avLst/>
          </a:prstGeom>
          <a:noFill/>
          <a:ln w="38100">
            <a:solidFill>
              <a:schemeClr val="tx1"/>
            </a:solidFill>
            <a:round/>
          </a:ln>
          <a:effectLst/>
        </p:spPr>
        <p:txBody>
          <a:bodyPr wrap="none" anchor="ctr"/>
          <a:lstStyle/>
          <a:p>
            <a:endParaRPr lang="zh-CN" altLang="en-US" sz="1715"/>
          </a:p>
        </p:txBody>
      </p:sp>
      <p:sp>
        <p:nvSpPr>
          <p:cNvPr id="91" name="Line 66"/>
          <p:cNvSpPr>
            <a:spLocks noChangeShapeType="1"/>
          </p:cNvSpPr>
          <p:nvPr/>
        </p:nvSpPr>
        <p:spPr bwMode="auto">
          <a:xfrm>
            <a:off x="6632726" y="5955371"/>
            <a:ext cx="72571" cy="0"/>
          </a:xfrm>
          <a:prstGeom prst="line">
            <a:avLst/>
          </a:prstGeom>
          <a:noFill/>
          <a:ln w="38100">
            <a:solidFill>
              <a:schemeClr val="tx1"/>
            </a:solidFill>
            <a:round/>
          </a:ln>
          <a:effectLst/>
        </p:spPr>
        <p:txBody>
          <a:bodyPr wrap="none" anchor="ctr"/>
          <a:lstStyle/>
          <a:p>
            <a:endParaRPr lang="zh-CN" altLang="en-US" sz="1715"/>
          </a:p>
        </p:txBody>
      </p:sp>
      <p:sp>
        <p:nvSpPr>
          <p:cNvPr id="92" name="Freeform 67"/>
          <p:cNvSpPr/>
          <p:nvPr/>
        </p:nvSpPr>
        <p:spPr bwMode="auto">
          <a:xfrm>
            <a:off x="2859012" y="4286229"/>
            <a:ext cx="1460500" cy="1451429"/>
          </a:xfrm>
          <a:custGeom>
            <a:avLst/>
            <a:gdLst/>
            <a:ahLst/>
            <a:cxnLst>
              <a:cxn ang="0">
                <a:pos x="715" y="0"/>
              </a:cxn>
              <a:cxn ang="0">
                <a:pos x="769" y="101"/>
              </a:cxn>
              <a:cxn ang="0">
                <a:pos x="812" y="159"/>
              </a:cxn>
              <a:cxn ang="0">
                <a:pos x="822" y="192"/>
              </a:cxn>
              <a:cxn ang="0">
                <a:pos x="851" y="202"/>
              </a:cxn>
              <a:cxn ang="0">
                <a:pos x="865" y="207"/>
              </a:cxn>
              <a:cxn ang="0">
                <a:pos x="913" y="211"/>
              </a:cxn>
              <a:cxn ang="0">
                <a:pos x="947" y="269"/>
              </a:cxn>
              <a:cxn ang="0">
                <a:pos x="966" y="331"/>
              </a:cxn>
              <a:cxn ang="0">
                <a:pos x="947" y="437"/>
              </a:cxn>
              <a:cxn ang="0">
                <a:pos x="937" y="466"/>
              </a:cxn>
              <a:cxn ang="0">
                <a:pos x="932" y="480"/>
              </a:cxn>
              <a:cxn ang="0">
                <a:pos x="865" y="619"/>
              </a:cxn>
              <a:cxn ang="0">
                <a:pos x="827" y="653"/>
              </a:cxn>
              <a:cxn ang="0">
                <a:pos x="798" y="667"/>
              </a:cxn>
              <a:cxn ang="0">
                <a:pos x="764" y="687"/>
              </a:cxn>
              <a:cxn ang="0">
                <a:pos x="654" y="701"/>
              </a:cxn>
              <a:cxn ang="0">
                <a:pos x="592" y="711"/>
              </a:cxn>
              <a:cxn ang="0">
                <a:pos x="534" y="739"/>
              </a:cxn>
              <a:cxn ang="0">
                <a:pos x="505" y="759"/>
              </a:cxn>
              <a:cxn ang="0">
                <a:pos x="486" y="787"/>
              </a:cxn>
              <a:cxn ang="0">
                <a:pos x="472" y="797"/>
              </a:cxn>
              <a:cxn ang="0">
                <a:pos x="419" y="869"/>
              </a:cxn>
              <a:cxn ang="0">
                <a:pos x="395" y="931"/>
              </a:cxn>
              <a:cxn ang="0">
                <a:pos x="328" y="955"/>
              </a:cxn>
              <a:cxn ang="0">
                <a:pos x="265" y="951"/>
              </a:cxn>
              <a:cxn ang="0">
                <a:pos x="260" y="922"/>
              </a:cxn>
              <a:cxn ang="0">
                <a:pos x="203" y="869"/>
              </a:cxn>
              <a:cxn ang="0">
                <a:pos x="92" y="845"/>
              </a:cxn>
              <a:cxn ang="0">
                <a:pos x="6" y="802"/>
              </a:cxn>
              <a:cxn ang="0">
                <a:pos x="1" y="778"/>
              </a:cxn>
            </a:cxnLst>
            <a:rect l="0" t="0" r="r" b="b"/>
            <a:pathLst>
              <a:path w="966" h="960">
                <a:moveTo>
                  <a:pt x="715" y="0"/>
                </a:moveTo>
                <a:cubicBezTo>
                  <a:pt x="723" y="27"/>
                  <a:pt x="746" y="85"/>
                  <a:pt x="769" y="101"/>
                </a:cubicBezTo>
                <a:cubicBezTo>
                  <a:pt x="776" y="122"/>
                  <a:pt x="794" y="146"/>
                  <a:pt x="812" y="159"/>
                </a:cubicBezTo>
                <a:cubicBezTo>
                  <a:pt x="815" y="170"/>
                  <a:pt x="813" y="185"/>
                  <a:pt x="822" y="192"/>
                </a:cubicBezTo>
                <a:cubicBezTo>
                  <a:pt x="830" y="198"/>
                  <a:pt x="841" y="199"/>
                  <a:pt x="851" y="202"/>
                </a:cubicBezTo>
                <a:cubicBezTo>
                  <a:pt x="856" y="204"/>
                  <a:pt x="865" y="207"/>
                  <a:pt x="865" y="207"/>
                </a:cubicBezTo>
                <a:cubicBezTo>
                  <a:pt x="884" y="201"/>
                  <a:pt x="893" y="207"/>
                  <a:pt x="913" y="211"/>
                </a:cubicBezTo>
                <a:cubicBezTo>
                  <a:pt x="927" y="233"/>
                  <a:pt x="925" y="254"/>
                  <a:pt x="947" y="269"/>
                </a:cubicBezTo>
                <a:cubicBezTo>
                  <a:pt x="951" y="297"/>
                  <a:pt x="951" y="310"/>
                  <a:pt x="966" y="331"/>
                </a:cubicBezTo>
                <a:cubicBezTo>
                  <a:pt x="962" y="394"/>
                  <a:pt x="961" y="392"/>
                  <a:pt x="947" y="437"/>
                </a:cubicBezTo>
                <a:cubicBezTo>
                  <a:pt x="944" y="447"/>
                  <a:pt x="940" y="456"/>
                  <a:pt x="937" y="466"/>
                </a:cubicBezTo>
                <a:cubicBezTo>
                  <a:pt x="935" y="471"/>
                  <a:pt x="932" y="480"/>
                  <a:pt x="932" y="480"/>
                </a:cubicBezTo>
                <a:cubicBezTo>
                  <a:pt x="926" y="563"/>
                  <a:pt x="921" y="565"/>
                  <a:pt x="865" y="619"/>
                </a:cubicBezTo>
                <a:cubicBezTo>
                  <a:pt x="847" y="637"/>
                  <a:pt x="855" y="646"/>
                  <a:pt x="827" y="653"/>
                </a:cubicBezTo>
                <a:cubicBezTo>
                  <a:pt x="818" y="659"/>
                  <a:pt x="807" y="661"/>
                  <a:pt x="798" y="667"/>
                </a:cubicBezTo>
                <a:cubicBezTo>
                  <a:pt x="762" y="691"/>
                  <a:pt x="808" y="676"/>
                  <a:pt x="764" y="687"/>
                </a:cubicBezTo>
                <a:cubicBezTo>
                  <a:pt x="742" y="721"/>
                  <a:pt x="688" y="705"/>
                  <a:pt x="654" y="701"/>
                </a:cubicBezTo>
                <a:cubicBezTo>
                  <a:pt x="633" y="693"/>
                  <a:pt x="613" y="705"/>
                  <a:pt x="592" y="711"/>
                </a:cubicBezTo>
                <a:cubicBezTo>
                  <a:pt x="573" y="722"/>
                  <a:pt x="552" y="727"/>
                  <a:pt x="534" y="739"/>
                </a:cubicBezTo>
                <a:cubicBezTo>
                  <a:pt x="524" y="746"/>
                  <a:pt x="505" y="759"/>
                  <a:pt x="505" y="759"/>
                </a:cubicBezTo>
                <a:cubicBezTo>
                  <a:pt x="499" y="768"/>
                  <a:pt x="495" y="780"/>
                  <a:pt x="486" y="787"/>
                </a:cubicBezTo>
                <a:cubicBezTo>
                  <a:pt x="481" y="790"/>
                  <a:pt x="476" y="793"/>
                  <a:pt x="472" y="797"/>
                </a:cubicBezTo>
                <a:cubicBezTo>
                  <a:pt x="452" y="820"/>
                  <a:pt x="441" y="847"/>
                  <a:pt x="419" y="869"/>
                </a:cubicBezTo>
                <a:cubicBezTo>
                  <a:pt x="414" y="883"/>
                  <a:pt x="410" y="923"/>
                  <a:pt x="395" y="931"/>
                </a:cubicBezTo>
                <a:cubicBezTo>
                  <a:pt x="369" y="944"/>
                  <a:pt x="352" y="940"/>
                  <a:pt x="328" y="955"/>
                </a:cubicBezTo>
                <a:cubicBezTo>
                  <a:pt x="307" y="954"/>
                  <a:pt x="284" y="960"/>
                  <a:pt x="265" y="951"/>
                </a:cubicBezTo>
                <a:cubicBezTo>
                  <a:pt x="256" y="947"/>
                  <a:pt x="264" y="931"/>
                  <a:pt x="260" y="922"/>
                </a:cubicBezTo>
                <a:cubicBezTo>
                  <a:pt x="251" y="900"/>
                  <a:pt x="223" y="880"/>
                  <a:pt x="203" y="869"/>
                </a:cubicBezTo>
                <a:cubicBezTo>
                  <a:pt x="176" y="855"/>
                  <a:pt x="121" y="851"/>
                  <a:pt x="92" y="845"/>
                </a:cubicBezTo>
                <a:cubicBezTo>
                  <a:pt x="65" y="818"/>
                  <a:pt x="43" y="811"/>
                  <a:pt x="6" y="802"/>
                </a:cubicBezTo>
                <a:cubicBezTo>
                  <a:pt x="0" y="784"/>
                  <a:pt x="1" y="792"/>
                  <a:pt x="1" y="778"/>
                </a:cubicBezTo>
              </a:path>
            </a:pathLst>
          </a:custGeom>
          <a:noFill/>
          <a:ln w="28575" cmpd="sng">
            <a:solidFill>
              <a:srgbClr val="99CC00"/>
            </a:solidFill>
            <a:round/>
          </a:ln>
          <a:effectLst/>
        </p:spPr>
        <p:txBody>
          <a:bodyPr wrap="none" anchor="ctr"/>
          <a:lstStyle/>
          <a:p>
            <a:endParaRPr lang="zh-CN" altLang="en-US" sz="1715"/>
          </a:p>
        </p:txBody>
      </p:sp>
      <p:sp>
        <p:nvSpPr>
          <p:cNvPr id="93" name="Freeform 68"/>
          <p:cNvSpPr/>
          <p:nvPr/>
        </p:nvSpPr>
        <p:spPr bwMode="auto">
          <a:xfrm>
            <a:off x="1545167" y="2660931"/>
            <a:ext cx="1389440" cy="2075845"/>
          </a:xfrm>
          <a:custGeom>
            <a:avLst/>
            <a:gdLst/>
            <a:ahLst/>
            <a:cxnLst>
              <a:cxn ang="0">
                <a:pos x="912" y="1373"/>
              </a:cxn>
              <a:cxn ang="0">
                <a:pos x="917" y="1358"/>
              </a:cxn>
              <a:cxn ang="0">
                <a:pos x="878" y="1321"/>
              </a:cxn>
              <a:cxn ang="0">
                <a:pos x="824" y="1265"/>
              </a:cxn>
              <a:cxn ang="0">
                <a:pos x="804" y="1247"/>
              </a:cxn>
              <a:cxn ang="0">
                <a:pos x="764" y="1186"/>
              </a:cxn>
              <a:cxn ang="0">
                <a:pos x="725" y="1140"/>
              </a:cxn>
              <a:cxn ang="0">
                <a:pos x="696" y="1205"/>
              </a:cxn>
              <a:cxn ang="0">
                <a:pos x="672" y="1195"/>
              </a:cxn>
              <a:cxn ang="0">
                <a:pos x="611" y="1186"/>
              </a:cxn>
              <a:cxn ang="0">
                <a:pos x="512" y="1163"/>
              </a:cxn>
              <a:cxn ang="0">
                <a:pos x="443" y="1167"/>
              </a:cxn>
              <a:cxn ang="0">
                <a:pos x="413" y="1142"/>
              </a:cxn>
              <a:cxn ang="0">
                <a:pos x="423" y="1032"/>
              </a:cxn>
              <a:cxn ang="0">
                <a:pos x="413" y="969"/>
              </a:cxn>
              <a:cxn ang="0">
                <a:pos x="380" y="873"/>
              </a:cxn>
              <a:cxn ang="0">
                <a:pos x="355" y="743"/>
              </a:cxn>
              <a:cxn ang="0">
                <a:pos x="360" y="677"/>
              </a:cxn>
              <a:cxn ang="0">
                <a:pos x="399" y="600"/>
              </a:cxn>
              <a:cxn ang="0">
                <a:pos x="410" y="495"/>
              </a:cxn>
              <a:cxn ang="0">
                <a:pos x="394" y="432"/>
              </a:cxn>
              <a:cxn ang="0">
                <a:pos x="365" y="441"/>
              </a:cxn>
              <a:cxn ang="0">
                <a:pos x="221" y="432"/>
              </a:cxn>
              <a:cxn ang="0">
                <a:pos x="192" y="384"/>
              </a:cxn>
              <a:cxn ang="0">
                <a:pos x="183" y="341"/>
              </a:cxn>
              <a:cxn ang="0">
                <a:pos x="135" y="269"/>
              </a:cxn>
              <a:cxn ang="0">
                <a:pos x="34" y="206"/>
              </a:cxn>
              <a:cxn ang="0">
                <a:pos x="19" y="129"/>
              </a:cxn>
              <a:cxn ang="0">
                <a:pos x="0" y="0"/>
              </a:cxn>
            </a:cxnLst>
            <a:rect l="0" t="0" r="r" b="b"/>
            <a:pathLst>
              <a:path w="919" h="1373">
                <a:moveTo>
                  <a:pt x="912" y="1373"/>
                </a:moveTo>
                <a:cubicBezTo>
                  <a:pt x="914" y="1368"/>
                  <a:pt x="919" y="1363"/>
                  <a:pt x="917" y="1358"/>
                </a:cubicBezTo>
                <a:cubicBezTo>
                  <a:pt x="913" y="1347"/>
                  <a:pt x="888" y="1328"/>
                  <a:pt x="878" y="1321"/>
                </a:cubicBezTo>
                <a:cubicBezTo>
                  <a:pt x="868" y="1292"/>
                  <a:pt x="856" y="1276"/>
                  <a:pt x="824" y="1265"/>
                </a:cubicBezTo>
                <a:cubicBezTo>
                  <a:pt x="810" y="1229"/>
                  <a:pt x="830" y="1271"/>
                  <a:pt x="804" y="1247"/>
                </a:cubicBezTo>
                <a:cubicBezTo>
                  <a:pt x="786" y="1229"/>
                  <a:pt x="778" y="1206"/>
                  <a:pt x="764" y="1186"/>
                </a:cubicBezTo>
                <a:cubicBezTo>
                  <a:pt x="756" y="1164"/>
                  <a:pt x="750" y="1146"/>
                  <a:pt x="725" y="1140"/>
                </a:cubicBezTo>
                <a:cubicBezTo>
                  <a:pt x="718" y="1148"/>
                  <a:pt x="700" y="1194"/>
                  <a:pt x="696" y="1205"/>
                </a:cubicBezTo>
                <a:cubicBezTo>
                  <a:pt x="686" y="1232"/>
                  <a:pt x="704" y="1184"/>
                  <a:pt x="672" y="1195"/>
                </a:cubicBezTo>
                <a:cubicBezTo>
                  <a:pt x="642" y="1185"/>
                  <a:pt x="642" y="1193"/>
                  <a:pt x="611" y="1186"/>
                </a:cubicBezTo>
                <a:cubicBezTo>
                  <a:pt x="574" y="1178"/>
                  <a:pt x="545" y="1181"/>
                  <a:pt x="512" y="1163"/>
                </a:cubicBezTo>
                <a:cubicBezTo>
                  <a:pt x="486" y="1158"/>
                  <a:pt x="459" y="1170"/>
                  <a:pt x="443" y="1167"/>
                </a:cubicBezTo>
                <a:cubicBezTo>
                  <a:pt x="427" y="1164"/>
                  <a:pt x="416" y="1164"/>
                  <a:pt x="413" y="1142"/>
                </a:cubicBezTo>
                <a:cubicBezTo>
                  <a:pt x="401" y="1085"/>
                  <a:pt x="416" y="1102"/>
                  <a:pt x="423" y="1032"/>
                </a:cubicBezTo>
                <a:cubicBezTo>
                  <a:pt x="425" y="1013"/>
                  <a:pt x="413" y="969"/>
                  <a:pt x="413" y="969"/>
                </a:cubicBezTo>
                <a:cubicBezTo>
                  <a:pt x="410" y="940"/>
                  <a:pt x="407" y="892"/>
                  <a:pt x="380" y="873"/>
                </a:cubicBezTo>
                <a:cubicBezTo>
                  <a:pt x="364" y="829"/>
                  <a:pt x="410" y="758"/>
                  <a:pt x="355" y="743"/>
                </a:cubicBezTo>
                <a:cubicBezTo>
                  <a:pt x="348" y="711"/>
                  <a:pt x="353" y="701"/>
                  <a:pt x="360" y="677"/>
                </a:cubicBezTo>
                <a:cubicBezTo>
                  <a:pt x="368" y="654"/>
                  <a:pt x="399" y="600"/>
                  <a:pt x="399" y="600"/>
                </a:cubicBezTo>
                <a:cubicBezTo>
                  <a:pt x="404" y="552"/>
                  <a:pt x="372" y="531"/>
                  <a:pt x="410" y="495"/>
                </a:cubicBezTo>
                <a:cubicBezTo>
                  <a:pt x="377" y="451"/>
                  <a:pt x="441" y="467"/>
                  <a:pt x="394" y="432"/>
                </a:cubicBezTo>
                <a:cubicBezTo>
                  <a:pt x="390" y="429"/>
                  <a:pt x="368" y="445"/>
                  <a:pt x="365" y="441"/>
                </a:cubicBezTo>
                <a:cubicBezTo>
                  <a:pt x="332" y="401"/>
                  <a:pt x="274" y="434"/>
                  <a:pt x="221" y="432"/>
                </a:cubicBezTo>
                <a:cubicBezTo>
                  <a:pt x="192" y="425"/>
                  <a:pt x="203" y="407"/>
                  <a:pt x="192" y="384"/>
                </a:cubicBezTo>
                <a:cubicBezTo>
                  <a:pt x="182" y="368"/>
                  <a:pt x="192" y="360"/>
                  <a:pt x="183" y="341"/>
                </a:cubicBezTo>
                <a:cubicBezTo>
                  <a:pt x="174" y="322"/>
                  <a:pt x="160" y="291"/>
                  <a:pt x="135" y="269"/>
                </a:cubicBezTo>
                <a:cubicBezTo>
                  <a:pt x="110" y="247"/>
                  <a:pt x="53" y="229"/>
                  <a:pt x="34" y="206"/>
                </a:cubicBezTo>
                <a:cubicBezTo>
                  <a:pt x="15" y="183"/>
                  <a:pt x="25" y="163"/>
                  <a:pt x="19" y="129"/>
                </a:cubicBezTo>
                <a:cubicBezTo>
                  <a:pt x="13" y="95"/>
                  <a:pt x="4" y="27"/>
                  <a:pt x="0" y="0"/>
                </a:cubicBezTo>
              </a:path>
            </a:pathLst>
          </a:custGeom>
          <a:noFill/>
          <a:ln w="28575" cmpd="sng">
            <a:solidFill>
              <a:srgbClr val="99CC00"/>
            </a:solidFill>
            <a:round/>
          </a:ln>
          <a:effectLst/>
        </p:spPr>
        <p:txBody>
          <a:bodyPr wrap="none" anchor="ctr"/>
          <a:lstStyle/>
          <a:p>
            <a:endParaRPr lang="zh-CN" altLang="en-US" sz="1715"/>
          </a:p>
        </p:txBody>
      </p:sp>
      <p:sp>
        <p:nvSpPr>
          <p:cNvPr id="94" name="Text Box 69"/>
          <p:cNvSpPr txBox="1">
            <a:spLocks noChangeArrowheads="1"/>
          </p:cNvSpPr>
          <p:nvPr/>
        </p:nvSpPr>
        <p:spPr bwMode="auto">
          <a:xfrm rot="20873458">
            <a:off x="4057953" y="4183419"/>
            <a:ext cx="435429" cy="355600"/>
          </a:xfrm>
          <a:prstGeom prst="rect">
            <a:avLst/>
          </a:prstGeom>
          <a:noFill/>
          <a:ln w="9525">
            <a:noFill/>
            <a:miter lim="800000"/>
          </a:ln>
          <a:effectLst/>
        </p:spPr>
        <p:txBody>
          <a:bodyPr>
            <a:spAutoFit/>
          </a:bodyPr>
          <a:lstStyle/>
          <a:p>
            <a:pPr>
              <a:spcBef>
                <a:spcPct val="50000"/>
              </a:spcBef>
            </a:pPr>
            <a:r>
              <a:rPr kumimoji="1" lang="zh-CN" altLang="en-US" sz="1715" i="1">
                <a:solidFill>
                  <a:srgbClr val="0000FF"/>
                </a:solidFill>
                <a:effectLst/>
                <a:latin typeface="Times New Roman" panose="02020603050405020304" pitchFamily="18" charset="0"/>
                <a:ea typeface="宋体" panose="02010600030101010101" pitchFamily="2" charset="-122"/>
              </a:rPr>
              <a:t>乌</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95" name="Text Box 70"/>
          <p:cNvSpPr txBox="1">
            <a:spLocks noChangeArrowheads="1"/>
          </p:cNvSpPr>
          <p:nvPr/>
        </p:nvSpPr>
        <p:spPr bwMode="auto">
          <a:xfrm>
            <a:off x="3993485" y="5302229"/>
            <a:ext cx="534670" cy="362857"/>
          </a:xfrm>
          <a:prstGeom prst="rect">
            <a:avLst/>
          </a:prstGeom>
          <a:noFill/>
          <a:ln w="9525">
            <a:noFill/>
            <a:miter lim="800000"/>
          </a:ln>
          <a:effectLst/>
        </p:spPr>
        <p:txBody>
          <a:bodyPr vert="eaVert">
            <a:spAutoFit/>
          </a:bodyPr>
          <a:lstStyle/>
          <a:p>
            <a:pPr>
              <a:spcBef>
                <a:spcPct val="50000"/>
              </a:spcBef>
            </a:pPr>
            <a:endParaRPr kumimoji="1" lang="zh-CN" altLang="zh-CN" sz="2285" b="0">
              <a:solidFill>
                <a:schemeClr val="tx1"/>
              </a:solidFill>
              <a:effectLst/>
              <a:latin typeface="Times New Roman" panose="02020603050405020304" pitchFamily="18" charset="0"/>
              <a:ea typeface="宋体" panose="02010600030101010101" pitchFamily="2" charset="-122"/>
            </a:endParaRPr>
          </a:p>
        </p:txBody>
      </p:sp>
      <p:sp>
        <p:nvSpPr>
          <p:cNvPr id="96" name="Rectangle 71"/>
          <p:cNvSpPr>
            <a:spLocks noChangeArrowheads="1"/>
          </p:cNvSpPr>
          <p:nvPr/>
        </p:nvSpPr>
        <p:spPr bwMode="auto">
          <a:xfrm rot="219113">
            <a:off x="3179536" y="5411086"/>
            <a:ext cx="408214" cy="355600"/>
          </a:xfrm>
          <a:prstGeom prst="rect">
            <a:avLst/>
          </a:prstGeom>
          <a:noFill/>
          <a:ln w="9525">
            <a:noFill/>
            <a:miter lim="800000"/>
          </a:ln>
          <a:effectLst/>
        </p:spPr>
        <p:txBody>
          <a:bodyPr>
            <a:spAutoFit/>
          </a:bodyPr>
          <a:lstStyle/>
          <a:p>
            <a:r>
              <a:rPr kumimoji="1" lang="zh-CN" altLang="en-US" sz="1715" i="1">
                <a:solidFill>
                  <a:srgbClr val="0000FF"/>
                </a:solidFill>
                <a:effectLst/>
                <a:latin typeface="Times New Roman" panose="02020603050405020304" pitchFamily="18" charset="0"/>
                <a:ea typeface="宋体" panose="02010600030101010101" pitchFamily="2" charset="-122"/>
              </a:rPr>
              <a:t>江</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97" name="Text Box 72"/>
          <p:cNvSpPr txBox="1">
            <a:spLocks noChangeArrowheads="1"/>
          </p:cNvSpPr>
          <p:nvPr/>
        </p:nvSpPr>
        <p:spPr bwMode="auto">
          <a:xfrm>
            <a:off x="6705298" y="3923371"/>
            <a:ext cx="362857"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江</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98" name="Text Box 73"/>
          <p:cNvSpPr txBox="1">
            <a:spLocks noChangeArrowheads="1"/>
          </p:cNvSpPr>
          <p:nvPr/>
        </p:nvSpPr>
        <p:spPr bwMode="auto">
          <a:xfrm>
            <a:off x="3729869" y="3995943"/>
            <a:ext cx="290286"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长</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99" name="Text Box 74"/>
          <p:cNvSpPr txBox="1">
            <a:spLocks noChangeArrowheads="1"/>
          </p:cNvSpPr>
          <p:nvPr/>
        </p:nvSpPr>
        <p:spPr bwMode="auto">
          <a:xfrm>
            <a:off x="3386667" y="4387527"/>
            <a:ext cx="362857" cy="384810"/>
          </a:xfrm>
          <a:prstGeom prst="rect">
            <a:avLst/>
          </a:prstGeom>
          <a:noFill/>
          <a:ln w="9525">
            <a:noFill/>
            <a:miter lim="800000"/>
          </a:ln>
          <a:effectLst/>
        </p:spPr>
        <p:txBody>
          <a:bodyPr>
            <a:spAutoFit/>
          </a:bodyPr>
          <a:lstStyle/>
          <a:p>
            <a:pPr>
              <a:spcBef>
                <a:spcPct val="50000"/>
              </a:spcBef>
            </a:pPr>
            <a:r>
              <a:rPr kumimoji="1" lang="zh-CN" altLang="en-US" sz="1905" i="1">
                <a:solidFill>
                  <a:srgbClr val="0000FF"/>
                </a:solidFill>
                <a:effectLst/>
                <a:latin typeface="Times New Roman" panose="02020603050405020304" pitchFamily="18" charset="0"/>
                <a:ea typeface="宋体" panose="02010600030101010101" pitchFamily="2" charset="-122"/>
              </a:rPr>
              <a:t>赤</a:t>
            </a:r>
            <a:endParaRPr kumimoji="1" lang="zh-CN" altLang="en-US" sz="1905" i="1">
              <a:solidFill>
                <a:srgbClr val="0000FF"/>
              </a:solidFill>
              <a:effectLst/>
              <a:latin typeface="Times New Roman" panose="02020603050405020304" pitchFamily="18" charset="0"/>
              <a:ea typeface="宋体" panose="02010600030101010101" pitchFamily="2" charset="-122"/>
            </a:endParaRPr>
          </a:p>
        </p:txBody>
      </p:sp>
      <p:sp>
        <p:nvSpPr>
          <p:cNvPr id="100" name="Text Box 75"/>
          <p:cNvSpPr txBox="1">
            <a:spLocks noChangeArrowheads="1"/>
          </p:cNvSpPr>
          <p:nvPr/>
        </p:nvSpPr>
        <p:spPr bwMode="auto">
          <a:xfrm>
            <a:off x="2837845" y="5073931"/>
            <a:ext cx="495905"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水</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1" name="Text Box 76"/>
          <p:cNvSpPr txBox="1">
            <a:spLocks noChangeArrowheads="1"/>
          </p:cNvSpPr>
          <p:nvPr/>
        </p:nvSpPr>
        <p:spPr bwMode="auto">
          <a:xfrm>
            <a:off x="1770440" y="3052514"/>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大</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2" name="Text Box 77"/>
          <p:cNvSpPr txBox="1">
            <a:spLocks noChangeArrowheads="1"/>
          </p:cNvSpPr>
          <p:nvPr/>
        </p:nvSpPr>
        <p:spPr bwMode="auto">
          <a:xfrm>
            <a:off x="1945821" y="3701122"/>
            <a:ext cx="362857"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渡</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3" name="Text Box 78"/>
          <p:cNvSpPr txBox="1">
            <a:spLocks noChangeArrowheads="1"/>
          </p:cNvSpPr>
          <p:nvPr/>
        </p:nvSpPr>
        <p:spPr bwMode="auto">
          <a:xfrm>
            <a:off x="2357060" y="4319490"/>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河</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4" name="Text Box 79"/>
          <p:cNvSpPr txBox="1">
            <a:spLocks noChangeArrowheads="1"/>
          </p:cNvSpPr>
          <p:nvPr/>
        </p:nvSpPr>
        <p:spPr bwMode="auto">
          <a:xfrm>
            <a:off x="2351012" y="5141967"/>
            <a:ext cx="418798"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金</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5" name="Text Box 80"/>
          <p:cNvSpPr txBox="1">
            <a:spLocks noChangeArrowheads="1"/>
          </p:cNvSpPr>
          <p:nvPr/>
        </p:nvSpPr>
        <p:spPr bwMode="auto">
          <a:xfrm>
            <a:off x="2278440" y="5447371"/>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沙</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6" name="Text Box 81"/>
          <p:cNvSpPr txBox="1">
            <a:spLocks noChangeArrowheads="1"/>
          </p:cNvSpPr>
          <p:nvPr/>
        </p:nvSpPr>
        <p:spPr bwMode="auto">
          <a:xfrm>
            <a:off x="1877786" y="5758824"/>
            <a:ext cx="290286" cy="355600"/>
          </a:xfrm>
          <a:prstGeom prst="rect">
            <a:avLst/>
          </a:prstGeom>
          <a:noFill/>
          <a:ln w="9525">
            <a:noFill/>
            <a:miter lim="800000"/>
          </a:ln>
          <a:effectLst/>
        </p:spPr>
        <p:txBody>
          <a:bodyPr>
            <a:spAutoFit/>
          </a:bodyPr>
          <a:lstStyle/>
          <a:p>
            <a:pPr>
              <a:spcBef>
                <a:spcPct val="50000"/>
              </a:spcBef>
            </a:pPr>
            <a:r>
              <a:rPr kumimoji="1" lang="zh-CN" altLang="en-US" sz="1715" i="1">
                <a:solidFill>
                  <a:srgbClr val="0000FF"/>
                </a:solidFill>
                <a:effectLst/>
                <a:latin typeface="Times New Roman" panose="02020603050405020304" pitchFamily="18" charset="0"/>
                <a:ea typeface="宋体" panose="02010600030101010101" pitchFamily="2" charset="-122"/>
              </a:rPr>
              <a:t>江</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107" name="AutoShape 82"/>
          <p:cNvSpPr>
            <a:spLocks noChangeArrowheads="1"/>
          </p:cNvSpPr>
          <p:nvPr/>
        </p:nvSpPr>
        <p:spPr bwMode="auto">
          <a:xfrm>
            <a:off x="7068155" y="1238229"/>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08" name="Text Box 83"/>
          <p:cNvSpPr txBox="1">
            <a:spLocks noChangeArrowheads="1"/>
          </p:cNvSpPr>
          <p:nvPr/>
        </p:nvSpPr>
        <p:spPr bwMode="auto">
          <a:xfrm>
            <a:off x="4455583" y="2109086"/>
            <a:ext cx="435429" cy="326390"/>
          </a:xfrm>
          <a:prstGeom prst="rect">
            <a:avLst/>
          </a:prstGeom>
          <a:noFill/>
          <a:ln w="9525">
            <a:noFill/>
            <a:miter lim="800000"/>
          </a:ln>
          <a:effectLst/>
        </p:spPr>
        <p:txBody>
          <a:bodyPr>
            <a:spAutoFit/>
          </a:bodyPr>
          <a:lstStyle/>
          <a:p>
            <a:pPr>
              <a:spcBef>
                <a:spcPct val="50000"/>
              </a:spcBef>
            </a:pPr>
            <a:r>
              <a:rPr kumimoji="1" lang="zh-CN" altLang="en-US" sz="1525" b="0">
                <a:solidFill>
                  <a:schemeClr val="tx1"/>
                </a:solidFill>
                <a:effectLst/>
                <a:latin typeface="Times New Roman" panose="02020603050405020304" pitchFamily="18" charset="0"/>
                <a:ea typeface="宋体" panose="02010600030101010101" pitchFamily="2" charset="-122"/>
              </a:rPr>
              <a:t>西</a:t>
            </a:r>
            <a:endParaRPr kumimoji="1" lang="zh-CN" altLang="en-US" sz="1525" b="0">
              <a:solidFill>
                <a:schemeClr val="tx1"/>
              </a:solidFill>
              <a:effectLst/>
              <a:latin typeface="Times New Roman" panose="02020603050405020304" pitchFamily="18" charset="0"/>
              <a:ea typeface="宋体" panose="02010600030101010101" pitchFamily="2" charset="-122"/>
            </a:endParaRPr>
          </a:p>
        </p:txBody>
      </p:sp>
      <p:sp>
        <p:nvSpPr>
          <p:cNvPr id="109" name="AutoShape 84"/>
          <p:cNvSpPr>
            <a:spLocks noChangeArrowheads="1"/>
          </p:cNvSpPr>
          <p:nvPr/>
        </p:nvSpPr>
        <p:spPr bwMode="auto">
          <a:xfrm>
            <a:off x="4237869" y="1238229"/>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10" name="Text Box 85"/>
          <p:cNvSpPr txBox="1">
            <a:spLocks noChangeArrowheads="1"/>
          </p:cNvSpPr>
          <p:nvPr/>
        </p:nvSpPr>
        <p:spPr bwMode="auto">
          <a:xfrm>
            <a:off x="6678083" y="5279550"/>
            <a:ext cx="864810" cy="501650"/>
          </a:xfrm>
          <a:prstGeom prst="rect">
            <a:avLst/>
          </a:prstGeom>
          <a:noFill/>
          <a:ln w="9525">
            <a:noFill/>
            <a:miter lim="800000"/>
          </a:ln>
          <a:effectLst/>
        </p:spPr>
        <p:txBody>
          <a:bodyPr>
            <a:spAutoFit/>
          </a:bodyPr>
          <a:lstStyle/>
          <a:p>
            <a:pPr>
              <a:spcBef>
                <a:spcPct val="50000"/>
              </a:spcBef>
            </a:pPr>
            <a:r>
              <a:rPr kumimoji="1" lang="zh-CN" altLang="en-US" sz="2665">
                <a:solidFill>
                  <a:srgbClr val="FF0000"/>
                </a:solidFill>
                <a:effectLst/>
                <a:latin typeface="Times New Roman" panose="02020603050405020304" pitchFamily="18" charset="0"/>
                <a:ea typeface="宋体" panose="02010600030101010101" pitchFamily="2" charset="-122"/>
              </a:rPr>
              <a:t>瑞金</a:t>
            </a:r>
            <a:endParaRPr kumimoji="1" lang="zh-CN" altLang="en-US" sz="2665">
              <a:solidFill>
                <a:srgbClr val="FF0000"/>
              </a:solidFill>
              <a:effectLst/>
              <a:latin typeface="Times New Roman" panose="02020603050405020304" pitchFamily="18" charset="0"/>
              <a:ea typeface="宋体" panose="02010600030101010101" pitchFamily="2" charset="-122"/>
            </a:endParaRPr>
          </a:p>
        </p:txBody>
      </p:sp>
      <p:sp>
        <p:nvSpPr>
          <p:cNvPr id="111" name="Text Box 86"/>
          <p:cNvSpPr txBox="1">
            <a:spLocks noChangeArrowheads="1"/>
          </p:cNvSpPr>
          <p:nvPr/>
        </p:nvSpPr>
        <p:spPr bwMode="auto">
          <a:xfrm>
            <a:off x="6606963" y="4649086"/>
            <a:ext cx="388620" cy="798286"/>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江     西</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2" name="Text Box 87"/>
          <p:cNvSpPr txBox="1">
            <a:spLocks noChangeArrowheads="1"/>
          </p:cNvSpPr>
          <p:nvPr/>
        </p:nvSpPr>
        <p:spPr bwMode="auto">
          <a:xfrm>
            <a:off x="5243225" y="4721657"/>
            <a:ext cx="388620" cy="870857"/>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湖       南</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3" name="Text Box 88"/>
          <p:cNvSpPr txBox="1">
            <a:spLocks noChangeArrowheads="1"/>
          </p:cNvSpPr>
          <p:nvPr/>
        </p:nvSpPr>
        <p:spPr bwMode="auto">
          <a:xfrm>
            <a:off x="7550392" y="5302229"/>
            <a:ext cx="388620" cy="653143"/>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福    建</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4" name="Text Box 89"/>
          <p:cNvSpPr txBox="1">
            <a:spLocks noChangeArrowheads="1"/>
          </p:cNvSpPr>
          <p:nvPr/>
        </p:nvSpPr>
        <p:spPr bwMode="auto">
          <a:xfrm>
            <a:off x="4154654" y="5011943"/>
            <a:ext cx="388620" cy="217714"/>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贵</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5" name="Text Box 90"/>
          <p:cNvSpPr txBox="1">
            <a:spLocks noChangeArrowheads="1"/>
          </p:cNvSpPr>
          <p:nvPr/>
        </p:nvSpPr>
        <p:spPr bwMode="auto">
          <a:xfrm>
            <a:off x="3947583" y="5737657"/>
            <a:ext cx="508000"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州</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6" name="Text Box 91"/>
          <p:cNvSpPr txBox="1">
            <a:spLocks noChangeArrowheads="1"/>
          </p:cNvSpPr>
          <p:nvPr/>
        </p:nvSpPr>
        <p:spPr bwMode="auto">
          <a:xfrm>
            <a:off x="4092726" y="6318229"/>
            <a:ext cx="943429"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广       西</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7" name="Text Box 92"/>
          <p:cNvSpPr txBox="1">
            <a:spLocks noChangeArrowheads="1"/>
          </p:cNvSpPr>
          <p:nvPr/>
        </p:nvSpPr>
        <p:spPr bwMode="auto">
          <a:xfrm>
            <a:off x="1018963" y="2689657"/>
            <a:ext cx="388620" cy="1016000"/>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西             康</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8" name="Text Box 93"/>
          <p:cNvSpPr txBox="1">
            <a:spLocks noChangeArrowheads="1"/>
          </p:cNvSpPr>
          <p:nvPr/>
        </p:nvSpPr>
        <p:spPr bwMode="auto">
          <a:xfrm>
            <a:off x="2931583" y="3633086"/>
            <a:ext cx="1016000"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四        川</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9" name="Text Box 94"/>
          <p:cNvSpPr txBox="1">
            <a:spLocks noChangeArrowheads="1"/>
          </p:cNvSpPr>
          <p:nvPr/>
        </p:nvSpPr>
        <p:spPr bwMode="auto">
          <a:xfrm>
            <a:off x="4600726" y="1383371"/>
            <a:ext cx="362857"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陕</a:t>
            </a:r>
            <a:endParaRPr kumimoji="1" lang="zh-CN" altLang="en-US" sz="2285" b="0">
              <a:solidFill>
                <a:schemeClr val="tx1"/>
              </a:solidFill>
              <a:effectLst/>
              <a:latin typeface="Times New Roman" panose="02020603050405020304" pitchFamily="18" charset="0"/>
              <a:ea typeface="宋体" panose="02010600030101010101" pitchFamily="2" charset="-122"/>
            </a:endParaRPr>
          </a:p>
        </p:txBody>
      </p:sp>
      <p:sp>
        <p:nvSpPr>
          <p:cNvPr id="120" name="Text Box 96"/>
          <p:cNvSpPr txBox="1">
            <a:spLocks noChangeArrowheads="1"/>
          </p:cNvSpPr>
          <p:nvPr/>
        </p:nvSpPr>
        <p:spPr bwMode="auto">
          <a:xfrm>
            <a:off x="2496155" y="1746229"/>
            <a:ext cx="435429" cy="326390"/>
          </a:xfrm>
          <a:prstGeom prst="rect">
            <a:avLst/>
          </a:prstGeom>
          <a:noFill/>
          <a:ln w="9525">
            <a:noFill/>
            <a:miter lim="800000"/>
          </a:ln>
          <a:effectLst/>
        </p:spPr>
        <p:txBody>
          <a:bodyPr>
            <a:spAutoFit/>
          </a:bodyPr>
          <a:lstStyle/>
          <a:p>
            <a:pPr>
              <a:spcBef>
                <a:spcPct val="50000"/>
              </a:spcBef>
            </a:pPr>
            <a:r>
              <a:rPr kumimoji="1" lang="zh-CN" altLang="en-US" sz="1525" b="0">
                <a:solidFill>
                  <a:schemeClr val="tx1"/>
                </a:solidFill>
                <a:effectLst/>
                <a:latin typeface="Times New Roman" panose="02020603050405020304" pitchFamily="18" charset="0"/>
                <a:ea typeface="宋体" panose="02010600030101010101" pitchFamily="2" charset="-122"/>
              </a:rPr>
              <a:t>肃</a:t>
            </a:r>
            <a:endParaRPr kumimoji="1" lang="zh-CN" altLang="en-US" sz="1525" b="0">
              <a:solidFill>
                <a:schemeClr val="tx1"/>
              </a:solidFill>
              <a:effectLst/>
              <a:latin typeface="Times New Roman" panose="02020603050405020304" pitchFamily="18" charset="0"/>
              <a:ea typeface="宋体" panose="02010600030101010101" pitchFamily="2" charset="-122"/>
            </a:endParaRPr>
          </a:p>
        </p:txBody>
      </p:sp>
      <p:sp>
        <p:nvSpPr>
          <p:cNvPr id="121" name="Text Box 97"/>
          <p:cNvSpPr txBox="1">
            <a:spLocks noChangeArrowheads="1"/>
          </p:cNvSpPr>
          <p:nvPr/>
        </p:nvSpPr>
        <p:spPr bwMode="auto">
          <a:xfrm>
            <a:off x="2568726" y="2979943"/>
            <a:ext cx="943429"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毛尔盖</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2" name="Text Box 98"/>
          <p:cNvSpPr txBox="1">
            <a:spLocks noChangeArrowheads="1"/>
          </p:cNvSpPr>
          <p:nvPr/>
        </p:nvSpPr>
        <p:spPr bwMode="auto">
          <a:xfrm>
            <a:off x="1260929" y="3923371"/>
            <a:ext cx="1017511" cy="326390"/>
          </a:xfrm>
          <a:prstGeom prst="rect">
            <a:avLst/>
          </a:prstGeom>
          <a:noFill/>
          <a:ln w="9525">
            <a:noFill/>
            <a:miter lim="800000"/>
          </a:ln>
          <a:effectLst/>
        </p:spPr>
        <p:txBody>
          <a:bodyPr>
            <a:spAutoFit/>
          </a:bodyPr>
          <a:lstStyle/>
          <a:p>
            <a:pPr>
              <a:spcBef>
                <a:spcPct val="50000"/>
              </a:spcBef>
            </a:pPr>
            <a:r>
              <a:rPr kumimoji="1" lang="zh-CN" altLang="en-US" sz="1525">
                <a:solidFill>
                  <a:schemeClr val="tx1"/>
                </a:solidFill>
                <a:effectLst/>
                <a:latin typeface="Times New Roman" panose="02020603050405020304" pitchFamily="18" charset="0"/>
                <a:ea typeface="宋体" panose="02010600030101010101" pitchFamily="2" charset="-122"/>
              </a:rPr>
              <a:t>泸定桥</a:t>
            </a:r>
            <a:endParaRPr kumimoji="1" lang="zh-CN" altLang="en-US" sz="1525">
              <a:solidFill>
                <a:schemeClr val="tx1"/>
              </a:solidFill>
              <a:effectLst/>
              <a:latin typeface="Times New Roman" panose="02020603050405020304" pitchFamily="18" charset="0"/>
              <a:ea typeface="宋体" panose="02010600030101010101" pitchFamily="2" charset="-122"/>
            </a:endParaRPr>
          </a:p>
        </p:txBody>
      </p:sp>
      <p:sp>
        <p:nvSpPr>
          <p:cNvPr id="123" name="Text Box 99"/>
          <p:cNvSpPr txBox="1">
            <a:spLocks noChangeArrowheads="1"/>
          </p:cNvSpPr>
          <p:nvPr/>
        </p:nvSpPr>
        <p:spPr bwMode="auto">
          <a:xfrm>
            <a:off x="1260929" y="4358800"/>
            <a:ext cx="944940" cy="326390"/>
          </a:xfrm>
          <a:prstGeom prst="rect">
            <a:avLst/>
          </a:prstGeom>
          <a:noFill/>
          <a:ln w="9525">
            <a:noFill/>
            <a:miter lim="800000"/>
          </a:ln>
          <a:effectLst/>
        </p:spPr>
        <p:txBody>
          <a:bodyPr>
            <a:spAutoFit/>
          </a:bodyPr>
          <a:lstStyle/>
          <a:p>
            <a:pPr>
              <a:spcBef>
                <a:spcPct val="50000"/>
              </a:spcBef>
            </a:pPr>
            <a:r>
              <a:rPr kumimoji="1" lang="zh-CN" altLang="en-US" sz="1525">
                <a:solidFill>
                  <a:schemeClr val="tx1"/>
                </a:solidFill>
                <a:effectLst/>
                <a:latin typeface="Times New Roman" panose="02020603050405020304" pitchFamily="18" charset="0"/>
                <a:ea typeface="宋体" panose="02010600030101010101" pitchFamily="2" charset="-122"/>
              </a:rPr>
              <a:t>安顺场</a:t>
            </a:r>
            <a:endParaRPr kumimoji="1" lang="zh-CN" altLang="en-US" sz="1525">
              <a:solidFill>
                <a:schemeClr val="tx1"/>
              </a:solidFill>
              <a:effectLst/>
              <a:latin typeface="Times New Roman" panose="02020603050405020304" pitchFamily="18" charset="0"/>
              <a:ea typeface="宋体" panose="02010600030101010101" pitchFamily="2" charset="-122"/>
            </a:endParaRPr>
          </a:p>
        </p:txBody>
      </p:sp>
      <p:sp>
        <p:nvSpPr>
          <p:cNvPr id="124" name="Text Box 100"/>
          <p:cNvSpPr txBox="1">
            <a:spLocks noChangeArrowheads="1"/>
          </p:cNvSpPr>
          <p:nvPr/>
        </p:nvSpPr>
        <p:spPr bwMode="auto">
          <a:xfrm>
            <a:off x="3584726" y="5592514"/>
            <a:ext cx="653143" cy="267970"/>
          </a:xfrm>
          <a:prstGeom prst="rect">
            <a:avLst/>
          </a:prstGeom>
          <a:noFill/>
          <a:ln w="9525">
            <a:noFill/>
            <a:miter lim="800000"/>
          </a:ln>
          <a:effectLst/>
        </p:spPr>
        <p:txBody>
          <a:bodyPr>
            <a:spAutoFit/>
          </a:bodyPr>
          <a:lstStyle/>
          <a:p>
            <a:pPr>
              <a:spcBef>
                <a:spcPct val="50000"/>
              </a:spcBef>
            </a:pPr>
            <a:r>
              <a:rPr kumimoji="1" lang="zh-CN" altLang="en-US" sz="1145" b="0">
                <a:solidFill>
                  <a:schemeClr val="tx1"/>
                </a:solidFill>
                <a:effectLst/>
                <a:latin typeface="Times New Roman" panose="02020603050405020304" pitchFamily="18" charset="0"/>
                <a:ea typeface="宋体" panose="02010600030101010101" pitchFamily="2" charset="-122"/>
              </a:rPr>
              <a:t>贵阳</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5" name="AutoShape 101"/>
          <p:cNvSpPr>
            <a:spLocks noChangeArrowheads="1"/>
          </p:cNvSpPr>
          <p:nvPr/>
        </p:nvSpPr>
        <p:spPr bwMode="auto">
          <a:xfrm>
            <a:off x="3729869" y="5157086"/>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26" name="AutoShape 102"/>
          <p:cNvSpPr>
            <a:spLocks noChangeArrowheads="1"/>
          </p:cNvSpPr>
          <p:nvPr/>
        </p:nvSpPr>
        <p:spPr bwMode="auto">
          <a:xfrm>
            <a:off x="3729869" y="5157086"/>
            <a:ext cx="72571" cy="72571"/>
          </a:xfrm>
          <a:prstGeom prst="octagon">
            <a:avLst>
              <a:gd name="adj" fmla="val 29287"/>
            </a:avLst>
          </a:prstGeom>
          <a:solidFill>
            <a:srgbClr val="FF0000"/>
          </a:solidFill>
          <a:ln w="9525">
            <a:solidFill>
              <a:schemeClr val="tx1"/>
            </a:solidFill>
            <a:miter lim="800000"/>
          </a:ln>
          <a:effectLst/>
        </p:spPr>
        <p:txBody>
          <a:bodyPr wrap="none" anchor="ctr"/>
          <a:lstStyle/>
          <a:p>
            <a:endParaRPr lang="zh-CN" altLang="en-US" sz="1715"/>
          </a:p>
        </p:txBody>
      </p:sp>
      <p:sp>
        <p:nvSpPr>
          <p:cNvPr id="127" name="Freeform 103"/>
          <p:cNvSpPr/>
          <p:nvPr/>
        </p:nvSpPr>
        <p:spPr bwMode="auto">
          <a:xfrm>
            <a:off x="4898572" y="5897919"/>
            <a:ext cx="2311702" cy="358322"/>
          </a:xfrm>
          <a:custGeom>
            <a:avLst/>
            <a:gdLst/>
            <a:ahLst/>
            <a:cxnLst>
              <a:cxn ang="0">
                <a:pos x="0" y="0"/>
              </a:cxn>
              <a:cxn ang="0">
                <a:pos x="125" y="129"/>
              </a:cxn>
              <a:cxn ang="0">
                <a:pos x="110" y="76"/>
              </a:cxn>
              <a:cxn ang="0">
                <a:pos x="304" y="146"/>
              </a:cxn>
              <a:cxn ang="0">
                <a:pos x="480" y="177"/>
              </a:cxn>
              <a:cxn ang="0">
                <a:pos x="633" y="196"/>
              </a:cxn>
              <a:cxn ang="0">
                <a:pos x="773" y="211"/>
              </a:cxn>
              <a:cxn ang="0">
                <a:pos x="1104" y="226"/>
              </a:cxn>
              <a:cxn ang="0">
                <a:pos x="1325" y="206"/>
              </a:cxn>
              <a:cxn ang="0">
                <a:pos x="1445" y="144"/>
              </a:cxn>
              <a:cxn ang="0">
                <a:pos x="1517" y="33"/>
              </a:cxn>
              <a:cxn ang="0">
                <a:pos x="1368" y="28"/>
              </a:cxn>
              <a:cxn ang="0">
                <a:pos x="1329" y="81"/>
              </a:cxn>
              <a:cxn ang="0">
                <a:pos x="1277" y="105"/>
              </a:cxn>
              <a:cxn ang="0">
                <a:pos x="1329" y="19"/>
              </a:cxn>
              <a:cxn ang="0">
                <a:pos x="1221" y="8"/>
              </a:cxn>
              <a:cxn ang="0">
                <a:pos x="1097" y="110"/>
              </a:cxn>
              <a:cxn ang="0">
                <a:pos x="830" y="129"/>
              </a:cxn>
              <a:cxn ang="0">
                <a:pos x="667" y="129"/>
              </a:cxn>
              <a:cxn ang="0">
                <a:pos x="499" y="115"/>
              </a:cxn>
              <a:cxn ang="0">
                <a:pos x="326" y="88"/>
              </a:cxn>
              <a:cxn ang="0">
                <a:pos x="123" y="37"/>
              </a:cxn>
              <a:cxn ang="0">
                <a:pos x="168" y="0"/>
              </a:cxn>
              <a:cxn ang="0">
                <a:pos x="0" y="0"/>
              </a:cxn>
            </a:cxnLst>
            <a:rect l="0" t="0" r="r" b="b"/>
            <a:pathLst>
              <a:path w="1529" h="237">
                <a:moveTo>
                  <a:pt x="0" y="0"/>
                </a:moveTo>
                <a:lnTo>
                  <a:pt x="125" y="129"/>
                </a:lnTo>
                <a:lnTo>
                  <a:pt x="110" y="76"/>
                </a:lnTo>
                <a:cubicBezTo>
                  <a:pt x="136" y="76"/>
                  <a:pt x="240" y="132"/>
                  <a:pt x="304" y="146"/>
                </a:cubicBezTo>
                <a:cubicBezTo>
                  <a:pt x="406" y="170"/>
                  <a:pt x="435" y="169"/>
                  <a:pt x="480" y="177"/>
                </a:cubicBezTo>
                <a:cubicBezTo>
                  <a:pt x="525" y="185"/>
                  <a:pt x="584" y="190"/>
                  <a:pt x="633" y="196"/>
                </a:cubicBezTo>
                <a:cubicBezTo>
                  <a:pt x="682" y="202"/>
                  <a:pt x="695" y="206"/>
                  <a:pt x="773" y="211"/>
                </a:cubicBezTo>
                <a:cubicBezTo>
                  <a:pt x="962" y="225"/>
                  <a:pt x="908" y="213"/>
                  <a:pt x="1104" y="226"/>
                </a:cubicBezTo>
                <a:cubicBezTo>
                  <a:pt x="1172" y="237"/>
                  <a:pt x="1256" y="212"/>
                  <a:pt x="1325" y="206"/>
                </a:cubicBezTo>
                <a:cubicBezTo>
                  <a:pt x="1372" y="189"/>
                  <a:pt x="1413" y="185"/>
                  <a:pt x="1445" y="144"/>
                </a:cubicBezTo>
                <a:cubicBezTo>
                  <a:pt x="1477" y="116"/>
                  <a:pt x="1529" y="52"/>
                  <a:pt x="1517" y="33"/>
                </a:cubicBezTo>
                <a:lnTo>
                  <a:pt x="1368" y="28"/>
                </a:lnTo>
                <a:cubicBezTo>
                  <a:pt x="1337" y="36"/>
                  <a:pt x="1344" y="68"/>
                  <a:pt x="1329" y="81"/>
                </a:cubicBezTo>
                <a:cubicBezTo>
                  <a:pt x="1314" y="94"/>
                  <a:pt x="1277" y="115"/>
                  <a:pt x="1277" y="105"/>
                </a:cubicBezTo>
                <a:cubicBezTo>
                  <a:pt x="1286" y="77"/>
                  <a:pt x="1313" y="43"/>
                  <a:pt x="1329" y="19"/>
                </a:cubicBezTo>
                <a:lnTo>
                  <a:pt x="1221" y="8"/>
                </a:lnTo>
                <a:cubicBezTo>
                  <a:pt x="1195" y="81"/>
                  <a:pt x="1168" y="84"/>
                  <a:pt x="1097" y="110"/>
                </a:cubicBezTo>
                <a:cubicBezTo>
                  <a:pt x="988" y="105"/>
                  <a:pt x="925" y="139"/>
                  <a:pt x="830" y="129"/>
                </a:cubicBezTo>
                <a:cubicBezTo>
                  <a:pt x="783" y="134"/>
                  <a:pt x="710" y="113"/>
                  <a:pt x="667" y="129"/>
                </a:cubicBezTo>
                <a:cubicBezTo>
                  <a:pt x="585" y="126"/>
                  <a:pt x="581" y="120"/>
                  <a:pt x="499" y="115"/>
                </a:cubicBezTo>
                <a:cubicBezTo>
                  <a:pt x="463" y="113"/>
                  <a:pt x="362" y="92"/>
                  <a:pt x="326" y="88"/>
                </a:cubicBezTo>
                <a:cubicBezTo>
                  <a:pt x="285" y="74"/>
                  <a:pt x="146" y="53"/>
                  <a:pt x="123" y="37"/>
                </a:cubicBezTo>
                <a:lnTo>
                  <a:pt x="168" y="0"/>
                </a:lnTo>
                <a:lnTo>
                  <a:pt x="0" y="0"/>
                </a:lnTo>
                <a:close/>
              </a:path>
            </a:pathLst>
          </a:custGeom>
          <a:solidFill>
            <a:srgbClr val="FF0000"/>
          </a:solidFill>
          <a:ln w="9525">
            <a:noFill/>
            <a:round/>
          </a:ln>
          <a:effectLst/>
        </p:spPr>
        <p:txBody>
          <a:bodyPr wrap="none" anchor="ctr"/>
          <a:lstStyle/>
          <a:p>
            <a:endParaRPr lang="zh-CN" altLang="en-US" sz="1715"/>
          </a:p>
        </p:txBody>
      </p:sp>
      <p:sp>
        <p:nvSpPr>
          <p:cNvPr id="128" name="Freeform 104"/>
          <p:cNvSpPr/>
          <p:nvPr/>
        </p:nvSpPr>
        <p:spPr bwMode="auto">
          <a:xfrm>
            <a:off x="2859012" y="4286229"/>
            <a:ext cx="1460500" cy="1451429"/>
          </a:xfrm>
          <a:custGeom>
            <a:avLst/>
            <a:gdLst/>
            <a:ahLst/>
            <a:cxnLst>
              <a:cxn ang="0">
                <a:pos x="715" y="0"/>
              </a:cxn>
              <a:cxn ang="0">
                <a:pos x="769" y="101"/>
              </a:cxn>
              <a:cxn ang="0">
                <a:pos x="812" y="159"/>
              </a:cxn>
              <a:cxn ang="0">
                <a:pos x="822" y="192"/>
              </a:cxn>
              <a:cxn ang="0">
                <a:pos x="851" y="202"/>
              </a:cxn>
              <a:cxn ang="0">
                <a:pos x="865" y="207"/>
              </a:cxn>
              <a:cxn ang="0">
                <a:pos x="913" y="211"/>
              </a:cxn>
              <a:cxn ang="0">
                <a:pos x="947" y="269"/>
              </a:cxn>
              <a:cxn ang="0">
                <a:pos x="966" y="331"/>
              </a:cxn>
              <a:cxn ang="0">
                <a:pos x="947" y="437"/>
              </a:cxn>
              <a:cxn ang="0">
                <a:pos x="937" y="466"/>
              </a:cxn>
              <a:cxn ang="0">
                <a:pos x="932" y="480"/>
              </a:cxn>
              <a:cxn ang="0">
                <a:pos x="865" y="619"/>
              </a:cxn>
              <a:cxn ang="0">
                <a:pos x="827" y="653"/>
              </a:cxn>
              <a:cxn ang="0">
                <a:pos x="798" y="667"/>
              </a:cxn>
              <a:cxn ang="0">
                <a:pos x="764" y="687"/>
              </a:cxn>
              <a:cxn ang="0">
                <a:pos x="654" y="701"/>
              </a:cxn>
              <a:cxn ang="0">
                <a:pos x="592" y="711"/>
              </a:cxn>
              <a:cxn ang="0">
                <a:pos x="534" y="739"/>
              </a:cxn>
              <a:cxn ang="0">
                <a:pos x="505" y="759"/>
              </a:cxn>
              <a:cxn ang="0">
                <a:pos x="486" y="787"/>
              </a:cxn>
              <a:cxn ang="0">
                <a:pos x="472" y="797"/>
              </a:cxn>
              <a:cxn ang="0">
                <a:pos x="419" y="869"/>
              </a:cxn>
              <a:cxn ang="0">
                <a:pos x="395" y="931"/>
              </a:cxn>
              <a:cxn ang="0">
                <a:pos x="328" y="955"/>
              </a:cxn>
              <a:cxn ang="0">
                <a:pos x="265" y="951"/>
              </a:cxn>
              <a:cxn ang="0">
                <a:pos x="260" y="922"/>
              </a:cxn>
              <a:cxn ang="0">
                <a:pos x="203" y="869"/>
              </a:cxn>
              <a:cxn ang="0">
                <a:pos x="92" y="845"/>
              </a:cxn>
              <a:cxn ang="0">
                <a:pos x="6" y="802"/>
              </a:cxn>
              <a:cxn ang="0">
                <a:pos x="1" y="778"/>
              </a:cxn>
            </a:cxnLst>
            <a:rect l="0" t="0" r="r" b="b"/>
            <a:pathLst>
              <a:path w="966" h="960">
                <a:moveTo>
                  <a:pt x="715" y="0"/>
                </a:moveTo>
                <a:cubicBezTo>
                  <a:pt x="723" y="27"/>
                  <a:pt x="746" y="85"/>
                  <a:pt x="769" y="101"/>
                </a:cubicBezTo>
                <a:cubicBezTo>
                  <a:pt x="776" y="122"/>
                  <a:pt x="794" y="146"/>
                  <a:pt x="812" y="159"/>
                </a:cubicBezTo>
                <a:cubicBezTo>
                  <a:pt x="815" y="170"/>
                  <a:pt x="813" y="185"/>
                  <a:pt x="822" y="192"/>
                </a:cubicBezTo>
                <a:cubicBezTo>
                  <a:pt x="830" y="198"/>
                  <a:pt x="841" y="199"/>
                  <a:pt x="851" y="202"/>
                </a:cubicBezTo>
                <a:cubicBezTo>
                  <a:pt x="856" y="204"/>
                  <a:pt x="865" y="207"/>
                  <a:pt x="865" y="207"/>
                </a:cubicBezTo>
                <a:cubicBezTo>
                  <a:pt x="884" y="201"/>
                  <a:pt x="893" y="207"/>
                  <a:pt x="913" y="211"/>
                </a:cubicBezTo>
                <a:cubicBezTo>
                  <a:pt x="927" y="233"/>
                  <a:pt x="925" y="254"/>
                  <a:pt x="947" y="269"/>
                </a:cubicBezTo>
                <a:cubicBezTo>
                  <a:pt x="951" y="297"/>
                  <a:pt x="951" y="310"/>
                  <a:pt x="966" y="331"/>
                </a:cubicBezTo>
                <a:cubicBezTo>
                  <a:pt x="962" y="394"/>
                  <a:pt x="961" y="392"/>
                  <a:pt x="947" y="437"/>
                </a:cubicBezTo>
                <a:cubicBezTo>
                  <a:pt x="944" y="447"/>
                  <a:pt x="940" y="456"/>
                  <a:pt x="937" y="466"/>
                </a:cubicBezTo>
                <a:cubicBezTo>
                  <a:pt x="935" y="471"/>
                  <a:pt x="932" y="480"/>
                  <a:pt x="932" y="480"/>
                </a:cubicBezTo>
                <a:cubicBezTo>
                  <a:pt x="926" y="563"/>
                  <a:pt x="921" y="565"/>
                  <a:pt x="865" y="619"/>
                </a:cubicBezTo>
                <a:cubicBezTo>
                  <a:pt x="847" y="637"/>
                  <a:pt x="855" y="646"/>
                  <a:pt x="827" y="653"/>
                </a:cubicBezTo>
                <a:cubicBezTo>
                  <a:pt x="818" y="659"/>
                  <a:pt x="807" y="661"/>
                  <a:pt x="798" y="667"/>
                </a:cubicBezTo>
                <a:cubicBezTo>
                  <a:pt x="762" y="691"/>
                  <a:pt x="808" y="676"/>
                  <a:pt x="764" y="687"/>
                </a:cubicBezTo>
                <a:cubicBezTo>
                  <a:pt x="742" y="721"/>
                  <a:pt x="688" y="705"/>
                  <a:pt x="654" y="701"/>
                </a:cubicBezTo>
                <a:cubicBezTo>
                  <a:pt x="633" y="693"/>
                  <a:pt x="613" y="705"/>
                  <a:pt x="592" y="711"/>
                </a:cubicBezTo>
                <a:cubicBezTo>
                  <a:pt x="573" y="722"/>
                  <a:pt x="552" y="727"/>
                  <a:pt x="534" y="739"/>
                </a:cubicBezTo>
                <a:cubicBezTo>
                  <a:pt x="524" y="746"/>
                  <a:pt x="505" y="759"/>
                  <a:pt x="505" y="759"/>
                </a:cubicBezTo>
                <a:cubicBezTo>
                  <a:pt x="499" y="768"/>
                  <a:pt x="495" y="780"/>
                  <a:pt x="486" y="787"/>
                </a:cubicBezTo>
                <a:cubicBezTo>
                  <a:pt x="481" y="790"/>
                  <a:pt x="476" y="793"/>
                  <a:pt x="472" y="797"/>
                </a:cubicBezTo>
                <a:cubicBezTo>
                  <a:pt x="452" y="820"/>
                  <a:pt x="441" y="847"/>
                  <a:pt x="419" y="869"/>
                </a:cubicBezTo>
                <a:cubicBezTo>
                  <a:pt x="414" y="883"/>
                  <a:pt x="410" y="923"/>
                  <a:pt x="395" y="931"/>
                </a:cubicBezTo>
                <a:cubicBezTo>
                  <a:pt x="369" y="944"/>
                  <a:pt x="352" y="940"/>
                  <a:pt x="328" y="955"/>
                </a:cubicBezTo>
                <a:cubicBezTo>
                  <a:pt x="307" y="954"/>
                  <a:pt x="284" y="960"/>
                  <a:pt x="265" y="951"/>
                </a:cubicBezTo>
                <a:cubicBezTo>
                  <a:pt x="256" y="947"/>
                  <a:pt x="264" y="931"/>
                  <a:pt x="260" y="922"/>
                </a:cubicBezTo>
                <a:cubicBezTo>
                  <a:pt x="251" y="900"/>
                  <a:pt x="223" y="880"/>
                  <a:pt x="203" y="869"/>
                </a:cubicBezTo>
                <a:cubicBezTo>
                  <a:pt x="176" y="855"/>
                  <a:pt x="121" y="851"/>
                  <a:pt x="92" y="845"/>
                </a:cubicBezTo>
                <a:cubicBezTo>
                  <a:pt x="65" y="818"/>
                  <a:pt x="43" y="811"/>
                  <a:pt x="6" y="802"/>
                </a:cubicBezTo>
                <a:cubicBezTo>
                  <a:pt x="0" y="784"/>
                  <a:pt x="1" y="792"/>
                  <a:pt x="1" y="778"/>
                </a:cubicBezTo>
              </a:path>
            </a:pathLst>
          </a:custGeom>
          <a:noFill/>
          <a:ln w="28575" cmpd="sng">
            <a:solidFill>
              <a:srgbClr val="99CC00"/>
            </a:solidFill>
            <a:round/>
          </a:ln>
          <a:effectLst/>
        </p:spPr>
        <p:txBody>
          <a:bodyPr wrap="none" anchor="ctr"/>
          <a:lstStyle/>
          <a:p>
            <a:endParaRPr lang="zh-CN" altLang="en-US" sz="1715"/>
          </a:p>
        </p:txBody>
      </p:sp>
      <p:sp>
        <p:nvSpPr>
          <p:cNvPr id="129" name="Freeform 105">
            <a:hlinkClick r:id="rId1" action="ppaction://hlinksldjump"/>
          </p:cNvPr>
          <p:cNvSpPr/>
          <p:nvPr/>
        </p:nvSpPr>
        <p:spPr bwMode="auto">
          <a:xfrm>
            <a:off x="3838726" y="5135919"/>
            <a:ext cx="1094619" cy="846667"/>
          </a:xfrm>
          <a:custGeom>
            <a:avLst/>
            <a:gdLst/>
            <a:ahLst/>
            <a:cxnLst>
              <a:cxn ang="0">
                <a:pos x="2" y="7"/>
              </a:cxn>
              <a:cxn ang="0">
                <a:pos x="168" y="0"/>
              </a:cxn>
              <a:cxn ang="0">
                <a:pos x="134" y="33"/>
              </a:cxn>
              <a:cxn ang="0">
                <a:pos x="182" y="60"/>
              </a:cxn>
              <a:cxn ang="0">
                <a:pos x="278" y="158"/>
              </a:cxn>
              <a:cxn ang="0">
                <a:pos x="355" y="254"/>
              </a:cxn>
              <a:cxn ang="0">
                <a:pos x="456" y="355"/>
              </a:cxn>
              <a:cxn ang="0">
                <a:pos x="686" y="451"/>
              </a:cxn>
              <a:cxn ang="0">
                <a:pos x="658" y="494"/>
              </a:cxn>
              <a:cxn ang="0">
                <a:pos x="667" y="556"/>
              </a:cxn>
              <a:cxn ang="0">
                <a:pos x="499" y="480"/>
              </a:cxn>
              <a:cxn ang="0">
                <a:pos x="437" y="441"/>
              </a:cxn>
              <a:cxn ang="0">
                <a:pos x="374" y="408"/>
              </a:cxn>
              <a:cxn ang="0">
                <a:pos x="307" y="384"/>
              </a:cxn>
              <a:cxn ang="0">
                <a:pos x="187" y="297"/>
              </a:cxn>
              <a:cxn ang="0">
                <a:pos x="82" y="196"/>
              </a:cxn>
              <a:cxn ang="0">
                <a:pos x="62" y="235"/>
              </a:cxn>
              <a:cxn ang="0">
                <a:pos x="0" y="72"/>
              </a:cxn>
              <a:cxn ang="0">
                <a:pos x="154" y="153"/>
              </a:cxn>
              <a:cxn ang="0">
                <a:pos x="110" y="168"/>
              </a:cxn>
              <a:cxn ang="0">
                <a:pos x="226" y="264"/>
              </a:cxn>
              <a:cxn ang="0">
                <a:pos x="322" y="321"/>
              </a:cxn>
              <a:cxn ang="0">
                <a:pos x="302" y="276"/>
              </a:cxn>
              <a:cxn ang="0">
                <a:pos x="245" y="192"/>
              </a:cxn>
              <a:cxn ang="0">
                <a:pos x="173" y="93"/>
              </a:cxn>
              <a:cxn ang="0">
                <a:pos x="125" y="62"/>
              </a:cxn>
              <a:cxn ang="0">
                <a:pos x="130" y="110"/>
              </a:cxn>
              <a:cxn ang="0">
                <a:pos x="2" y="7"/>
              </a:cxn>
            </a:cxnLst>
            <a:rect l="0" t="0" r="r" b="b"/>
            <a:pathLst>
              <a:path w="724" h="560">
                <a:moveTo>
                  <a:pt x="2" y="7"/>
                </a:moveTo>
                <a:lnTo>
                  <a:pt x="168" y="0"/>
                </a:lnTo>
                <a:lnTo>
                  <a:pt x="134" y="33"/>
                </a:lnTo>
                <a:cubicBezTo>
                  <a:pt x="134" y="44"/>
                  <a:pt x="160" y="39"/>
                  <a:pt x="182" y="60"/>
                </a:cubicBezTo>
                <a:cubicBezTo>
                  <a:pt x="206" y="81"/>
                  <a:pt x="249" y="126"/>
                  <a:pt x="278" y="158"/>
                </a:cubicBezTo>
                <a:cubicBezTo>
                  <a:pt x="299" y="182"/>
                  <a:pt x="323" y="221"/>
                  <a:pt x="355" y="254"/>
                </a:cubicBezTo>
                <a:cubicBezTo>
                  <a:pt x="377" y="275"/>
                  <a:pt x="402" y="320"/>
                  <a:pt x="456" y="355"/>
                </a:cubicBezTo>
                <a:cubicBezTo>
                  <a:pt x="505" y="382"/>
                  <a:pt x="655" y="421"/>
                  <a:pt x="686" y="451"/>
                </a:cubicBezTo>
                <a:cubicBezTo>
                  <a:pt x="724" y="476"/>
                  <a:pt x="661" y="477"/>
                  <a:pt x="658" y="494"/>
                </a:cubicBezTo>
                <a:cubicBezTo>
                  <a:pt x="655" y="511"/>
                  <a:pt x="693" y="558"/>
                  <a:pt x="667" y="556"/>
                </a:cubicBezTo>
                <a:cubicBezTo>
                  <a:pt x="638" y="560"/>
                  <a:pt x="532" y="498"/>
                  <a:pt x="499" y="480"/>
                </a:cubicBezTo>
                <a:cubicBezTo>
                  <a:pt x="482" y="470"/>
                  <a:pt x="458" y="453"/>
                  <a:pt x="437" y="441"/>
                </a:cubicBezTo>
                <a:cubicBezTo>
                  <a:pt x="421" y="432"/>
                  <a:pt x="396" y="417"/>
                  <a:pt x="374" y="408"/>
                </a:cubicBezTo>
                <a:cubicBezTo>
                  <a:pt x="357" y="400"/>
                  <a:pt x="326" y="389"/>
                  <a:pt x="307" y="384"/>
                </a:cubicBezTo>
                <a:cubicBezTo>
                  <a:pt x="276" y="366"/>
                  <a:pt x="228" y="328"/>
                  <a:pt x="187" y="297"/>
                </a:cubicBezTo>
                <a:cubicBezTo>
                  <a:pt x="165" y="274"/>
                  <a:pt x="107" y="210"/>
                  <a:pt x="82" y="196"/>
                </a:cubicBezTo>
                <a:lnTo>
                  <a:pt x="62" y="235"/>
                </a:lnTo>
                <a:lnTo>
                  <a:pt x="0" y="72"/>
                </a:lnTo>
                <a:lnTo>
                  <a:pt x="154" y="153"/>
                </a:lnTo>
                <a:lnTo>
                  <a:pt x="110" y="168"/>
                </a:lnTo>
                <a:cubicBezTo>
                  <a:pt x="123" y="186"/>
                  <a:pt x="191" y="238"/>
                  <a:pt x="226" y="264"/>
                </a:cubicBezTo>
                <a:cubicBezTo>
                  <a:pt x="261" y="290"/>
                  <a:pt x="309" y="319"/>
                  <a:pt x="322" y="321"/>
                </a:cubicBezTo>
                <a:cubicBezTo>
                  <a:pt x="334" y="323"/>
                  <a:pt x="315" y="297"/>
                  <a:pt x="302" y="276"/>
                </a:cubicBezTo>
                <a:cubicBezTo>
                  <a:pt x="289" y="255"/>
                  <a:pt x="264" y="216"/>
                  <a:pt x="245" y="192"/>
                </a:cubicBezTo>
                <a:cubicBezTo>
                  <a:pt x="224" y="162"/>
                  <a:pt x="193" y="115"/>
                  <a:pt x="173" y="93"/>
                </a:cubicBezTo>
                <a:cubicBezTo>
                  <a:pt x="153" y="71"/>
                  <a:pt x="132" y="59"/>
                  <a:pt x="125" y="62"/>
                </a:cubicBezTo>
                <a:lnTo>
                  <a:pt x="130" y="110"/>
                </a:lnTo>
                <a:lnTo>
                  <a:pt x="2" y="7"/>
                </a:lnTo>
                <a:close/>
              </a:path>
            </a:pathLst>
          </a:custGeom>
          <a:solidFill>
            <a:srgbClr val="FF0000"/>
          </a:solidFill>
          <a:ln w="9525">
            <a:noFill/>
            <a:round/>
          </a:ln>
          <a:effectLst/>
        </p:spPr>
        <p:txBody>
          <a:bodyPr wrap="none" anchor="ctr"/>
          <a:lstStyle/>
          <a:p>
            <a:endParaRPr lang="zh-CN" altLang="en-US" sz="1715"/>
          </a:p>
        </p:txBody>
      </p:sp>
      <p:sp>
        <p:nvSpPr>
          <p:cNvPr id="130" name="Freeform 106"/>
          <p:cNvSpPr/>
          <p:nvPr/>
        </p:nvSpPr>
        <p:spPr bwMode="auto">
          <a:xfrm>
            <a:off x="3004155" y="4576514"/>
            <a:ext cx="456595" cy="710595"/>
          </a:xfrm>
          <a:custGeom>
            <a:avLst/>
            <a:gdLst/>
            <a:ahLst/>
            <a:cxnLst>
              <a:cxn ang="0">
                <a:pos x="268" y="0"/>
              </a:cxn>
              <a:cxn ang="0">
                <a:pos x="220" y="76"/>
              </a:cxn>
              <a:cxn ang="0">
                <a:pos x="283" y="216"/>
              </a:cxn>
              <a:cxn ang="0">
                <a:pos x="302" y="259"/>
              </a:cxn>
              <a:cxn ang="0">
                <a:pos x="273" y="345"/>
              </a:cxn>
              <a:cxn ang="0">
                <a:pos x="235" y="374"/>
              </a:cxn>
              <a:cxn ang="0">
                <a:pos x="206" y="364"/>
              </a:cxn>
              <a:cxn ang="0">
                <a:pos x="192" y="360"/>
              </a:cxn>
              <a:cxn ang="0">
                <a:pos x="163" y="350"/>
              </a:cxn>
              <a:cxn ang="0">
                <a:pos x="105" y="369"/>
              </a:cxn>
              <a:cxn ang="0">
                <a:pos x="67" y="398"/>
              </a:cxn>
              <a:cxn ang="0">
                <a:pos x="43" y="441"/>
              </a:cxn>
              <a:cxn ang="0">
                <a:pos x="14" y="460"/>
              </a:cxn>
              <a:cxn ang="0">
                <a:pos x="0" y="470"/>
              </a:cxn>
            </a:cxnLst>
            <a:rect l="0" t="0" r="r" b="b"/>
            <a:pathLst>
              <a:path w="302" h="470">
                <a:moveTo>
                  <a:pt x="268" y="0"/>
                </a:moveTo>
                <a:cubicBezTo>
                  <a:pt x="252" y="12"/>
                  <a:pt x="231" y="60"/>
                  <a:pt x="220" y="76"/>
                </a:cubicBezTo>
                <a:cubicBezTo>
                  <a:pt x="203" y="139"/>
                  <a:pt x="234" y="183"/>
                  <a:pt x="283" y="216"/>
                </a:cubicBezTo>
                <a:cubicBezTo>
                  <a:pt x="288" y="231"/>
                  <a:pt x="297" y="244"/>
                  <a:pt x="302" y="259"/>
                </a:cubicBezTo>
                <a:cubicBezTo>
                  <a:pt x="299" y="288"/>
                  <a:pt x="300" y="329"/>
                  <a:pt x="273" y="345"/>
                </a:cubicBezTo>
                <a:cubicBezTo>
                  <a:pt x="262" y="364"/>
                  <a:pt x="252" y="362"/>
                  <a:pt x="235" y="374"/>
                </a:cubicBezTo>
                <a:cubicBezTo>
                  <a:pt x="225" y="371"/>
                  <a:pt x="216" y="367"/>
                  <a:pt x="206" y="364"/>
                </a:cubicBezTo>
                <a:cubicBezTo>
                  <a:pt x="201" y="363"/>
                  <a:pt x="197" y="362"/>
                  <a:pt x="192" y="360"/>
                </a:cubicBezTo>
                <a:cubicBezTo>
                  <a:pt x="182" y="357"/>
                  <a:pt x="163" y="350"/>
                  <a:pt x="163" y="350"/>
                </a:cubicBezTo>
                <a:cubicBezTo>
                  <a:pt x="139" y="354"/>
                  <a:pt x="125" y="356"/>
                  <a:pt x="105" y="369"/>
                </a:cubicBezTo>
                <a:cubicBezTo>
                  <a:pt x="89" y="379"/>
                  <a:pt x="85" y="392"/>
                  <a:pt x="67" y="398"/>
                </a:cubicBezTo>
                <a:cubicBezTo>
                  <a:pt x="58" y="423"/>
                  <a:pt x="65" y="408"/>
                  <a:pt x="43" y="441"/>
                </a:cubicBezTo>
                <a:cubicBezTo>
                  <a:pt x="37" y="451"/>
                  <a:pt x="24" y="454"/>
                  <a:pt x="14" y="460"/>
                </a:cubicBezTo>
                <a:cubicBezTo>
                  <a:pt x="9" y="463"/>
                  <a:pt x="0" y="470"/>
                  <a:pt x="0" y="470"/>
                </a:cubicBezTo>
              </a:path>
            </a:pathLst>
          </a:custGeom>
          <a:noFill/>
          <a:ln w="28575" cmpd="sng">
            <a:solidFill>
              <a:srgbClr val="99CC00"/>
            </a:solidFill>
            <a:round/>
          </a:ln>
          <a:effectLst/>
        </p:spPr>
        <p:txBody>
          <a:bodyPr wrap="none" anchor="ctr"/>
          <a:lstStyle/>
          <a:p>
            <a:endParaRPr lang="zh-CN" altLang="en-US" sz="1715"/>
          </a:p>
        </p:txBody>
      </p:sp>
      <p:sp>
        <p:nvSpPr>
          <p:cNvPr id="131" name="Freeform 107"/>
          <p:cNvSpPr/>
          <p:nvPr/>
        </p:nvSpPr>
        <p:spPr bwMode="auto">
          <a:xfrm>
            <a:off x="3004155" y="4794229"/>
            <a:ext cx="845155" cy="370417"/>
          </a:xfrm>
          <a:custGeom>
            <a:avLst/>
            <a:gdLst/>
            <a:ahLst/>
            <a:cxnLst>
              <a:cxn ang="0">
                <a:pos x="559" y="230"/>
              </a:cxn>
              <a:cxn ang="0">
                <a:pos x="523" y="88"/>
              </a:cxn>
              <a:cxn ang="0">
                <a:pos x="485" y="26"/>
              </a:cxn>
              <a:cxn ang="0">
                <a:pos x="417" y="7"/>
              </a:cxn>
              <a:cxn ang="0">
                <a:pos x="345" y="11"/>
              </a:cxn>
              <a:cxn ang="0">
                <a:pos x="177" y="74"/>
              </a:cxn>
              <a:cxn ang="0">
                <a:pos x="110" y="59"/>
              </a:cxn>
              <a:cxn ang="0">
                <a:pos x="149" y="26"/>
              </a:cxn>
              <a:cxn ang="0">
                <a:pos x="0" y="26"/>
              </a:cxn>
              <a:cxn ang="0">
                <a:pos x="81" y="127"/>
              </a:cxn>
              <a:cxn ang="0">
                <a:pos x="91" y="88"/>
              </a:cxn>
              <a:cxn ang="0">
                <a:pos x="153" y="107"/>
              </a:cxn>
              <a:cxn ang="0">
                <a:pos x="235" y="107"/>
              </a:cxn>
              <a:cxn ang="0">
                <a:pos x="307" y="83"/>
              </a:cxn>
              <a:cxn ang="0">
                <a:pos x="374" y="55"/>
              </a:cxn>
              <a:cxn ang="0">
                <a:pos x="451" y="69"/>
              </a:cxn>
              <a:cxn ang="0">
                <a:pos x="475" y="107"/>
              </a:cxn>
              <a:cxn ang="0">
                <a:pos x="480" y="228"/>
              </a:cxn>
              <a:cxn ang="0">
                <a:pos x="504" y="209"/>
              </a:cxn>
              <a:cxn ang="0">
                <a:pos x="559" y="230"/>
              </a:cxn>
            </a:cxnLst>
            <a:rect l="0" t="0" r="r" b="b"/>
            <a:pathLst>
              <a:path w="559" h="245">
                <a:moveTo>
                  <a:pt x="559" y="230"/>
                </a:moveTo>
                <a:cubicBezTo>
                  <a:pt x="557" y="207"/>
                  <a:pt x="532" y="113"/>
                  <a:pt x="523" y="88"/>
                </a:cubicBezTo>
                <a:cubicBezTo>
                  <a:pt x="512" y="57"/>
                  <a:pt x="508" y="45"/>
                  <a:pt x="485" y="26"/>
                </a:cubicBezTo>
                <a:cubicBezTo>
                  <a:pt x="457" y="3"/>
                  <a:pt x="449" y="16"/>
                  <a:pt x="417" y="7"/>
                </a:cubicBezTo>
                <a:cubicBezTo>
                  <a:pt x="394" y="5"/>
                  <a:pt x="392" y="0"/>
                  <a:pt x="345" y="11"/>
                </a:cubicBezTo>
                <a:cubicBezTo>
                  <a:pt x="293" y="48"/>
                  <a:pt x="241" y="66"/>
                  <a:pt x="177" y="74"/>
                </a:cubicBezTo>
                <a:cubicBezTo>
                  <a:pt x="141" y="67"/>
                  <a:pt x="146" y="65"/>
                  <a:pt x="110" y="59"/>
                </a:cubicBezTo>
                <a:lnTo>
                  <a:pt x="149" y="26"/>
                </a:lnTo>
                <a:lnTo>
                  <a:pt x="0" y="26"/>
                </a:lnTo>
                <a:lnTo>
                  <a:pt x="81" y="127"/>
                </a:lnTo>
                <a:lnTo>
                  <a:pt x="91" y="88"/>
                </a:lnTo>
                <a:cubicBezTo>
                  <a:pt x="109" y="86"/>
                  <a:pt x="129" y="104"/>
                  <a:pt x="153" y="107"/>
                </a:cubicBezTo>
                <a:cubicBezTo>
                  <a:pt x="177" y="110"/>
                  <a:pt x="209" y="111"/>
                  <a:pt x="235" y="107"/>
                </a:cubicBezTo>
                <a:cubicBezTo>
                  <a:pt x="254" y="94"/>
                  <a:pt x="287" y="92"/>
                  <a:pt x="307" y="83"/>
                </a:cubicBezTo>
                <a:cubicBezTo>
                  <a:pt x="332" y="72"/>
                  <a:pt x="347" y="61"/>
                  <a:pt x="374" y="55"/>
                </a:cubicBezTo>
                <a:cubicBezTo>
                  <a:pt x="396" y="53"/>
                  <a:pt x="436" y="63"/>
                  <a:pt x="451" y="69"/>
                </a:cubicBezTo>
                <a:cubicBezTo>
                  <a:pt x="460" y="77"/>
                  <a:pt x="475" y="107"/>
                  <a:pt x="475" y="107"/>
                </a:cubicBezTo>
                <a:cubicBezTo>
                  <a:pt x="482" y="125"/>
                  <a:pt x="475" y="216"/>
                  <a:pt x="480" y="228"/>
                </a:cubicBezTo>
                <a:cubicBezTo>
                  <a:pt x="485" y="245"/>
                  <a:pt x="491" y="209"/>
                  <a:pt x="504" y="209"/>
                </a:cubicBezTo>
                <a:cubicBezTo>
                  <a:pt x="513" y="208"/>
                  <a:pt x="551" y="233"/>
                  <a:pt x="559" y="230"/>
                </a:cubicBezTo>
                <a:close/>
              </a:path>
            </a:pathLst>
          </a:custGeom>
          <a:solidFill>
            <a:srgbClr val="FF0000"/>
          </a:solidFill>
          <a:ln w="9525">
            <a:noFill/>
            <a:round/>
          </a:ln>
          <a:effectLst/>
        </p:spPr>
        <p:txBody>
          <a:bodyPr wrap="none" anchor="ctr"/>
          <a:lstStyle/>
          <a:p>
            <a:endParaRPr lang="zh-CN" altLang="en-US" sz="1715"/>
          </a:p>
        </p:txBody>
      </p:sp>
      <p:sp>
        <p:nvSpPr>
          <p:cNvPr id="132" name="Freeform 108"/>
          <p:cNvSpPr/>
          <p:nvPr/>
        </p:nvSpPr>
        <p:spPr bwMode="auto">
          <a:xfrm>
            <a:off x="2952750" y="4895527"/>
            <a:ext cx="816429" cy="235857"/>
          </a:xfrm>
          <a:custGeom>
            <a:avLst/>
            <a:gdLst/>
            <a:ahLst/>
            <a:cxnLst>
              <a:cxn ang="0">
                <a:pos x="63" y="19"/>
              </a:cxn>
              <a:cxn ang="0">
                <a:pos x="111" y="87"/>
              </a:cxn>
              <a:cxn ang="0">
                <a:pos x="183" y="89"/>
              </a:cxn>
              <a:cxn ang="0">
                <a:pos x="284" y="82"/>
              </a:cxn>
              <a:cxn ang="0">
                <a:pos x="341" y="63"/>
              </a:cxn>
              <a:cxn ang="0">
                <a:pos x="377" y="58"/>
              </a:cxn>
              <a:cxn ang="0">
                <a:pos x="423" y="55"/>
              </a:cxn>
              <a:cxn ang="0">
                <a:pos x="464" y="77"/>
              </a:cxn>
              <a:cxn ang="0">
                <a:pos x="459" y="39"/>
              </a:cxn>
              <a:cxn ang="0">
                <a:pos x="540" y="156"/>
              </a:cxn>
              <a:cxn ang="0">
                <a:pos x="425" y="120"/>
              </a:cxn>
              <a:cxn ang="0">
                <a:pos x="454" y="103"/>
              </a:cxn>
              <a:cxn ang="0">
                <a:pos x="416" y="89"/>
              </a:cxn>
              <a:cxn ang="0">
                <a:pos x="370" y="91"/>
              </a:cxn>
              <a:cxn ang="0">
                <a:pos x="329" y="103"/>
              </a:cxn>
              <a:cxn ang="0">
                <a:pos x="264" y="120"/>
              </a:cxn>
              <a:cxn ang="0">
                <a:pos x="178" y="130"/>
              </a:cxn>
              <a:cxn ang="0">
                <a:pos x="63" y="125"/>
              </a:cxn>
              <a:cxn ang="0">
                <a:pos x="15" y="63"/>
              </a:cxn>
              <a:cxn ang="0">
                <a:pos x="0" y="0"/>
              </a:cxn>
              <a:cxn ang="0">
                <a:pos x="63" y="19"/>
              </a:cxn>
            </a:cxnLst>
            <a:rect l="0" t="0" r="r" b="b"/>
            <a:pathLst>
              <a:path w="540" h="156">
                <a:moveTo>
                  <a:pt x="63" y="19"/>
                </a:moveTo>
                <a:cubicBezTo>
                  <a:pt x="71" y="32"/>
                  <a:pt x="52" y="77"/>
                  <a:pt x="111" y="87"/>
                </a:cubicBezTo>
                <a:cubicBezTo>
                  <a:pt x="131" y="99"/>
                  <a:pt x="154" y="90"/>
                  <a:pt x="183" y="89"/>
                </a:cubicBezTo>
                <a:cubicBezTo>
                  <a:pt x="212" y="88"/>
                  <a:pt x="258" y="86"/>
                  <a:pt x="284" y="82"/>
                </a:cubicBezTo>
                <a:cubicBezTo>
                  <a:pt x="310" y="78"/>
                  <a:pt x="326" y="67"/>
                  <a:pt x="341" y="63"/>
                </a:cubicBezTo>
                <a:cubicBezTo>
                  <a:pt x="356" y="59"/>
                  <a:pt x="363" y="59"/>
                  <a:pt x="377" y="58"/>
                </a:cubicBezTo>
                <a:cubicBezTo>
                  <a:pt x="398" y="55"/>
                  <a:pt x="409" y="52"/>
                  <a:pt x="423" y="55"/>
                </a:cubicBezTo>
                <a:cubicBezTo>
                  <a:pt x="437" y="58"/>
                  <a:pt x="458" y="80"/>
                  <a:pt x="464" y="77"/>
                </a:cubicBezTo>
                <a:lnTo>
                  <a:pt x="459" y="39"/>
                </a:lnTo>
                <a:lnTo>
                  <a:pt x="540" y="156"/>
                </a:lnTo>
                <a:lnTo>
                  <a:pt x="425" y="120"/>
                </a:lnTo>
                <a:lnTo>
                  <a:pt x="454" y="103"/>
                </a:lnTo>
                <a:lnTo>
                  <a:pt x="416" y="89"/>
                </a:lnTo>
                <a:lnTo>
                  <a:pt x="370" y="91"/>
                </a:lnTo>
                <a:cubicBezTo>
                  <a:pt x="358" y="94"/>
                  <a:pt x="345" y="97"/>
                  <a:pt x="329" y="103"/>
                </a:cubicBezTo>
                <a:cubicBezTo>
                  <a:pt x="311" y="108"/>
                  <a:pt x="289" y="116"/>
                  <a:pt x="264" y="120"/>
                </a:cubicBezTo>
                <a:cubicBezTo>
                  <a:pt x="229" y="126"/>
                  <a:pt x="211" y="129"/>
                  <a:pt x="178" y="130"/>
                </a:cubicBezTo>
                <a:cubicBezTo>
                  <a:pt x="145" y="131"/>
                  <a:pt x="90" y="136"/>
                  <a:pt x="63" y="125"/>
                </a:cubicBezTo>
                <a:cubicBezTo>
                  <a:pt x="21" y="111"/>
                  <a:pt x="26" y="84"/>
                  <a:pt x="15" y="63"/>
                </a:cubicBezTo>
                <a:cubicBezTo>
                  <a:pt x="4" y="42"/>
                  <a:pt x="0" y="13"/>
                  <a:pt x="0" y="0"/>
                </a:cubicBezTo>
                <a:cubicBezTo>
                  <a:pt x="0" y="0"/>
                  <a:pt x="63" y="19"/>
                  <a:pt x="63" y="19"/>
                </a:cubicBezTo>
                <a:close/>
              </a:path>
            </a:pathLst>
          </a:custGeom>
          <a:solidFill>
            <a:srgbClr val="FF0000"/>
          </a:solidFill>
          <a:ln w="9525">
            <a:noFill/>
            <a:round/>
          </a:ln>
          <a:effectLst/>
        </p:spPr>
        <p:txBody>
          <a:bodyPr wrap="none" anchor="ctr"/>
          <a:lstStyle/>
          <a:p>
            <a:endParaRPr lang="zh-CN" altLang="en-US" sz="1715"/>
          </a:p>
        </p:txBody>
      </p:sp>
      <p:sp>
        <p:nvSpPr>
          <p:cNvPr id="133" name="Freeform 109"/>
          <p:cNvSpPr/>
          <p:nvPr/>
        </p:nvSpPr>
        <p:spPr bwMode="auto">
          <a:xfrm>
            <a:off x="3221869" y="4965074"/>
            <a:ext cx="471714" cy="255511"/>
          </a:xfrm>
          <a:custGeom>
            <a:avLst/>
            <a:gdLst/>
            <a:ahLst/>
            <a:cxnLst>
              <a:cxn ang="0">
                <a:pos x="312" y="115"/>
              </a:cxn>
              <a:cxn ang="0">
                <a:pos x="283" y="110"/>
              </a:cxn>
              <a:cxn ang="0">
                <a:pos x="209" y="89"/>
              </a:cxn>
              <a:cxn ang="0">
                <a:pos x="94" y="48"/>
              </a:cxn>
              <a:cxn ang="0">
                <a:pos x="113" y="33"/>
              </a:cxn>
              <a:cxn ang="0">
                <a:pos x="0" y="0"/>
              </a:cxn>
              <a:cxn ang="0">
                <a:pos x="74" y="89"/>
              </a:cxn>
              <a:cxn ang="0">
                <a:pos x="74" y="65"/>
              </a:cxn>
              <a:cxn ang="0">
                <a:pos x="113" y="84"/>
              </a:cxn>
              <a:cxn ang="0">
                <a:pos x="204" y="122"/>
              </a:cxn>
              <a:cxn ang="0">
                <a:pos x="281" y="153"/>
              </a:cxn>
              <a:cxn ang="0">
                <a:pos x="302" y="163"/>
              </a:cxn>
              <a:cxn ang="0">
                <a:pos x="312" y="115"/>
              </a:cxn>
            </a:cxnLst>
            <a:rect l="0" t="0" r="r" b="b"/>
            <a:pathLst>
              <a:path w="312" h="169">
                <a:moveTo>
                  <a:pt x="312" y="115"/>
                </a:moveTo>
                <a:cubicBezTo>
                  <a:pt x="310" y="105"/>
                  <a:pt x="300" y="114"/>
                  <a:pt x="283" y="110"/>
                </a:cubicBezTo>
                <a:cubicBezTo>
                  <a:pt x="266" y="106"/>
                  <a:pt x="240" y="99"/>
                  <a:pt x="209" y="89"/>
                </a:cubicBezTo>
                <a:cubicBezTo>
                  <a:pt x="178" y="79"/>
                  <a:pt x="110" y="57"/>
                  <a:pt x="94" y="48"/>
                </a:cubicBezTo>
                <a:lnTo>
                  <a:pt x="113" y="33"/>
                </a:lnTo>
                <a:lnTo>
                  <a:pt x="0" y="0"/>
                </a:lnTo>
                <a:lnTo>
                  <a:pt x="74" y="89"/>
                </a:lnTo>
                <a:lnTo>
                  <a:pt x="74" y="65"/>
                </a:lnTo>
                <a:cubicBezTo>
                  <a:pt x="78" y="69"/>
                  <a:pt x="108" y="82"/>
                  <a:pt x="113" y="84"/>
                </a:cubicBezTo>
                <a:cubicBezTo>
                  <a:pt x="123" y="92"/>
                  <a:pt x="191" y="119"/>
                  <a:pt x="204" y="122"/>
                </a:cubicBezTo>
                <a:cubicBezTo>
                  <a:pt x="233" y="134"/>
                  <a:pt x="265" y="146"/>
                  <a:pt x="281" y="153"/>
                </a:cubicBezTo>
                <a:cubicBezTo>
                  <a:pt x="297" y="160"/>
                  <a:pt x="297" y="169"/>
                  <a:pt x="302" y="163"/>
                </a:cubicBezTo>
                <a:lnTo>
                  <a:pt x="312" y="115"/>
                </a:lnTo>
                <a:close/>
              </a:path>
            </a:pathLst>
          </a:custGeom>
          <a:solidFill>
            <a:srgbClr val="FF0000"/>
          </a:solidFill>
          <a:ln w="9525">
            <a:noFill/>
            <a:round/>
          </a:ln>
          <a:effectLst/>
        </p:spPr>
        <p:txBody>
          <a:bodyPr wrap="none" anchor="ctr"/>
          <a:lstStyle/>
          <a:p>
            <a:endParaRPr lang="zh-CN" altLang="en-US" sz="1715"/>
          </a:p>
        </p:txBody>
      </p:sp>
      <p:sp>
        <p:nvSpPr>
          <p:cNvPr id="134" name="Freeform 110"/>
          <p:cNvSpPr/>
          <p:nvPr/>
        </p:nvSpPr>
        <p:spPr bwMode="auto">
          <a:xfrm>
            <a:off x="3196167" y="4874360"/>
            <a:ext cx="489857" cy="627440"/>
          </a:xfrm>
          <a:custGeom>
            <a:avLst/>
            <a:gdLst/>
            <a:ahLst/>
            <a:cxnLst>
              <a:cxn ang="0">
                <a:pos x="94" y="0"/>
              </a:cxn>
              <a:cxn ang="0">
                <a:pos x="161" y="19"/>
              </a:cxn>
              <a:cxn ang="0">
                <a:pos x="190" y="36"/>
              </a:cxn>
              <a:cxn ang="0">
                <a:pos x="211" y="60"/>
              </a:cxn>
              <a:cxn ang="0">
                <a:pos x="238" y="96"/>
              </a:cxn>
              <a:cxn ang="0">
                <a:pos x="257" y="137"/>
              </a:cxn>
              <a:cxn ang="0">
                <a:pos x="269" y="165"/>
              </a:cxn>
              <a:cxn ang="0">
                <a:pos x="286" y="213"/>
              </a:cxn>
              <a:cxn ang="0">
                <a:pos x="298" y="271"/>
              </a:cxn>
              <a:cxn ang="0">
                <a:pos x="324" y="259"/>
              </a:cxn>
              <a:cxn ang="0">
                <a:pos x="307" y="415"/>
              </a:cxn>
              <a:cxn ang="0">
                <a:pos x="243" y="271"/>
              </a:cxn>
              <a:cxn ang="0">
                <a:pos x="271" y="278"/>
              </a:cxn>
              <a:cxn ang="0">
                <a:pos x="262" y="225"/>
              </a:cxn>
              <a:cxn ang="0">
                <a:pos x="238" y="173"/>
              </a:cxn>
              <a:cxn ang="0">
                <a:pos x="154" y="62"/>
              </a:cxn>
              <a:cxn ang="0">
                <a:pos x="96" y="38"/>
              </a:cxn>
              <a:cxn ang="0">
                <a:pos x="70" y="41"/>
              </a:cxn>
              <a:cxn ang="0">
                <a:pos x="39" y="45"/>
              </a:cxn>
              <a:cxn ang="0">
                <a:pos x="0" y="17"/>
              </a:cxn>
              <a:cxn ang="0">
                <a:pos x="51" y="0"/>
              </a:cxn>
              <a:cxn ang="0">
                <a:pos x="94" y="0"/>
              </a:cxn>
            </a:cxnLst>
            <a:rect l="0" t="0" r="r" b="b"/>
            <a:pathLst>
              <a:path w="324" h="415">
                <a:moveTo>
                  <a:pt x="94" y="0"/>
                </a:moveTo>
                <a:cubicBezTo>
                  <a:pt x="104" y="3"/>
                  <a:pt x="151" y="16"/>
                  <a:pt x="161" y="19"/>
                </a:cubicBezTo>
                <a:cubicBezTo>
                  <a:pt x="173" y="27"/>
                  <a:pt x="180" y="29"/>
                  <a:pt x="190" y="36"/>
                </a:cubicBezTo>
                <a:cubicBezTo>
                  <a:pt x="193" y="45"/>
                  <a:pt x="203" y="54"/>
                  <a:pt x="211" y="60"/>
                </a:cubicBezTo>
                <a:cubicBezTo>
                  <a:pt x="216" y="71"/>
                  <a:pt x="227" y="90"/>
                  <a:pt x="238" y="96"/>
                </a:cubicBezTo>
                <a:cubicBezTo>
                  <a:pt x="243" y="110"/>
                  <a:pt x="246" y="126"/>
                  <a:pt x="257" y="137"/>
                </a:cubicBezTo>
                <a:cubicBezTo>
                  <a:pt x="261" y="147"/>
                  <a:pt x="266" y="155"/>
                  <a:pt x="269" y="165"/>
                </a:cubicBezTo>
                <a:lnTo>
                  <a:pt x="286" y="213"/>
                </a:lnTo>
                <a:cubicBezTo>
                  <a:pt x="288" y="222"/>
                  <a:pt x="298" y="269"/>
                  <a:pt x="298" y="271"/>
                </a:cubicBezTo>
                <a:lnTo>
                  <a:pt x="324" y="259"/>
                </a:lnTo>
                <a:lnTo>
                  <a:pt x="307" y="415"/>
                </a:lnTo>
                <a:lnTo>
                  <a:pt x="243" y="271"/>
                </a:lnTo>
                <a:lnTo>
                  <a:pt x="271" y="278"/>
                </a:lnTo>
                <a:cubicBezTo>
                  <a:pt x="268" y="268"/>
                  <a:pt x="268" y="233"/>
                  <a:pt x="262" y="225"/>
                </a:cubicBezTo>
                <a:lnTo>
                  <a:pt x="238" y="173"/>
                </a:lnTo>
                <a:cubicBezTo>
                  <a:pt x="224" y="135"/>
                  <a:pt x="201" y="69"/>
                  <a:pt x="154" y="62"/>
                </a:cubicBezTo>
                <a:cubicBezTo>
                  <a:pt x="145" y="53"/>
                  <a:pt x="108" y="43"/>
                  <a:pt x="96" y="38"/>
                </a:cubicBezTo>
                <a:lnTo>
                  <a:pt x="70" y="41"/>
                </a:lnTo>
                <a:lnTo>
                  <a:pt x="39" y="45"/>
                </a:lnTo>
                <a:lnTo>
                  <a:pt x="0" y="17"/>
                </a:lnTo>
                <a:cubicBezTo>
                  <a:pt x="11" y="11"/>
                  <a:pt x="26" y="3"/>
                  <a:pt x="51" y="0"/>
                </a:cubicBezTo>
                <a:lnTo>
                  <a:pt x="94" y="0"/>
                </a:lnTo>
                <a:close/>
              </a:path>
            </a:pathLst>
          </a:custGeom>
          <a:solidFill>
            <a:srgbClr val="FF0000"/>
          </a:solidFill>
          <a:ln w="9525">
            <a:noFill/>
            <a:round/>
          </a:ln>
          <a:effectLst/>
        </p:spPr>
        <p:txBody>
          <a:bodyPr wrap="none" anchor="ctr"/>
          <a:lstStyle/>
          <a:p>
            <a:endParaRPr lang="zh-CN" altLang="en-US" sz="1715"/>
          </a:p>
        </p:txBody>
      </p:sp>
      <p:sp>
        <p:nvSpPr>
          <p:cNvPr id="135" name="Freeform 111"/>
          <p:cNvSpPr/>
          <p:nvPr/>
        </p:nvSpPr>
        <p:spPr bwMode="auto">
          <a:xfrm>
            <a:off x="2125739" y="5636360"/>
            <a:ext cx="1508881" cy="521607"/>
          </a:xfrm>
          <a:custGeom>
            <a:avLst/>
            <a:gdLst/>
            <a:ahLst/>
            <a:cxnLst>
              <a:cxn ang="0">
                <a:pos x="876" y="156"/>
              </a:cxn>
              <a:cxn ang="0">
                <a:pos x="783" y="259"/>
              </a:cxn>
              <a:cxn ang="0">
                <a:pos x="675" y="285"/>
              </a:cxn>
              <a:cxn ang="0">
                <a:pos x="579" y="269"/>
              </a:cxn>
              <a:cxn ang="0">
                <a:pos x="521" y="240"/>
              </a:cxn>
              <a:cxn ang="0">
                <a:pos x="418" y="221"/>
              </a:cxn>
              <a:cxn ang="0">
                <a:pos x="305" y="221"/>
              </a:cxn>
              <a:cxn ang="0">
                <a:pos x="159" y="187"/>
              </a:cxn>
              <a:cxn ang="0">
                <a:pos x="185" y="165"/>
              </a:cxn>
              <a:cxn ang="0">
                <a:pos x="0" y="84"/>
              </a:cxn>
              <a:cxn ang="0">
                <a:pos x="154" y="254"/>
              </a:cxn>
              <a:cxn ang="0">
                <a:pos x="151" y="223"/>
              </a:cxn>
              <a:cxn ang="0">
                <a:pos x="317" y="261"/>
              </a:cxn>
              <a:cxn ang="0">
                <a:pos x="420" y="266"/>
              </a:cxn>
              <a:cxn ang="0">
                <a:pos x="502" y="293"/>
              </a:cxn>
              <a:cxn ang="0">
                <a:pos x="605" y="333"/>
              </a:cxn>
              <a:cxn ang="0">
                <a:pos x="687" y="343"/>
              </a:cxn>
              <a:cxn ang="0">
                <a:pos x="773" y="321"/>
              </a:cxn>
              <a:cxn ang="0">
                <a:pos x="855" y="285"/>
              </a:cxn>
              <a:cxn ang="0">
                <a:pos x="877" y="269"/>
              </a:cxn>
              <a:cxn ang="0">
                <a:pos x="905" y="242"/>
              </a:cxn>
              <a:cxn ang="0">
                <a:pos x="941" y="185"/>
              </a:cxn>
              <a:cxn ang="0">
                <a:pos x="973" y="115"/>
              </a:cxn>
              <a:cxn ang="0">
                <a:pos x="991" y="29"/>
              </a:cxn>
              <a:cxn ang="0">
                <a:pos x="930" y="0"/>
              </a:cxn>
              <a:cxn ang="0">
                <a:pos x="876" y="156"/>
              </a:cxn>
            </a:cxnLst>
            <a:rect l="0" t="0" r="r" b="b"/>
            <a:pathLst>
              <a:path w="998" h="345">
                <a:moveTo>
                  <a:pt x="876" y="156"/>
                </a:moveTo>
                <a:cubicBezTo>
                  <a:pt x="860" y="181"/>
                  <a:pt x="817" y="237"/>
                  <a:pt x="783" y="259"/>
                </a:cubicBezTo>
                <a:cubicBezTo>
                  <a:pt x="761" y="269"/>
                  <a:pt x="707" y="282"/>
                  <a:pt x="675" y="285"/>
                </a:cubicBezTo>
                <a:cubicBezTo>
                  <a:pt x="642" y="282"/>
                  <a:pt x="612" y="274"/>
                  <a:pt x="579" y="269"/>
                </a:cubicBezTo>
                <a:cubicBezTo>
                  <a:pt x="553" y="261"/>
                  <a:pt x="548" y="248"/>
                  <a:pt x="521" y="240"/>
                </a:cubicBezTo>
                <a:cubicBezTo>
                  <a:pt x="497" y="223"/>
                  <a:pt x="445" y="222"/>
                  <a:pt x="418" y="221"/>
                </a:cubicBezTo>
                <a:cubicBezTo>
                  <a:pt x="379" y="215"/>
                  <a:pt x="348" y="227"/>
                  <a:pt x="305" y="221"/>
                </a:cubicBezTo>
                <a:cubicBezTo>
                  <a:pt x="262" y="215"/>
                  <a:pt x="179" y="196"/>
                  <a:pt x="159" y="187"/>
                </a:cubicBezTo>
                <a:cubicBezTo>
                  <a:pt x="153" y="183"/>
                  <a:pt x="211" y="176"/>
                  <a:pt x="185" y="165"/>
                </a:cubicBezTo>
                <a:lnTo>
                  <a:pt x="0" y="84"/>
                </a:lnTo>
                <a:lnTo>
                  <a:pt x="154" y="254"/>
                </a:lnTo>
                <a:lnTo>
                  <a:pt x="151" y="223"/>
                </a:lnTo>
                <a:cubicBezTo>
                  <a:pt x="180" y="226"/>
                  <a:pt x="280" y="252"/>
                  <a:pt x="317" y="261"/>
                </a:cubicBezTo>
                <a:cubicBezTo>
                  <a:pt x="362" y="270"/>
                  <a:pt x="389" y="261"/>
                  <a:pt x="420" y="266"/>
                </a:cubicBezTo>
                <a:cubicBezTo>
                  <a:pt x="451" y="271"/>
                  <a:pt x="483" y="285"/>
                  <a:pt x="502" y="293"/>
                </a:cubicBezTo>
                <a:cubicBezTo>
                  <a:pt x="533" y="304"/>
                  <a:pt x="574" y="324"/>
                  <a:pt x="605" y="333"/>
                </a:cubicBezTo>
                <a:cubicBezTo>
                  <a:pt x="636" y="339"/>
                  <a:pt x="659" y="345"/>
                  <a:pt x="687" y="343"/>
                </a:cubicBezTo>
                <a:cubicBezTo>
                  <a:pt x="715" y="341"/>
                  <a:pt x="751" y="326"/>
                  <a:pt x="773" y="321"/>
                </a:cubicBezTo>
                <a:cubicBezTo>
                  <a:pt x="801" y="311"/>
                  <a:pt x="838" y="294"/>
                  <a:pt x="855" y="285"/>
                </a:cubicBezTo>
                <a:cubicBezTo>
                  <a:pt x="862" y="278"/>
                  <a:pt x="868" y="273"/>
                  <a:pt x="877" y="269"/>
                </a:cubicBezTo>
                <a:cubicBezTo>
                  <a:pt x="886" y="259"/>
                  <a:pt x="894" y="250"/>
                  <a:pt x="905" y="242"/>
                </a:cubicBezTo>
                <a:cubicBezTo>
                  <a:pt x="915" y="220"/>
                  <a:pt x="923" y="203"/>
                  <a:pt x="941" y="185"/>
                </a:cubicBezTo>
                <a:cubicBezTo>
                  <a:pt x="952" y="164"/>
                  <a:pt x="967" y="128"/>
                  <a:pt x="973" y="115"/>
                </a:cubicBezTo>
                <a:cubicBezTo>
                  <a:pt x="981" y="89"/>
                  <a:pt x="998" y="48"/>
                  <a:pt x="991" y="29"/>
                </a:cubicBezTo>
                <a:lnTo>
                  <a:pt x="930" y="0"/>
                </a:lnTo>
                <a:lnTo>
                  <a:pt x="876" y="156"/>
                </a:lnTo>
                <a:close/>
              </a:path>
            </a:pathLst>
          </a:custGeom>
          <a:solidFill>
            <a:srgbClr val="FF0000"/>
          </a:solidFill>
          <a:ln w="9525">
            <a:noFill/>
            <a:round/>
          </a:ln>
          <a:effectLst/>
        </p:spPr>
        <p:txBody>
          <a:bodyPr wrap="none" anchor="ctr"/>
          <a:lstStyle/>
          <a:p>
            <a:endParaRPr lang="zh-CN" altLang="en-US" sz="1715"/>
          </a:p>
        </p:txBody>
      </p:sp>
      <p:sp>
        <p:nvSpPr>
          <p:cNvPr id="136" name="Freeform 112"/>
          <p:cNvSpPr/>
          <p:nvPr/>
        </p:nvSpPr>
        <p:spPr bwMode="auto">
          <a:xfrm>
            <a:off x="2016881" y="4478241"/>
            <a:ext cx="379488" cy="1158119"/>
          </a:xfrm>
          <a:custGeom>
            <a:avLst/>
            <a:gdLst/>
            <a:ahLst/>
            <a:cxnLst>
              <a:cxn ang="0">
                <a:pos x="23" y="766"/>
              </a:cxn>
              <a:cxn ang="0">
                <a:pos x="7" y="583"/>
              </a:cxn>
              <a:cxn ang="0">
                <a:pos x="13" y="443"/>
              </a:cxn>
              <a:cxn ang="0">
                <a:pos x="29" y="269"/>
              </a:cxn>
              <a:cxn ang="0">
                <a:pos x="29" y="225"/>
              </a:cxn>
              <a:cxn ang="0">
                <a:pos x="0" y="238"/>
              </a:cxn>
              <a:cxn ang="0">
                <a:pos x="45" y="100"/>
              </a:cxn>
              <a:cxn ang="0">
                <a:pos x="75" y="231"/>
              </a:cxn>
              <a:cxn ang="0">
                <a:pos x="53" y="223"/>
              </a:cxn>
              <a:cxn ang="0">
                <a:pos x="58" y="273"/>
              </a:cxn>
              <a:cxn ang="0">
                <a:pos x="87" y="262"/>
              </a:cxn>
              <a:cxn ang="0">
                <a:pos x="135" y="204"/>
              </a:cxn>
              <a:cxn ang="0">
                <a:pos x="199" y="111"/>
              </a:cxn>
              <a:cxn ang="0">
                <a:pos x="214" y="72"/>
              </a:cxn>
              <a:cxn ang="0">
                <a:pos x="178" y="41"/>
              </a:cxn>
              <a:cxn ang="0">
                <a:pos x="180" y="63"/>
              </a:cxn>
              <a:cxn ang="0">
                <a:pos x="123" y="0"/>
              </a:cxn>
              <a:cxn ang="0">
                <a:pos x="207" y="5"/>
              </a:cxn>
              <a:cxn ang="0">
                <a:pos x="199" y="22"/>
              </a:cxn>
              <a:cxn ang="0">
                <a:pos x="245" y="60"/>
              </a:cxn>
              <a:cxn ang="0">
                <a:pos x="243" y="103"/>
              </a:cxn>
              <a:cxn ang="0">
                <a:pos x="202" y="166"/>
              </a:cxn>
              <a:cxn ang="0">
                <a:pos x="151" y="247"/>
              </a:cxn>
              <a:cxn ang="0">
                <a:pos x="125" y="286"/>
              </a:cxn>
              <a:cxn ang="0">
                <a:pos x="94" y="317"/>
              </a:cxn>
              <a:cxn ang="0">
                <a:pos x="67" y="356"/>
              </a:cxn>
              <a:cxn ang="0">
                <a:pos x="58" y="398"/>
              </a:cxn>
              <a:cxn ang="0">
                <a:pos x="67" y="580"/>
              </a:cxn>
              <a:cxn ang="0">
                <a:pos x="90" y="737"/>
              </a:cxn>
              <a:cxn ang="0">
                <a:pos x="23" y="766"/>
              </a:cxn>
            </a:cxnLst>
            <a:rect l="0" t="0" r="r" b="b"/>
            <a:pathLst>
              <a:path w="251" h="766">
                <a:moveTo>
                  <a:pt x="23" y="766"/>
                </a:moveTo>
                <a:lnTo>
                  <a:pt x="7" y="583"/>
                </a:lnTo>
                <a:cubicBezTo>
                  <a:pt x="7" y="530"/>
                  <a:pt x="10" y="495"/>
                  <a:pt x="13" y="443"/>
                </a:cubicBezTo>
                <a:cubicBezTo>
                  <a:pt x="17" y="391"/>
                  <a:pt x="26" y="305"/>
                  <a:pt x="29" y="269"/>
                </a:cubicBezTo>
                <a:cubicBezTo>
                  <a:pt x="28" y="256"/>
                  <a:pt x="34" y="237"/>
                  <a:pt x="29" y="225"/>
                </a:cubicBezTo>
                <a:lnTo>
                  <a:pt x="0" y="238"/>
                </a:lnTo>
                <a:lnTo>
                  <a:pt x="45" y="100"/>
                </a:lnTo>
                <a:lnTo>
                  <a:pt x="75" y="231"/>
                </a:lnTo>
                <a:lnTo>
                  <a:pt x="53" y="223"/>
                </a:lnTo>
                <a:cubicBezTo>
                  <a:pt x="51" y="232"/>
                  <a:pt x="56" y="271"/>
                  <a:pt x="58" y="273"/>
                </a:cubicBezTo>
                <a:cubicBezTo>
                  <a:pt x="65" y="277"/>
                  <a:pt x="91" y="267"/>
                  <a:pt x="87" y="262"/>
                </a:cubicBezTo>
                <a:cubicBezTo>
                  <a:pt x="112" y="245"/>
                  <a:pt x="116" y="229"/>
                  <a:pt x="135" y="204"/>
                </a:cubicBezTo>
                <a:cubicBezTo>
                  <a:pt x="154" y="179"/>
                  <a:pt x="186" y="133"/>
                  <a:pt x="199" y="111"/>
                </a:cubicBezTo>
                <a:cubicBezTo>
                  <a:pt x="203" y="97"/>
                  <a:pt x="223" y="83"/>
                  <a:pt x="214" y="72"/>
                </a:cubicBezTo>
                <a:cubicBezTo>
                  <a:pt x="210" y="58"/>
                  <a:pt x="187" y="28"/>
                  <a:pt x="178" y="41"/>
                </a:cubicBezTo>
                <a:lnTo>
                  <a:pt x="180" y="63"/>
                </a:lnTo>
                <a:lnTo>
                  <a:pt x="123" y="0"/>
                </a:lnTo>
                <a:lnTo>
                  <a:pt x="207" y="5"/>
                </a:lnTo>
                <a:lnTo>
                  <a:pt x="199" y="22"/>
                </a:lnTo>
                <a:cubicBezTo>
                  <a:pt x="210" y="32"/>
                  <a:pt x="236" y="49"/>
                  <a:pt x="245" y="60"/>
                </a:cubicBezTo>
                <a:cubicBezTo>
                  <a:pt x="251" y="72"/>
                  <a:pt x="250" y="85"/>
                  <a:pt x="243" y="103"/>
                </a:cubicBezTo>
                <a:cubicBezTo>
                  <a:pt x="236" y="121"/>
                  <a:pt x="217" y="142"/>
                  <a:pt x="202" y="166"/>
                </a:cubicBezTo>
                <a:cubicBezTo>
                  <a:pt x="192" y="195"/>
                  <a:pt x="168" y="221"/>
                  <a:pt x="151" y="247"/>
                </a:cubicBezTo>
                <a:cubicBezTo>
                  <a:pt x="146" y="262"/>
                  <a:pt x="135" y="273"/>
                  <a:pt x="125" y="286"/>
                </a:cubicBezTo>
                <a:cubicBezTo>
                  <a:pt x="112" y="302"/>
                  <a:pt x="103" y="307"/>
                  <a:pt x="94" y="317"/>
                </a:cubicBezTo>
                <a:cubicBezTo>
                  <a:pt x="84" y="328"/>
                  <a:pt x="73" y="343"/>
                  <a:pt x="67" y="356"/>
                </a:cubicBezTo>
                <a:cubicBezTo>
                  <a:pt x="63" y="370"/>
                  <a:pt x="61" y="384"/>
                  <a:pt x="58" y="398"/>
                </a:cubicBezTo>
                <a:cubicBezTo>
                  <a:pt x="59" y="458"/>
                  <a:pt x="56" y="520"/>
                  <a:pt x="67" y="580"/>
                </a:cubicBezTo>
                <a:cubicBezTo>
                  <a:pt x="71" y="635"/>
                  <a:pt x="80" y="684"/>
                  <a:pt x="90" y="737"/>
                </a:cubicBezTo>
                <a:lnTo>
                  <a:pt x="23" y="766"/>
                </a:lnTo>
                <a:close/>
              </a:path>
            </a:pathLst>
          </a:custGeom>
          <a:solidFill>
            <a:srgbClr val="FF0000"/>
          </a:solidFill>
          <a:ln w="9525">
            <a:noFill/>
            <a:round/>
          </a:ln>
          <a:effectLst/>
        </p:spPr>
        <p:txBody>
          <a:bodyPr wrap="none" anchor="ctr"/>
          <a:lstStyle/>
          <a:p>
            <a:endParaRPr lang="zh-CN" altLang="en-US" sz="1715"/>
          </a:p>
        </p:txBody>
      </p:sp>
      <p:sp>
        <p:nvSpPr>
          <p:cNvPr id="138" name="AutoShape 114"/>
          <p:cNvSpPr>
            <a:spLocks noChangeArrowheads="1"/>
          </p:cNvSpPr>
          <p:nvPr/>
        </p:nvSpPr>
        <p:spPr bwMode="auto">
          <a:xfrm>
            <a:off x="2859012" y="2399371"/>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39" name="Text Box 115"/>
          <p:cNvSpPr txBox="1">
            <a:spLocks noChangeArrowheads="1"/>
          </p:cNvSpPr>
          <p:nvPr/>
        </p:nvSpPr>
        <p:spPr bwMode="auto">
          <a:xfrm>
            <a:off x="4891012" y="1165657"/>
            <a:ext cx="508000"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黄</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40" name="Text Box 116"/>
          <p:cNvSpPr txBox="1">
            <a:spLocks noChangeArrowheads="1"/>
          </p:cNvSpPr>
          <p:nvPr/>
        </p:nvSpPr>
        <p:spPr bwMode="auto">
          <a:xfrm>
            <a:off x="5834440" y="1818800"/>
            <a:ext cx="653143"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河</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41" name="Text Box 117"/>
          <p:cNvSpPr txBox="1">
            <a:spLocks noChangeArrowheads="1"/>
          </p:cNvSpPr>
          <p:nvPr/>
        </p:nvSpPr>
        <p:spPr bwMode="auto">
          <a:xfrm>
            <a:off x="2859012" y="2326800"/>
            <a:ext cx="725714" cy="267970"/>
          </a:xfrm>
          <a:prstGeom prst="rect">
            <a:avLst/>
          </a:prstGeom>
          <a:noFill/>
          <a:ln w="9525">
            <a:noFill/>
            <a:miter lim="800000"/>
          </a:ln>
          <a:effectLst/>
        </p:spPr>
        <p:txBody>
          <a:bodyPr>
            <a:spAutoFit/>
          </a:bodyPr>
          <a:lstStyle/>
          <a:p>
            <a:pPr>
              <a:spcBef>
                <a:spcPct val="50000"/>
              </a:spcBef>
            </a:pPr>
            <a:r>
              <a:rPr kumimoji="1" lang="zh-CN" altLang="en-US" sz="1145" b="0">
                <a:solidFill>
                  <a:schemeClr val="tx1"/>
                </a:solidFill>
                <a:effectLst/>
                <a:latin typeface="Times New Roman" panose="02020603050405020304" pitchFamily="18" charset="0"/>
                <a:ea typeface="宋体" panose="02010600030101010101" pitchFamily="2" charset="-122"/>
              </a:rPr>
              <a:t>腊子口</a:t>
            </a:r>
            <a:endParaRPr kumimoji="1" lang="zh-CN" altLang="en-US" sz="1145" b="0">
              <a:solidFill>
                <a:schemeClr val="tx1"/>
              </a:solidFill>
              <a:effectLst/>
              <a:latin typeface="Times New Roman" panose="02020603050405020304" pitchFamily="18" charset="0"/>
              <a:ea typeface="宋体" panose="02010600030101010101" pitchFamily="2" charset="-122"/>
            </a:endParaRPr>
          </a:p>
        </p:txBody>
      </p:sp>
      <p:sp>
        <p:nvSpPr>
          <p:cNvPr id="142" name="Text Box 118"/>
          <p:cNvSpPr txBox="1">
            <a:spLocks noChangeArrowheads="1"/>
          </p:cNvSpPr>
          <p:nvPr/>
        </p:nvSpPr>
        <p:spPr bwMode="auto">
          <a:xfrm>
            <a:off x="2426607" y="3565050"/>
            <a:ext cx="798286" cy="355600"/>
          </a:xfrm>
          <a:prstGeom prst="rect">
            <a:avLst/>
          </a:prstGeom>
          <a:noFill/>
          <a:ln w="9525">
            <a:noFill/>
            <a:miter lim="800000"/>
          </a:ln>
          <a:effectLst/>
        </p:spPr>
        <p:txBody>
          <a:bodyPr>
            <a:spAutoFit/>
          </a:bodyPr>
          <a:lstStyle/>
          <a:p>
            <a:pPr>
              <a:spcBef>
                <a:spcPct val="50000"/>
              </a:spcBef>
            </a:pPr>
            <a:r>
              <a:rPr kumimoji="1" lang="zh-CN" altLang="en-US" sz="1715">
                <a:solidFill>
                  <a:srgbClr val="0000FF"/>
                </a:solidFill>
                <a:effectLst/>
                <a:latin typeface="Times New Roman" panose="02020603050405020304" pitchFamily="18" charset="0"/>
                <a:ea typeface="宋体" panose="02010600030101010101" pitchFamily="2" charset="-122"/>
              </a:rPr>
              <a:t>雪山</a:t>
            </a:r>
            <a:endParaRPr kumimoji="1" lang="zh-CN" altLang="en-US" sz="1715">
              <a:solidFill>
                <a:srgbClr val="0000FF"/>
              </a:solidFill>
              <a:effectLst/>
              <a:latin typeface="Times New Roman" panose="02020603050405020304" pitchFamily="18" charset="0"/>
              <a:ea typeface="宋体" panose="02010600030101010101" pitchFamily="2" charset="-122"/>
            </a:endParaRPr>
          </a:p>
        </p:txBody>
      </p:sp>
      <p:sp>
        <p:nvSpPr>
          <p:cNvPr id="143" name="Text Box 119"/>
          <p:cNvSpPr txBox="1">
            <a:spLocks noChangeArrowheads="1"/>
          </p:cNvSpPr>
          <p:nvPr/>
        </p:nvSpPr>
        <p:spPr bwMode="auto">
          <a:xfrm>
            <a:off x="6061226" y="5621241"/>
            <a:ext cx="1016000" cy="355600"/>
          </a:xfrm>
          <a:prstGeom prst="rect">
            <a:avLst/>
          </a:prstGeom>
          <a:noFill/>
          <a:ln w="9525">
            <a:noFill/>
            <a:miter lim="800000"/>
          </a:ln>
          <a:effectLst/>
        </p:spPr>
        <p:txBody>
          <a:bodyPr>
            <a:spAutoFit/>
          </a:bodyPr>
          <a:lstStyle/>
          <a:p>
            <a:pPr>
              <a:spcBef>
                <a:spcPct val="50000"/>
              </a:spcBef>
            </a:pPr>
            <a:r>
              <a:rPr kumimoji="1" lang="en-US" altLang="zh-CN" sz="1715" b="0">
                <a:solidFill>
                  <a:schemeClr val="tx1"/>
                </a:solidFill>
                <a:effectLst/>
                <a:latin typeface="Times New Roman" panose="02020603050405020304" pitchFamily="18" charset="0"/>
                <a:ea typeface="宋体" panose="02010600030101010101" pitchFamily="2" charset="-122"/>
              </a:rPr>
              <a:t>1934.10.</a:t>
            </a:r>
            <a:endParaRPr kumimoji="1" lang="en-US" altLang="zh-CN" sz="1715" b="0">
              <a:solidFill>
                <a:schemeClr val="tx1"/>
              </a:solidFill>
              <a:effectLst/>
              <a:latin typeface="Times New Roman" panose="02020603050405020304" pitchFamily="18" charset="0"/>
              <a:ea typeface="宋体" panose="02010600030101010101" pitchFamily="2" charset="-122"/>
            </a:endParaRPr>
          </a:p>
        </p:txBody>
      </p:sp>
      <p:sp>
        <p:nvSpPr>
          <p:cNvPr id="144" name="Text Box 120"/>
          <p:cNvSpPr txBox="1">
            <a:spLocks noChangeArrowheads="1"/>
          </p:cNvSpPr>
          <p:nvPr/>
        </p:nvSpPr>
        <p:spPr bwMode="auto">
          <a:xfrm>
            <a:off x="3657298" y="4661181"/>
            <a:ext cx="653143" cy="355600"/>
          </a:xfrm>
          <a:prstGeom prst="rect">
            <a:avLst/>
          </a:prstGeom>
          <a:noFill/>
          <a:ln w="9525">
            <a:noFill/>
            <a:miter lim="800000"/>
          </a:ln>
          <a:effectLst/>
        </p:spPr>
        <p:txBody>
          <a:bodyPr>
            <a:spAutoFit/>
          </a:bodyPr>
          <a:lstStyle/>
          <a:p>
            <a:pPr>
              <a:spcBef>
                <a:spcPct val="50000"/>
              </a:spcBef>
            </a:pPr>
            <a:endParaRPr kumimoji="1" lang="zh-CN" altLang="zh-CN" sz="1715">
              <a:solidFill>
                <a:srgbClr val="0000FF"/>
              </a:solidFill>
              <a:effectLst/>
              <a:latin typeface="Times New Roman" panose="02020603050405020304" pitchFamily="18" charset="0"/>
              <a:ea typeface="宋体" panose="02010600030101010101" pitchFamily="2" charset="-122"/>
            </a:endParaRPr>
          </a:p>
        </p:txBody>
      </p:sp>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585068" y="6762773"/>
            <a:ext cx="10973405" cy="136072"/>
          </a:xfrm>
          <a:prstGeom prst="rect">
            <a:avLst/>
          </a:prstGeom>
        </p:spPr>
      </p:pic>
      <p:sp>
        <p:nvSpPr>
          <p:cNvPr id="51" name="矩形 50"/>
          <p:cNvSpPr/>
          <p:nvPr/>
        </p:nvSpPr>
        <p:spPr bwMode="auto">
          <a:xfrm flipV="1">
            <a:off x="609298" y="6855304"/>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pic>
        <p:nvPicPr>
          <p:cNvPr id="58" name="图片 57"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609295" y="678525"/>
            <a:ext cx="10973405" cy="136072"/>
          </a:xfrm>
          <a:prstGeom prst="rect">
            <a:avLst/>
          </a:prstGeom>
        </p:spPr>
      </p:pic>
      <p:cxnSp>
        <p:nvCxnSpPr>
          <p:cNvPr id="65" name="直接连接符 64"/>
          <p:cNvCxnSpPr/>
          <p:nvPr/>
        </p:nvCxnSpPr>
        <p:spPr>
          <a:xfrm>
            <a:off x="1517631"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48" name="Rectangle 150" descr="14"/>
          <p:cNvSpPr>
            <a:spLocks noChangeArrowheads="1"/>
          </p:cNvSpPr>
          <p:nvPr/>
        </p:nvSpPr>
        <p:spPr bwMode="auto">
          <a:xfrm>
            <a:off x="7396480" y="-166609"/>
            <a:ext cx="4785360" cy="7021674"/>
          </a:xfrm>
          <a:prstGeom prst="roundRect">
            <a:avLst/>
          </a:prstGeom>
          <a:solidFill>
            <a:schemeClr val="accent2">
              <a:lumMod val="60000"/>
              <a:lumOff val="40000"/>
            </a:schemeClr>
          </a:solidFill>
          <a:ln w="9525">
            <a:noFill/>
            <a:miter lim="800000"/>
          </a:ln>
          <a:effectLst/>
          <a:scene3d>
            <a:camera prst="orthographicFront"/>
            <a:lightRig rig="threePt" dir="t"/>
          </a:scene3d>
          <a:sp3d>
            <a:bevelT/>
          </a:sp3d>
        </p:spPr>
        <p:txBody>
          <a:bodyPr wrap="square" anchor="ctr">
            <a:spAutoFit/>
          </a:bodyPr>
          <a:lstStyle/>
          <a:p>
            <a:r>
              <a:rPr lang="zh-CN" altLang="en-US" sz="1905" dirty="0" smtClean="0">
                <a:latin typeface="华文新魏" panose="02010800040101010101" pitchFamily="2" charset="-122"/>
                <a:ea typeface="华文新魏" panose="02010800040101010101" pitchFamily="2" charset="-122"/>
              </a:rPr>
              <a:t>       </a:t>
            </a:r>
            <a:r>
              <a:rPr lang="zh-CN" altLang="en-US" sz="1905" dirty="0" smtClean="0">
                <a:solidFill>
                  <a:srgbClr val="00B0F0"/>
                </a:solidFill>
                <a:latin typeface="华文新魏" panose="02010800040101010101" pitchFamily="2" charset="-122"/>
                <a:ea typeface="华文新魏" panose="02010800040101010101" pitchFamily="2" charset="-122"/>
              </a:rPr>
              <a:t> </a:t>
            </a:r>
            <a:r>
              <a:rPr lang="zh-CN" altLang="en-US" sz="2800" dirty="0" smtClean="0">
                <a:solidFill>
                  <a:schemeClr val="tx1"/>
                </a:solidFill>
                <a:latin typeface="华文新魏" panose="02010800040101010101" pitchFamily="2" charset="-122"/>
                <a:ea typeface="华文新魏" panose="02010800040101010101" pitchFamily="2" charset="-122"/>
              </a:rPr>
              <a:t>红军北上，在彝族首领小叶丹的协助下，顺利通过彝族区，</a:t>
            </a:r>
            <a:r>
              <a:rPr lang="en-US" altLang="zh-CN" sz="2800" dirty="0" smtClean="0">
                <a:solidFill>
                  <a:schemeClr val="tx1"/>
                </a:solidFill>
                <a:latin typeface="华文新魏" panose="02010800040101010101" pitchFamily="2" charset="-122"/>
                <a:ea typeface="华文新魏" panose="02010800040101010101" pitchFamily="2" charset="-122"/>
              </a:rPr>
              <a:t>1935</a:t>
            </a:r>
            <a:r>
              <a:rPr lang="zh-CN" altLang="en-US" sz="2800" dirty="0" smtClean="0">
                <a:solidFill>
                  <a:schemeClr val="tx1"/>
                </a:solidFill>
                <a:latin typeface="华文新魏" panose="02010800040101010101" pitchFamily="2" charset="-122"/>
                <a:ea typeface="华文新魏" panose="02010800040101010101" pitchFamily="2" charset="-122"/>
              </a:rPr>
              <a:t>年</a:t>
            </a:r>
            <a:r>
              <a:rPr lang="en-US" altLang="zh-CN" sz="2800" dirty="0" smtClean="0">
                <a:solidFill>
                  <a:schemeClr val="tx1"/>
                </a:solidFill>
                <a:latin typeface="华文新魏" panose="02010800040101010101" pitchFamily="2" charset="-122"/>
                <a:ea typeface="华文新魏" panose="02010800040101010101" pitchFamily="2" charset="-122"/>
              </a:rPr>
              <a:t>5</a:t>
            </a:r>
            <a:r>
              <a:rPr lang="zh-CN" altLang="en-US" sz="2800" dirty="0" smtClean="0">
                <a:solidFill>
                  <a:schemeClr val="tx1"/>
                </a:solidFill>
                <a:latin typeface="华文新魏" panose="02010800040101010101" pitchFamily="2" charset="-122"/>
                <a:ea typeface="华文新魏" panose="02010800040101010101" pitchFamily="2" charset="-122"/>
              </a:rPr>
              <a:t>月上旬，红军的先头部队袭击了大渡河边安顺场守敌，占领了渡口，强渡大渡河。大渡河水深流急，两岸是崇山峻岭，红</a:t>
            </a:r>
            <a:r>
              <a:rPr lang="en-US" altLang="zh-CN" sz="2800" dirty="0" smtClean="0">
                <a:solidFill>
                  <a:schemeClr val="tx1"/>
                </a:solidFill>
                <a:latin typeface="华文新魏" panose="02010800040101010101" pitchFamily="2" charset="-122"/>
                <a:ea typeface="华文新魏" panose="02010800040101010101" pitchFamily="2" charset="-122"/>
              </a:rPr>
              <a:t>1</a:t>
            </a:r>
            <a:r>
              <a:rPr lang="zh-CN" altLang="en-US" sz="2800" dirty="0" smtClean="0">
                <a:solidFill>
                  <a:schemeClr val="tx1"/>
                </a:solidFill>
                <a:latin typeface="华文新魏" panose="02010800040101010101" pitchFamily="2" charset="-122"/>
                <a:ea typeface="华文新魏" panose="02010800040101010101" pitchFamily="2" charset="-122"/>
              </a:rPr>
              <a:t>团第</a:t>
            </a:r>
            <a:r>
              <a:rPr lang="en-US" altLang="zh-CN" sz="2800" dirty="0" smtClean="0">
                <a:solidFill>
                  <a:schemeClr val="tx1"/>
                </a:solidFill>
                <a:latin typeface="华文新魏" panose="02010800040101010101" pitchFamily="2" charset="-122"/>
                <a:ea typeface="华文新魏" panose="02010800040101010101" pitchFamily="2" charset="-122"/>
              </a:rPr>
              <a:t>1</a:t>
            </a:r>
            <a:r>
              <a:rPr lang="zh-CN" altLang="en-US" sz="2800" dirty="0" smtClean="0">
                <a:solidFill>
                  <a:schemeClr val="tx1"/>
                </a:solidFill>
                <a:latin typeface="华文新魏" panose="02010800040101010101" pitchFamily="2" charset="-122"/>
                <a:ea typeface="华文新魏" panose="02010800040101010101" pitchFamily="2" charset="-122"/>
              </a:rPr>
              <a:t>营营长孙继先挑选</a:t>
            </a:r>
            <a:r>
              <a:rPr lang="en-US" altLang="zh-CN" sz="2800" dirty="0" smtClean="0">
                <a:solidFill>
                  <a:schemeClr val="tx1"/>
                </a:solidFill>
                <a:latin typeface="华文新魏" panose="02010800040101010101" pitchFamily="2" charset="-122"/>
                <a:ea typeface="华文新魏" panose="02010800040101010101" pitchFamily="2" charset="-122"/>
              </a:rPr>
              <a:t>17</a:t>
            </a:r>
            <a:r>
              <a:rPr lang="zh-CN" altLang="en-US" sz="2800" dirty="0" smtClean="0">
                <a:solidFill>
                  <a:schemeClr val="tx1"/>
                </a:solidFill>
                <a:latin typeface="华文新魏" panose="02010800040101010101" pitchFamily="2" charset="-122"/>
                <a:ea typeface="华文新魏" panose="02010800040101010101" pitchFamily="2" charset="-122"/>
              </a:rPr>
              <a:t>名勇士组成突击队，找到了惟一的一条小船，在惊涛骇浪中冲到了对岸。突击队迅速控制了渡口。随后，红</a:t>
            </a:r>
            <a:r>
              <a:rPr lang="en-US" altLang="zh-CN" sz="2800" dirty="0" smtClean="0">
                <a:solidFill>
                  <a:schemeClr val="tx1"/>
                </a:solidFill>
                <a:latin typeface="华文新魏" panose="02010800040101010101" pitchFamily="2" charset="-122"/>
                <a:ea typeface="华文新魏" panose="02010800040101010101" pitchFamily="2" charset="-122"/>
              </a:rPr>
              <a:t>1</a:t>
            </a:r>
            <a:r>
              <a:rPr lang="zh-CN" altLang="en-US" sz="2800" dirty="0" smtClean="0">
                <a:solidFill>
                  <a:schemeClr val="tx1"/>
                </a:solidFill>
                <a:latin typeface="华文新魏" panose="02010800040101010101" pitchFamily="2" charset="-122"/>
                <a:ea typeface="华文新魏" panose="02010800040101010101" pitchFamily="2" charset="-122"/>
              </a:rPr>
              <a:t>军团第</a:t>
            </a:r>
            <a:r>
              <a:rPr lang="en-US" altLang="zh-CN" sz="2800" dirty="0" smtClean="0">
                <a:solidFill>
                  <a:schemeClr val="tx1"/>
                </a:solidFill>
                <a:latin typeface="华文新魏" panose="02010800040101010101" pitchFamily="2" charset="-122"/>
                <a:ea typeface="华文新魏" panose="02010800040101010101" pitchFamily="2" charset="-122"/>
              </a:rPr>
              <a:t>1</a:t>
            </a:r>
            <a:r>
              <a:rPr lang="zh-CN" altLang="en-US" sz="2800" dirty="0" smtClean="0">
                <a:solidFill>
                  <a:schemeClr val="tx1"/>
                </a:solidFill>
                <a:latin typeface="华文新魏" panose="02010800040101010101" pitchFamily="2" charset="-122"/>
                <a:ea typeface="华文新魏" panose="02010800040101010101" pitchFamily="2" charset="-122"/>
              </a:rPr>
              <a:t>师和干部团由此渡过了大渡河。</a:t>
            </a:r>
            <a:endParaRPr lang="zh-CN" altLang="en-US" sz="2800" dirty="0" smtClean="0">
              <a:solidFill>
                <a:schemeClr val="tx1"/>
              </a:solidFill>
              <a:latin typeface="华文新魏" panose="02010800040101010101" pitchFamily="2" charset="-122"/>
              <a:ea typeface="华文新魏" panose="02010800040101010101" pitchFamily="2" charset="-122"/>
            </a:endParaRPr>
          </a:p>
        </p:txBody>
      </p:sp>
      <p:grpSp>
        <p:nvGrpSpPr>
          <p:cNvPr id="160" name="组合 159"/>
          <p:cNvGrpSpPr/>
          <p:nvPr/>
        </p:nvGrpSpPr>
        <p:grpSpPr>
          <a:xfrm>
            <a:off x="67945" y="74295"/>
            <a:ext cx="7475220" cy="4138930"/>
            <a:chOff x="2117699" y="1705914"/>
            <a:chExt cx="6000792" cy="4180552"/>
          </a:xfrm>
        </p:grpSpPr>
        <p:pic>
          <p:nvPicPr>
            <p:cNvPr id="161" name="图片 160"/>
            <p:cNvPicPr>
              <a:picLocks noChangeAspect="1"/>
            </p:cNvPicPr>
            <p:nvPr/>
          </p:nvPicPr>
          <p:blipFill rotWithShape="1">
            <a:blip r:embed="rId3" cstate="print">
              <a:extLst>
                <a:ext uri="{28A0092B-C50C-407E-A947-70E740481C1C}">
                  <a14:useLocalDpi xmlns:a14="http://schemas.microsoft.com/office/drawing/2010/main" val="0"/>
                </a:ext>
              </a:extLst>
            </a:blip>
            <a:srcRect l="24814" r="13974" b="25049"/>
            <a:stretch>
              <a:fillRect/>
            </a:stretch>
          </p:blipFill>
          <p:spPr>
            <a:xfrm>
              <a:off x="2117699" y="1705914"/>
              <a:ext cx="6000792" cy="4180552"/>
            </a:xfrm>
            <a:prstGeom prst="roundRect">
              <a:avLst>
                <a:gd name="adj" fmla="val 3847"/>
              </a:avLst>
            </a:prstGeom>
            <a:ln>
              <a:solidFill>
                <a:schemeClr val="bg2">
                  <a:lumMod val="50000"/>
                </a:schemeClr>
              </a:solidFill>
            </a:ln>
            <a:effectLst>
              <a:outerShdw blurRad="292100" dist="139700" dir="2700000" algn="tl" rotWithShape="0">
                <a:srgbClr val="333333">
                  <a:alpha val="65000"/>
                </a:srgbClr>
              </a:outerShdw>
            </a:effectLst>
          </p:spPr>
        </p:pic>
        <p:sp>
          <p:nvSpPr>
            <p:cNvPr id="162" name="Text Box 11"/>
            <p:cNvSpPr txBox="1">
              <a:spLocks noChangeArrowheads="1"/>
            </p:cNvSpPr>
            <p:nvPr/>
          </p:nvSpPr>
          <p:spPr bwMode="auto">
            <a:xfrm>
              <a:off x="2260575" y="5107142"/>
              <a:ext cx="5715040" cy="685000"/>
            </a:xfrm>
            <a:prstGeom prst="rect">
              <a:avLst/>
            </a:prstGeom>
            <a:noFill/>
            <a:ln w="28575" cap="rnd">
              <a:noFill/>
              <a:prstDash val="sysDot"/>
              <a:miter lim="800000"/>
            </a:ln>
          </p:spPr>
          <p:txBody>
            <a:bodyPr wrap="square">
              <a:spAutoFit/>
            </a:bodyPr>
            <a:lstStyle/>
            <a:p>
              <a:pPr algn="just">
                <a:spcBef>
                  <a:spcPct val="50000"/>
                </a:spcBef>
              </a:pPr>
              <a:r>
                <a:rPr kumimoji="1" lang="zh-CN" altLang="en-US" sz="1905" b="0" dirty="0" smtClean="0">
                  <a:solidFill>
                    <a:schemeClr val="tx1"/>
                  </a:solidFill>
                  <a:effectLst/>
                  <a:latin typeface="华文新魏" panose="02010800040101010101" pitchFamily="2" charset="-122"/>
                  <a:ea typeface="华文新魏" panose="02010800040101010101" pitchFamily="2" charset="-122"/>
                </a:rPr>
                <a:t>强渡大渡河</a:t>
              </a:r>
              <a:r>
                <a:rPr lang="zh-CN" altLang="en-US" sz="1905" dirty="0" smtClean="0">
                  <a:latin typeface="华文新魏" panose="02010800040101010101" pitchFamily="2" charset="-122"/>
                  <a:ea typeface="华文新魏" panose="02010800040101010101" pitchFamily="2" charset="-122"/>
                </a:rPr>
                <a:t>在被敌人视为插翅难飞的天险防线上，打开一个缺口，为中央红军北上开辟了一条通道。</a:t>
              </a:r>
              <a:endParaRPr kumimoji="1" lang="zh-CN" altLang="en-US" sz="1905" b="0" dirty="0">
                <a:solidFill>
                  <a:schemeClr val="tx1"/>
                </a:solidFill>
                <a:effectLst/>
                <a:latin typeface="华文新魏" panose="02010800040101010101" pitchFamily="2" charset="-122"/>
                <a:ea typeface="华文新魏" panose="02010800040101010101" pitchFamily="2" charset="-122"/>
              </a:endParaRPr>
            </a:p>
          </p:txBody>
        </p:sp>
        <p:pic>
          <p:nvPicPr>
            <p:cNvPr id="163" name="图片 162" descr="137924216.jpg"/>
            <p:cNvPicPr>
              <a:picLocks noChangeAspect="1"/>
            </p:cNvPicPr>
            <p:nvPr/>
          </p:nvPicPr>
          <p:blipFill>
            <a:blip r:embed="rId4"/>
            <a:stretch>
              <a:fillRect/>
            </a:stretch>
          </p:blipFill>
          <p:spPr>
            <a:xfrm>
              <a:off x="2332013" y="1814500"/>
              <a:ext cx="5599126" cy="3312978"/>
            </a:xfrm>
            <a:prstGeom prst="roundRect">
              <a:avLst>
                <a:gd name="adj" fmla="val 6676"/>
              </a:avLst>
            </a:prstGeom>
          </p:spPr>
        </p:pic>
      </p:gr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6"/>
                                        </p:tgtEl>
                                        <p:attrNameLst>
                                          <p:attrName>style.visibility</p:attrName>
                                        </p:attrNameLst>
                                      </p:cBhvr>
                                      <p:to>
                                        <p:strVal val="visible"/>
                                      </p:to>
                                    </p:set>
                                    <p:animEffect transition="in" filter="wipe(down)">
                                      <p:cBhvr>
                                        <p:cTn id="7" dur="500"/>
                                        <p:tgtEl>
                                          <p:spTgt spid="13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48"/>
                                        </p:tgtEl>
                                        <p:attrNameLst>
                                          <p:attrName>style.visibility</p:attrName>
                                        </p:attrNameLst>
                                      </p:cBhvr>
                                      <p:to>
                                        <p:strVal val="visible"/>
                                      </p:to>
                                    </p:set>
                                    <p:animEffect transition="in" filter="wipe(up)">
                                      <p:cBhvr>
                                        <p:cTn id="12" dur="500"/>
                                        <p:tgtEl>
                                          <p:spTgt spid="14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60"/>
                                        </p:tgtEl>
                                        <p:attrNameLst>
                                          <p:attrName>style.visibility</p:attrName>
                                        </p:attrNameLst>
                                      </p:cBhvr>
                                      <p:to>
                                        <p:strVal val="visible"/>
                                      </p:to>
                                    </p:set>
                                    <p:animEffect transition="in" filter="dissolve">
                                      <p:cBhvr>
                                        <p:cTn id="17" dur="5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 grpId="0" bldLvl="0" animBg="1"/>
      <p:bldP spid="148" grpId="0" bldLvl="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Freeform 3"/>
          <p:cNvSpPr/>
          <p:nvPr/>
        </p:nvSpPr>
        <p:spPr bwMode="auto">
          <a:xfrm>
            <a:off x="4621893" y="5742193"/>
            <a:ext cx="2644322" cy="458107"/>
          </a:xfrm>
          <a:custGeom>
            <a:avLst/>
            <a:gdLst/>
            <a:ahLst/>
            <a:cxnLst>
              <a:cxn ang="0">
                <a:pos x="1464" y="100"/>
              </a:cxn>
              <a:cxn ang="0">
                <a:pos x="1344" y="117"/>
              </a:cxn>
              <a:cxn ang="0">
                <a:pos x="1344" y="179"/>
              </a:cxn>
              <a:cxn ang="0">
                <a:pos x="1162" y="194"/>
              </a:cxn>
              <a:cxn ang="0">
                <a:pos x="908" y="218"/>
              </a:cxn>
              <a:cxn ang="0">
                <a:pos x="652" y="219"/>
              </a:cxn>
              <a:cxn ang="0">
                <a:pos x="264" y="127"/>
              </a:cxn>
              <a:cxn ang="0">
                <a:pos x="160" y="63"/>
              </a:cxn>
              <a:cxn ang="0">
                <a:pos x="202" y="55"/>
              </a:cxn>
              <a:cxn ang="0">
                <a:pos x="0" y="0"/>
              </a:cxn>
              <a:cxn ang="0">
                <a:pos x="160" y="171"/>
              </a:cxn>
              <a:cxn ang="0">
                <a:pos x="146" y="100"/>
              </a:cxn>
              <a:cxn ang="0">
                <a:pos x="264" y="173"/>
              </a:cxn>
              <a:cxn ang="0">
                <a:pos x="620" y="271"/>
              </a:cxn>
              <a:cxn ang="0">
                <a:pos x="912" y="285"/>
              </a:cxn>
              <a:cxn ang="0">
                <a:pos x="1191" y="280"/>
              </a:cxn>
              <a:cxn ang="0">
                <a:pos x="1409" y="300"/>
              </a:cxn>
              <a:cxn ang="0">
                <a:pos x="1582" y="263"/>
              </a:cxn>
              <a:cxn ang="0">
                <a:pos x="1654" y="207"/>
              </a:cxn>
              <a:cxn ang="0">
                <a:pos x="1720" y="159"/>
              </a:cxn>
              <a:cxn ang="0">
                <a:pos x="1540" y="135"/>
              </a:cxn>
              <a:cxn ang="0">
                <a:pos x="1421" y="203"/>
              </a:cxn>
            </a:cxnLst>
            <a:rect l="0" t="0" r="r" b="b"/>
            <a:pathLst>
              <a:path w="1749" h="303">
                <a:moveTo>
                  <a:pt x="1464" y="100"/>
                </a:moveTo>
                <a:lnTo>
                  <a:pt x="1344" y="117"/>
                </a:lnTo>
                <a:cubicBezTo>
                  <a:pt x="1321" y="132"/>
                  <a:pt x="1371" y="172"/>
                  <a:pt x="1344" y="179"/>
                </a:cubicBezTo>
                <a:cubicBezTo>
                  <a:pt x="1313" y="198"/>
                  <a:pt x="1235" y="188"/>
                  <a:pt x="1162" y="194"/>
                </a:cubicBezTo>
                <a:cubicBezTo>
                  <a:pt x="1089" y="200"/>
                  <a:pt x="993" y="214"/>
                  <a:pt x="908" y="218"/>
                </a:cubicBezTo>
                <a:cubicBezTo>
                  <a:pt x="802" y="231"/>
                  <a:pt x="764" y="226"/>
                  <a:pt x="652" y="219"/>
                </a:cubicBezTo>
                <a:cubicBezTo>
                  <a:pt x="552" y="208"/>
                  <a:pt x="329" y="147"/>
                  <a:pt x="264" y="127"/>
                </a:cubicBezTo>
                <a:cubicBezTo>
                  <a:pt x="190" y="103"/>
                  <a:pt x="167" y="79"/>
                  <a:pt x="160" y="63"/>
                </a:cubicBezTo>
                <a:lnTo>
                  <a:pt x="202" y="55"/>
                </a:lnTo>
                <a:lnTo>
                  <a:pt x="0" y="0"/>
                </a:lnTo>
                <a:lnTo>
                  <a:pt x="160" y="171"/>
                </a:lnTo>
                <a:lnTo>
                  <a:pt x="146" y="100"/>
                </a:lnTo>
                <a:cubicBezTo>
                  <a:pt x="163" y="100"/>
                  <a:pt x="185" y="145"/>
                  <a:pt x="264" y="173"/>
                </a:cubicBezTo>
                <a:cubicBezTo>
                  <a:pt x="340" y="200"/>
                  <a:pt x="460" y="248"/>
                  <a:pt x="620" y="271"/>
                </a:cubicBezTo>
                <a:cubicBezTo>
                  <a:pt x="734" y="294"/>
                  <a:pt x="817" y="284"/>
                  <a:pt x="912" y="285"/>
                </a:cubicBezTo>
                <a:cubicBezTo>
                  <a:pt x="1007" y="286"/>
                  <a:pt x="1108" y="278"/>
                  <a:pt x="1191" y="280"/>
                </a:cubicBezTo>
                <a:cubicBezTo>
                  <a:pt x="1273" y="277"/>
                  <a:pt x="1344" y="303"/>
                  <a:pt x="1409" y="300"/>
                </a:cubicBezTo>
                <a:cubicBezTo>
                  <a:pt x="1474" y="297"/>
                  <a:pt x="1541" y="278"/>
                  <a:pt x="1582" y="263"/>
                </a:cubicBezTo>
                <a:cubicBezTo>
                  <a:pt x="1606" y="243"/>
                  <a:pt x="1654" y="207"/>
                  <a:pt x="1654" y="207"/>
                </a:cubicBezTo>
                <a:cubicBezTo>
                  <a:pt x="1676" y="173"/>
                  <a:pt x="1691" y="188"/>
                  <a:pt x="1720" y="159"/>
                </a:cubicBezTo>
                <a:cubicBezTo>
                  <a:pt x="1749" y="130"/>
                  <a:pt x="1597" y="121"/>
                  <a:pt x="1540" y="135"/>
                </a:cubicBezTo>
                <a:cubicBezTo>
                  <a:pt x="1517" y="207"/>
                  <a:pt x="1488" y="187"/>
                  <a:pt x="1421" y="203"/>
                </a:cubicBezTo>
              </a:path>
            </a:pathLst>
          </a:custGeom>
          <a:solidFill>
            <a:srgbClr val="FF0000">
              <a:alpha val="50000"/>
            </a:srgbClr>
          </a:solidFill>
          <a:ln w="9525">
            <a:solidFill>
              <a:schemeClr val="tx1"/>
            </a:solidFill>
            <a:round/>
          </a:ln>
          <a:effectLst/>
        </p:spPr>
        <p:txBody>
          <a:bodyPr wrap="none" anchor="ctr"/>
          <a:lstStyle/>
          <a:p>
            <a:endParaRPr lang="zh-CN" altLang="en-US" sz="1715"/>
          </a:p>
        </p:txBody>
      </p:sp>
      <p:sp>
        <p:nvSpPr>
          <p:cNvPr id="21" name="Freeform 4"/>
          <p:cNvSpPr/>
          <p:nvPr/>
        </p:nvSpPr>
        <p:spPr bwMode="auto">
          <a:xfrm>
            <a:off x="6117167" y="1031098"/>
            <a:ext cx="653143" cy="1049262"/>
          </a:xfrm>
          <a:custGeom>
            <a:avLst/>
            <a:gdLst/>
            <a:ahLst/>
            <a:cxnLst>
              <a:cxn ang="0">
                <a:pos x="432" y="7"/>
              </a:cxn>
              <a:cxn ang="0">
                <a:pos x="384" y="22"/>
              </a:cxn>
              <a:cxn ang="0">
                <a:pos x="346" y="79"/>
              </a:cxn>
              <a:cxn ang="0">
                <a:pos x="327" y="103"/>
              </a:cxn>
              <a:cxn ang="0">
                <a:pos x="307" y="127"/>
              </a:cxn>
              <a:cxn ang="0">
                <a:pos x="288" y="151"/>
              </a:cxn>
              <a:cxn ang="0">
                <a:pos x="283" y="166"/>
              </a:cxn>
              <a:cxn ang="0">
                <a:pos x="269" y="180"/>
              </a:cxn>
              <a:cxn ang="0">
                <a:pos x="235" y="214"/>
              </a:cxn>
              <a:cxn ang="0">
                <a:pos x="279" y="310"/>
              </a:cxn>
              <a:cxn ang="0">
                <a:pos x="298" y="358"/>
              </a:cxn>
              <a:cxn ang="0">
                <a:pos x="293" y="444"/>
              </a:cxn>
              <a:cxn ang="0">
                <a:pos x="283" y="473"/>
              </a:cxn>
              <a:cxn ang="0">
                <a:pos x="255" y="694"/>
              </a:cxn>
              <a:cxn ang="0">
                <a:pos x="197" y="675"/>
              </a:cxn>
              <a:cxn ang="0">
                <a:pos x="111" y="655"/>
              </a:cxn>
              <a:cxn ang="0">
                <a:pos x="115" y="622"/>
              </a:cxn>
              <a:cxn ang="0">
                <a:pos x="130" y="617"/>
              </a:cxn>
              <a:cxn ang="0">
                <a:pos x="163" y="579"/>
              </a:cxn>
              <a:cxn ang="0">
                <a:pos x="187" y="531"/>
              </a:cxn>
              <a:cxn ang="0">
                <a:pos x="197" y="502"/>
              </a:cxn>
              <a:cxn ang="0">
                <a:pos x="202" y="430"/>
              </a:cxn>
              <a:cxn ang="0">
                <a:pos x="211" y="396"/>
              </a:cxn>
              <a:cxn ang="0">
                <a:pos x="130" y="353"/>
              </a:cxn>
              <a:cxn ang="0">
                <a:pos x="101" y="334"/>
              </a:cxn>
              <a:cxn ang="0">
                <a:pos x="43" y="310"/>
              </a:cxn>
              <a:cxn ang="0">
                <a:pos x="0" y="291"/>
              </a:cxn>
              <a:cxn ang="0">
                <a:pos x="34" y="257"/>
              </a:cxn>
              <a:cxn ang="0">
                <a:pos x="72" y="219"/>
              </a:cxn>
            </a:cxnLst>
            <a:rect l="0" t="0" r="r" b="b"/>
            <a:pathLst>
              <a:path w="432" h="694">
                <a:moveTo>
                  <a:pt x="432" y="7"/>
                </a:moveTo>
                <a:cubicBezTo>
                  <a:pt x="409" y="0"/>
                  <a:pt x="401" y="5"/>
                  <a:pt x="384" y="22"/>
                </a:cubicBezTo>
                <a:cubicBezTo>
                  <a:pt x="377" y="42"/>
                  <a:pt x="361" y="64"/>
                  <a:pt x="346" y="79"/>
                </a:cubicBezTo>
                <a:cubicBezTo>
                  <a:pt x="333" y="118"/>
                  <a:pt x="352" y="71"/>
                  <a:pt x="327" y="103"/>
                </a:cubicBezTo>
                <a:cubicBezTo>
                  <a:pt x="302" y="134"/>
                  <a:pt x="346" y="103"/>
                  <a:pt x="307" y="127"/>
                </a:cubicBezTo>
                <a:cubicBezTo>
                  <a:pt x="297" y="163"/>
                  <a:pt x="312" y="122"/>
                  <a:pt x="288" y="151"/>
                </a:cubicBezTo>
                <a:cubicBezTo>
                  <a:pt x="285" y="155"/>
                  <a:pt x="286" y="162"/>
                  <a:pt x="283" y="166"/>
                </a:cubicBezTo>
                <a:cubicBezTo>
                  <a:pt x="279" y="172"/>
                  <a:pt x="274" y="175"/>
                  <a:pt x="269" y="180"/>
                </a:cubicBezTo>
                <a:cubicBezTo>
                  <a:pt x="260" y="207"/>
                  <a:pt x="252" y="189"/>
                  <a:pt x="235" y="214"/>
                </a:cubicBezTo>
                <a:cubicBezTo>
                  <a:pt x="239" y="259"/>
                  <a:pt x="233" y="295"/>
                  <a:pt x="279" y="310"/>
                </a:cubicBezTo>
                <a:cubicBezTo>
                  <a:pt x="283" y="329"/>
                  <a:pt x="292" y="340"/>
                  <a:pt x="298" y="358"/>
                </a:cubicBezTo>
                <a:cubicBezTo>
                  <a:pt x="296" y="387"/>
                  <a:pt x="297" y="416"/>
                  <a:pt x="293" y="444"/>
                </a:cubicBezTo>
                <a:cubicBezTo>
                  <a:pt x="292" y="454"/>
                  <a:pt x="283" y="473"/>
                  <a:pt x="283" y="473"/>
                </a:cubicBezTo>
                <a:cubicBezTo>
                  <a:pt x="284" y="495"/>
                  <a:pt x="322" y="670"/>
                  <a:pt x="255" y="694"/>
                </a:cubicBezTo>
                <a:cubicBezTo>
                  <a:pt x="230" y="690"/>
                  <a:pt x="219" y="681"/>
                  <a:pt x="197" y="675"/>
                </a:cubicBezTo>
                <a:cubicBezTo>
                  <a:pt x="168" y="654"/>
                  <a:pt x="152" y="659"/>
                  <a:pt x="111" y="655"/>
                </a:cubicBezTo>
                <a:cubicBezTo>
                  <a:pt x="112" y="644"/>
                  <a:pt x="110" y="632"/>
                  <a:pt x="115" y="622"/>
                </a:cubicBezTo>
                <a:cubicBezTo>
                  <a:pt x="117" y="617"/>
                  <a:pt x="126" y="621"/>
                  <a:pt x="130" y="617"/>
                </a:cubicBezTo>
                <a:cubicBezTo>
                  <a:pt x="185" y="562"/>
                  <a:pt x="124" y="604"/>
                  <a:pt x="163" y="579"/>
                </a:cubicBezTo>
                <a:cubicBezTo>
                  <a:pt x="194" y="533"/>
                  <a:pt x="176" y="568"/>
                  <a:pt x="187" y="531"/>
                </a:cubicBezTo>
                <a:cubicBezTo>
                  <a:pt x="190" y="521"/>
                  <a:pt x="197" y="502"/>
                  <a:pt x="197" y="502"/>
                </a:cubicBezTo>
                <a:cubicBezTo>
                  <a:pt x="199" y="478"/>
                  <a:pt x="199" y="454"/>
                  <a:pt x="202" y="430"/>
                </a:cubicBezTo>
                <a:cubicBezTo>
                  <a:pt x="204" y="418"/>
                  <a:pt x="211" y="396"/>
                  <a:pt x="211" y="396"/>
                </a:cubicBezTo>
                <a:cubicBezTo>
                  <a:pt x="198" y="375"/>
                  <a:pt x="154" y="361"/>
                  <a:pt x="130" y="353"/>
                </a:cubicBezTo>
                <a:cubicBezTo>
                  <a:pt x="119" y="349"/>
                  <a:pt x="111" y="340"/>
                  <a:pt x="101" y="334"/>
                </a:cubicBezTo>
                <a:cubicBezTo>
                  <a:pt x="91" y="327"/>
                  <a:pt x="56" y="314"/>
                  <a:pt x="43" y="310"/>
                </a:cubicBezTo>
                <a:cubicBezTo>
                  <a:pt x="28" y="300"/>
                  <a:pt x="17" y="296"/>
                  <a:pt x="0" y="291"/>
                </a:cubicBezTo>
                <a:cubicBezTo>
                  <a:pt x="7" y="271"/>
                  <a:pt x="14" y="264"/>
                  <a:pt x="34" y="257"/>
                </a:cubicBezTo>
                <a:cubicBezTo>
                  <a:pt x="49" y="246"/>
                  <a:pt x="59" y="232"/>
                  <a:pt x="72" y="219"/>
                </a:cubicBezTo>
              </a:path>
            </a:pathLst>
          </a:custGeom>
          <a:noFill/>
          <a:ln w="9525" cap="flat">
            <a:solidFill>
              <a:schemeClr val="tx1"/>
            </a:solidFill>
            <a:prstDash val="dashDot"/>
            <a:round/>
          </a:ln>
          <a:effectLst/>
        </p:spPr>
        <p:txBody>
          <a:bodyPr wrap="none" anchor="ctr"/>
          <a:lstStyle/>
          <a:p>
            <a:endParaRPr lang="zh-CN" altLang="en-US" sz="1715"/>
          </a:p>
        </p:txBody>
      </p:sp>
      <p:sp>
        <p:nvSpPr>
          <p:cNvPr id="22" name="Freeform 5"/>
          <p:cNvSpPr/>
          <p:nvPr/>
        </p:nvSpPr>
        <p:spPr bwMode="auto">
          <a:xfrm>
            <a:off x="6052155" y="1186824"/>
            <a:ext cx="187476" cy="188989"/>
          </a:xfrm>
          <a:custGeom>
            <a:avLst/>
            <a:gdLst/>
            <a:ahLst/>
            <a:cxnLst>
              <a:cxn ang="0">
                <a:pos x="0" y="0"/>
              </a:cxn>
              <a:cxn ang="0">
                <a:pos x="34" y="96"/>
              </a:cxn>
              <a:cxn ang="0">
                <a:pos x="110" y="101"/>
              </a:cxn>
              <a:cxn ang="0">
                <a:pos x="120" y="116"/>
              </a:cxn>
              <a:cxn ang="0">
                <a:pos x="96" y="120"/>
              </a:cxn>
              <a:cxn ang="0">
                <a:pos x="82" y="125"/>
              </a:cxn>
            </a:cxnLst>
            <a:rect l="0" t="0" r="r" b="b"/>
            <a:pathLst>
              <a:path w="124" h="125">
                <a:moveTo>
                  <a:pt x="0" y="0"/>
                </a:moveTo>
                <a:cubicBezTo>
                  <a:pt x="6" y="41"/>
                  <a:pt x="10" y="63"/>
                  <a:pt x="34" y="96"/>
                </a:cubicBezTo>
                <a:cubicBezTo>
                  <a:pt x="49" y="117"/>
                  <a:pt x="85" y="99"/>
                  <a:pt x="110" y="101"/>
                </a:cubicBezTo>
                <a:cubicBezTo>
                  <a:pt x="113" y="106"/>
                  <a:pt x="124" y="111"/>
                  <a:pt x="120" y="116"/>
                </a:cubicBezTo>
                <a:cubicBezTo>
                  <a:pt x="115" y="123"/>
                  <a:pt x="104" y="118"/>
                  <a:pt x="96" y="120"/>
                </a:cubicBezTo>
                <a:cubicBezTo>
                  <a:pt x="91" y="121"/>
                  <a:pt x="82" y="125"/>
                  <a:pt x="82" y="125"/>
                </a:cubicBezTo>
              </a:path>
            </a:pathLst>
          </a:custGeom>
          <a:noFill/>
          <a:ln w="9525">
            <a:solidFill>
              <a:schemeClr val="tx1"/>
            </a:solidFill>
            <a:round/>
          </a:ln>
          <a:effectLst/>
        </p:spPr>
        <p:txBody>
          <a:bodyPr wrap="none" anchor="ctr"/>
          <a:lstStyle/>
          <a:p>
            <a:endParaRPr lang="zh-CN" altLang="en-US" sz="1715"/>
          </a:p>
        </p:txBody>
      </p:sp>
      <p:sp>
        <p:nvSpPr>
          <p:cNvPr id="23" name="Freeform 6"/>
          <p:cNvSpPr/>
          <p:nvPr/>
        </p:nvSpPr>
        <p:spPr bwMode="auto">
          <a:xfrm>
            <a:off x="609298" y="367371"/>
            <a:ext cx="8211155" cy="6531429"/>
          </a:xfrm>
          <a:custGeom>
            <a:avLst/>
            <a:gdLst/>
            <a:ahLst/>
            <a:cxnLst>
              <a:cxn ang="0">
                <a:pos x="4464" y="175"/>
              </a:cxn>
              <a:cxn ang="0">
                <a:pos x="4369" y="0"/>
              </a:cxn>
              <a:cxn ang="0">
                <a:pos x="2" y="4148"/>
              </a:cxn>
              <a:cxn ang="0">
                <a:pos x="4593" y="4022"/>
              </a:cxn>
              <a:cxn ang="0">
                <a:pos x="4538" y="3948"/>
              </a:cxn>
              <a:cxn ang="0">
                <a:pos x="4617" y="3928"/>
              </a:cxn>
              <a:cxn ang="0">
                <a:pos x="4701" y="3873"/>
              </a:cxn>
              <a:cxn ang="0">
                <a:pos x="4740" y="3871"/>
              </a:cxn>
              <a:cxn ang="0">
                <a:pos x="4728" y="3825"/>
              </a:cxn>
              <a:cxn ang="0">
                <a:pos x="4738" y="3768"/>
              </a:cxn>
              <a:cxn ang="0">
                <a:pos x="4836" y="3765"/>
              </a:cxn>
              <a:cxn ang="0">
                <a:pos x="4800" y="3686"/>
              </a:cxn>
              <a:cxn ang="0">
                <a:pos x="4862" y="3643"/>
              </a:cxn>
              <a:cxn ang="0">
                <a:pos x="4954" y="3657"/>
              </a:cxn>
              <a:cxn ang="0">
                <a:pos x="4939" y="3561"/>
              </a:cxn>
              <a:cxn ang="0">
                <a:pos x="4925" y="3441"/>
              </a:cxn>
              <a:cxn ang="0">
                <a:pos x="4915" y="3350"/>
              </a:cxn>
              <a:cxn ang="0">
                <a:pos x="4886" y="3312"/>
              </a:cxn>
              <a:cxn ang="0">
                <a:pos x="4944" y="3254"/>
              </a:cxn>
              <a:cxn ang="0">
                <a:pos x="4992" y="3324"/>
              </a:cxn>
              <a:cxn ang="0">
                <a:pos x="5025" y="3244"/>
              </a:cxn>
              <a:cxn ang="0">
                <a:pos x="5059" y="3151"/>
              </a:cxn>
              <a:cxn ang="0">
                <a:pos x="5124" y="3072"/>
              </a:cxn>
              <a:cxn ang="0">
                <a:pos x="5152" y="2978"/>
              </a:cxn>
              <a:cxn ang="0">
                <a:pos x="5141" y="2904"/>
              </a:cxn>
              <a:cxn ang="0">
                <a:pos x="5242" y="2788"/>
              </a:cxn>
              <a:cxn ang="0">
                <a:pos x="5328" y="2774"/>
              </a:cxn>
              <a:cxn ang="0">
                <a:pos x="5328" y="2678"/>
              </a:cxn>
              <a:cxn ang="0">
                <a:pos x="5280" y="2630"/>
              </a:cxn>
              <a:cxn ang="0">
                <a:pos x="5280" y="2534"/>
              </a:cxn>
              <a:cxn ang="0">
                <a:pos x="5419" y="2476"/>
              </a:cxn>
              <a:cxn ang="0">
                <a:pos x="5376" y="2328"/>
              </a:cxn>
              <a:cxn ang="0">
                <a:pos x="5232" y="2246"/>
              </a:cxn>
              <a:cxn ang="0">
                <a:pos x="5006" y="2275"/>
              </a:cxn>
              <a:cxn ang="0">
                <a:pos x="5165" y="2136"/>
              </a:cxn>
              <a:cxn ang="0">
                <a:pos x="5328" y="2006"/>
              </a:cxn>
              <a:cxn ang="0">
                <a:pos x="5136" y="1862"/>
              </a:cxn>
              <a:cxn ang="0">
                <a:pos x="5270" y="1833"/>
              </a:cxn>
              <a:cxn ang="0">
                <a:pos x="5083" y="1627"/>
              </a:cxn>
              <a:cxn ang="0">
                <a:pos x="4970" y="1465"/>
              </a:cxn>
              <a:cxn ang="0">
                <a:pos x="4718" y="1018"/>
              </a:cxn>
              <a:cxn ang="0">
                <a:pos x="4704" y="888"/>
              </a:cxn>
              <a:cxn ang="0">
                <a:pos x="4740" y="822"/>
              </a:cxn>
              <a:cxn ang="0">
                <a:pos x="4929" y="691"/>
              </a:cxn>
              <a:cxn ang="0">
                <a:pos x="5191" y="553"/>
              </a:cxn>
              <a:cxn ang="0">
                <a:pos x="5351" y="444"/>
              </a:cxn>
              <a:cxn ang="0">
                <a:pos x="5373" y="371"/>
              </a:cxn>
              <a:cxn ang="0">
                <a:pos x="5227" y="327"/>
              </a:cxn>
              <a:cxn ang="0">
                <a:pos x="5045" y="298"/>
              </a:cxn>
              <a:cxn ang="0">
                <a:pos x="4784" y="415"/>
              </a:cxn>
              <a:cxn ang="0">
                <a:pos x="4515" y="262"/>
              </a:cxn>
            </a:cxnLst>
            <a:rect l="0" t="0" r="r" b="b"/>
            <a:pathLst>
              <a:path w="5431" h="4148">
                <a:moveTo>
                  <a:pt x="4515" y="262"/>
                </a:moveTo>
                <a:lnTo>
                  <a:pt x="4464" y="175"/>
                </a:lnTo>
                <a:lnTo>
                  <a:pt x="4398" y="124"/>
                </a:lnTo>
                <a:lnTo>
                  <a:pt x="4369" y="0"/>
                </a:lnTo>
                <a:lnTo>
                  <a:pt x="0" y="0"/>
                </a:lnTo>
                <a:lnTo>
                  <a:pt x="2" y="4148"/>
                </a:lnTo>
                <a:lnTo>
                  <a:pt x="4501" y="4137"/>
                </a:lnTo>
                <a:cubicBezTo>
                  <a:pt x="4434" y="4148"/>
                  <a:pt x="4577" y="4054"/>
                  <a:pt x="4593" y="4022"/>
                </a:cubicBezTo>
                <a:cubicBezTo>
                  <a:pt x="4594" y="4000"/>
                  <a:pt x="4629" y="3969"/>
                  <a:pt x="4620" y="3957"/>
                </a:cubicBezTo>
                <a:cubicBezTo>
                  <a:pt x="4611" y="3945"/>
                  <a:pt x="4543" y="3957"/>
                  <a:pt x="4538" y="3948"/>
                </a:cubicBezTo>
                <a:cubicBezTo>
                  <a:pt x="4534" y="3936"/>
                  <a:pt x="4578" y="3903"/>
                  <a:pt x="4591" y="3900"/>
                </a:cubicBezTo>
                <a:cubicBezTo>
                  <a:pt x="4604" y="3897"/>
                  <a:pt x="4606" y="3932"/>
                  <a:pt x="4617" y="3928"/>
                </a:cubicBezTo>
                <a:cubicBezTo>
                  <a:pt x="4628" y="3924"/>
                  <a:pt x="4642" y="3887"/>
                  <a:pt x="4656" y="3878"/>
                </a:cubicBezTo>
                <a:cubicBezTo>
                  <a:pt x="4668" y="3874"/>
                  <a:pt x="4683" y="3877"/>
                  <a:pt x="4701" y="3873"/>
                </a:cubicBezTo>
                <a:cubicBezTo>
                  <a:pt x="4712" y="3877"/>
                  <a:pt x="4717" y="3900"/>
                  <a:pt x="4723" y="3900"/>
                </a:cubicBezTo>
                <a:cubicBezTo>
                  <a:pt x="4729" y="3900"/>
                  <a:pt x="4733" y="3879"/>
                  <a:pt x="4740" y="3871"/>
                </a:cubicBezTo>
                <a:cubicBezTo>
                  <a:pt x="4747" y="3863"/>
                  <a:pt x="4766" y="3860"/>
                  <a:pt x="4764" y="3852"/>
                </a:cubicBezTo>
                <a:cubicBezTo>
                  <a:pt x="4764" y="3829"/>
                  <a:pt x="4744" y="3841"/>
                  <a:pt x="4728" y="3825"/>
                </a:cubicBezTo>
                <a:cubicBezTo>
                  <a:pt x="4725" y="3811"/>
                  <a:pt x="4718" y="3810"/>
                  <a:pt x="4720" y="3801"/>
                </a:cubicBezTo>
                <a:cubicBezTo>
                  <a:pt x="4722" y="3792"/>
                  <a:pt x="4729" y="3766"/>
                  <a:pt x="4738" y="3768"/>
                </a:cubicBezTo>
                <a:cubicBezTo>
                  <a:pt x="4745" y="3758"/>
                  <a:pt x="4764" y="3813"/>
                  <a:pt x="4773" y="3811"/>
                </a:cubicBezTo>
                <a:cubicBezTo>
                  <a:pt x="4789" y="3810"/>
                  <a:pt x="4832" y="3774"/>
                  <a:pt x="4836" y="3765"/>
                </a:cubicBezTo>
                <a:cubicBezTo>
                  <a:pt x="4840" y="3756"/>
                  <a:pt x="4801" y="3771"/>
                  <a:pt x="4795" y="3758"/>
                </a:cubicBezTo>
                <a:cubicBezTo>
                  <a:pt x="4805" y="3738"/>
                  <a:pt x="4816" y="3702"/>
                  <a:pt x="4800" y="3686"/>
                </a:cubicBezTo>
                <a:cubicBezTo>
                  <a:pt x="4798" y="3674"/>
                  <a:pt x="4864" y="3712"/>
                  <a:pt x="4882" y="3700"/>
                </a:cubicBezTo>
                <a:cubicBezTo>
                  <a:pt x="4892" y="3693"/>
                  <a:pt x="4858" y="3657"/>
                  <a:pt x="4862" y="3643"/>
                </a:cubicBezTo>
                <a:cubicBezTo>
                  <a:pt x="4866" y="3629"/>
                  <a:pt x="4891" y="3612"/>
                  <a:pt x="4906" y="3614"/>
                </a:cubicBezTo>
                <a:cubicBezTo>
                  <a:pt x="4926" y="3600"/>
                  <a:pt x="4946" y="3659"/>
                  <a:pt x="4954" y="3657"/>
                </a:cubicBezTo>
                <a:cubicBezTo>
                  <a:pt x="4962" y="3655"/>
                  <a:pt x="4956" y="3616"/>
                  <a:pt x="4954" y="3600"/>
                </a:cubicBezTo>
                <a:cubicBezTo>
                  <a:pt x="4952" y="3584"/>
                  <a:pt x="4938" y="3579"/>
                  <a:pt x="4939" y="3561"/>
                </a:cubicBezTo>
                <a:cubicBezTo>
                  <a:pt x="4940" y="3543"/>
                  <a:pt x="4960" y="3514"/>
                  <a:pt x="4958" y="3494"/>
                </a:cubicBezTo>
                <a:cubicBezTo>
                  <a:pt x="4956" y="3474"/>
                  <a:pt x="4924" y="3452"/>
                  <a:pt x="4925" y="3441"/>
                </a:cubicBezTo>
                <a:cubicBezTo>
                  <a:pt x="4926" y="3430"/>
                  <a:pt x="4965" y="3442"/>
                  <a:pt x="4963" y="3427"/>
                </a:cubicBezTo>
                <a:cubicBezTo>
                  <a:pt x="4947" y="3395"/>
                  <a:pt x="4915" y="3386"/>
                  <a:pt x="4915" y="3350"/>
                </a:cubicBezTo>
                <a:cubicBezTo>
                  <a:pt x="4915" y="3327"/>
                  <a:pt x="4975" y="3359"/>
                  <a:pt x="4968" y="3338"/>
                </a:cubicBezTo>
                <a:cubicBezTo>
                  <a:pt x="4964" y="3331"/>
                  <a:pt x="4899" y="3316"/>
                  <a:pt x="4886" y="3312"/>
                </a:cubicBezTo>
                <a:cubicBezTo>
                  <a:pt x="4873" y="3308"/>
                  <a:pt x="4881" y="3324"/>
                  <a:pt x="4891" y="3314"/>
                </a:cubicBezTo>
                <a:cubicBezTo>
                  <a:pt x="4907" y="3298"/>
                  <a:pt x="4921" y="3254"/>
                  <a:pt x="4944" y="3254"/>
                </a:cubicBezTo>
                <a:cubicBezTo>
                  <a:pt x="4956" y="3250"/>
                  <a:pt x="4981" y="3254"/>
                  <a:pt x="4989" y="3266"/>
                </a:cubicBezTo>
                <a:cubicBezTo>
                  <a:pt x="4997" y="3278"/>
                  <a:pt x="4986" y="3321"/>
                  <a:pt x="4992" y="3324"/>
                </a:cubicBezTo>
                <a:cubicBezTo>
                  <a:pt x="4994" y="3325"/>
                  <a:pt x="5018" y="3296"/>
                  <a:pt x="5023" y="3283"/>
                </a:cubicBezTo>
                <a:cubicBezTo>
                  <a:pt x="5028" y="3270"/>
                  <a:pt x="5022" y="3257"/>
                  <a:pt x="5025" y="3244"/>
                </a:cubicBezTo>
                <a:cubicBezTo>
                  <a:pt x="5028" y="3231"/>
                  <a:pt x="5036" y="3221"/>
                  <a:pt x="5042" y="3206"/>
                </a:cubicBezTo>
                <a:cubicBezTo>
                  <a:pt x="5026" y="3190"/>
                  <a:pt x="5052" y="3172"/>
                  <a:pt x="5059" y="3151"/>
                </a:cubicBezTo>
                <a:cubicBezTo>
                  <a:pt x="5061" y="3133"/>
                  <a:pt x="5089" y="3128"/>
                  <a:pt x="5100" y="3115"/>
                </a:cubicBezTo>
                <a:cubicBezTo>
                  <a:pt x="5111" y="3102"/>
                  <a:pt x="5123" y="3086"/>
                  <a:pt x="5124" y="3072"/>
                </a:cubicBezTo>
                <a:cubicBezTo>
                  <a:pt x="5142" y="3050"/>
                  <a:pt x="5104" y="3044"/>
                  <a:pt x="5109" y="3028"/>
                </a:cubicBezTo>
                <a:cubicBezTo>
                  <a:pt x="5114" y="3012"/>
                  <a:pt x="5138" y="2993"/>
                  <a:pt x="5152" y="2978"/>
                </a:cubicBezTo>
                <a:cubicBezTo>
                  <a:pt x="5166" y="2963"/>
                  <a:pt x="5196" y="2949"/>
                  <a:pt x="5194" y="2937"/>
                </a:cubicBezTo>
                <a:cubicBezTo>
                  <a:pt x="5178" y="2921"/>
                  <a:pt x="5134" y="2925"/>
                  <a:pt x="5141" y="2904"/>
                </a:cubicBezTo>
                <a:cubicBezTo>
                  <a:pt x="5143" y="2883"/>
                  <a:pt x="5179" y="2894"/>
                  <a:pt x="5196" y="2875"/>
                </a:cubicBezTo>
                <a:cubicBezTo>
                  <a:pt x="5213" y="2856"/>
                  <a:pt x="5231" y="2794"/>
                  <a:pt x="5242" y="2788"/>
                </a:cubicBezTo>
                <a:cubicBezTo>
                  <a:pt x="5253" y="2782"/>
                  <a:pt x="5247" y="2843"/>
                  <a:pt x="5261" y="2841"/>
                </a:cubicBezTo>
                <a:cubicBezTo>
                  <a:pt x="5275" y="2839"/>
                  <a:pt x="5324" y="2799"/>
                  <a:pt x="5328" y="2774"/>
                </a:cubicBezTo>
                <a:lnTo>
                  <a:pt x="5284" y="2690"/>
                </a:lnTo>
                <a:lnTo>
                  <a:pt x="5328" y="2678"/>
                </a:lnTo>
                <a:cubicBezTo>
                  <a:pt x="5330" y="2670"/>
                  <a:pt x="5298" y="2624"/>
                  <a:pt x="5290" y="2616"/>
                </a:cubicBezTo>
                <a:cubicBezTo>
                  <a:pt x="5282" y="2608"/>
                  <a:pt x="5271" y="2632"/>
                  <a:pt x="5280" y="2630"/>
                </a:cubicBezTo>
                <a:cubicBezTo>
                  <a:pt x="5279" y="2615"/>
                  <a:pt x="5342" y="2617"/>
                  <a:pt x="5342" y="2601"/>
                </a:cubicBezTo>
                <a:cubicBezTo>
                  <a:pt x="5342" y="2585"/>
                  <a:pt x="5289" y="2543"/>
                  <a:pt x="5280" y="2534"/>
                </a:cubicBezTo>
                <a:cubicBezTo>
                  <a:pt x="5282" y="2515"/>
                  <a:pt x="5267" y="2554"/>
                  <a:pt x="5290" y="2544"/>
                </a:cubicBezTo>
                <a:cubicBezTo>
                  <a:pt x="5313" y="2534"/>
                  <a:pt x="5414" y="2495"/>
                  <a:pt x="5419" y="2476"/>
                </a:cubicBezTo>
                <a:cubicBezTo>
                  <a:pt x="5291" y="2348"/>
                  <a:pt x="5318" y="2556"/>
                  <a:pt x="5318" y="2428"/>
                </a:cubicBezTo>
                <a:cubicBezTo>
                  <a:pt x="5318" y="2405"/>
                  <a:pt x="5396" y="2338"/>
                  <a:pt x="5376" y="2328"/>
                </a:cubicBezTo>
                <a:cubicBezTo>
                  <a:pt x="5357" y="2316"/>
                  <a:pt x="5328" y="2313"/>
                  <a:pt x="5304" y="2299"/>
                </a:cubicBezTo>
                <a:cubicBezTo>
                  <a:pt x="5280" y="2285"/>
                  <a:pt x="5260" y="2252"/>
                  <a:pt x="5232" y="2246"/>
                </a:cubicBezTo>
                <a:cubicBezTo>
                  <a:pt x="5184" y="2262"/>
                  <a:pt x="5187" y="2265"/>
                  <a:pt x="5136" y="2265"/>
                </a:cubicBezTo>
                <a:cubicBezTo>
                  <a:pt x="5113" y="2265"/>
                  <a:pt x="4999" y="2296"/>
                  <a:pt x="5006" y="2275"/>
                </a:cubicBezTo>
                <a:cubicBezTo>
                  <a:pt x="5005" y="2260"/>
                  <a:pt x="5067" y="2255"/>
                  <a:pt x="5093" y="2232"/>
                </a:cubicBezTo>
                <a:cubicBezTo>
                  <a:pt x="5119" y="2209"/>
                  <a:pt x="5134" y="2166"/>
                  <a:pt x="5165" y="2136"/>
                </a:cubicBezTo>
                <a:cubicBezTo>
                  <a:pt x="5196" y="2106"/>
                  <a:pt x="5253" y="2076"/>
                  <a:pt x="5280" y="2054"/>
                </a:cubicBezTo>
                <a:cubicBezTo>
                  <a:pt x="5299" y="2041"/>
                  <a:pt x="5312" y="2022"/>
                  <a:pt x="5328" y="2006"/>
                </a:cubicBezTo>
                <a:cubicBezTo>
                  <a:pt x="5311" y="1980"/>
                  <a:pt x="5192" y="1934"/>
                  <a:pt x="5160" y="1910"/>
                </a:cubicBezTo>
                <a:cubicBezTo>
                  <a:pt x="5128" y="1886"/>
                  <a:pt x="5137" y="1877"/>
                  <a:pt x="5136" y="1862"/>
                </a:cubicBezTo>
                <a:cubicBezTo>
                  <a:pt x="5113" y="1834"/>
                  <a:pt x="5133" y="1824"/>
                  <a:pt x="5155" y="1819"/>
                </a:cubicBezTo>
                <a:cubicBezTo>
                  <a:pt x="5177" y="1814"/>
                  <a:pt x="5259" y="1846"/>
                  <a:pt x="5270" y="1833"/>
                </a:cubicBezTo>
                <a:cubicBezTo>
                  <a:pt x="5281" y="1820"/>
                  <a:pt x="5250" y="1774"/>
                  <a:pt x="5219" y="1740"/>
                </a:cubicBezTo>
                <a:cubicBezTo>
                  <a:pt x="5190" y="1705"/>
                  <a:pt x="5118" y="1659"/>
                  <a:pt x="5083" y="1627"/>
                </a:cubicBezTo>
                <a:cubicBezTo>
                  <a:pt x="5063" y="1587"/>
                  <a:pt x="5040" y="1580"/>
                  <a:pt x="5008" y="1548"/>
                </a:cubicBezTo>
                <a:cubicBezTo>
                  <a:pt x="4992" y="1532"/>
                  <a:pt x="4970" y="1465"/>
                  <a:pt x="4970" y="1465"/>
                </a:cubicBezTo>
                <a:cubicBezTo>
                  <a:pt x="4920" y="1314"/>
                  <a:pt x="4906" y="1192"/>
                  <a:pt x="4791" y="1077"/>
                </a:cubicBezTo>
                <a:cubicBezTo>
                  <a:pt x="4725" y="1048"/>
                  <a:pt x="4736" y="1036"/>
                  <a:pt x="4718" y="1018"/>
                </a:cubicBezTo>
                <a:cubicBezTo>
                  <a:pt x="4700" y="1000"/>
                  <a:pt x="4684" y="990"/>
                  <a:pt x="4682" y="968"/>
                </a:cubicBezTo>
                <a:cubicBezTo>
                  <a:pt x="4680" y="946"/>
                  <a:pt x="4697" y="909"/>
                  <a:pt x="4704" y="888"/>
                </a:cubicBezTo>
                <a:cubicBezTo>
                  <a:pt x="4711" y="867"/>
                  <a:pt x="4719" y="855"/>
                  <a:pt x="4725" y="844"/>
                </a:cubicBezTo>
                <a:cubicBezTo>
                  <a:pt x="4731" y="833"/>
                  <a:pt x="4727" y="830"/>
                  <a:pt x="4740" y="822"/>
                </a:cubicBezTo>
                <a:cubicBezTo>
                  <a:pt x="4753" y="814"/>
                  <a:pt x="4774" y="815"/>
                  <a:pt x="4805" y="793"/>
                </a:cubicBezTo>
                <a:cubicBezTo>
                  <a:pt x="4836" y="771"/>
                  <a:pt x="4888" y="726"/>
                  <a:pt x="4929" y="691"/>
                </a:cubicBezTo>
                <a:cubicBezTo>
                  <a:pt x="4983" y="667"/>
                  <a:pt x="5015" y="609"/>
                  <a:pt x="5053" y="582"/>
                </a:cubicBezTo>
                <a:cubicBezTo>
                  <a:pt x="5097" y="559"/>
                  <a:pt x="5156" y="570"/>
                  <a:pt x="5191" y="553"/>
                </a:cubicBezTo>
                <a:cubicBezTo>
                  <a:pt x="5226" y="536"/>
                  <a:pt x="5237" y="498"/>
                  <a:pt x="5264" y="480"/>
                </a:cubicBezTo>
                <a:cubicBezTo>
                  <a:pt x="5295" y="461"/>
                  <a:pt x="5323" y="461"/>
                  <a:pt x="5351" y="444"/>
                </a:cubicBezTo>
                <a:cubicBezTo>
                  <a:pt x="5379" y="427"/>
                  <a:pt x="5427" y="390"/>
                  <a:pt x="5431" y="378"/>
                </a:cubicBezTo>
                <a:lnTo>
                  <a:pt x="5373" y="371"/>
                </a:lnTo>
                <a:cubicBezTo>
                  <a:pt x="5351" y="360"/>
                  <a:pt x="5324" y="320"/>
                  <a:pt x="5300" y="313"/>
                </a:cubicBezTo>
                <a:cubicBezTo>
                  <a:pt x="5276" y="306"/>
                  <a:pt x="5241" y="325"/>
                  <a:pt x="5227" y="327"/>
                </a:cubicBezTo>
                <a:cubicBezTo>
                  <a:pt x="5213" y="329"/>
                  <a:pt x="5243" y="332"/>
                  <a:pt x="5213" y="327"/>
                </a:cubicBezTo>
                <a:cubicBezTo>
                  <a:pt x="5183" y="322"/>
                  <a:pt x="5091" y="304"/>
                  <a:pt x="5045" y="298"/>
                </a:cubicBezTo>
                <a:cubicBezTo>
                  <a:pt x="4999" y="292"/>
                  <a:pt x="4980" y="271"/>
                  <a:pt x="4936" y="291"/>
                </a:cubicBezTo>
                <a:cubicBezTo>
                  <a:pt x="4892" y="311"/>
                  <a:pt x="4846" y="399"/>
                  <a:pt x="4784" y="415"/>
                </a:cubicBezTo>
                <a:cubicBezTo>
                  <a:pt x="4722" y="431"/>
                  <a:pt x="4611" y="411"/>
                  <a:pt x="4566" y="386"/>
                </a:cubicBezTo>
                <a:cubicBezTo>
                  <a:pt x="4521" y="361"/>
                  <a:pt x="4526" y="288"/>
                  <a:pt x="4515" y="262"/>
                </a:cubicBezTo>
                <a:close/>
              </a:path>
            </a:pathLst>
          </a:custGeom>
          <a:solidFill>
            <a:srgbClr val="FFCC99"/>
          </a:solidFill>
          <a:ln w="28575" cmpd="sng">
            <a:solidFill>
              <a:schemeClr val="tx1"/>
            </a:solidFill>
            <a:round/>
          </a:ln>
          <a:effectLst/>
        </p:spPr>
        <p:txBody>
          <a:bodyPr wrap="none" anchor="ctr"/>
          <a:lstStyle/>
          <a:p>
            <a:endParaRPr lang="zh-CN" altLang="en-US" sz="1715"/>
          </a:p>
        </p:txBody>
      </p:sp>
      <p:sp>
        <p:nvSpPr>
          <p:cNvPr id="24" name="Freeform 7"/>
          <p:cNvSpPr/>
          <p:nvPr/>
        </p:nvSpPr>
        <p:spPr bwMode="auto">
          <a:xfrm>
            <a:off x="6480024" y="1738670"/>
            <a:ext cx="1539119" cy="1909535"/>
          </a:xfrm>
          <a:custGeom>
            <a:avLst/>
            <a:gdLst/>
            <a:ahLst/>
            <a:cxnLst>
              <a:cxn ang="0">
                <a:pos x="1018" y="0"/>
              </a:cxn>
              <a:cxn ang="0">
                <a:pos x="960" y="48"/>
              </a:cxn>
              <a:cxn ang="0">
                <a:pos x="922" y="96"/>
              </a:cxn>
              <a:cxn ang="0">
                <a:pos x="869" y="135"/>
              </a:cxn>
              <a:cxn ang="0">
                <a:pos x="840" y="159"/>
              </a:cxn>
              <a:cxn ang="0">
                <a:pos x="792" y="231"/>
              </a:cxn>
              <a:cxn ang="0">
                <a:pos x="763" y="288"/>
              </a:cxn>
              <a:cxn ang="0">
                <a:pos x="720" y="303"/>
              </a:cxn>
              <a:cxn ang="0">
                <a:pos x="667" y="235"/>
              </a:cxn>
              <a:cxn ang="0">
                <a:pos x="639" y="255"/>
              </a:cxn>
              <a:cxn ang="0">
                <a:pos x="619" y="283"/>
              </a:cxn>
              <a:cxn ang="0">
                <a:pos x="605" y="288"/>
              </a:cxn>
              <a:cxn ang="0">
                <a:pos x="519" y="303"/>
              </a:cxn>
              <a:cxn ang="0">
                <a:pos x="485" y="288"/>
              </a:cxn>
              <a:cxn ang="0">
                <a:pos x="437" y="250"/>
              </a:cxn>
              <a:cxn ang="0">
                <a:pos x="394" y="202"/>
              </a:cxn>
              <a:cxn ang="0">
                <a:pos x="341" y="207"/>
              </a:cxn>
              <a:cxn ang="0">
                <a:pos x="312" y="226"/>
              </a:cxn>
              <a:cxn ang="0">
                <a:pos x="259" y="307"/>
              </a:cxn>
              <a:cxn ang="0">
                <a:pos x="307" y="403"/>
              </a:cxn>
              <a:cxn ang="0">
                <a:pos x="317" y="418"/>
              </a:cxn>
              <a:cxn ang="0">
                <a:pos x="331" y="427"/>
              </a:cxn>
              <a:cxn ang="0">
                <a:pos x="341" y="456"/>
              </a:cxn>
              <a:cxn ang="0">
                <a:pos x="274" y="557"/>
              </a:cxn>
              <a:cxn ang="0">
                <a:pos x="250" y="509"/>
              </a:cxn>
              <a:cxn ang="0">
                <a:pos x="192" y="485"/>
              </a:cxn>
              <a:cxn ang="0">
                <a:pos x="115" y="519"/>
              </a:cxn>
              <a:cxn ang="0">
                <a:pos x="106" y="581"/>
              </a:cxn>
              <a:cxn ang="0">
                <a:pos x="82" y="677"/>
              </a:cxn>
              <a:cxn ang="0">
                <a:pos x="0" y="763"/>
              </a:cxn>
              <a:cxn ang="0">
                <a:pos x="34" y="811"/>
              </a:cxn>
              <a:cxn ang="0">
                <a:pos x="53" y="831"/>
              </a:cxn>
              <a:cxn ang="0">
                <a:pos x="87" y="883"/>
              </a:cxn>
              <a:cxn ang="0">
                <a:pos x="125" y="917"/>
              </a:cxn>
              <a:cxn ang="0">
                <a:pos x="197" y="912"/>
              </a:cxn>
              <a:cxn ang="0">
                <a:pos x="216" y="970"/>
              </a:cxn>
              <a:cxn ang="0">
                <a:pos x="216" y="1157"/>
              </a:cxn>
              <a:cxn ang="0">
                <a:pos x="183" y="1229"/>
              </a:cxn>
              <a:cxn ang="0">
                <a:pos x="163" y="1263"/>
              </a:cxn>
            </a:cxnLst>
            <a:rect l="0" t="0" r="r" b="b"/>
            <a:pathLst>
              <a:path w="1018" h="1263">
                <a:moveTo>
                  <a:pt x="1018" y="0"/>
                </a:moveTo>
                <a:cubicBezTo>
                  <a:pt x="988" y="8"/>
                  <a:pt x="981" y="28"/>
                  <a:pt x="960" y="48"/>
                </a:cubicBezTo>
                <a:cubicBezTo>
                  <a:pt x="954" y="67"/>
                  <a:pt x="940" y="90"/>
                  <a:pt x="922" y="96"/>
                </a:cubicBezTo>
                <a:cubicBezTo>
                  <a:pt x="909" y="116"/>
                  <a:pt x="891" y="127"/>
                  <a:pt x="869" y="135"/>
                </a:cubicBezTo>
                <a:cubicBezTo>
                  <a:pt x="860" y="144"/>
                  <a:pt x="848" y="150"/>
                  <a:pt x="840" y="159"/>
                </a:cubicBezTo>
                <a:cubicBezTo>
                  <a:pt x="822" y="180"/>
                  <a:pt x="807" y="208"/>
                  <a:pt x="792" y="231"/>
                </a:cubicBezTo>
                <a:cubicBezTo>
                  <a:pt x="788" y="238"/>
                  <a:pt x="767" y="285"/>
                  <a:pt x="763" y="288"/>
                </a:cubicBezTo>
                <a:cubicBezTo>
                  <a:pt x="750" y="296"/>
                  <a:pt x="720" y="303"/>
                  <a:pt x="720" y="303"/>
                </a:cubicBezTo>
                <a:cubicBezTo>
                  <a:pt x="705" y="279"/>
                  <a:pt x="695" y="244"/>
                  <a:pt x="667" y="235"/>
                </a:cubicBezTo>
                <a:cubicBezTo>
                  <a:pt x="658" y="242"/>
                  <a:pt x="648" y="248"/>
                  <a:pt x="639" y="255"/>
                </a:cubicBezTo>
                <a:cubicBezTo>
                  <a:pt x="630" y="262"/>
                  <a:pt x="630" y="279"/>
                  <a:pt x="619" y="283"/>
                </a:cubicBezTo>
                <a:cubicBezTo>
                  <a:pt x="614" y="285"/>
                  <a:pt x="610" y="286"/>
                  <a:pt x="605" y="288"/>
                </a:cubicBezTo>
                <a:cubicBezTo>
                  <a:pt x="578" y="317"/>
                  <a:pt x="565" y="306"/>
                  <a:pt x="519" y="303"/>
                </a:cubicBezTo>
                <a:cubicBezTo>
                  <a:pt x="466" y="268"/>
                  <a:pt x="545" y="318"/>
                  <a:pt x="485" y="288"/>
                </a:cubicBezTo>
                <a:cubicBezTo>
                  <a:pt x="467" y="279"/>
                  <a:pt x="454" y="261"/>
                  <a:pt x="437" y="250"/>
                </a:cubicBezTo>
                <a:cubicBezTo>
                  <a:pt x="425" y="233"/>
                  <a:pt x="412" y="209"/>
                  <a:pt x="394" y="202"/>
                </a:cubicBezTo>
                <a:cubicBezTo>
                  <a:pt x="376" y="204"/>
                  <a:pt x="358" y="202"/>
                  <a:pt x="341" y="207"/>
                </a:cubicBezTo>
                <a:cubicBezTo>
                  <a:pt x="330" y="210"/>
                  <a:pt x="312" y="226"/>
                  <a:pt x="312" y="226"/>
                </a:cubicBezTo>
                <a:cubicBezTo>
                  <a:pt x="302" y="255"/>
                  <a:pt x="286" y="291"/>
                  <a:pt x="259" y="307"/>
                </a:cubicBezTo>
                <a:cubicBezTo>
                  <a:pt x="248" y="347"/>
                  <a:pt x="271" y="386"/>
                  <a:pt x="307" y="403"/>
                </a:cubicBezTo>
                <a:cubicBezTo>
                  <a:pt x="310" y="408"/>
                  <a:pt x="313" y="414"/>
                  <a:pt x="317" y="418"/>
                </a:cubicBezTo>
                <a:cubicBezTo>
                  <a:pt x="321" y="422"/>
                  <a:pt x="328" y="422"/>
                  <a:pt x="331" y="427"/>
                </a:cubicBezTo>
                <a:cubicBezTo>
                  <a:pt x="336" y="436"/>
                  <a:pt x="341" y="456"/>
                  <a:pt x="341" y="456"/>
                </a:cubicBezTo>
                <a:cubicBezTo>
                  <a:pt x="334" y="499"/>
                  <a:pt x="320" y="545"/>
                  <a:pt x="274" y="557"/>
                </a:cubicBezTo>
                <a:cubicBezTo>
                  <a:pt x="272" y="549"/>
                  <a:pt x="255" y="513"/>
                  <a:pt x="250" y="509"/>
                </a:cubicBezTo>
                <a:cubicBezTo>
                  <a:pt x="241" y="503"/>
                  <a:pt x="204" y="489"/>
                  <a:pt x="192" y="485"/>
                </a:cubicBezTo>
                <a:cubicBezTo>
                  <a:pt x="152" y="492"/>
                  <a:pt x="124" y="482"/>
                  <a:pt x="115" y="519"/>
                </a:cubicBezTo>
                <a:cubicBezTo>
                  <a:pt x="131" y="542"/>
                  <a:pt x="137" y="570"/>
                  <a:pt x="106" y="581"/>
                </a:cubicBezTo>
                <a:cubicBezTo>
                  <a:pt x="79" y="619"/>
                  <a:pt x="89" y="616"/>
                  <a:pt x="82" y="677"/>
                </a:cubicBezTo>
                <a:cubicBezTo>
                  <a:pt x="77" y="719"/>
                  <a:pt x="33" y="743"/>
                  <a:pt x="0" y="763"/>
                </a:cubicBezTo>
                <a:cubicBezTo>
                  <a:pt x="6" y="792"/>
                  <a:pt x="13" y="792"/>
                  <a:pt x="34" y="811"/>
                </a:cubicBezTo>
                <a:cubicBezTo>
                  <a:pt x="47" y="850"/>
                  <a:pt x="28" y="806"/>
                  <a:pt x="53" y="831"/>
                </a:cubicBezTo>
                <a:cubicBezTo>
                  <a:pt x="69" y="847"/>
                  <a:pt x="60" y="867"/>
                  <a:pt x="87" y="883"/>
                </a:cubicBezTo>
                <a:cubicBezTo>
                  <a:pt x="97" y="900"/>
                  <a:pt x="109" y="905"/>
                  <a:pt x="125" y="917"/>
                </a:cubicBezTo>
                <a:cubicBezTo>
                  <a:pt x="148" y="914"/>
                  <a:pt x="175" y="904"/>
                  <a:pt x="197" y="912"/>
                </a:cubicBezTo>
                <a:cubicBezTo>
                  <a:pt x="201" y="937"/>
                  <a:pt x="204" y="949"/>
                  <a:pt x="216" y="970"/>
                </a:cubicBezTo>
                <a:cubicBezTo>
                  <a:pt x="218" y="1039"/>
                  <a:pt x="231" y="1094"/>
                  <a:pt x="216" y="1157"/>
                </a:cubicBezTo>
                <a:cubicBezTo>
                  <a:pt x="210" y="1184"/>
                  <a:pt x="199" y="1206"/>
                  <a:pt x="183" y="1229"/>
                </a:cubicBezTo>
                <a:cubicBezTo>
                  <a:pt x="176" y="1239"/>
                  <a:pt x="163" y="1250"/>
                  <a:pt x="163" y="126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5" name="Freeform 8"/>
          <p:cNvSpPr/>
          <p:nvPr/>
        </p:nvSpPr>
        <p:spPr bwMode="auto">
          <a:xfrm>
            <a:off x="7003143" y="2406931"/>
            <a:ext cx="1661583" cy="1271511"/>
          </a:xfrm>
          <a:custGeom>
            <a:avLst/>
            <a:gdLst/>
            <a:ahLst/>
            <a:cxnLst>
              <a:cxn ang="0">
                <a:pos x="0" y="0"/>
              </a:cxn>
              <a:cxn ang="0">
                <a:pos x="38" y="29"/>
              </a:cxn>
              <a:cxn ang="0">
                <a:pos x="187" y="57"/>
              </a:cxn>
              <a:cxn ang="0">
                <a:pos x="317" y="96"/>
              </a:cxn>
              <a:cxn ang="0">
                <a:pos x="369" y="110"/>
              </a:cxn>
              <a:cxn ang="0">
                <a:pos x="427" y="168"/>
              </a:cxn>
              <a:cxn ang="0">
                <a:pos x="465" y="240"/>
              </a:cxn>
              <a:cxn ang="0">
                <a:pos x="542" y="283"/>
              </a:cxn>
              <a:cxn ang="0">
                <a:pos x="576" y="350"/>
              </a:cxn>
              <a:cxn ang="0">
                <a:pos x="542" y="413"/>
              </a:cxn>
              <a:cxn ang="0">
                <a:pos x="489" y="408"/>
              </a:cxn>
              <a:cxn ang="0">
                <a:pos x="485" y="393"/>
              </a:cxn>
              <a:cxn ang="0">
                <a:pos x="461" y="398"/>
              </a:cxn>
              <a:cxn ang="0">
                <a:pos x="427" y="509"/>
              </a:cxn>
              <a:cxn ang="0">
                <a:pos x="437" y="566"/>
              </a:cxn>
              <a:cxn ang="0">
                <a:pos x="465" y="581"/>
              </a:cxn>
              <a:cxn ang="0">
                <a:pos x="480" y="614"/>
              </a:cxn>
              <a:cxn ang="0">
                <a:pos x="494" y="624"/>
              </a:cxn>
              <a:cxn ang="0">
                <a:pos x="504" y="638"/>
              </a:cxn>
              <a:cxn ang="0">
                <a:pos x="561" y="753"/>
              </a:cxn>
              <a:cxn ang="0">
                <a:pos x="657" y="749"/>
              </a:cxn>
              <a:cxn ang="0">
                <a:pos x="677" y="753"/>
              </a:cxn>
              <a:cxn ang="0">
                <a:pos x="691" y="763"/>
              </a:cxn>
              <a:cxn ang="0">
                <a:pos x="845" y="801"/>
              </a:cxn>
              <a:cxn ang="0">
                <a:pos x="902" y="840"/>
              </a:cxn>
              <a:cxn ang="0">
                <a:pos x="960" y="835"/>
              </a:cxn>
              <a:cxn ang="0">
                <a:pos x="979" y="816"/>
              </a:cxn>
              <a:cxn ang="0">
                <a:pos x="1022" y="797"/>
              </a:cxn>
              <a:cxn ang="0">
                <a:pos x="1080" y="801"/>
              </a:cxn>
              <a:cxn ang="0">
                <a:pos x="1099" y="830"/>
              </a:cxn>
            </a:cxnLst>
            <a:rect l="0" t="0" r="r" b="b"/>
            <a:pathLst>
              <a:path w="1099" h="841">
                <a:moveTo>
                  <a:pt x="0" y="0"/>
                </a:moveTo>
                <a:cubicBezTo>
                  <a:pt x="18" y="6"/>
                  <a:pt x="20" y="23"/>
                  <a:pt x="38" y="29"/>
                </a:cubicBezTo>
                <a:cubicBezTo>
                  <a:pt x="84" y="44"/>
                  <a:pt x="140" y="53"/>
                  <a:pt x="187" y="57"/>
                </a:cubicBezTo>
                <a:cubicBezTo>
                  <a:pt x="244" y="77"/>
                  <a:pt x="250" y="90"/>
                  <a:pt x="317" y="96"/>
                </a:cubicBezTo>
                <a:cubicBezTo>
                  <a:pt x="335" y="100"/>
                  <a:pt x="352" y="104"/>
                  <a:pt x="369" y="110"/>
                </a:cubicBezTo>
                <a:cubicBezTo>
                  <a:pt x="389" y="139"/>
                  <a:pt x="396" y="152"/>
                  <a:pt x="427" y="168"/>
                </a:cubicBezTo>
                <a:cubicBezTo>
                  <a:pt x="437" y="197"/>
                  <a:pt x="433" y="228"/>
                  <a:pt x="465" y="240"/>
                </a:cubicBezTo>
                <a:cubicBezTo>
                  <a:pt x="485" y="259"/>
                  <a:pt x="517" y="270"/>
                  <a:pt x="542" y="283"/>
                </a:cubicBezTo>
                <a:cubicBezTo>
                  <a:pt x="557" y="304"/>
                  <a:pt x="561" y="329"/>
                  <a:pt x="576" y="350"/>
                </a:cubicBezTo>
                <a:cubicBezTo>
                  <a:pt x="571" y="396"/>
                  <a:pt x="579" y="401"/>
                  <a:pt x="542" y="413"/>
                </a:cubicBezTo>
                <a:cubicBezTo>
                  <a:pt x="524" y="411"/>
                  <a:pt x="506" y="414"/>
                  <a:pt x="489" y="408"/>
                </a:cubicBezTo>
                <a:cubicBezTo>
                  <a:pt x="484" y="406"/>
                  <a:pt x="490" y="395"/>
                  <a:pt x="485" y="393"/>
                </a:cubicBezTo>
                <a:cubicBezTo>
                  <a:pt x="477" y="390"/>
                  <a:pt x="469" y="396"/>
                  <a:pt x="461" y="398"/>
                </a:cubicBezTo>
                <a:cubicBezTo>
                  <a:pt x="453" y="535"/>
                  <a:pt x="473" y="459"/>
                  <a:pt x="427" y="509"/>
                </a:cubicBezTo>
                <a:cubicBezTo>
                  <a:pt x="419" y="533"/>
                  <a:pt x="407" y="556"/>
                  <a:pt x="437" y="566"/>
                </a:cubicBezTo>
                <a:cubicBezTo>
                  <a:pt x="446" y="572"/>
                  <a:pt x="458" y="574"/>
                  <a:pt x="465" y="581"/>
                </a:cubicBezTo>
                <a:cubicBezTo>
                  <a:pt x="474" y="590"/>
                  <a:pt x="472" y="605"/>
                  <a:pt x="480" y="614"/>
                </a:cubicBezTo>
                <a:cubicBezTo>
                  <a:pt x="484" y="618"/>
                  <a:pt x="490" y="620"/>
                  <a:pt x="494" y="624"/>
                </a:cubicBezTo>
                <a:cubicBezTo>
                  <a:pt x="498" y="628"/>
                  <a:pt x="501" y="633"/>
                  <a:pt x="504" y="638"/>
                </a:cubicBezTo>
                <a:cubicBezTo>
                  <a:pt x="509" y="741"/>
                  <a:pt x="479" y="764"/>
                  <a:pt x="561" y="753"/>
                </a:cubicBezTo>
                <a:cubicBezTo>
                  <a:pt x="602" y="742"/>
                  <a:pt x="596" y="744"/>
                  <a:pt x="657" y="749"/>
                </a:cubicBezTo>
                <a:cubicBezTo>
                  <a:pt x="664" y="750"/>
                  <a:pt x="671" y="750"/>
                  <a:pt x="677" y="753"/>
                </a:cubicBezTo>
                <a:cubicBezTo>
                  <a:pt x="682" y="755"/>
                  <a:pt x="686" y="761"/>
                  <a:pt x="691" y="763"/>
                </a:cubicBezTo>
                <a:cubicBezTo>
                  <a:pt x="740" y="780"/>
                  <a:pt x="794" y="789"/>
                  <a:pt x="845" y="801"/>
                </a:cubicBezTo>
                <a:cubicBezTo>
                  <a:pt x="864" y="814"/>
                  <a:pt x="883" y="827"/>
                  <a:pt x="902" y="840"/>
                </a:cubicBezTo>
                <a:cubicBezTo>
                  <a:pt x="921" y="838"/>
                  <a:pt x="941" y="841"/>
                  <a:pt x="960" y="835"/>
                </a:cubicBezTo>
                <a:cubicBezTo>
                  <a:pt x="969" y="832"/>
                  <a:pt x="972" y="822"/>
                  <a:pt x="979" y="816"/>
                </a:cubicBezTo>
                <a:cubicBezTo>
                  <a:pt x="992" y="805"/>
                  <a:pt x="1006" y="802"/>
                  <a:pt x="1022" y="797"/>
                </a:cubicBezTo>
                <a:cubicBezTo>
                  <a:pt x="1041" y="798"/>
                  <a:pt x="1061" y="796"/>
                  <a:pt x="1080" y="801"/>
                </a:cubicBezTo>
                <a:cubicBezTo>
                  <a:pt x="1091" y="804"/>
                  <a:pt x="1099" y="830"/>
                  <a:pt x="1099" y="83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6" name="Freeform 9"/>
          <p:cNvSpPr/>
          <p:nvPr/>
        </p:nvSpPr>
        <p:spPr bwMode="auto">
          <a:xfrm>
            <a:off x="3686024" y="2855967"/>
            <a:ext cx="4361845" cy="1682750"/>
          </a:xfrm>
          <a:custGeom>
            <a:avLst/>
            <a:gdLst/>
            <a:ahLst/>
            <a:cxnLst>
              <a:cxn ang="0">
                <a:pos x="2885" y="490"/>
              </a:cxn>
              <a:cxn ang="0">
                <a:pos x="2856" y="552"/>
              </a:cxn>
              <a:cxn ang="0">
                <a:pos x="2861" y="596"/>
              </a:cxn>
              <a:cxn ang="0">
                <a:pos x="2794" y="692"/>
              </a:cxn>
              <a:cxn ang="0">
                <a:pos x="2755" y="812"/>
              </a:cxn>
              <a:cxn ang="0">
                <a:pos x="2688" y="903"/>
              </a:cxn>
              <a:cxn ang="0">
                <a:pos x="2602" y="994"/>
              </a:cxn>
              <a:cxn ang="0">
                <a:pos x="2563" y="1037"/>
              </a:cxn>
              <a:cxn ang="0">
                <a:pos x="2511" y="1104"/>
              </a:cxn>
              <a:cxn ang="0">
                <a:pos x="2429" y="1076"/>
              </a:cxn>
              <a:cxn ang="0">
                <a:pos x="2467" y="984"/>
              </a:cxn>
              <a:cxn ang="0">
                <a:pos x="2419" y="884"/>
              </a:cxn>
              <a:cxn ang="0">
                <a:pos x="2362" y="888"/>
              </a:cxn>
              <a:cxn ang="0">
                <a:pos x="2343" y="917"/>
              </a:cxn>
              <a:cxn ang="0">
                <a:pos x="2304" y="946"/>
              </a:cxn>
              <a:cxn ang="0">
                <a:pos x="2319" y="898"/>
              </a:cxn>
              <a:cxn ang="0">
                <a:pos x="2271" y="850"/>
              </a:cxn>
              <a:cxn ang="0">
                <a:pos x="2232" y="879"/>
              </a:cxn>
              <a:cxn ang="0">
                <a:pos x="2203" y="888"/>
              </a:cxn>
              <a:cxn ang="0">
                <a:pos x="2160" y="898"/>
              </a:cxn>
              <a:cxn ang="0">
                <a:pos x="2131" y="840"/>
              </a:cxn>
              <a:cxn ang="0">
                <a:pos x="2107" y="783"/>
              </a:cxn>
              <a:cxn ang="0">
                <a:pos x="2064" y="716"/>
              </a:cxn>
              <a:cxn ang="0">
                <a:pos x="2021" y="672"/>
              </a:cxn>
              <a:cxn ang="0">
                <a:pos x="1992" y="653"/>
              </a:cxn>
              <a:cxn ang="0">
                <a:pos x="2002" y="572"/>
              </a:cxn>
              <a:cxn ang="0">
                <a:pos x="2016" y="524"/>
              </a:cxn>
              <a:cxn ang="0">
                <a:pos x="1968" y="490"/>
              </a:cxn>
              <a:cxn ang="0">
                <a:pos x="1954" y="485"/>
              </a:cxn>
              <a:cxn ang="0">
                <a:pos x="1815" y="456"/>
              </a:cxn>
              <a:cxn ang="0">
                <a:pos x="1738" y="437"/>
              </a:cxn>
              <a:cxn ang="0">
                <a:pos x="1709" y="423"/>
              </a:cxn>
              <a:cxn ang="0">
                <a:pos x="1680" y="404"/>
              </a:cxn>
              <a:cxn ang="0">
                <a:pos x="1613" y="351"/>
              </a:cxn>
              <a:cxn ang="0">
                <a:pos x="1517" y="231"/>
              </a:cxn>
              <a:cxn ang="0">
                <a:pos x="1392" y="226"/>
              </a:cxn>
              <a:cxn ang="0">
                <a:pos x="1191" y="226"/>
              </a:cxn>
              <a:cxn ang="0">
                <a:pos x="1143" y="173"/>
              </a:cxn>
              <a:cxn ang="0">
                <a:pos x="1066" y="77"/>
              </a:cxn>
              <a:cxn ang="0">
                <a:pos x="1042" y="53"/>
              </a:cxn>
              <a:cxn ang="0">
                <a:pos x="951" y="15"/>
              </a:cxn>
              <a:cxn ang="0">
                <a:pos x="869" y="39"/>
              </a:cxn>
              <a:cxn ang="0">
                <a:pos x="672" y="0"/>
              </a:cxn>
              <a:cxn ang="0">
                <a:pos x="667" y="34"/>
              </a:cxn>
              <a:cxn ang="0">
                <a:pos x="715" y="111"/>
              </a:cxn>
              <a:cxn ang="0">
                <a:pos x="759" y="130"/>
              </a:cxn>
              <a:cxn ang="0">
                <a:pos x="773" y="140"/>
              </a:cxn>
              <a:cxn ang="0">
                <a:pos x="715" y="183"/>
              </a:cxn>
              <a:cxn ang="0">
                <a:pos x="672" y="212"/>
              </a:cxn>
              <a:cxn ang="0">
                <a:pos x="677" y="288"/>
              </a:cxn>
              <a:cxn ang="0">
                <a:pos x="629" y="418"/>
              </a:cxn>
              <a:cxn ang="0">
                <a:pos x="591" y="375"/>
              </a:cxn>
              <a:cxn ang="0">
                <a:pos x="509" y="341"/>
              </a:cxn>
              <a:cxn ang="0">
                <a:pos x="466" y="322"/>
              </a:cxn>
              <a:cxn ang="0">
                <a:pos x="394" y="303"/>
              </a:cxn>
              <a:cxn ang="0">
                <a:pos x="379" y="293"/>
              </a:cxn>
              <a:cxn ang="0">
                <a:pos x="331" y="279"/>
              </a:cxn>
              <a:cxn ang="0">
                <a:pos x="221" y="245"/>
              </a:cxn>
              <a:cxn ang="0">
                <a:pos x="192" y="212"/>
              </a:cxn>
              <a:cxn ang="0">
                <a:pos x="139" y="130"/>
              </a:cxn>
              <a:cxn ang="0">
                <a:pos x="5" y="149"/>
              </a:cxn>
            </a:cxnLst>
            <a:rect l="0" t="0" r="r" b="b"/>
            <a:pathLst>
              <a:path w="2885" h="1113">
                <a:moveTo>
                  <a:pt x="2885" y="490"/>
                </a:moveTo>
                <a:cubicBezTo>
                  <a:pt x="2872" y="509"/>
                  <a:pt x="2867" y="531"/>
                  <a:pt x="2856" y="552"/>
                </a:cubicBezTo>
                <a:cubicBezTo>
                  <a:pt x="2858" y="567"/>
                  <a:pt x="2861" y="581"/>
                  <a:pt x="2861" y="596"/>
                </a:cubicBezTo>
                <a:cubicBezTo>
                  <a:pt x="2861" y="643"/>
                  <a:pt x="2816" y="656"/>
                  <a:pt x="2794" y="692"/>
                </a:cubicBezTo>
                <a:cubicBezTo>
                  <a:pt x="2788" y="726"/>
                  <a:pt x="2780" y="787"/>
                  <a:pt x="2755" y="812"/>
                </a:cubicBezTo>
                <a:cubicBezTo>
                  <a:pt x="2728" y="839"/>
                  <a:pt x="2709" y="871"/>
                  <a:pt x="2688" y="903"/>
                </a:cubicBezTo>
                <a:cubicBezTo>
                  <a:pt x="2665" y="938"/>
                  <a:pt x="2643" y="979"/>
                  <a:pt x="2602" y="994"/>
                </a:cubicBezTo>
                <a:cubicBezTo>
                  <a:pt x="2587" y="1008"/>
                  <a:pt x="2575" y="1021"/>
                  <a:pt x="2563" y="1037"/>
                </a:cubicBezTo>
                <a:cubicBezTo>
                  <a:pt x="2558" y="1082"/>
                  <a:pt x="2554" y="1092"/>
                  <a:pt x="2511" y="1104"/>
                </a:cubicBezTo>
                <a:cubicBezTo>
                  <a:pt x="2470" y="1101"/>
                  <a:pt x="2442" y="1113"/>
                  <a:pt x="2429" y="1076"/>
                </a:cubicBezTo>
                <a:cubicBezTo>
                  <a:pt x="2437" y="1043"/>
                  <a:pt x="2458" y="1017"/>
                  <a:pt x="2467" y="984"/>
                </a:cubicBezTo>
                <a:cubicBezTo>
                  <a:pt x="2458" y="890"/>
                  <a:pt x="2482" y="894"/>
                  <a:pt x="2419" y="884"/>
                </a:cubicBezTo>
                <a:cubicBezTo>
                  <a:pt x="2400" y="885"/>
                  <a:pt x="2379" y="880"/>
                  <a:pt x="2362" y="888"/>
                </a:cubicBezTo>
                <a:cubicBezTo>
                  <a:pt x="2351" y="893"/>
                  <a:pt x="2349" y="907"/>
                  <a:pt x="2343" y="917"/>
                </a:cubicBezTo>
                <a:cubicBezTo>
                  <a:pt x="2331" y="935"/>
                  <a:pt x="2325" y="939"/>
                  <a:pt x="2304" y="946"/>
                </a:cubicBezTo>
                <a:cubicBezTo>
                  <a:pt x="2316" y="911"/>
                  <a:pt x="2311" y="927"/>
                  <a:pt x="2319" y="898"/>
                </a:cubicBezTo>
                <a:cubicBezTo>
                  <a:pt x="2312" y="864"/>
                  <a:pt x="2300" y="861"/>
                  <a:pt x="2271" y="850"/>
                </a:cubicBezTo>
                <a:cubicBezTo>
                  <a:pt x="2245" y="859"/>
                  <a:pt x="2250" y="864"/>
                  <a:pt x="2232" y="879"/>
                </a:cubicBezTo>
                <a:cubicBezTo>
                  <a:pt x="2229" y="882"/>
                  <a:pt x="2206" y="887"/>
                  <a:pt x="2203" y="888"/>
                </a:cubicBezTo>
                <a:cubicBezTo>
                  <a:pt x="2186" y="900"/>
                  <a:pt x="2180" y="905"/>
                  <a:pt x="2160" y="898"/>
                </a:cubicBezTo>
                <a:cubicBezTo>
                  <a:pt x="2148" y="879"/>
                  <a:pt x="2143" y="859"/>
                  <a:pt x="2131" y="840"/>
                </a:cubicBezTo>
                <a:cubicBezTo>
                  <a:pt x="2125" y="819"/>
                  <a:pt x="2120" y="801"/>
                  <a:pt x="2107" y="783"/>
                </a:cubicBezTo>
                <a:cubicBezTo>
                  <a:pt x="2100" y="756"/>
                  <a:pt x="2089" y="731"/>
                  <a:pt x="2064" y="716"/>
                </a:cubicBezTo>
                <a:cubicBezTo>
                  <a:pt x="2057" y="695"/>
                  <a:pt x="2039" y="682"/>
                  <a:pt x="2021" y="672"/>
                </a:cubicBezTo>
                <a:cubicBezTo>
                  <a:pt x="2011" y="666"/>
                  <a:pt x="1992" y="653"/>
                  <a:pt x="1992" y="653"/>
                </a:cubicBezTo>
                <a:cubicBezTo>
                  <a:pt x="1982" y="624"/>
                  <a:pt x="1993" y="599"/>
                  <a:pt x="2002" y="572"/>
                </a:cubicBezTo>
                <a:cubicBezTo>
                  <a:pt x="2007" y="556"/>
                  <a:pt x="2016" y="524"/>
                  <a:pt x="2016" y="524"/>
                </a:cubicBezTo>
                <a:cubicBezTo>
                  <a:pt x="2009" y="495"/>
                  <a:pt x="1998" y="500"/>
                  <a:pt x="1968" y="490"/>
                </a:cubicBezTo>
                <a:cubicBezTo>
                  <a:pt x="1963" y="488"/>
                  <a:pt x="1954" y="485"/>
                  <a:pt x="1954" y="485"/>
                </a:cubicBezTo>
                <a:cubicBezTo>
                  <a:pt x="1918" y="451"/>
                  <a:pt x="1861" y="459"/>
                  <a:pt x="1815" y="456"/>
                </a:cubicBezTo>
                <a:cubicBezTo>
                  <a:pt x="1789" y="451"/>
                  <a:pt x="1764" y="444"/>
                  <a:pt x="1738" y="437"/>
                </a:cubicBezTo>
                <a:cubicBezTo>
                  <a:pt x="1729" y="431"/>
                  <a:pt x="1718" y="429"/>
                  <a:pt x="1709" y="423"/>
                </a:cubicBezTo>
                <a:cubicBezTo>
                  <a:pt x="1677" y="400"/>
                  <a:pt x="1712" y="413"/>
                  <a:pt x="1680" y="404"/>
                </a:cubicBezTo>
                <a:cubicBezTo>
                  <a:pt x="1671" y="390"/>
                  <a:pt x="1629" y="362"/>
                  <a:pt x="1613" y="351"/>
                </a:cubicBezTo>
                <a:cubicBezTo>
                  <a:pt x="1581" y="303"/>
                  <a:pt x="1595" y="234"/>
                  <a:pt x="1517" y="231"/>
                </a:cubicBezTo>
                <a:cubicBezTo>
                  <a:pt x="1475" y="229"/>
                  <a:pt x="1434" y="228"/>
                  <a:pt x="1392" y="226"/>
                </a:cubicBezTo>
                <a:cubicBezTo>
                  <a:pt x="1340" y="228"/>
                  <a:pt x="1246" y="236"/>
                  <a:pt x="1191" y="226"/>
                </a:cubicBezTo>
                <a:cubicBezTo>
                  <a:pt x="1189" y="226"/>
                  <a:pt x="1148" y="178"/>
                  <a:pt x="1143" y="173"/>
                </a:cubicBezTo>
                <a:cubicBezTo>
                  <a:pt x="1133" y="144"/>
                  <a:pt x="1093" y="96"/>
                  <a:pt x="1066" y="77"/>
                </a:cubicBezTo>
                <a:cubicBezTo>
                  <a:pt x="1057" y="52"/>
                  <a:pt x="1067" y="71"/>
                  <a:pt x="1042" y="53"/>
                </a:cubicBezTo>
                <a:cubicBezTo>
                  <a:pt x="1004" y="26"/>
                  <a:pt x="1000" y="22"/>
                  <a:pt x="951" y="15"/>
                </a:cubicBezTo>
                <a:cubicBezTo>
                  <a:pt x="921" y="21"/>
                  <a:pt x="899" y="34"/>
                  <a:pt x="869" y="39"/>
                </a:cubicBezTo>
                <a:cubicBezTo>
                  <a:pt x="803" y="30"/>
                  <a:pt x="738" y="11"/>
                  <a:pt x="672" y="0"/>
                </a:cubicBezTo>
                <a:cubicBezTo>
                  <a:pt x="634" y="8"/>
                  <a:pt x="644" y="11"/>
                  <a:pt x="667" y="34"/>
                </a:cubicBezTo>
                <a:cubicBezTo>
                  <a:pt x="677" y="64"/>
                  <a:pt x="690" y="90"/>
                  <a:pt x="715" y="111"/>
                </a:cubicBezTo>
                <a:cubicBezTo>
                  <a:pt x="727" y="121"/>
                  <a:pt x="759" y="130"/>
                  <a:pt x="759" y="130"/>
                </a:cubicBezTo>
                <a:cubicBezTo>
                  <a:pt x="764" y="133"/>
                  <a:pt x="772" y="134"/>
                  <a:pt x="773" y="140"/>
                </a:cubicBezTo>
                <a:cubicBezTo>
                  <a:pt x="783" y="186"/>
                  <a:pt x="745" y="179"/>
                  <a:pt x="715" y="183"/>
                </a:cubicBezTo>
                <a:cubicBezTo>
                  <a:pt x="696" y="190"/>
                  <a:pt x="686" y="198"/>
                  <a:pt x="672" y="212"/>
                </a:cubicBezTo>
                <a:cubicBezTo>
                  <a:pt x="663" y="238"/>
                  <a:pt x="668" y="263"/>
                  <a:pt x="677" y="288"/>
                </a:cubicBezTo>
                <a:cubicBezTo>
                  <a:pt x="674" y="324"/>
                  <a:pt x="673" y="402"/>
                  <a:pt x="629" y="418"/>
                </a:cubicBezTo>
                <a:cubicBezTo>
                  <a:pt x="624" y="403"/>
                  <a:pt x="606" y="380"/>
                  <a:pt x="591" y="375"/>
                </a:cubicBezTo>
                <a:cubicBezTo>
                  <a:pt x="573" y="348"/>
                  <a:pt x="539" y="350"/>
                  <a:pt x="509" y="341"/>
                </a:cubicBezTo>
                <a:cubicBezTo>
                  <a:pt x="494" y="336"/>
                  <a:pt x="481" y="327"/>
                  <a:pt x="466" y="322"/>
                </a:cubicBezTo>
                <a:cubicBezTo>
                  <a:pt x="433" y="291"/>
                  <a:pt x="468" y="319"/>
                  <a:pt x="394" y="303"/>
                </a:cubicBezTo>
                <a:cubicBezTo>
                  <a:pt x="388" y="302"/>
                  <a:pt x="385" y="295"/>
                  <a:pt x="379" y="293"/>
                </a:cubicBezTo>
                <a:cubicBezTo>
                  <a:pt x="364" y="287"/>
                  <a:pt x="347" y="284"/>
                  <a:pt x="331" y="279"/>
                </a:cubicBezTo>
                <a:cubicBezTo>
                  <a:pt x="302" y="258"/>
                  <a:pt x="256" y="250"/>
                  <a:pt x="221" y="245"/>
                </a:cubicBezTo>
                <a:cubicBezTo>
                  <a:pt x="202" y="238"/>
                  <a:pt x="204" y="228"/>
                  <a:pt x="192" y="212"/>
                </a:cubicBezTo>
                <a:cubicBezTo>
                  <a:pt x="180" y="176"/>
                  <a:pt x="172" y="152"/>
                  <a:pt x="139" y="130"/>
                </a:cubicBezTo>
                <a:cubicBezTo>
                  <a:pt x="0" y="135"/>
                  <a:pt x="5" y="90"/>
                  <a:pt x="5" y="149"/>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7" name="Freeform 10"/>
          <p:cNvSpPr/>
          <p:nvPr/>
        </p:nvSpPr>
        <p:spPr bwMode="auto">
          <a:xfrm>
            <a:off x="7561036" y="4473705"/>
            <a:ext cx="943429" cy="696989"/>
          </a:xfrm>
          <a:custGeom>
            <a:avLst/>
            <a:gdLst/>
            <a:ahLst/>
            <a:cxnLst>
              <a:cxn ang="0">
                <a:pos x="624" y="442"/>
              </a:cxn>
              <a:cxn ang="0">
                <a:pos x="596" y="428"/>
              </a:cxn>
              <a:cxn ang="0">
                <a:pos x="538" y="442"/>
              </a:cxn>
              <a:cxn ang="0">
                <a:pos x="476" y="438"/>
              </a:cxn>
              <a:cxn ang="0">
                <a:pos x="408" y="370"/>
              </a:cxn>
              <a:cxn ang="0">
                <a:pos x="317" y="414"/>
              </a:cxn>
              <a:cxn ang="0">
                <a:pos x="269" y="361"/>
              </a:cxn>
              <a:cxn ang="0">
                <a:pos x="236" y="322"/>
              </a:cxn>
              <a:cxn ang="0">
                <a:pos x="207" y="260"/>
              </a:cxn>
              <a:cxn ang="0">
                <a:pos x="149" y="212"/>
              </a:cxn>
              <a:cxn ang="0">
                <a:pos x="144" y="174"/>
              </a:cxn>
              <a:cxn ang="0">
                <a:pos x="87" y="58"/>
              </a:cxn>
              <a:cxn ang="0">
                <a:pos x="72" y="54"/>
              </a:cxn>
              <a:cxn ang="0">
                <a:pos x="48" y="25"/>
              </a:cxn>
              <a:cxn ang="0">
                <a:pos x="20" y="15"/>
              </a:cxn>
              <a:cxn ang="0">
                <a:pos x="0" y="1"/>
              </a:cxn>
            </a:cxnLst>
            <a:rect l="0" t="0" r="r" b="b"/>
            <a:pathLst>
              <a:path w="624" h="461">
                <a:moveTo>
                  <a:pt x="624" y="442"/>
                </a:moveTo>
                <a:cubicBezTo>
                  <a:pt x="614" y="439"/>
                  <a:pt x="606" y="429"/>
                  <a:pt x="596" y="428"/>
                </a:cubicBezTo>
                <a:cubicBezTo>
                  <a:pt x="580" y="426"/>
                  <a:pt x="554" y="438"/>
                  <a:pt x="538" y="442"/>
                </a:cubicBezTo>
                <a:cubicBezTo>
                  <a:pt x="511" y="461"/>
                  <a:pt x="503" y="455"/>
                  <a:pt x="476" y="438"/>
                </a:cubicBezTo>
                <a:cubicBezTo>
                  <a:pt x="447" y="397"/>
                  <a:pt x="446" y="396"/>
                  <a:pt x="408" y="370"/>
                </a:cubicBezTo>
                <a:cubicBezTo>
                  <a:pt x="375" y="382"/>
                  <a:pt x="351" y="403"/>
                  <a:pt x="317" y="414"/>
                </a:cubicBezTo>
                <a:cubicBezTo>
                  <a:pt x="276" y="406"/>
                  <a:pt x="290" y="390"/>
                  <a:pt x="269" y="361"/>
                </a:cubicBezTo>
                <a:cubicBezTo>
                  <a:pt x="263" y="342"/>
                  <a:pt x="250" y="337"/>
                  <a:pt x="236" y="322"/>
                </a:cubicBezTo>
                <a:cubicBezTo>
                  <a:pt x="230" y="304"/>
                  <a:pt x="222" y="273"/>
                  <a:pt x="207" y="260"/>
                </a:cubicBezTo>
                <a:cubicBezTo>
                  <a:pt x="185" y="240"/>
                  <a:pt x="165" y="235"/>
                  <a:pt x="149" y="212"/>
                </a:cubicBezTo>
                <a:cubicBezTo>
                  <a:pt x="147" y="199"/>
                  <a:pt x="147" y="186"/>
                  <a:pt x="144" y="174"/>
                </a:cubicBezTo>
                <a:cubicBezTo>
                  <a:pt x="140" y="159"/>
                  <a:pt x="100" y="68"/>
                  <a:pt x="87" y="58"/>
                </a:cubicBezTo>
                <a:cubicBezTo>
                  <a:pt x="83" y="55"/>
                  <a:pt x="77" y="55"/>
                  <a:pt x="72" y="54"/>
                </a:cubicBezTo>
                <a:cubicBezTo>
                  <a:pt x="65" y="42"/>
                  <a:pt x="61" y="32"/>
                  <a:pt x="48" y="25"/>
                </a:cubicBezTo>
                <a:cubicBezTo>
                  <a:pt x="39" y="20"/>
                  <a:pt x="20" y="15"/>
                  <a:pt x="20" y="15"/>
                </a:cubicBezTo>
                <a:cubicBezTo>
                  <a:pt x="4" y="0"/>
                  <a:pt x="12" y="1"/>
                  <a:pt x="0" y="1"/>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8" name="Freeform 11"/>
          <p:cNvSpPr/>
          <p:nvPr/>
        </p:nvSpPr>
        <p:spPr bwMode="auto">
          <a:xfrm>
            <a:off x="6109607" y="4278670"/>
            <a:ext cx="1663095" cy="2193773"/>
          </a:xfrm>
          <a:custGeom>
            <a:avLst/>
            <a:gdLst/>
            <a:ahLst/>
            <a:cxnLst>
              <a:cxn ang="0">
                <a:pos x="1100" y="327"/>
              </a:cxn>
              <a:cxn ang="0">
                <a:pos x="1090" y="403"/>
              </a:cxn>
              <a:cxn ang="0">
                <a:pos x="1004" y="451"/>
              </a:cxn>
              <a:cxn ang="0">
                <a:pos x="965" y="490"/>
              </a:cxn>
              <a:cxn ang="0">
                <a:pos x="946" y="519"/>
              </a:cxn>
              <a:cxn ang="0">
                <a:pos x="874" y="619"/>
              </a:cxn>
              <a:cxn ang="0">
                <a:pos x="836" y="648"/>
              </a:cxn>
              <a:cxn ang="0">
                <a:pos x="720" y="763"/>
              </a:cxn>
              <a:cxn ang="0">
                <a:pos x="682" y="840"/>
              </a:cxn>
              <a:cxn ang="0">
                <a:pos x="677" y="970"/>
              </a:cxn>
              <a:cxn ang="0">
                <a:pos x="672" y="1013"/>
              </a:cxn>
              <a:cxn ang="0">
                <a:pos x="658" y="1023"/>
              </a:cxn>
              <a:cxn ang="0">
                <a:pos x="648" y="1071"/>
              </a:cxn>
              <a:cxn ang="0">
                <a:pos x="581" y="1123"/>
              </a:cxn>
              <a:cxn ang="0">
                <a:pos x="543" y="1210"/>
              </a:cxn>
              <a:cxn ang="0">
                <a:pos x="543" y="1383"/>
              </a:cxn>
              <a:cxn ang="0">
                <a:pos x="538" y="1431"/>
              </a:cxn>
              <a:cxn ang="0">
                <a:pos x="509" y="1421"/>
              </a:cxn>
              <a:cxn ang="0">
                <a:pos x="471" y="1416"/>
              </a:cxn>
              <a:cxn ang="0">
                <a:pos x="394" y="1411"/>
              </a:cxn>
              <a:cxn ang="0">
                <a:pos x="308" y="1431"/>
              </a:cxn>
              <a:cxn ang="0">
                <a:pos x="221" y="1440"/>
              </a:cxn>
              <a:cxn ang="0">
                <a:pos x="255" y="1330"/>
              </a:cxn>
              <a:cxn ang="0">
                <a:pos x="284" y="1272"/>
              </a:cxn>
              <a:cxn ang="0">
                <a:pos x="293" y="1239"/>
              </a:cxn>
              <a:cxn ang="0">
                <a:pos x="197" y="1181"/>
              </a:cxn>
              <a:cxn ang="0">
                <a:pos x="135" y="1157"/>
              </a:cxn>
              <a:cxn ang="0">
                <a:pos x="159" y="1013"/>
              </a:cxn>
              <a:cxn ang="0">
                <a:pos x="125" y="869"/>
              </a:cxn>
              <a:cxn ang="0">
                <a:pos x="82" y="807"/>
              </a:cxn>
              <a:cxn ang="0">
                <a:pos x="68" y="706"/>
              </a:cxn>
              <a:cxn ang="0">
                <a:pos x="0" y="634"/>
              </a:cxn>
              <a:cxn ang="0">
                <a:pos x="44" y="562"/>
              </a:cxn>
              <a:cxn ang="0">
                <a:pos x="101" y="499"/>
              </a:cxn>
              <a:cxn ang="0">
                <a:pos x="140" y="442"/>
              </a:cxn>
              <a:cxn ang="0">
                <a:pos x="106" y="288"/>
              </a:cxn>
              <a:cxn ang="0">
                <a:pos x="92" y="207"/>
              </a:cxn>
              <a:cxn ang="0">
                <a:pos x="240" y="125"/>
              </a:cxn>
              <a:cxn ang="0">
                <a:pos x="327" y="67"/>
              </a:cxn>
              <a:cxn ang="0">
                <a:pos x="380" y="39"/>
              </a:cxn>
              <a:cxn ang="0">
                <a:pos x="423" y="0"/>
              </a:cxn>
            </a:cxnLst>
            <a:rect l="0" t="0" r="r" b="b"/>
            <a:pathLst>
              <a:path w="1100" h="1451">
                <a:moveTo>
                  <a:pt x="1100" y="327"/>
                </a:moveTo>
                <a:cubicBezTo>
                  <a:pt x="1096" y="352"/>
                  <a:pt x="1097" y="379"/>
                  <a:pt x="1090" y="403"/>
                </a:cubicBezTo>
                <a:cubicBezTo>
                  <a:pt x="1082" y="431"/>
                  <a:pt x="1027" y="444"/>
                  <a:pt x="1004" y="451"/>
                </a:cubicBezTo>
                <a:cubicBezTo>
                  <a:pt x="987" y="462"/>
                  <a:pt x="979" y="476"/>
                  <a:pt x="965" y="490"/>
                </a:cubicBezTo>
                <a:cubicBezTo>
                  <a:pt x="953" y="523"/>
                  <a:pt x="970" y="483"/>
                  <a:pt x="946" y="519"/>
                </a:cubicBezTo>
                <a:cubicBezTo>
                  <a:pt x="921" y="557"/>
                  <a:pt x="918" y="591"/>
                  <a:pt x="874" y="619"/>
                </a:cubicBezTo>
                <a:cubicBezTo>
                  <a:pt x="862" y="637"/>
                  <a:pt x="853" y="637"/>
                  <a:pt x="836" y="648"/>
                </a:cubicBezTo>
                <a:cubicBezTo>
                  <a:pt x="798" y="703"/>
                  <a:pt x="786" y="734"/>
                  <a:pt x="720" y="763"/>
                </a:cubicBezTo>
                <a:cubicBezTo>
                  <a:pt x="710" y="786"/>
                  <a:pt x="696" y="820"/>
                  <a:pt x="682" y="840"/>
                </a:cubicBezTo>
                <a:cubicBezTo>
                  <a:pt x="667" y="884"/>
                  <a:pt x="674" y="924"/>
                  <a:pt x="677" y="970"/>
                </a:cubicBezTo>
                <a:cubicBezTo>
                  <a:pt x="675" y="984"/>
                  <a:pt x="677" y="999"/>
                  <a:pt x="672" y="1013"/>
                </a:cubicBezTo>
                <a:cubicBezTo>
                  <a:pt x="670" y="1018"/>
                  <a:pt x="661" y="1018"/>
                  <a:pt x="658" y="1023"/>
                </a:cubicBezTo>
                <a:cubicBezTo>
                  <a:pt x="654" y="1029"/>
                  <a:pt x="648" y="1070"/>
                  <a:pt x="648" y="1071"/>
                </a:cubicBezTo>
                <a:cubicBezTo>
                  <a:pt x="641" y="1093"/>
                  <a:pt x="602" y="1117"/>
                  <a:pt x="581" y="1123"/>
                </a:cubicBezTo>
                <a:cubicBezTo>
                  <a:pt x="550" y="1145"/>
                  <a:pt x="548" y="1174"/>
                  <a:pt x="543" y="1210"/>
                </a:cubicBezTo>
                <a:cubicBezTo>
                  <a:pt x="545" y="1259"/>
                  <a:pt x="560" y="1332"/>
                  <a:pt x="543" y="1383"/>
                </a:cubicBezTo>
                <a:cubicBezTo>
                  <a:pt x="541" y="1399"/>
                  <a:pt x="549" y="1419"/>
                  <a:pt x="538" y="1431"/>
                </a:cubicBezTo>
                <a:cubicBezTo>
                  <a:pt x="531" y="1439"/>
                  <a:pt x="519" y="1422"/>
                  <a:pt x="509" y="1421"/>
                </a:cubicBezTo>
                <a:cubicBezTo>
                  <a:pt x="496" y="1419"/>
                  <a:pt x="484" y="1418"/>
                  <a:pt x="471" y="1416"/>
                </a:cubicBezTo>
                <a:cubicBezTo>
                  <a:pt x="443" y="1407"/>
                  <a:pt x="423" y="1408"/>
                  <a:pt x="394" y="1411"/>
                </a:cubicBezTo>
                <a:cubicBezTo>
                  <a:pt x="366" y="1418"/>
                  <a:pt x="337" y="1426"/>
                  <a:pt x="308" y="1431"/>
                </a:cubicBezTo>
                <a:cubicBezTo>
                  <a:pt x="274" y="1451"/>
                  <a:pt x="271" y="1444"/>
                  <a:pt x="221" y="1440"/>
                </a:cubicBezTo>
                <a:cubicBezTo>
                  <a:pt x="205" y="1395"/>
                  <a:pt x="213" y="1355"/>
                  <a:pt x="255" y="1330"/>
                </a:cubicBezTo>
                <a:cubicBezTo>
                  <a:pt x="266" y="1311"/>
                  <a:pt x="272" y="1291"/>
                  <a:pt x="284" y="1272"/>
                </a:cubicBezTo>
                <a:cubicBezTo>
                  <a:pt x="286" y="1261"/>
                  <a:pt x="293" y="1250"/>
                  <a:pt x="293" y="1239"/>
                </a:cubicBezTo>
                <a:cubicBezTo>
                  <a:pt x="293" y="1169"/>
                  <a:pt x="262" y="1186"/>
                  <a:pt x="197" y="1181"/>
                </a:cubicBezTo>
                <a:cubicBezTo>
                  <a:pt x="174" y="1175"/>
                  <a:pt x="157" y="1165"/>
                  <a:pt x="135" y="1157"/>
                </a:cubicBezTo>
                <a:cubicBezTo>
                  <a:pt x="116" y="1103"/>
                  <a:pt x="146" y="1062"/>
                  <a:pt x="159" y="1013"/>
                </a:cubicBezTo>
                <a:cubicBezTo>
                  <a:pt x="154" y="967"/>
                  <a:pt x="146" y="911"/>
                  <a:pt x="125" y="869"/>
                </a:cubicBezTo>
                <a:cubicBezTo>
                  <a:pt x="113" y="845"/>
                  <a:pt x="91" y="833"/>
                  <a:pt x="82" y="807"/>
                </a:cubicBezTo>
                <a:cubicBezTo>
                  <a:pt x="76" y="775"/>
                  <a:pt x="82" y="735"/>
                  <a:pt x="68" y="706"/>
                </a:cubicBezTo>
                <a:cubicBezTo>
                  <a:pt x="55" y="678"/>
                  <a:pt x="19" y="660"/>
                  <a:pt x="0" y="634"/>
                </a:cubicBezTo>
                <a:cubicBezTo>
                  <a:pt x="10" y="604"/>
                  <a:pt x="21" y="584"/>
                  <a:pt x="44" y="562"/>
                </a:cubicBezTo>
                <a:cubicBezTo>
                  <a:pt x="50" y="540"/>
                  <a:pt x="82" y="513"/>
                  <a:pt x="101" y="499"/>
                </a:cubicBezTo>
                <a:cubicBezTo>
                  <a:pt x="108" y="479"/>
                  <a:pt x="124" y="457"/>
                  <a:pt x="140" y="442"/>
                </a:cubicBezTo>
                <a:cubicBezTo>
                  <a:pt x="136" y="392"/>
                  <a:pt x="130" y="334"/>
                  <a:pt x="106" y="288"/>
                </a:cubicBezTo>
                <a:cubicBezTo>
                  <a:pt x="103" y="258"/>
                  <a:pt x="97" y="236"/>
                  <a:pt x="92" y="207"/>
                </a:cubicBezTo>
                <a:cubicBezTo>
                  <a:pt x="106" y="136"/>
                  <a:pt x="191" y="157"/>
                  <a:pt x="240" y="125"/>
                </a:cubicBezTo>
                <a:cubicBezTo>
                  <a:pt x="269" y="106"/>
                  <a:pt x="294" y="78"/>
                  <a:pt x="327" y="67"/>
                </a:cubicBezTo>
                <a:cubicBezTo>
                  <a:pt x="341" y="46"/>
                  <a:pt x="359" y="52"/>
                  <a:pt x="380" y="39"/>
                </a:cubicBezTo>
                <a:cubicBezTo>
                  <a:pt x="386" y="29"/>
                  <a:pt x="413" y="0"/>
                  <a:pt x="423" y="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9" name="Freeform 12"/>
          <p:cNvSpPr/>
          <p:nvPr/>
        </p:nvSpPr>
        <p:spPr bwMode="auto">
          <a:xfrm>
            <a:off x="6037036" y="4293789"/>
            <a:ext cx="175381" cy="323548"/>
          </a:xfrm>
          <a:custGeom>
            <a:avLst/>
            <a:gdLst/>
            <a:ahLst/>
            <a:cxnLst>
              <a:cxn ang="0">
                <a:pos x="0" y="0"/>
              </a:cxn>
              <a:cxn ang="0">
                <a:pos x="24" y="86"/>
              </a:cxn>
              <a:cxn ang="0">
                <a:pos x="20" y="144"/>
              </a:cxn>
              <a:cxn ang="0">
                <a:pos x="116" y="192"/>
              </a:cxn>
            </a:cxnLst>
            <a:rect l="0" t="0" r="r" b="b"/>
            <a:pathLst>
              <a:path w="116" h="214">
                <a:moveTo>
                  <a:pt x="0" y="0"/>
                </a:moveTo>
                <a:cubicBezTo>
                  <a:pt x="32" y="19"/>
                  <a:pt x="21" y="46"/>
                  <a:pt x="24" y="86"/>
                </a:cubicBezTo>
                <a:cubicBezTo>
                  <a:pt x="23" y="105"/>
                  <a:pt x="22" y="125"/>
                  <a:pt x="20" y="144"/>
                </a:cubicBezTo>
                <a:cubicBezTo>
                  <a:pt x="11" y="214"/>
                  <a:pt x="73" y="149"/>
                  <a:pt x="116" y="192"/>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0" name="Freeform 13"/>
          <p:cNvSpPr/>
          <p:nvPr/>
        </p:nvSpPr>
        <p:spPr bwMode="auto">
          <a:xfrm>
            <a:off x="4302881" y="3814514"/>
            <a:ext cx="1531559" cy="740833"/>
          </a:xfrm>
          <a:custGeom>
            <a:avLst/>
            <a:gdLst/>
            <a:ahLst/>
            <a:cxnLst>
              <a:cxn ang="0">
                <a:pos x="1013" y="360"/>
              </a:cxn>
              <a:cxn ang="0">
                <a:pos x="922" y="379"/>
              </a:cxn>
              <a:cxn ang="0">
                <a:pos x="879" y="398"/>
              </a:cxn>
              <a:cxn ang="0">
                <a:pos x="869" y="365"/>
              </a:cxn>
              <a:cxn ang="0">
                <a:pos x="855" y="288"/>
              </a:cxn>
              <a:cxn ang="0">
                <a:pos x="792" y="302"/>
              </a:cxn>
              <a:cxn ang="0">
                <a:pos x="725" y="298"/>
              </a:cxn>
              <a:cxn ang="0">
                <a:pos x="663" y="269"/>
              </a:cxn>
              <a:cxn ang="0">
                <a:pos x="595" y="259"/>
              </a:cxn>
              <a:cxn ang="0">
                <a:pos x="480" y="250"/>
              </a:cxn>
              <a:cxn ang="0">
                <a:pos x="466" y="350"/>
              </a:cxn>
              <a:cxn ang="0">
                <a:pos x="370" y="350"/>
              </a:cxn>
              <a:cxn ang="0">
                <a:pos x="312" y="336"/>
              </a:cxn>
              <a:cxn ang="0">
                <a:pos x="259" y="374"/>
              </a:cxn>
              <a:cxn ang="0">
                <a:pos x="216" y="403"/>
              </a:cxn>
              <a:cxn ang="0">
                <a:pos x="197" y="446"/>
              </a:cxn>
              <a:cxn ang="0">
                <a:pos x="178" y="475"/>
              </a:cxn>
              <a:cxn ang="0">
                <a:pos x="173" y="490"/>
              </a:cxn>
              <a:cxn ang="0">
                <a:pos x="139" y="456"/>
              </a:cxn>
              <a:cxn ang="0">
                <a:pos x="120" y="427"/>
              </a:cxn>
              <a:cxn ang="0">
                <a:pos x="77" y="374"/>
              </a:cxn>
              <a:cxn ang="0">
                <a:pos x="67" y="341"/>
              </a:cxn>
              <a:cxn ang="0">
                <a:pos x="39" y="322"/>
              </a:cxn>
              <a:cxn ang="0">
                <a:pos x="24" y="312"/>
              </a:cxn>
              <a:cxn ang="0">
                <a:pos x="0" y="158"/>
              </a:cxn>
              <a:cxn ang="0">
                <a:pos x="111" y="115"/>
              </a:cxn>
              <a:cxn ang="0">
                <a:pos x="192" y="144"/>
              </a:cxn>
              <a:cxn ang="0">
                <a:pos x="240" y="125"/>
              </a:cxn>
              <a:cxn ang="0">
                <a:pos x="245" y="110"/>
              </a:cxn>
              <a:cxn ang="0">
                <a:pos x="274" y="91"/>
              </a:cxn>
              <a:cxn ang="0">
                <a:pos x="360" y="62"/>
              </a:cxn>
              <a:cxn ang="0">
                <a:pos x="389" y="43"/>
              </a:cxn>
              <a:cxn ang="0">
                <a:pos x="394" y="14"/>
              </a:cxn>
              <a:cxn ang="0">
                <a:pos x="399" y="0"/>
              </a:cxn>
            </a:cxnLst>
            <a:rect l="0" t="0" r="r" b="b"/>
            <a:pathLst>
              <a:path w="1013" h="490">
                <a:moveTo>
                  <a:pt x="1013" y="360"/>
                </a:moveTo>
                <a:cubicBezTo>
                  <a:pt x="968" y="364"/>
                  <a:pt x="960" y="371"/>
                  <a:pt x="922" y="379"/>
                </a:cubicBezTo>
                <a:cubicBezTo>
                  <a:pt x="907" y="389"/>
                  <a:pt x="896" y="393"/>
                  <a:pt x="879" y="398"/>
                </a:cubicBezTo>
                <a:cubicBezTo>
                  <a:pt x="834" y="392"/>
                  <a:pt x="848" y="395"/>
                  <a:pt x="869" y="365"/>
                </a:cubicBezTo>
                <a:cubicBezTo>
                  <a:pt x="879" y="336"/>
                  <a:pt x="877" y="310"/>
                  <a:pt x="855" y="288"/>
                </a:cubicBezTo>
                <a:cubicBezTo>
                  <a:pt x="831" y="291"/>
                  <a:pt x="814" y="296"/>
                  <a:pt x="792" y="302"/>
                </a:cubicBezTo>
                <a:cubicBezTo>
                  <a:pt x="770" y="301"/>
                  <a:pt x="747" y="302"/>
                  <a:pt x="725" y="298"/>
                </a:cubicBezTo>
                <a:cubicBezTo>
                  <a:pt x="703" y="294"/>
                  <a:pt x="686" y="273"/>
                  <a:pt x="663" y="269"/>
                </a:cubicBezTo>
                <a:cubicBezTo>
                  <a:pt x="640" y="265"/>
                  <a:pt x="595" y="259"/>
                  <a:pt x="595" y="259"/>
                </a:cubicBezTo>
                <a:cubicBezTo>
                  <a:pt x="551" y="243"/>
                  <a:pt x="529" y="246"/>
                  <a:pt x="480" y="250"/>
                </a:cubicBezTo>
                <a:cubicBezTo>
                  <a:pt x="446" y="272"/>
                  <a:pt x="463" y="312"/>
                  <a:pt x="466" y="350"/>
                </a:cubicBezTo>
                <a:cubicBezTo>
                  <a:pt x="436" y="370"/>
                  <a:pt x="402" y="362"/>
                  <a:pt x="370" y="350"/>
                </a:cubicBezTo>
                <a:cubicBezTo>
                  <a:pt x="351" y="323"/>
                  <a:pt x="342" y="326"/>
                  <a:pt x="312" y="336"/>
                </a:cubicBezTo>
                <a:cubicBezTo>
                  <a:pt x="302" y="351"/>
                  <a:pt x="277" y="369"/>
                  <a:pt x="259" y="374"/>
                </a:cubicBezTo>
                <a:cubicBezTo>
                  <a:pt x="226" y="397"/>
                  <a:pt x="241" y="388"/>
                  <a:pt x="216" y="403"/>
                </a:cubicBezTo>
                <a:cubicBezTo>
                  <a:pt x="202" y="426"/>
                  <a:pt x="209" y="413"/>
                  <a:pt x="197" y="446"/>
                </a:cubicBezTo>
                <a:cubicBezTo>
                  <a:pt x="193" y="457"/>
                  <a:pt x="182" y="464"/>
                  <a:pt x="178" y="475"/>
                </a:cubicBezTo>
                <a:cubicBezTo>
                  <a:pt x="176" y="480"/>
                  <a:pt x="175" y="485"/>
                  <a:pt x="173" y="490"/>
                </a:cubicBezTo>
                <a:cubicBezTo>
                  <a:pt x="161" y="473"/>
                  <a:pt x="151" y="473"/>
                  <a:pt x="139" y="456"/>
                </a:cubicBezTo>
                <a:cubicBezTo>
                  <a:pt x="130" y="425"/>
                  <a:pt x="142" y="460"/>
                  <a:pt x="120" y="427"/>
                </a:cubicBezTo>
                <a:cubicBezTo>
                  <a:pt x="104" y="403"/>
                  <a:pt x="104" y="393"/>
                  <a:pt x="77" y="374"/>
                </a:cubicBezTo>
                <a:cubicBezTo>
                  <a:pt x="77" y="373"/>
                  <a:pt x="70" y="344"/>
                  <a:pt x="67" y="341"/>
                </a:cubicBezTo>
                <a:cubicBezTo>
                  <a:pt x="59" y="333"/>
                  <a:pt x="48" y="328"/>
                  <a:pt x="39" y="322"/>
                </a:cubicBezTo>
                <a:cubicBezTo>
                  <a:pt x="34" y="319"/>
                  <a:pt x="24" y="312"/>
                  <a:pt x="24" y="312"/>
                </a:cubicBezTo>
                <a:cubicBezTo>
                  <a:pt x="8" y="266"/>
                  <a:pt x="49" y="190"/>
                  <a:pt x="0" y="158"/>
                </a:cubicBezTo>
                <a:cubicBezTo>
                  <a:pt x="25" y="123"/>
                  <a:pt x="71" y="120"/>
                  <a:pt x="111" y="115"/>
                </a:cubicBezTo>
                <a:cubicBezTo>
                  <a:pt x="147" y="120"/>
                  <a:pt x="163" y="123"/>
                  <a:pt x="192" y="144"/>
                </a:cubicBezTo>
                <a:cubicBezTo>
                  <a:pt x="226" y="140"/>
                  <a:pt x="228" y="149"/>
                  <a:pt x="240" y="125"/>
                </a:cubicBezTo>
                <a:cubicBezTo>
                  <a:pt x="242" y="120"/>
                  <a:pt x="241" y="114"/>
                  <a:pt x="245" y="110"/>
                </a:cubicBezTo>
                <a:cubicBezTo>
                  <a:pt x="253" y="102"/>
                  <a:pt x="274" y="91"/>
                  <a:pt x="274" y="91"/>
                </a:cubicBezTo>
                <a:cubicBezTo>
                  <a:pt x="292" y="63"/>
                  <a:pt x="329" y="67"/>
                  <a:pt x="360" y="62"/>
                </a:cubicBezTo>
                <a:cubicBezTo>
                  <a:pt x="362" y="61"/>
                  <a:pt x="388" y="46"/>
                  <a:pt x="389" y="43"/>
                </a:cubicBezTo>
                <a:cubicBezTo>
                  <a:pt x="393" y="34"/>
                  <a:pt x="392" y="24"/>
                  <a:pt x="394" y="14"/>
                </a:cubicBezTo>
                <a:cubicBezTo>
                  <a:pt x="395" y="9"/>
                  <a:pt x="399" y="0"/>
                  <a:pt x="399" y="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1" name="Freeform 14"/>
          <p:cNvSpPr/>
          <p:nvPr/>
        </p:nvSpPr>
        <p:spPr bwMode="auto">
          <a:xfrm>
            <a:off x="4398131" y="4591633"/>
            <a:ext cx="1892905" cy="1827893"/>
          </a:xfrm>
          <a:custGeom>
            <a:avLst/>
            <a:gdLst/>
            <a:ahLst/>
            <a:cxnLst>
              <a:cxn ang="0">
                <a:pos x="124" y="0"/>
              </a:cxn>
              <a:cxn ang="0">
                <a:pos x="110" y="57"/>
              </a:cxn>
              <a:cxn ang="0">
                <a:pos x="105" y="72"/>
              </a:cxn>
              <a:cxn ang="0">
                <a:pos x="129" y="312"/>
              </a:cxn>
              <a:cxn ang="0">
                <a:pos x="134" y="403"/>
              </a:cxn>
              <a:cxn ang="0">
                <a:pos x="134" y="441"/>
              </a:cxn>
              <a:cxn ang="0">
                <a:pos x="105" y="460"/>
              </a:cxn>
              <a:cxn ang="0">
                <a:pos x="86" y="484"/>
              </a:cxn>
              <a:cxn ang="0">
                <a:pos x="52" y="518"/>
              </a:cxn>
              <a:cxn ang="0">
                <a:pos x="0" y="561"/>
              </a:cxn>
              <a:cxn ang="0">
                <a:pos x="100" y="566"/>
              </a:cxn>
              <a:cxn ang="0">
                <a:pos x="144" y="604"/>
              </a:cxn>
              <a:cxn ang="0">
                <a:pos x="129" y="700"/>
              </a:cxn>
              <a:cxn ang="0">
                <a:pos x="153" y="835"/>
              </a:cxn>
              <a:cxn ang="0">
                <a:pos x="144" y="873"/>
              </a:cxn>
              <a:cxn ang="0">
                <a:pos x="196" y="883"/>
              </a:cxn>
              <a:cxn ang="0">
                <a:pos x="264" y="873"/>
              </a:cxn>
              <a:cxn ang="0">
                <a:pos x="379" y="840"/>
              </a:cxn>
              <a:cxn ang="0">
                <a:pos x="422" y="820"/>
              </a:cxn>
              <a:cxn ang="0">
                <a:pos x="528" y="796"/>
              </a:cxn>
              <a:cxn ang="0">
                <a:pos x="571" y="825"/>
              </a:cxn>
              <a:cxn ang="0">
                <a:pos x="590" y="854"/>
              </a:cxn>
              <a:cxn ang="0">
                <a:pos x="556" y="892"/>
              </a:cxn>
              <a:cxn ang="0">
                <a:pos x="595" y="979"/>
              </a:cxn>
              <a:cxn ang="0">
                <a:pos x="566" y="1032"/>
              </a:cxn>
              <a:cxn ang="0">
                <a:pos x="561" y="1046"/>
              </a:cxn>
              <a:cxn ang="0">
                <a:pos x="547" y="1056"/>
              </a:cxn>
              <a:cxn ang="0">
                <a:pos x="528" y="1099"/>
              </a:cxn>
              <a:cxn ang="0">
                <a:pos x="518" y="1128"/>
              </a:cxn>
              <a:cxn ang="0">
                <a:pos x="523" y="1152"/>
              </a:cxn>
              <a:cxn ang="0">
                <a:pos x="556" y="1132"/>
              </a:cxn>
              <a:cxn ang="0">
                <a:pos x="571" y="1128"/>
              </a:cxn>
              <a:cxn ang="0">
                <a:pos x="600" y="1113"/>
              </a:cxn>
              <a:cxn ang="0">
                <a:pos x="619" y="1156"/>
              </a:cxn>
              <a:cxn ang="0">
                <a:pos x="667" y="1190"/>
              </a:cxn>
              <a:cxn ang="0">
                <a:pos x="710" y="1209"/>
              </a:cxn>
              <a:cxn ang="0">
                <a:pos x="801" y="1176"/>
              </a:cxn>
              <a:cxn ang="0">
                <a:pos x="816" y="1132"/>
              </a:cxn>
              <a:cxn ang="0">
                <a:pos x="830" y="1128"/>
              </a:cxn>
              <a:cxn ang="0">
                <a:pos x="873" y="1113"/>
              </a:cxn>
              <a:cxn ang="0">
                <a:pos x="888" y="1108"/>
              </a:cxn>
              <a:cxn ang="0">
                <a:pos x="940" y="1132"/>
              </a:cxn>
              <a:cxn ang="0">
                <a:pos x="969" y="1142"/>
              </a:cxn>
              <a:cxn ang="0">
                <a:pos x="1032" y="1084"/>
              </a:cxn>
              <a:cxn ang="0">
                <a:pos x="1051" y="1060"/>
              </a:cxn>
              <a:cxn ang="0">
                <a:pos x="1152" y="1008"/>
              </a:cxn>
              <a:cxn ang="0">
                <a:pos x="1252" y="974"/>
              </a:cxn>
            </a:cxnLst>
            <a:rect l="0" t="0" r="r" b="b"/>
            <a:pathLst>
              <a:path w="1252" h="1209">
                <a:moveTo>
                  <a:pt x="124" y="0"/>
                </a:moveTo>
                <a:cubicBezTo>
                  <a:pt x="118" y="39"/>
                  <a:pt x="123" y="18"/>
                  <a:pt x="110" y="57"/>
                </a:cubicBezTo>
                <a:cubicBezTo>
                  <a:pt x="108" y="62"/>
                  <a:pt x="105" y="72"/>
                  <a:pt x="105" y="72"/>
                </a:cubicBezTo>
                <a:cubicBezTo>
                  <a:pt x="111" y="195"/>
                  <a:pt x="101" y="227"/>
                  <a:pt x="129" y="312"/>
                </a:cubicBezTo>
                <a:cubicBezTo>
                  <a:pt x="131" y="342"/>
                  <a:pt x="131" y="373"/>
                  <a:pt x="134" y="403"/>
                </a:cubicBezTo>
                <a:cubicBezTo>
                  <a:pt x="136" y="424"/>
                  <a:pt x="149" y="413"/>
                  <a:pt x="134" y="441"/>
                </a:cubicBezTo>
                <a:cubicBezTo>
                  <a:pt x="132" y="444"/>
                  <a:pt x="108" y="458"/>
                  <a:pt x="105" y="460"/>
                </a:cubicBezTo>
                <a:cubicBezTo>
                  <a:pt x="93" y="495"/>
                  <a:pt x="110" y="457"/>
                  <a:pt x="86" y="484"/>
                </a:cubicBezTo>
                <a:cubicBezTo>
                  <a:pt x="54" y="521"/>
                  <a:pt x="83" y="508"/>
                  <a:pt x="52" y="518"/>
                </a:cubicBezTo>
                <a:cubicBezTo>
                  <a:pt x="31" y="532"/>
                  <a:pt x="20" y="548"/>
                  <a:pt x="0" y="561"/>
                </a:cubicBezTo>
                <a:cubicBezTo>
                  <a:pt x="22" y="569"/>
                  <a:pt x="88" y="565"/>
                  <a:pt x="100" y="566"/>
                </a:cubicBezTo>
                <a:cubicBezTo>
                  <a:pt x="115" y="580"/>
                  <a:pt x="127" y="594"/>
                  <a:pt x="144" y="604"/>
                </a:cubicBezTo>
                <a:cubicBezTo>
                  <a:pt x="152" y="636"/>
                  <a:pt x="135" y="668"/>
                  <a:pt x="129" y="700"/>
                </a:cubicBezTo>
                <a:cubicBezTo>
                  <a:pt x="133" y="747"/>
                  <a:pt x="138" y="790"/>
                  <a:pt x="153" y="835"/>
                </a:cubicBezTo>
                <a:cubicBezTo>
                  <a:pt x="153" y="835"/>
                  <a:pt x="143" y="872"/>
                  <a:pt x="144" y="873"/>
                </a:cubicBezTo>
                <a:cubicBezTo>
                  <a:pt x="158" y="884"/>
                  <a:pt x="179" y="879"/>
                  <a:pt x="196" y="883"/>
                </a:cubicBezTo>
                <a:cubicBezTo>
                  <a:pt x="223" y="899"/>
                  <a:pt x="240" y="886"/>
                  <a:pt x="264" y="873"/>
                </a:cubicBezTo>
                <a:cubicBezTo>
                  <a:pt x="298" y="856"/>
                  <a:pt x="342" y="850"/>
                  <a:pt x="379" y="840"/>
                </a:cubicBezTo>
                <a:cubicBezTo>
                  <a:pt x="427" y="802"/>
                  <a:pt x="367" y="845"/>
                  <a:pt x="422" y="820"/>
                </a:cubicBezTo>
                <a:cubicBezTo>
                  <a:pt x="499" y="785"/>
                  <a:pt x="381" y="806"/>
                  <a:pt x="528" y="796"/>
                </a:cubicBezTo>
                <a:cubicBezTo>
                  <a:pt x="551" y="802"/>
                  <a:pt x="551" y="813"/>
                  <a:pt x="571" y="825"/>
                </a:cubicBezTo>
                <a:cubicBezTo>
                  <a:pt x="577" y="835"/>
                  <a:pt x="590" y="842"/>
                  <a:pt x="590" y="854"/>
                </a:cubicBezTo>
                <a:cubicBezTo>
                  <a:pt x="590" y="865"/>
                  <a:pt x="562" y="883"/>
                  <a:pt x="556" y="892"/>
                </a:cubicBezTo>
                <a:cubicBezTo>
                  <a:pt x="546" y="930"/>
                  <a:pt x="564" y="958"/>
                  <a:pt x="595" y="979"/>
                </a:cubicBezTo>
                <a:cubicBezTo>
                  <a:pt x="590" y="1008"/>
                  <a:pt x="589" y="1015"/>
                  <a:pt x="566" y="1032"/>
                </a:cubicBezTo>
                <a:cubicBezTo>
                  <a:pt x="564" y="1037"/>
                  <a:pt x="564" y="1042"/>
                  <a:pt x="561" y="1046"/>
                </a:cubicBezTo>
                <a:cubicBezTo>
                  <a:pt x="557" y="1050"/>
                  <a:pt x="550" y="1051"/>
                  <a:pt x="547" y="1056"/>
                </a:cubicBezTo>
                <a:cubicBezTo>
                  <a:pt x="539" y="1069"/>
                  <a:pt x="534" y="1085"/>
                  <a:pt x="528" y="1099"/>
                </a:cubicBezTo>
                <a:cubicBezTo>
                  <a:pt x="524" y="1108"/>
                  <a:pt x="518" y="1128"/>
                  <a:pt x="518" y="1128"/>
                </a:cubicBezTo>
                <a:cubicBezTo>
                  <a:pt x="520" y="1136"/>
                  <a:pt x="516" y="1148"/>
                  <a:pt x="523" y="1152"/>
                </a:cubicBezTo>
                <a:cubicBezTo>
                  <a:pt x="546" y="1167"/>
                  <a:pt x="547" y="1139"/>
                  <a:pt x="556" y="1132"/>
                </a:cubicBezTo>
                <a:cubicBezTo>
                  <a:pt x="560" y="1129"/>
                  <a:pt x="566" y="1129"/>
                  <a:pt x="571" y="1128"/>
                </a:cubicBezTo>
                <a:cubicBezTo>
                  <a:pt x="575" y="1125"/>
                  <a:pt x="593" y="1110"/>
                  <a:pt x="600" y="1113"/>
                </a:cubicBezTo>
                <a:cubicBezTo>
                  <a:pt x="614" y="1119"/>
                  <a:pt x="608" y="1145"/>
                  <a:pt x="619" y="1156"/>
                </a:cubicBezTo>
                <a:cubicBezTo>
                  <a:pt x="638" y="1177"/>
                  <a:pt x="638" y="1184"/>
                  <a:pt x="667" y="1190"/>
                </a:cubicBezTo>
                <a:cubicBezTo>
                  <a:pt x="681" y="1200"/>
                  <a:pt x="694" y="1203"/>
                  <a:pt x="710" y="1209"/>
                </a:cubicBezTo>
                <a:cubicBezTo>
                  <a:pt x="754" y="1204"/>
                  <a:pt x="771" y="1206"/>
                  <a:pt x="801" y="1176"/>
                </a:cubicBezTo>
                <a:cubicBezTo>
                  <a:pt x="813" y="1142"/>
                  <a:pt x="808" y="1157"/>
                  <a:pt x="816" y="1132"/>
                </a:cubicBezTo>
                <a:cubicBezTo>
                  <a:pt x="818" y="1127"/>
                  <a:pt x="825" y="1130"/>
                  <a:pt x="830" y="1128"/>
                </a:cubicBezTo>
                <a:cubicBezTo>
                  <a:pt x="844" y="1123"/>
                  <a:pt x="859" y="1118"/>
                  <a:pt x="873" y="1113"/>
                </a:cubicBezTo>
                <a:cubicBezTo>
                  <a:pt x="878" y="1111"/>
                  <a:pt x="888" y="1108"/>
                  <a:pt x="888" y="1108"/>
                </a:cubicBezTo>
                <a:cubicBezTo>
                  <a:pt x="934" y="1116"/>
                  <a:pt x="907" y="1121"/>
                  <a:pt x="940" y="1132"/>
                </a:cubicBezTo>
                <a:cubicBezTo>
                  <a:pt x="950" y="1135"/>
                  <a:pt x="969" y="1142"/>
                  <a:pt x="969" y="1142"/>
                </a:cubicBezTo>
                <a:cubicBezTo>
                  <a:pt x="1023" y="1133"/>
                  <a:pt x="1007" y="1122"/>
                  <a:pt x="1032" y="1084"/>
                </a:cubicBezTo>
                <a:cubicBezTo>
                  <a:pt x="1040" y="1057"/>
                  <a:pt x="1029" y="1082"/>
                  <a:pt x="1051" y="1060"/>
                </a:cubicBezTo>
                <a:cubicBezTo>
                  <a:pt x="1089" y="1022"/>
                  <a:pt x="1100" y="1014"/>
                  <a:pt x="1152" y="1008"/>
                </a:cubicBezTo>
                <a:cubicBezTo>
                  <a:pt x="1182" y="997"/>
                  <a:pt x="1220" y="974"/>
                  <a:pt x="1252" y="974"/>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2" name="Freeform 15"/>
          <p:cNvSpPr/>
          <p:nvPr/>
        </p:nvSpPr>
        <p:spPr bwMode="auto">
          <a:xfrm>
            <a:off x="6959298" y="6245657"/>
            <a:ext cx="436941" cy="420310"/>
          </a:xfrm>
          <a:custGeom>
            <a:avLst/>
            <a:gdLst/>
            <a:ahLst/>
            <a:cxnLst>
              <a:cxn ang="0">
                <a:pos x="0" y="0"/>
              </a:cxn>
              <a:cxn ang="0">
                <a:pos x="48" y="29"/>
              </a:cxn>
              <a:cxn ang="0">
                <a:pos x="115" y="53"/>
              </a:cxn>
              <a:cxn ang="0">
                <a:pos x="154" y="86"/>
              </a:cxn>
              <a:cxn ang="0">
                <a:pos x="245" y="106"/>
              </a:cxn>
              <a:cxn ang="0">
                <a:pos x="250" y="178"/>
              </a:cxn>
              <a:cxn ang="0">
                <a:pos x="278" y="206"/>
              </a:cxn>
              <a:cxn ang="0">
                <a:pos x="283" y="278"/>
              </a:cxn>
            </a:cxnLst>
            <a:rect l="0" t="0" r="r" b="b"/>
            <a:pathLst>
              <a:path w="289" h="278">
                <a:moveTo>
                  <a:pt x="0" y="0"/>
                </a:moveTo>
                <a:cubicBezTo>
                  <a:pt x="38" y="8"/>
                  <a:pt x="24" y="9"/>
                  <a:pt x="48" y="29"/>
                </a:cubicBezTo>
                <a:cubicBezTo>
                  <a:pt x="64" y="43"/>
                  <a:pt x="95" y="49"/>
                  <a:pt x="115" y="53"/>
                </a:cubicBezTo>
                <a:cubicBezTo>
                  <a:pt x="131" y="62"/>
                  <a:pt x="136" y="81"/>
                  <a:pt x="154" y="86"/>
                </a:cubicBezTo>
                <a:cubicBezTo>
                  <a:pt x="184" y="95"/>
                  <a:pt x="215" y="96"/>
                  <a:pt x="245" y="106"/>
                </a:cubicBezTo>
                <a:cubicBezTo>
                  <a:pt x="247" y="130"/>
                  <a:pt x="242" y="155"/>
                  <a:pt x="250" y="178"/>
                </a:cubicBezTo>
                <a:cubicBezTo>
                  <a:pt x="254" y="191"/>
                  <a:pt x="278" y="206"/>
                  <a:pt x="278" y="206"/>
                </a:cubicBezTo>
                <a:cubicBezTo>
                  <a:pt x="289" y="239"/>
                  <a:pt x="283" y="216"/>
                  <a:pt x="283" y="27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3" name="Freeform 16"/>
          <p:cNvSpPr/>
          <p:nvPr/>
        </p:nvSpPr>
        <p:spPr bwMode="auto">
          <a:xfrm>
            <a:off x="5551715" y="6434646"/>
            <a:ext cx="210154" cy="297845"/>
          </a:xfrm>
          <a:custGeom>
            <a:avLst/>
            <a:gdLst/>
            <a:ahLst/>
            <a:cxnLst>
              <a:cxn ang="0">
                <a:pos x="0" y="0"/>
              </a:cxn>
              <a:cxn ang="0">
                <a:pos x="0" y="101"/>
              </a:cxn>
              <a:cxn ang="0">
                <a:pos x="38" y="134"/>
              </a:cxn>
              <a:cxn ang="0">
                <a:pos x="101" y="86"/>
              </a:cxn>
              <a:cxn ang="0">
                <a:pos x="134" y="134"/>
              </a:cxn>
              <a:cxn ang="0">
                <a:pos x="139" y="173"/>
              </a:cxn>
            </a:cxnLst>
            <a:rect l="0" t="0" r="r" b="b"/>
            <a:pathLst>
              <a:path w="139" h="197">
                <a:moveTo>
                  <a:pt x="0" y="0"/>
                </a:moveTo>
                <a:cubicBezTo>
                  <a:pt x="37" y="13"/>
                  <a:pt x="8" y="70"/>
                  <a:pt x="0" y="101"/>
                </a:cubicBezTo>
                <a:cubicBezTo>
                  <a:pt x="8" y="197"/>
                  <a:pt x="0" y="161"/>
                  <a:pt x="38" y="134"/>
                </a:cubicBezTo>
                <a:cubicBezTo>
                  <a:pt x="47" y="110"/>
                  <a:pt x="77" y="94"/>
                  <a:pt x="101" y="86"/>
                </a:cubicBezTo>
                <a:cubicBezTo>
                  <a:pt x="121" y="93"/>
                  <a:pt x="127" y="114"/>
                  <a:pt x="134" y="134"/>
                </a:cubicBezTo>
                <a:cubicBezTo>
                  <a:pt x="139" y="170"/>
                  <a:pt x="139" y="157"/>
                  <a:pt x="139" y="17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4" name="Freeform 17"/>
          <p:cNvSpPr/>
          <p:nvPr/>
        </p:nvSpPr>
        <p:spPr bwMode="auto">
          <a:xfrm>
            <a:off x="2807607" y="5916062"/>
            <a:ext cx="1841500" cy="780143"/>
          </a:xfrm>
          <a:custGeom>
            <a:avLst/>
            <a:gdLst/>
            <a:ahLst/>
            <a:cxnLst>
              <a:cxn ang="0">
                <a:pos x="1210" y="7"/>
              </a:cxn>
              <a:cxn ang="0">
                <a:pos x="1191" y="26"/>
              </a:cxn>
              <a:cxn ang="0">
                <a:pos x="1143" y="50"/>
              </a:cxn>
              <a:cxn ang="0">
                <a:pos x="1124" y="84"/>
              </a:cxn>
              <a:cxn ang="0">
                <a:pos x="1119" y="108"/>
              </a:cxn>
              <a:cxn ang="0">
                <a:pos x="1037" y="122"/>
              </a:cxn>
              <a:cxn ang="0">
                <a:pos x="1018" y="141"/>
              </a:cxn>
              <a:cxn ang="0">
                <a:pos x="989" y="156"/>
              </a:cxn>
              <a:cxn ang="0">
                <a:pos x="917" y="127"/>
              </a:cxn>
              <a:cxn ang="0">
                <a:pos x="773" y="165"/>
              </a:cxn>
              <a:cxn ang="0">
                <a:pos x="711" y="199"/>
              </a:cxn>
              <a:cxn ang="0">
                <a:pos x="687" y="194"/>
              </a:cxn>
              <a:cxn ang="0">
                <a:pos x="658" y="184"/>
              </a:cxn>
              <a:cxn ang="0">
                <a:pos x="586" y="189"/>
              </a:cxn>
              <a:cxn ang="0">
                <a:pos x="557" y="213"/>
              </a:cxn>
              <a:cxn ang="0">
                <a:pos x="500" y="228"/>
              </a:cxn>
              <a:cxn ang="0">
                <a:pos x="485" y="237"/>
              </a:cxn>
              <a:cxn ang="0">
                <a:pos x="471" y="242"/>
              </a:cxn>
              <a:cxn ang="0">
                <a:pos x="442" y="261"/>
              </a:cxn>
              <a:cxn ang="0">
                <a:pos x="432" y="276"/>
              </a:cxn>
              <a:cxn ang="0">
                <a:pos x="418" y="285"/>
              </a:cxn>
              <a:cxn ang="0">
                <a:pos x="370" y="328"/>
              </a:cxn>
              <a:cxn ang="0">
                <a:pos x="274" y="295"/>
              </a:cxn>
              <a:cxn ang="0">
                <a:pos x="236" y="261"/>
              </a:cxn>
              <a:cxn ang="0">
                <a:pos x="178" y="252"/>
              </a:cxn>
              <a:cxn ang="0">
                <a:pos x="0" y="304"/>
              </a:cxn>
              <a:cxn ang="0">
                <a:pos x="5" y="333"/>
              </a:cxn>
              <a:cxn ang="0">
                <a:pos x="15" y="362"/>
              </a:cxn>
              <a:cxn ang="0">
                <a:pos x="116" y="405"/>
              </a:cxn>
              <a:cxn ang="0">
                <a:pos x="168" y="444"/>
              </a:cxn>
              <a:cxn ang="0">
                <a:pos x="188" y="487"/>
              </a:cxn>
              <a:cxn ang="0">
                <a:pos x="236" y="501"/>
              </a:cxn>
              <a:cxn ang="0">
                <a:pos x="322" y="496"/>
              </a:cxn>
              <a:cxn ang="0">
                <a:pos x="360" y="501"/>
              </a:cxn>
              <a:cxn ang="0">
                <a:pos x="370" y="516"/>
              </a:cxn>
            </a:cxnLst>
            <a:rect l="0" t="0" r="r" b="b"/>
            <a:pathLst>
              <a:path w="1218" h="516">
                <a:moveTo>
                  <a:pt x="1210" y="7"/>
                </a:moveTo>
                <a:cubicBezTo>
                  <a:pt x="1171" y="21"/>
                  <a:pt x="1218" y="0"/>
                  <a:pt x="1191" y="26"/>
                </a:cubicBezTo>
                <a:cubicBezTo>
                  <a:pt x="1172" y="45"/>
                  <a:pt x="1164" y="44"/>
                  <a:pt x="1143" y="50"/>
                </a:cubicBezTo>
                <a:cubicBezTo>
                  <a:pt x="1133" y="63"/>
                  <a:pt x="1129" y="67"/>
                  <a:pt x="1124" y="84"/>
                </a:cubicBezTo>
                <a:cubicBezTo>
                  <a:pt x="1122" y="92"/>
                  <a:pt x="1125" y="103"/>
                  <a:pt x="1119" y="108"/>
                </a:cubicBezTo>
                <a:cubicBezTo>
                  <a:pt x="1108" y="117"/>
                  <a:pt x="1043" y="121"/>
                  <a:pt x="1037" y="122"/>
                </a:cubicBezTo>
                <a:cubicBezTo>
                  <a:pt x="1000" y="135"/>
                  <a:pt x="1043" y="116"/>
                  <a:pt x="1018" y="141"/>
                </a:cubicBezTo>
                <a:cubicBezTo>
                  <a:pt x="1010" y="149"/>
                  <a:pt x="998" y="150"/>
                  <a:pt x="989" y="156"/>
                </a:cubicBezTo>
                <a:cubicBezTo>
                  <a:pt x="930" y="149"/>
                  <a:pt x="957" y="151"/>
                  <a:pt x="917" y="127"/>
                </a:cubicBezTo>
                <a:cubicBezTo>
                  <a:pt x="861" y="132"/>
                  <a:pt x="824" y="148"/>
                  <a:pt x="773" y="165"/>
                </a:cubicBezTo>
                <a:cubicBezTo>
                  <a:pt x="757" y="182"/>
                  <a:pt x="733" y="191"/>
                  <a:pt x="711" y="199"/>
                </a:cubicBezTo>
                <a:cubicBezTo>
                  <a:pt x="703" y="197"/>
                  <a:pt x="695" y="196"/>
                  <a:pt x="687" y="194"/>
                </a:cubicBezTo>
                <a:cubicBezTo>
                  <a:pt x="677" y="191"/>
                  <a:pt x="658" y="184"/>
                  <a:pt x="658" y="184"/>
                </a:cubicBezTo>
                <a:cubicBezTo>
                  <a:pt x="634" y="186"/>
                  <a:pt x="609" y="184"/>
                  <a:pt x="586" y="189"/>
                </a:cubicBezTo>
                <a:cubicBezTo>
                  <a:pt x="574" y="192"/>
                  <a:pt x="569" y="208"/>
                  <a:pt x="557" y="213"/>
                </a:cubicBezTo>
                <a:cubicBezTo>
                  <a:pt x="532" y="224"/>
                  <a:pt x="526" y="223"/>
                  <a:pt x="500" y="228"/>
                </a:cubicBezTo>
                <a:cubicBezTo>
                  <a:pt x="495" y="231"/>
                  <a:pt x="490" y="234"/>
                  <a:pt x="485" y="237"/>
                </a:cubicBezTo>
                <a:cubicBezTo>
                  <a:pt x="481" y="239"/>
                  <a:pt x="475" y="240"/>
                  <a:pt x="471" y="242"/>
                </a:cubicBezTo>
                <a:cubicBezTo>
                  <a:pt x="461" y="248"/>
                  <a:pt x="442" y="261"/>
                  <a:pt x="442" y="261"/>
                </a:cubicBezTo>
                <a:cubicBezTo>
                  <a:pt x="439" y="266"/>
                  <a:pt x="436" y="272"/>
                  <a:pt x="432" y="276"/>
                </a:cubicBezTo>
                <a:cubicBezTo>
                  <a:pt x="428" y="280"/>
                  <a:pt x="422" y="281"/>
                  <a:pt x="418" y="285"/>
                </a:cubicBezTo>
                <a:cubicBezTo>
                  <a:pt x="396" y="310"/>
                  <a:pt x="402" y="319"/>
                  <a:pt x="370" y="328"/>
                </a:cubicBezTo>
                <a:cubicBezTo>
                  <a:pt x="334" y="324"/>
                  <a:pt x="305" y="316"/>
                  <a:pt x="274" y="295"/>
                </a:cubicBezTo>
                <a:cubicBezTo>
                  <a:pt x="261" y="286"/>
                  <a:pt x="251" y="265"/>
                  <a:pt x="236" y="261"/>
                </a:cubicBezTo>
                <a:cubicBezTo>
                  <a:pt x="217" y="256"/>
                  <a:pt x="197" y="256"/>
                  <a:pt x="178" y="252"/>
                </a:cubicBezTo>
                <a:cubicBezTo>
                  <a:pt x="124" y="287"/>
                  <a:pt x="63" y="300"/>
                  <a:pt x="0" y="304"/>
                </a:cubicBezTo>
                <a:cubicBezTo>
                  <a:pt x="2" y="314"/>
                  <a:pt x="3" y="324"/>
                  <a:pt x="5" y="333"/>
                </a:cubicBezTo>
                <a:cubicBezTo>
                  <a:pt x="8" y="343"/>
                  <a:pt x="15" y="362"/>
                  <a:pt x="15" y="362"/>
                </a:cubicBezTo>
                <a:cubicBezTo>
                  <a:pt x="25" y="421"/>
                  <a:pt x="47" y="401"/>
                  <a:pt x="116" y="405"/>
                </a:cubicBezTo>
                <a:cubicBezTo>
                  <a:pt x="132" y="416"/>
                  <a:pt x="151" y="438"/>
                  <a:pt x="168" y="444"/>
                </a:cubicBezTo>
                <a:cubicBezTo>
                  <a:pt x="170" y="451"/>
                  <a:pt x="184" y="483"/>
                  <a:pt x="188" y="487"/>
                </a:cubicBezTo>
                <a:cubicBezTo>
                  <a:pt x="195" y="495"/>
                  <a:pt x="227" y="499"/>
                  <a:pt x="236" y="501"/>
                </a:cubicBezTo>
                <a:cubicBezTo>
                  <a:pt x="265" y="499"/>
                  <a:pt x="293" y="496"/>
                  <a:pt x="322" y="496"/>
                </a:cubicBezTo>
                <a:cubicBezTo>
                  <a:pt x="335" y="496"/>
                  <a:pt x="348" y="496"/>
                  <a:pt x="360" y="501"/>
                </a:cubicBezTo>
                <a:cubicBezTo>
                  <a:pt x="366" y="503"/>
                  <a:pt x="370" y="516"/>
                  <a:pt x="370" y="516"/>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5" name="Freeform 18"/>
          <p:cNvSpPr/>
          <p:nvPr/>
        </p:nvSpPr>
        <p:spPr bwMode="auto">
          <a:xfrm>
            <a:off x="2859012" y="4576514"/>
            <a:ext cx="1705429" cy="518584"/>
          </a:xfrm>
          <a:custGeom>
            <a:avLst/>
            <a:gdLst/>
            <a:ahLst/>
            <a:cxnLst>
              <a:cxn ang="0">
                <a:pos x="1128" y="190"/>
              </a:cxn>
              <a:cxn ang="0">
                <a:pos x="1090" y="243"/>
              </a:cxn>
              <a:cxn ang="0">
                <a:pos x="1013" y="214"/>
              </a:cxn>
              <a:cxn ang="0">
                <a:pos x="970" y="156"/>
              </a:cxn>
              <a:cxn ang="0">
                <a:pos x="922" y="84"/>
              </a:cxn>
              <a:cxn ang="0">
                <a:pos x="903" y="65"/>
              </a:cxn>
              <a:cxn ang="0">
                <a:pos x="898" y="51"/>
              </a:cxn>
              <a:cxn ang="0">
                <a:pos x="825" y="50"/>
              </a:cxn>
              <a:cxn ang="0">
                <a:pos x="720" y="3"/>
              </a:cxn>
              <a:cxn ang="0">
                <a:pos x="681" y="69"/>
              </a:cxn>
              <a:cxn ang="0">
                <a:pos x="571" y="89"/>
              </a:cxn>
              <a:cxn ang="0">
                <a:pos x="562" y="79"/>
              </a:cxn>
              <a:cxn ang="0">
                <a:pos x="547" y="84"/>
              </a:cxn>
              <a:cxn ang="0">
                <a:pos x="519" y="103"/>
              </a:cxn>
              <a:cxn ang="0">
                <a:pos x="509" y="118"/>
              </a:cxn>
              <a:cxn ang="0">
                <a:pos x="495" y="123"/>
              </a:cxn>
              <a:cxn ang="0">
                <a:pos x="490" y="137"/>
              </a:cxn>
              <a:cxn ang="0">
                <a:pos x="461" y="147"/>
              </a:cxn>
              <a:cxn ang="0">
                <a:pos x="418" y="161"/>
              </a:cxn>
              <a:cxn ang="0">
                <a:pos x="399" y="209"/>
              </a:cxn>
              <a:cxn ang="0">
                <a:pos x="365" y="286"/>
              </a:cxn>
              <a:cxn ang="0">
                <a:pos x="336" y="343"/>
              </a:cxn>
              <a:cxn ang="0">
                <a:pos x="269" y="339"/>
              </a:cxn>
              <a:cxn ang="0">
                <a:pos x="183" y="243"/>
              </a:cxn>
              <a:cxn ang="0">
                <a:pos x="135" y="252"/>
              </a:cxn>
              <a:cxn ang="0">
                <a:pos x="62" y="324"/>
              </a:cxn>
              <a:cxn ang="0">
                <a:pos x="0" y="247"/>
              </a:cxn>
              <a:cxn ang="0">
                <a:pos x="29" y="142"/>
              </a:cxn>
            </a:cxnLst>
            <a:rect l="0" t="0" r="r" b="b"/>
            <a:pathLst>
              <a:path w="1128" h="343">
                <a:moveTo>
                  <a:pt x="1128" y="190"/>
                </a:moveTo>
                <a:cubicBezTo>
                  <a:pt x="1105" y="205"/>
                  <a:pt x="1112" y="227"/>
                  <a:pt x="1090" y="243"/>
                </a:cubicBezTo>
                <a:cubicBezTo>
                  <a:pt x="993" y="235"/>
                  <a:pt x="1058" y="243"/>
                  <a:pt x="1013" y="214"/>
                </a:cubicBezTo>
                <a:cubicBezTo>
                  <a:pt x="999" y="192"/>
                  <a:pt x="987" y="174"/>
                  <a:pt x="970" y="156"/>
                </a:cubicBezTo>
                <a:cubicBezTo>
                  <a:pt x="958" y="122"/>
                  <a:pt x="956" y="102"/>
                  <a:pt x="922" y="84"/>
                </a:cubicBezTo>
                <a:cubicBezTo>
                  <a:pt x="909" y="47"/>
                  <a:pt x="928" y="90"/>
                  <a:pt x="903" y="65"/>
                </a:cubicBezTo>
                <a:cubicBezTo>
                  <a:pt x="899" y="61"/>
                  <a:pt x="903" y="53"/>
                  <a:pt x="898" y="51"/>
                </a:cubicBezTo>
                <a:cubicBezTo>
                  <a:pt x="880" y="44"/>
                  <a:pt x="825" y="50"/>
                  <a:pt x="825" y="50"/>
                </a:cubicBezTo>
                <a:cubicBezTo>
                  <a:pt x="795" y="42"/>
                  <a:pt x="744" y="0"/>
                  <a:pt x="720" y="3"/>
                </a:cubicBezTo>
                <a:cubicBezTo>
                  <a:pt x="713" y="14"/>
                  <a:pt x="691" y="62"/>
                  <a:pt x="681" y="69"/>
                </a:cubicBezTo>
                <a:cubicBezTo>
                  <a:pt x="654" y="111"/>
                  <a:pt x="617" y="84"/>
                  <a:pt x="571" y="89"/>
                </a:cubicBezTo>
                <a:cubicBezTo>
                  <a:pt x="566" y="92"/>
                  <a:pt x="567" y="77"/>
                  <a:pt x="562" y="79"/>
                </a:cubicBezTo>
                <a:cubicBezTo>
                  <a:pt x="557" y="81"/>
                  <a:pt x="552" y="81"/>
                  <a:pt x="547" y="84"/>
                </a:cubicBezTo>
                <a:cubicBezTo>
                  <a:pt x="537" y="89"/>
                  <a:pt x="519" y="103"/>
                  <a:pt x="519" y="103"/>
                </a:cubicBezTo>
                <a:cubicBezTo>
                  <a:pt x="516" y="108"/>
                  <a:pt x="514" y="114"/>
                  <a:pt x="509" y="118"/>
                </a:cubicBezTo>
                <a:cubicBezTo>
                  <a:pt x="505" y="121"/>
                  <a:pt x="499" y="119"/>
                  <a:pt x="495" y="123"/>
                </a:cubicBezTo>
                <a:cubicBezTo>
                  <a:pt x="491" y="127"/>
                  <a:pt x="494" y="134"/>
                  <a:pt x="490" y="137"/>
                </a:cubicBezTo>
                <a:cubicBezTo>
                  <a:pt x="482" y="143"/>
                  <a:pt x="471" y="144"/>
                  <a:pt x="461" y="147"/>
                </a:cubicBezTo>
                <a:cubicBezTo>
                  <a:pt x="447" y="151"/>
                  <a:pt x="418" y="161"/>
                  <a:pt x="418" y="161"/>
                </a:cubicBezTo>
                <a:cubicBezTo>
                  <a:pt x="406" y="177"/>
                  <a:pt x="403" y="189"/>
                  <a:pt x="399" y="209"/>
                </a:cubicBezTo>
                <a:cubicBezTo>
                  <a:pt x="393" y="262"/>
                  <a:pt x="395" y="254"/>
                  <a:pt x="365" y="286"/>
                </a:cubicBezTo>
                <a:cubicBezTo>
                  <a:pt x="358" y="307"/>
                  <a:pt x="343" y="322"/>
                  <a:pt x="336" y="343"/>
                </a:cubicBezTo>
                <a:cubicBezTo>
                  <a:pt x="314" y="342"/>
                  <a:pt x="291" y="341"/>
                  <a:pt x="269" y="339"/>
                </a:cubicBezTo>
                <a:cubicBezTo>
                  <a:pt x="224" y="334"/>
                  <a:pt x="194" y="281"/>
                  <a:pt x="183" y="243"/>
                </a:cubicBezTo>
                <a:cubicBezTo>
                  <a:pt x="170" y="245"/>
                  <a:pt x="148" y="244"/>
                  <a:pt x="135" y="252"/>
                </a:cubicBezTo>
                <a:cubicBezTo>
                  <a:pt x="114" y="264"/>
                  <a:pt x="84" y="316"/>
                  <a:pt x="62" y="324"/>
                </a:cubicBezTo>
                <a:cubicBezTo>
                  <a:pt x="0" y="319"/>
                  <a:pt x="15" y="293"/>
                  <a:pt x="0" y="247"/>
                </a:cubicBezTo>
                <a:cubicBezTo>
                  <a:pt x="4" y="211"/>
                  <a:pt x="7" y="172"/>
                  <a:pt x="29" y="142"/>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6" name="Freeform 19"/>
          <p:cNvSpPr/>
          <p:nvPr/>
        </p:nvSpPr>
        <p:spPr bwMode="auto">
          <a:xfrm>
            <a:off x="2550583" y="5149527"/>
            <a:ext cx="635000" cy="1241273"/>
          </a:xfrm>
          <a:custGeom>
            <a:avLst/>
            <a:gdLst/>
            <a:ahLst/>
            <a:cxnLst>
              <a:cxn ang="0">
                <a:pos x="415" y="0"/>
              </a:cxn>
              <a:cxn ang="0">
                <a:pos x="396" y="34"/>
              </a:cxn>
              <a:cxn ang="0">
                <a:pos x="367" y="72"/>
              </a:cxn>
              <a:cxn ang="0">
                <a:pos x="343" y="96"/>
              </a:cxn>
              <a:cxn ang="0">
                <a:pos x="314" y="106"/>
              </a:cxn>
              <a:cxn ang="0">
                <a:pos x="257" y="101"/>
              </a:cxn>
              <a:cxn ang="0">
                <a:pos x="185" y="67"/>
              </a:cxn>
              <a:cxn ang="0">
                <a:pos x="94" y="72"/>
              </a:cxn>
              <a:cxn ang="0">
                <a:pos x="65" y="96"/>
              </a:cxn>
              <a:cxn ang="0">
                <a:pos x="12" y="197"/>
              </a:cxn>
              <a:cxn ang="0">
                <a:pos x="50" y="312"/>
              </a:cxn>
              <a:cxn ang="0">
                <a:pos x="127" y="298"/>
              </a:cxn>
              <a:cxn ang="0">
                <a:pos x="190" y="303"/>
              </a:cxn>
              <a:cxn ang="0">
                <a:pos x="218" y="379"/>
              </a:cxn>
              <a:cxn ang="0">
                <a:pos x="185" y="418"/>
              </a:cxn>
              <a:cxn ang="0">
                <a:pos x="166" y="495"/>
              </a:cxn>
              <a:cxn ang="0">
                <a:pos x="161" y="523"/>
              </a:cxn>
              <a:cxn ang="0">
                <a:pos x="151" y="552"/>
              </a:cxn>
              <a:cxn ang="0">
                <a:pos x="218" y="682"/>
              </a:cxn>
              <a:cxn ang="0">
                <a:pos x="175" y="821"/>
              </a:cxn>
            </a:cxnLst>
            <a:rect l="0" t="0" r="r" b="b"/>
            <a:pathLst>
              <a:path w="420" h="821">
                <a:moveTo>
                  <a:pt x="415" y="0"/>
                </a:moveTo>
                <a:cubicBezTo>
                  <a:pt x="404" y="52"/>
                  <a:pt x="420" y="4"/>
                  <a:pt x="396" y="34"/>
                </a:cubicBezTo>
                <a:cubicBezTo>
                  <a:pt x="383" y="50"/>
                  <a:pt x="387" y="60"/>
                  <a:pt x="367" y="72"/>
                </a:cubicBezTo>
                <a:cubicBezTo>
                  <a:pt x="358" y="87"/>
                  <a:pt x="360" y="89"/>
                  <a:pt x="343" y="96"/>
                </a:cubicBezTo>
                <a:cubicBezTo>
                  <a:pt x="334" y="100"/>
                  <a:pt x="314" y="106"/>
                  <a:pt x="314" y="106"/>
                </a:cubicBezTo>
                <a:cubicBezTo>
                  <a:pt x="295" y="104"/>
                  <a:pt x="275" y="106"/>
                  <a:pt x="257" y="101"/>
                </a:cubicBezTo>
                <a:cubicBezTo>
                  <a:pt x="220" y="91"/>
                  <a:pt x="230" y="75"/>
                  <a:pt x="185" y="67"/>
                </a:cubicBezTo>
                <a:cubicBezTo>
                  <a:pt x="155" y="69"/>
                  <a:pt x="124" y="68"/>
                  <a:pt x="94" y="72"/>
                </a:cubicBezTo>
                <a:cubicBezTo>
                  <a:pt x="87" y="73"/>
                  <a:pt x="69" y="92"/>
                  <a:pt x="65" y="96"/>
                </a:cubicBezTo>
                <a:cubicBezTo>
                  <a:pt x="43" y="123"/>
                  <a:pt x="24" y="164"/>
                  <a:pt x="12" y="197"/>
                </a:cubicBezTo>
                <a:cubicBezTo>
                  <a:pt x="6" y="243"/>
                  <a:pt x="0" y="294"/>
                  <a:pt x="50" y="312"/>
                </a:cubicBezTo>
                <a:cubicBezTo>
                  <a:pt x="81" y="309"/>
                  <a:pt x="100" y="308"/>
                  <a:pt x="127" y="298"/>
                </a:cubicBezTo>
                <a:cubicBezTo>
                  <a:pt x="148" y="300"/>
                  <a:pt x="170" y="298"/>
                  <a:pt x="190" y="303"/>
                </a:cubicBezTo>
                <a:cubicBezTo>
                  <a:pt x="197" y="305"/>
                  <a:pt x="214" y="366"/>
                  <a:pt x="218" y="379"/>
                </a:cubicBezTo>
                <a:cubicBezTo>
                  <a:pt x="202" y="391"/>
                  <a:pt x="199" y="403"/>
                  <a:pt x="185" y="418"/>
                </a:cubicBezTo>
                <a:cubicBezTo>
                  <a:pt x="180" y="445"/>
                  <a:pt x="171" y="469"/>
                  <a:pt x="166" y="495"/>
                </a:cubicBezTo>
                <a:cubicBezTo>
                  <a:pt x="164" y="504"/>
                  <a:pt x="163" y="514"/>
                  <a:pt x="161" y="523"/>
                </a:cubicBezTo>
                <a:cubicBezTo>
                  <a:pt x="158" y="533"/>
                  <a:pt x="151" y="552"/>
                  <a:pt x="151" y="552"/>
                </a:cubicBezTo>
                <a:cubicBezTo>
                  <a:pt x="157" y="608"/>
                  <a:pt x="172" y="649"/>
                  <a:pt x="218" y="682"/>
                </a:cubicBezTo>
                <a:cubicBezTo>
                  <a:pt x="232" y="734"/>
                  <a:pt x="211" y="785"/>
                  <a:pt x="175" y="821"/>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7" name="Freeform 20"/>
          <p:cNvSpPr/>
          <p:nvPr/>
        </p:nvSpPr>
        <p:spPr bwMode="auto">
          <a:xfrm>
            <a:off x="842131" y="4423812"/>
            <a:ext cx="2068286" cy="1335011"/>
          </a:xfrm>
          <a:custGeom>
            <a:avLst/>
            <a:gdLst/>
            <a:ahLst/>
            <a:cxnLst>
              <a:cxn ang="0">
                <a:pos x="0" y="0"/>
              </a:cxn>
              <a:cxn ang="0">
                <a:pos x="33" y="34"/>
              </a:cxn>
              <a:cxn ang="0">
                <a:pos x="62" y="43"/>
              </a:cxn>
              <a:cxn ang="0">
                <a:pos x="144" y="0"/>
              </a:cxn>
              <a:cxn ang="0">
                <a:pos x="139" y="15"/>
              </a:cxn>
              <a:cxn ang="0">
                <a:pos x="129" y="29"/>
              </a:cxn>
              <a:cxn ang="0">
                <a:pos x="115" y="77"/>
              </a:cxn>
              <a:cxn ang="0">
                <a:pos x="100" y="168"/>
              </a:cxn>
              <a:cxn ang="0">
                <a:pos x="120" y="226"/>
              </a:cxn>
              <a:cxn ang="0">
                <a:pos x="148" y="235"/>
              </a:cxn>
              <a:cxn ang="0">
                <a:pos x="177" y="245"/>
              </a:cxn>
              <a:cxn ang="0">
                <a:pos x="240" y="235"/>
              </a:cxn>
              <a:cxn ang="0">
                <a:pos x="292" y="207"/>
              </a:cxn>
              <a:cxn ang="0">
                <a:pos x="345" y="197"/>
              </a:cxn>
              <a:cxn ang="0">
                <a:pos x="369" y="317"/>
              </a:cxn>
              <a:cxn ang="0">
                <a:pos x="484" y="375"/>
              </a:cxn>
              <a:cxn ang="0">
                <a:pos x="508" y="403"/>
              </a:cxn>
              <a:cxn ang="0">
                <a:pos x="518" y="432"/>
              </a:cxn>
              <a:cxn ang="0">
                <a:pos x="552" y="543"/>
              </a:cxn>
              <a:cxn ang="0">
                <a:pos x="585" y="615"/>
              </a:cxn>
              <a:cxn ang="0">
                <a:pos x="619" y="720"/>
              </a:cxn>
              <a:cxn ang="0">
                <a:pos x="633" y="768"/>
              </a:cxn>
              <a:cxn ang="0">
                <a:pos x="662" y="826"/>
              </a:cxn>
              <a:cxn ang="0">
                <a:pos x="676" y="874"/>
              </a:cxn>
              <a:cxn ang="0">
                <a:pos x="715" y="883"/>
              </a:cxn>
              <a:cxn ang="0">
                <a:pos x="796" y="874"/>
              </a:cxn>
              <a:cxn ang="0">
                <a:pos x="907" y="826"/>
              </a:cxn>
              <a:cxn ang="0">
                <a:pos x="969" y="768"/>
              </a:cxn>
              <a:cxn ang="0">
                <a:pos x="984" y="706"/>
              </a:cxn>
              <a:cxn ang="0">
                <a:pos x="940" y="605"/>
              </a:cxn>
              <a:cxn ang="0">
                <a:pos x="988" y="519"/>
              </a:cxn>
              <a:cxn ang="0">
                <a:pos x="1017" y="499"/>
              </a:cxn>
              <a:cxn ang="0">
                <a:pos x="1080" y="475"/>
              </a:cxn>
              <a:cxn ang="0">
                <a:pos x="1089" y="461"/>
              </a:cxn>
              <a:cxn ang="0">
                <a:pos x="1104" y="451"/>
              </a:cxn>
              <a:cxn ang="0">
                <a:pos x="1118" y="423"/>
              </a:cxn>
              <a:cxn ang="0">
                <a:pos x="1142" y="322"/>
              </a:cxn>
              <a:cxn ang="0">
                <a:pos x="1180" y="274"/>
              </a:cxn>
              <a:cxn ang="0">
                <a:pos x="1200" y="231"/>
              </a:cxn>
              <a:cxn ang="0">
                <a:pos x="1272" y="187"/>
              </a:cxn>
              <a:cxn ang="0">
                <a:pos x="1368" y="183"/>
              </a:cxn>
            </a:cxnLst>
            <a:rect l="0" t="0" r="r" b="b"/>
            <a:pathLst>
              <a:path w="1368" h="883">
                <a:moveTo>
                  <a:pt x="0" y="0"/>
                </a:moveTo>
                <a:cubicBezTo>
                  <a:pt x="31" y="11"/>
                  <a:pt x="19" y="20"/>
                  <a:pt x="33" y="34"/>
                </a:cubicBezTo>
                <a:cubicBezTo>
                  <a:pt x="34" y="35"/>
                  <a:pt x="60" y="42"/>
                  <a:pt x="62" y="43"/>
                </a:cubicBezTo>
                <a:cubicBezTo>
                  <a:pt x="103" y="36"/>
                  <a:pt x="111" y="11"/>
                  <a:pt x="144" y="0"/>
                </a:cubicBezTo>
                <a:cubicBezTo>
                  <a:pt x="142" y="5"/>
                  <a:pt x="141" y="10"/>
                  <a:pt x="139" y="15"/>
                </a:cubicBezTo>
                <a:cubicBezTo>
                  <a:pt x="136" y="20"/>
                  <a:pt x="131" y="24"/>
                  <a:pt x="129" y="29"/>
                </a:cubicBezTo>
                <a:cubicBezTo>
                  <a:pt x="123" y="44"/>
                  <a:pt x="121" y="61"/>
                  <a:pt x="115" y="77"/>
                </a:cubicBezTo>
                <a:cubicBezTo>
                  <a:pt x="111" y="108"/>
                  <a:pt x="108" y="138"/>
                  <a:pt x="100" y="168"/>
                </a:cubicBezTo>
                <a:cubicBezTo>
                  <a:pt x="104" y="210"/>
                  <a:pt x="92" y="212"/>
                  <a:pt x="120" y="226"/>
                </a:cubicBezTo>
                <a:cubicBezTo>
                  <a:pt x="127" y="230"/>
                  <a:pt x="141" y="233"/>
                  <a:pt x="148" y="235"/>
                </a:cubicBezTo>
                <a:cubicBezTo>
                  <a:pt x="158" y="238"/>
                  <a:pt x="177" y="245"/>
                  <a:pt x="177" y="245"/>
                </a:cubicBezTo>
                <a:cubicBezTo>
                  <a:pt x="194" y="243"/>
                  <a:pt x="222" y="244"/>
                  <a:pt x="240" y="235"/>
                </a:cubicBezTo>
                <a:cubicBezTo>
                  <a:pt x="264" y="223"/>
                  <a:pt x="263" y="212"/>
                  <a:pt x="292" y="207"/>
                </a:cubicBezTo>
                <a:cubicBezTo>
                  <a:pt x="312" y="197"/>
                  <a:pt x="323" y="189"/>
                  <a:pt x="345" y="197"/>
                </a:cubicBezTo>
                <a:cubicBezTo>
                  <a:pt x="357" y="230"/>
                  <a:pt x="339" y="291"/>
                  <a:pt x="369" y="317"/>
                </a:cubicBezTo>
                <a:cubicBezTo>
                  <a:pt x="403" y="346"/>
                  <a:pt x="451" y="347"/>
                  <a:pt x="484" y="375"/>
                </a:cubicBezTo>
                <a:cubicBezTo>
                  <a:pt x="494" y="383"/>
                  <a:pt x="503" y="391"/>
                  <a:pt x="508" y="403"/>
                </a:cubicBezTo>
                <a:cubicBezTo>
                  <a:pt x="512" y="412"/>
                  <a:pt x="518" y="432"/>
                  <a:pt x="518" y="432"/>
                </a:cubicBezTo>
                <a:cubicBezTo>
                  <a:pt x="523" y="471"/>
                  <a:pt x="530" y="510"/>
                  <a:pt x="552" y="543"/>
                </a:cubicBezTo>
                <a:cubicBezTo>
                  <a:pt x="559" y="568"/>
                  <a:pt x="577" y="590"/>
                  <a:pt x="585" y="615"/>
                </a:cubicBezTo>
                <a:cubicBezTo>
                  <a:pt x="589" y="657"/>
                  <a:pt x="595" y="686"/>
                  <a:pt x="619" y="720"/>
                </a:cubicBezTo>
                <a:cubicBezTo>
                  <a:pt x="619" y="721"/>
                  <a:pt x="628" y="759"/>
                  <a:pt x="633" y="768"/>
                </a:cubicBezTo>
                <a:cubicBezTo>
                  <a:pt x="643" y="787"/>
                  <a:pt x="656" y="805"/>
                  <a:pt x="662" y="826"/>
                </a:cubicBezTo>
                <a:cubicBezTo>
                  <a:pt x="665" y="835"/>
                  <a:pt x="669" y="867"/>
                  <a:pt x="676" y="874"/>
                </a:cubicBezTo>
                <a:cubicBezTo>
                  <a:pt x="680" y="878"/>
                  <a:pt x="714" y="883"/>
                  <a:pt x="715" y="883"/>
                </a:cubicBezTo>
                <a:cubicBezTo>
                  <a:pt x="716" y="883"/>
                  <a:pt x="778" y="883"/>
                  <a:pt x="796" y="874"/>
                </a:cubicBezTo>
                <a:cubicBezTo>
                  <a:pt x="846" y="849"/>
                  <a:pt x="847" y="834"/>
                  <a:pt x="907" y="826"/>
                </a:cubicBezTo>
                <a:cubicBezTo>
                  <a:pt x="937" y="815"/>
                  <a:pt x="944" y="786"/>
                  <a:pt x="969" y="768"/>
                </a:cubicBezTo>
                <a:cubicBezTo>
                  <a:pt x="974" y="747"/>
                  <a:pt x="977" y="726"/>
                  <a:pt x="984" y="706"/>
                </a:cubicBezTo>
                <a:cubicBezTo>
                  <a:pt x="976" y="659"/>
                  <a:pt x="954" y="644"/>
                  <a:pt x="940" y="605"/>
                </a:cubicBezTo>
                <a:cubicBezTo>
                  <a:pt x="947" y="572"/>
                  <a:pt x="951" y="530"/>
                  <a:pt x="988" y="519"/>
                </a:cubicBezTo>
                <a:cubicBezTo>
                  <a:pt x="998" y="512"/>
                  <a:pt x="1007" y="506"/>
                  <a:pt x="1017" y="499"/>
                </a:cubicBezTo>
                <a:cubicBezTo>
                  <a:pt x="1029" y="490"/>
                  <a:pt x="1060" y="488"/>
                  <a:pt x="1080" y="475"/>
                </a:cubicBezTo>
                <a:cubicBezTo>
                  <a:pt x="1083" y="470"/>
                  <a:pt x="1085" y="465"/>
                  <a:pt x="1089" y="461"/>
                </a:cubicBezTo>
                <a:cubicBezTo>
                  <a:pt x="1093" y="457"/>
                  <a:pt x="1100" y="456"/>
                  <a:pt x="1104" y="451"/>
                </a:cubicBezTo>
                <a:cubicBezTo>
                  <a:pt x="1110" y="443"/>
                  <a:pt x="1112" y="431"/>
                  <a:pt x="1118" y="423"/>
                </a:cubicBezTo>
                <a:cubicBezTo>
                  <a:pt x="1122" y="388"/>
                  <a:pt x="1121" y="351"/>
                  <a:pt x="1142" y="322"/>
                </a:cubicBezTo>
                <a:cubicBezTo>
                  <a:pt x="1150" y="299"/>
                  <a:pt x="1157" y="282"/>
                  <a:pt x="1180" y="274"/>
                </a:cubicBezTo>
                <a:cubicBezTo>
                  <a:pt x="1185" y="258"/>
                  <a:pt x="1194" y="247"/>
                  <a:pt x="1200" y="231"/>
                </a:cubicBezTo>
                <a:cubicBezTo>
                  <a:pt x="1206" y="178"/>
                  <a:pt x="1215" y="192"/>
                  <a:pt x="1272" y="187"/>
                </a:cubicBezTo>
                <a:cubicBezTo>
                  <a:pt x="1312" y="175"/>
                  <a:pt x="1281" y="183"/>
                  <a:pt x="1368" y="18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8" name="Freeform 21"/>
          <p:cNvSpPr/>
          <p:nvPr/>
        </p:nvSpPr>
        <p:spPr bwMode="auto">
          <a:xfrm>
            <a:off x="878417" y="2450776"/>
            <a:ext cx="1316870" cy="2582333"/>
          </a:xfrm>
          <a:custGeom>
            <a:avLst/>
            <a:gdLst/>
            <a:ahLst/>
            <a:cxnLst>
              <a:cxn ang="0">
                <a:pos x="0" y="14"/>
              </a:cxn>
              <a:cxn ang="0">
                <a:pos x="124" y="4"/>
              </a:cxn>
              <a:cxn ang="0">
                <a:pos x="144" y="24"/>
              </a:cxn>
              <a:cxn ang="0">
                <a:pos x="187" y="62"/>
              </a:cxn>
              <a:cxn ang="0">
                <a:pos x="192" y="76"/>
              </a:cxn>
              <a:cxn ang="0">
                <a:pos x="196" y="144"/>
              </a:cxn>
              <a:cxn ang="0">
                <a:pos x="283" y="168"/>
              </a:cxn>
              <a:cxn ang="0">
                <a:pos x="379" y="182"/>
              </a:cxn>
              <a:cxn ang="0">
                <a:pos x="422" y="254"/>
              </a:cxn>
              <a:cxn ang="0">
                <a:pos x="451" y="264"/>
              </a:cxn>
              <a:cxn ang="0">
                <a:pos x="484" y="312"/>
              </a:cxn>
              <a:cxn ang="0">
                <a:pos x="595" y="355"/>
              </a:cxn>
              <a:cxn ang="0">
                <a:pos x="648" y="364"/>
              </a:cxn>
              <a:cxn ang="0">
                <a:pos x="672" y="398"/>
              </a:cxn>
              <a:cxn ang="0">
                <a:pos x="700" y="412"/>
              </a:cxn>
              <a:cxn ang="0">
                <a:pos x="744" y="436"/>
              </a:cxn>
              <a:cxn ang="0">
                <a:pos x="768" y="484"/>
              </a:cxn>
              <a:cxn ang="0">
                <a:pos x="753" y="561"/>
              </a:cxn>
              <a:cxn ang="0">
                <a:pos x="758" y="676"/>
              </a:cxn>
              <a:cxn ang="0">
                <a:pos x="787" y="696"/>
              </a:cxn>
              <a:cxn ang="0">
                <a:pos x="806" y="739"/>
              </a:cxn>
              <a:cxn ang="0">
                <a:pos x="792" y="835"/>
              </a:cxn>
              <a:cxn ang="0">
                <a:pos x="820" y="892"/>
              </a:cxn>
              <a:cxn ang="0">
                <a:pos x="844" y="984"/>
              </a:cxn>
              <a:cxn ang="0">
                <a:pos x="840" y="1032"/>
              </a:cxn>
              <a:cxn ang="0">
                <a:pos x="830" y="1060"/>
              </a:cxn>
              <a:cxn ang="0">
                <a:pos x="844" y="1224"/>
              </a:cxn>
              <a:cxn ang="0">
                <a:pos x="849" y="1296"/>
              </a:cxn>
              <a:cxn ang="0">
                <a:pos x="864" y="1339"/>
              </a:cxn>
              <a:cxn ang="0">
                <a:pos x="868" y="1387"/>
              </a:cxn>
              <a:cxn ang="0">
                <a:pos x="854" y="1396"/>
              </a:cxn>
              <a:cxn ang="0">
                <a:pos x="825" y="1416"/>
              </a:cxn>
              <a:cxn ang="0">
                <a:pos x="792" y="1449"/>
              </a:cxn>
              <a:cxn ang="0">
                <a:pos x="744" y="1488"/>
              </a:cxn>
              <a:cxn ang="0">
                <a:pos x="720" y="1512"/>
              </a:cxn>
              <a:cxn ang="0">
                <a:pos x="676" y="1560"/>
              </a:cxn>
              <a:cxn ang="0">
                <a:pos x="638" y="1651"/>
              </a:cxn>
              <a:cxn ang="0">
                <a:pos x="614" y="1680"/>
              </a:cxn>
              <a:cxn ang="0">
                <a:pos x="518" y="1689"/>
              </a:cxn>
              <a:cxn ang="0">
                <a:pos x="489" y="1708"/>
              </a:cxn>
            </a:cxnLst>
            <a:rect l="0" t="0" r="r" b="b"/>
            <a:pathLst>
              <a:path w="871" h="1708">
                <a:moveTo>
                  <a:pt x="0" y="14"/>
                </a:moveTo>
                <a:cubicBezTo>
                  <a:pt x="60" y="8"/>
                  <a:pt x="59" y="0"/>
                  <a:pt x="124" y="4"/>
                </a:cubicBezTo>
                <a:cubicBezTo>
                  <a:pt x="156" y="15"/>
                  <a:pt x="125" y="0"/>
                  <a:pt x="144" y="24"/>
                </a:cubicBezTo>
                <a:cubicBezTo>
                  <a:pt x="155" y="38"/>
                  <a:pt x="175" y="46"/>
                  <a:pt x="187" y="62"/>
                </a:cubicBezTo>
                <a:cubicBezTo>
                  <a:pt x="189" y="67"/>
                  <a:pt x="191" y="71"/>
                  <a:pt x="192" y="76"/>
                </a:cubicBezTo>
                <a:cubicBezTo>
                  <a:pt x="194" y="99"/>
                  <a:pt x="191" y="122"/>
                  <a:pt x="196" y="144"/>
                </a:cubicBezTo>
                <a:cubicBezTo>
                  <a:pt x="200" y="160"/>
                  <a:pt x="274" y="167"/>
                  <a:pt x="283" y="168"/>
                </a:cubicBezTo>
                <a:cubicBezTo>
                  <a:pt x="319" y="178"/>
                  <a:pt x="333" y="179"/>
                  <a:pt x="379" y="182"/>
                </a:cubicBezTo>
                <a:cubicBezTo>
                  <a:pt x="384" y="196"/>
                  <a:pt x="410" y="247"/>
                  <a:pt x="422" y="254"/>
                </a:cubicBezTo>
                <a:cubicBezTo>
                  <a:pt x="431" y="259"/>
                  <a:pt x="451" y="264"/>
                  <a:pt x="451" y="264"/>
                </a:cubicBezTo>
                <a:cubicBezTo>
                  <a:pt x="461" y="279"/>
                  <a:pt x="472" y="300"/>
                  <a:pt x="484" y="312"/>
                </a:cubicBezTo>
                <a:cubicBezTo>
                  <a:pt x="508" y="336"/>
                  <a:pt x="564" y="350"/>
                  <a:pt x="595" y="355"/>
                </a:cubicBezTo>
                <a:cubicBezTo>
                  <a:pt x="612" y="361"/>
                  <a:pt x="631" y="358"/>
                  <a:pt x="648" y="364"/>
                </a:cubicBezTo>
                <a:cubicBezTo>
                  <a:pt x="661" y="369"/>
                  <a:pt x="665" y="389"/>
                  <a:pt x="672" y="398"/>
                </a:cubicBezTo>
                <a:cubicBezTo>
                  <a:pt x="680" y="408"/>
                  <a:pt x="689" y="409"/>
                  <a:pt x="700" y="412"/>
                </a:cubicBezTo>
                <a:cubicBezTo>
                  <a:pt x="733" y="435"/>
                  <a:pt x="718" y="429"/>
                  <a:pt x="744" y="436"/>
                </a:cubicBezTo>
                <a:cubicBezTo>
                  <a:pt x="754" y="453"/>
                  <a:pt x="763" y="464"/>
                  <a:pt x="768" y="484"/>
                </a:cubicBezTo>
                <a:cubicBezTo>
                  <a:pt x="764" y="512"/>
                  <a:pt x="759" y="534"/>
                  <a:pt x="753" y="561"/>
                </a:cubicBezTo>
                <a:cubicBezTo>
                  <a:pt x="755" y="599"/>
                  <a:pt x="749" y="639"/>
                  <a:pt x="758" y="676"/>
                </a:cubicBezTo>
                <a:cubicBezTo>
                  <a:pt x="761" y="687"/>
                  <a:pt x="787" y="696"/>
                  <a:pt x="787" y="696"/>
                </a:cubicBezTo>
                <a:cubicBezTo>
                  <a:pt x="795" y="709"/>
                  <a:pt x="806" y="739"/>
                  <a:pt x="806" y="739"/>
                </a:cubicBezTo>
                <a:cubicBezTo>
                  <a:pt x="802" y="773"/>
                  <a:pt x="795" y="801"/>
                  <a:pt x="792" y="835"/>
                </a:cubicBezTo>
                <a:cubicBezTo>
                  <a:pt x="796" y="866"/>
                  <a:pt x="795" y="876"/>
                  <a:pt x="820" y="892"/>
                </a:cubicBezTo>
                <a:cubicBezTo>
                  <a:pt x="830" y="922"/>
                  <a:pt x="838" y="953"/>
                  <a:pt x="844" y="984"/>
                </a:cubicBezTo>
                <a:cubicBezTo>
                  <a:pt x="843" y="1000"/>
                  <a:pt x="843" y="1016"/>
                  <a:pt x="840" y="1032"/>
                </a:cubicBezTo>
                <a:cubicBezTo>
                  <a:pt x="838" y="1042"/>
                  <a:pt x="830" y="1060"/>
                  <a:pt x="830" y="1060"/>
                </a:cubicBezTo>
                <a:cubicBezTo>
                  <a:pt x="836" y="1118"/>
                  <a:pt x="841" y="1162"/>
                  <a:pt x="844" y="1224"/>
                </a:cubicBezTo>
                <a:cubicBezTo>
                  <a:pt x="845" y="1248"/>
                  <a:pt x="845" y="1272"/>
                  <a:pt x="849" y="1296"/>
                </a:cubicBezTo>
                <a:cubicBezTo>
                  <a:pt x="851" y="1311"/>
                  <a:pt x="864" y="1339"/>
                  <a:pt x="864" y="1339"/>
                </a:cubicBezTo>
                <a:cubicBezTo>
                  <a:pt x="865" y="1355"/>
                  <a:pt x="871" y="1371"/>
                  <a:pt x="868" y="1387"/>
                </a:cubicBezTo>
                <a:cubicBezTo>
                  <a:pt x="867" y="1392"/>
                  <a:pt x="859" y="1393"/>
                  <a:pt x="854" y="1396"/>
                </a:cubicBezTo>
                <a:cubicBezTo>
                  <a:pt x="844" y="1403"/>
                  <a:pt x="825" y="1416"/>
                  <a:pt x="825" y="1416"/>
                </a:cubicBezTo>
                <a:cubicBezTo>
                  <a:pt x="803" y="1448"/>
                  <a:pt x="817" y="1440"/>
                  <a:pt x="792" y="1449"/>
                </a:cubicBezTo>
                <a:cubicBezTo>
                  <a:pt x="785" y="1470"/>
                  <a:pt x="764" y="1474"/>
                  <a:pt x="744" y="1488"/>
                </a:cubicBezTo>
                <a:cubicBezTo>
                  <a:pt x="735" y="1495"/>
                  <a:pt x="729" y="1505"/>
                  <a:pt x="720" y="1512"/>
                </a:cubicBezTo>
                <a:cubicBezTo>
                  <a:pt x="713" y="1531"/>
                  <a:pt x="693" y="1549"/>
                  <a:pt x="676" y="1560"/>
                </a:cubicBezTo>
                <a:cubicBezTo>
                  <a:pt x="672" y="1578"/>
                  <a:pt x="648" y="1637"/>
                  <a:pt x="638" y="1651"/>
                </a:cubicBezTo>
                <a:cubicBezTo>
                  <a:pt x="635" y="1655"/>
                  <a:pt x="619" y="1679"/>
                  <a:pt x="614" y="1680"/>
                </a:cubicBezTo>
                <a:cubicBezTo>
                  <a:pt x="583" y="1687"/>
                  <a:pt x="550" y="1686"/>
                  <a:pt x="518" y="1689"/>
                </a:cubicBezTo>
                <a:cubicBezTo>
                  <a:pt x="513" y="1693"/>
                  <a:pt x="489" y="1703"/>
                  <a:pt x="489" y="170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9" name="Freeform 22"/>
          <p:cNvSpPr/>
          <p:nvPr/>
        </p:nvSpPr>
        <p:spPr bwMode="auto">
          <a:xfrm>
            <a:off x="4673298" y="3459217"/>
            <a:ext cx="202595" cy="290286"/>
          </a:xfrm>
          <a:custGeom>
            <a:avLst/>
            <a:gdLst/>
            <a:ahLst/>
            <a:cxnLst>
              <a:cxn ang="0">
                <a:pos x="0" y="24"/>
              </a:cxn>
              <a:cxn ang="0">
                <a:pos x="58" y="0"/>
              </a:cxn>
              <a:cxn ang="0">
                <a:pos x="101" y="77"/>
              </a:cxn>
              <a:cxn ang="0">
                <a:pos x="120" y="105"/>
              </a:cxn>
              <a:cxn ang="0">
                <a:pos x="134" y="192"/>
              </a:cxn>
            </a:cxnLst>
            <a:rect l="0" t="0" r="r" b="b"/>
            <a:pathLst>
              <a:path w="134" h="192">
                <a:moveTo>
                  <a:pt x="0" y="24"/>
                </a:moveTo>
                <a:cubicBezTo>
                  <a:pt x="20" y="17"/>
                  <a:pt x="37" y="7"/>
                  <a:pt x="58" y="0"/>
                </a:cubicBezTo>
                <a:cubicBezTo>
                  <a:pt x="114" y="10"/>
                  <a:pt x="85" y="20"/>
                  <a:pt x="101" y="77"/>
                </a:cubicBezTo>
                <a:cubicBezTo>
                  <a:pt x="104" y="88"/>
                  <a:pt x="120" y="105"/>
                  <a:pt x="120" y="105"/>
                </a:cubicBezTo>
                <a:cubicBezTo>
                  <a:pt x="130" y="135"/>
                  <a:pt x="134" y="158"/>
                  <a:pt x="134" y="192"/>
                </a:cubicBezTo>
              </a:path>
            </a:pathLst>
          </a:custGeom>
          <a:noFill/>
          <a:ln w="28575" cap="flat" cmpd="sng">
            <a:solidFill>
              <a:schemeClr val="tx1"/>
            </a:solidFill>
            <a:prstDash val="dashDot"/>
            <a:round/>
          </a:ln>
          <a:effectLst/>
        </p:spPr>
        <p:txBody>
          <a:bodyPr wrap="none" anchor="ctr"/>
          <a:lstStyle/>
          <a:p>
            <a:endParaRPr lang="zh-CN" altLang="en-US" sz="1715"/>
          </a:p>
        </p:txBody>
      </p:sp>
      <p:sp>
        <p:nvSpPr>
          <p:cNvPr id="40" name="Freeform 26"/>
          <p:cNvSpPr/>
          <p:nvPr/>
        </p:nvSpPr>
        <p:spPr bwMode="auto">
          <a:xfrm>
            <a:off x="3962702" y="1012955"/>
            <a:ext cx="78619" cy="308429"/>
          </a:xfrm>
          <a:custGeom>
            <a:avLst/>
            <a:gdLst/>
            <a:ahLst/>
            <a:cxnLst>
              <a:cxn ang="0">
                <a:pos x="52" y="0"/>
              </a:cxn>
              <a:cxn ang="0">
                <a:pos x="0" y="82"/>
              </a:cxn>
              <a:cxn ang="0">
                <a:pos x="4" y="139"/>
              </a:cxn>
              <a:cxn ang="0">
                <a:pos x="14" y="173"/>
              </a:cxn>
            </a:cxnLst>
            <a:rect l="0" t="0" r="r" b="b"/>
            <a:pathLst>
              <a:path w="52" h="204">
                <a:moveTo>
                  <a:pt x="52" y="0"/>
                </a:moveTo>
                <a:cubicBezTo>
                  <a:pt x="9" y="11"/>
                  <a:pt x="10" y="43"/>
                  <a:pt x="0" y="82"/>
                </a:cubicBezTo>
                <a:cubicBezTo>
                  <a:pt x="1" y="101"/>
                  <a:pt x="1" y="120"/>
                  <a:pt x="4" y="139"/>
                </a:cubicBezTo>
                <a:cubicBezTo>
                  <a:pt x="15" y="204"/>
                  <a:pt x="14" y="152"/>
                  <a:pt x="14" y="173"/>
                </a:cubicBezTo>
              </a:path>
            </a:pathLst>
          </a:custGeom>
          <a:noFill/>
          <a:ln w="28575" cap="flat" cmpd="sng">
            <a:solidFill>
              <a:schemeClr val="tx1"/>
            </a:solidFill>
            <a:prstDash val="dashDot"/>
            <a:round/>
          </a:ln>
          <a:effectLst/>
        </p:spPr>
        <p:txBody>
          <a:bodyPr wrap="none" anchor="ctr"/>
          <a:lstStyle/>
          <a:p>
            <a:endParaRPr lang="zh-CN" altLang="en-US" sz="1715"/>
          </a:p>
        </p:txBody>
      </p:sp>
      <p:sp>
        <p:nvSpPr>
          <p:cNvPr id="41" name="Freeform 29"/>
          <p:cNvSpPr/>
          <p:nvPr/>
        </p:nvSpPr>
        <p:spPr bwMode="auto">
          <a:xfrm>
            <a:off x="6044596" y="1259395"/>
            <a:ext cx="798286" cy="991810"/>
          </a:xfrm>
          <a:custGeom>
            <a:avLst/>
            <a:gdLst/>
            <a:ahLst/>
            <a:cxnLst>
              <a:cxn ang="0">
                <a:pos x="0" y="0"/>
              </a:cxn>
              <a:cxn ang="0">
                <a:pos x="53" y="39"/>
              </a:cxn>
              <a:cxn ang="0">
                <a:pos x="115" y="48"/>
              </a:cxn>
              <a:cxn ang="0">
                <a:pos x="63" y="111"/>
              </a:cxn>
              <a:cxn ang="0">
                <a:pos x="67" y="149"/>
              </a:cxn>
              <a:cxn ang="0">
                <a:pos x="96" y="168"/>
              </a:cxn>
              <a:cxn ang="0">
                <a:pos x="168" y="207"/>
              </a:cxn>
              <a:cxn ang="0">
                <a:pos x="211" y="226"/>
              </a:cxn>
              <a:cxn ang="0">
                <a:pos x="240" y="236"/>
              </a:cxn>
              <a:cxn ang="0">
                <a:pos x="235" y="288"/>
              </a:cxn>
              <a:cxn ang="0">
                <a:pos x="211" y="437"/>
              </a:cxn>
              <a:cxn ang="0">
                <a:pos x="163" y="485"/>
              </a:cxn>
              <a:cxn ang="0">
                <a:pos x="159" y="500"/>
              </a:cxn>
              <a:cxn ang="0">
                <a:pos x="192" y="514"/>
              </a:cxn>
              <a:cxn ang="0">
                <a:pos x="307" y="548"/>
              </a:cxn>
              <a:cxn ang="0">
                <a:pos x="346" y="581"/>
              </a:cxn>
              <a:cxn ang="0">
                <a:pos x="528" y="648"/>
              </a:cxn>
            </a:cxnLst>
            <a:rect l="0" t="0" r="r" b="b"/>
            <a:pathLst>
              <a:path w="528" h="656">
                <a:moveTo>
                  <a:pt x="0" y="0"/>
                </a:moveTo>
                <a:cubicBezTo>
                  <a:pt x="22" y="7"/>
                  <a:pt x="31" y="29"/>
                  <a:pt x="53" y="39"/>
                </a:cubicBezTo>
                <a:cubicBezTo>
                  <a:pt x="68" y="46"/>
                  <a:pt x="104" y="47"/>
                  <a:pt x="115" y="48"/>
                </a:cubicBezTo>
                <a:cubicBezTo>
                  <a:pt x="92" y="56"/>
                  <a:pt x="81" y="91"/>
                  <a:pt x="63" y="111"/>
                </a:cubicBezTo>
                <a:cubicBezTo>
                  <a:pt x="64" y="124"/>
                  <a:pt x="61" y="138"/>
                  <a:pt x="67" y="149"/>
                </a:cubicBezTo>
                <a:cubicBezTo>
                  <a:pt x="73" y="159"/>
                  <a:pt x="86" y="162"/>
                  <a:pt x="96" y="168"/>
                </a:cubicBezTo>
                <a:cubicBezTo>
                  <a:pt x="119" y="183"/>
                  <a:pt x="144" y="192"/>
                  <a:pt x="168" y="207"/>
                </a:cubicBezTo>
                <a:cubicBezTo>
                  <a:pt x="187" y="219"/>
                  <a:pt x="186" y="217"/>
                  <a:pt x="211" y="226"/>
                </a:cubicBezTo>
                <a:cubicBezTo>
                  <a:pt x="221" y="229"/>
                  <a:pt x="240" y="236"/>
                  <a:pt x="240" y="236"/>
                </a:cubicBezTo>
                <a:cubicBezTo>
                  <a:pt x="255" y="257"/>
                  <a:pt x="249" y="268"/>
                  <a:pt x="235" y="288"/>
                </a:cubicBezTo>
                <a:cubicBezTo>
                  <a:pt x="240" y="332"/>
                  <a:pt x="265" y="419"/>
                  <a:pt x="211" y="437"/>
                </a:cubicBezTo>
                <a:cubicBezTo>
                  <a:pt x="201" y="453"/>
                  <a:pt x="179" y="475"/>
                  <a:pt x="163" y="485"/>
                </a:cubicBezTo>
                <a:cubicBezTo>
                  <a:pt x="162" y="490"/>
                  <a:pt x="157" y="495"/>
                  <a:pt x="159" y="500"/>
                </a:cubicBezTo>
                <a:cubicBezTo>
                  <a:pt x="163" y="509"/>
                  <a:pt x="186" y="512"/>
                  <a:pt x="192" y="514"/>
                </a:cubicBezTo>
                <a:cubicBezTo>
                  <a:pt x="230" y="526"/>
                  <a:pt x="268" y="540"/>
                  <a:pt x="307" y="548"/>
                </a:cubicBezTo>
                <a:cubicBezTo>
                  <a:pt x="324" y="558"/>
                  <a:pt x="329" y="571"/>
                  <a:pt x="346" y="581"/>
                </a:cubicBezTo>
                <a:cubicBezTo>
                  <a:pt x="391" y="656"/>
                  <a:pt x="435" y="648"/>
                  <a:pt x="528" y="64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42" name="Freeform 33"/>
          <p:cNvSpPr/>
          <p:nvPr/>
        </p:nvSpPr>
        <p:spPr bwMode="auto">
          <a:xfrm>
            <a:off x="1654024" y="1527003"/>
            <a:ext cx="952500" cy="1133929"/>
          </a:xfrm>
          <a:custGeom>
            <a:avLst/>
            <a:gdLst/>
            <a:ahLst/>
            <a:cxnLst>
              <a:cxn ang="0">
                <a:pos x="629" y="140"/>
              </a:cxn>
              <a:cxn ang="0">
                <a:pos x="624" y="121"/>
              </a:cxn>
              <a:cxn ang="0">
                <a:pos x="485" y="102"/>
              </a:cxn>
              <a:cxn ang="0">
                <a:pos x="427" y="83"/>
              </a:cxn>
              <a:cxn ang="0">
                <a:pos x="413" y="68"/>
              </a:cxn>
              <a:cxn ang="0">
                <a:pos x="399" y="63"/>
              </a:cxn>
              <a:cxn ang="0">
                <a:pos x="379" y="44"/>
              </a:cxn>
              <a:cxn ang="0">
                <a:pos x="255" y="25"/>
              </a:cxn>
              <a:cxn ang="0">
                <a:pos x="231" y="1"/>
              </a:cxn>
              <a:cxn ang="0">
                <a:pos x="159" y="20"/>
              </a:cxn>
              <a:cxn ang="0">
                <a:pos x="120" y="44"/>
              </a:cxn>
              <a:cxn ang="0">
                <a:pos x="77" y="68"/>
              </a:cxn>
              <a:cxn ang="0">
                <a:pos x="39" y="102"/>
              </a:cxn>
              <a:cxn ang="0">
                <a:pos x="19" y="150"/>
              </a:cxn>
              <a:cxn ang="0">
                <a:pos x="10" y="222"/>
              </a:cxn>
              <a:cxn ang="0">
                <a:pos x="5" y="279"/>
              </a:cxn>
              <a:cxn ang="0">
                <a:pos x="43" y="351"/>
              </a:cxn>
              <a:cxn ang="0">
                <a:pos x="53" y="366"/>
              </a:cxn>
              <a:cxn ang="0">
                <a:pos x="82" y="380"/>
              </a:cxn>
              <a:cxn ang="0">
                <a:pos x="154" y="428"/>
              </a:cxn>
              <a:cxn ang="0">
                <a:pos x="183" y="467"/>
              </a:cxn>
              <a:cxn ang="0">
                <a:pos x="245" y="543"/>
              </a:cxn>
              <a:cxn ang="0">
                <a:pos x="331" y="615"/>
              </a:cxn>
              <a:cxn ang="0">
                <a:pos x="408" y="687"/>
              </a:cxn>
              <a:cxn ang="0">
                <a:pos x="427" y="707"/>
              </a:cxn>
              <a:cxn ang="0">
                <a:pos x="456" y="711"/>
              </a:cxn>
              <a:cxn ang="0">
                <a:pos x="451" y="735"/>
              </a:cxn>
              <a:cxn ang="0">
                <a:pos x="447" y="750"/>
              </a:cxn>
            </a:cxnLst>
            <a:rect l="0" t="0" r="r" b="b"/>
            <a:pathLst>
              <a:path w="630" h="750">
                <a:moveTo>
                  <a:pt x="629" y="140"/>
                </a:moveTo>
                <a:cubicBezTo>
                  <a:pt x="627" y="134"/>
                  <a:pt x="630" y="124"/>
                  <a:pt x="624" y="121"/>
                </a:cubicBezTo>
                <a:cubicBezTo>
                  <a:pt x="608" y="111"/>
                  <a:pt x="490" y="102"/>
                  <a:pt x="485" y="102"/>
                </a:cubicBezTo>
                <a:cubicBezTo>
                  <a:pt x="464" y="98"/>
                  <a:pt x="448" y="88"/>
                  <a:pt x="427" y="83"/>
                </a:cubicBezTo>
                <a:cubicBezTo>
                  <a:pt x="422" y="78"/>
                  <a:pt x="419" y="72"/>
                  <a:pt x="413" y="68"/>
                </a:cubicBezTo>
                <a:cubicBezTo>
                  <a:pt x="409" y="65"/>
                  <a:pt x="403" y="67"/>
                  <a:pt x="399" y="63"/>
                </a:cubicBezTo>
                <a:cubicBezTo>
                  <a:pt x="374" y="38"/>
                  <a:pt x="418" y="57"/>
                  <a:pt x="379" y="44"/>
                </a:cubicBezTo>
                <a:cubicBezTo>
                  <a:pt x="367" y="3"/>
                  <a:pt x="270" y="26"/>
                  <a:pt x="255" y="25"/>
                </a:cubicBezTo>
                <a:cubicBezTo>
                  <a:pt x="229" y="20"/>
                  <a:pt x="247" y="2"/>
                  <a:pt x="231" y="1"/>
                </a:cubicBezTo>
                <a:cubicBezTo>
                  <a:pt x="215" y="0"/>
                  <a:pt x="178" y="13"/>
                  <a:pt x="159" y="20"/>
                </a:cubicBezTo>
                <a:cubicBezTo>
                  <a:pt x="147" y="38"/>
                  <a:pt x="140" y="37"/>
                  <a:pt x="120" y="44"/>
                </a:cubicBezTo>
                <a:cubicBezTo>
                  <a:pt x="107" y="53"/>
                  <a:pt x="92" y="62"/>
                  <a:pt x="77" y="68"/>
                </a:cubicBezTo>
                <a:cubicBezTo>
                  <a:pt x="68" y="72"/>
                  <a:pt x="39" y="102"/>
                  <a:pt x="39" y="102"/>
                </a:cubicBezTo>
                <a:cubicBezTo>
                  <a:pt x="0" y="141"/>
                  <a:pt x="46" y="110"/>
                  <a:pt x="19" y="150"/>
                </a:cubicBezTo>
                <a:cubicBezTo>
                  <a:pt x="7" y="175"/>
                  <a:pt x="12" y="201"/>
                  <a:pt x="10" y="222"/>
                </a:cubicBezTo>
                <a:cubicBezTo>
                  <a:pt x="8" y="243"/>
                  <a:pt x="0" y="258"/>
                  <a:pt x="5" y="279"/>
                </a:cubicBezTo>
                <a:cubicBezTo>
                  <a:pt x="16" y="313"/>
                  <a:pt x="20" y="332"/>
                  <a:pt x="43" y="351"/>
                </a:cubicBezTo>
                <a:cubicBezTo>
                  <a:pt x="48" y="355"/>
                  <a:pt x="48" y="362"/>
                  <a:pt x="53" y="366"/>
                </a:cubicBezTo>
                <a:cubicBezTo>
                  <a:pt x="61" y="373"/>
                  <a:pt x="73" y="374"/>
                  <a:pt x="82" y="380"/>
                </a:cubicBezTo>
                <a:cubicBezTo>
                  <a:pt x="106" y="396"/>
                  <a:pt x="129" y="413"/>
                  <a:pt x="154" y="428"/>
                </a:cubicBezTo>
                <a:cubicBezTo>
                  <a:pt x="164" y="445"/>
                  <a:pt x="177" y="448"/>
                  <a:pt x="183" y="467"/>
                </a:cubicBezTo>
                <a:cubicBezTo>
                  <a:pt x="189" y="511"/>
                  <a:pt x="203" y="531"/>
                  <a:pt x="245" y="543"/>
                </a:cubicBezTo>
                <a:cubicBezTo>
                  <a:pt x="274" y="566"/>
                  <a:pt x="299" y="594"/>
                  <a:pt x="331" y="615"/>
                </a:cubicBezTo>
                <a:cubicBezTo>
                  <a:pt x="346" y="661"/>
                  <a:pt x="377" y="655"/>
                  <a:pt x="408" y="687"/>
                </a:cubicBezTo>
                <a:cubicBezTo>
                  <a:pt x="414" y="694"/>
                  <a:pt x="419" y="703"/>
                  <a:pt x="427" y="707"/>
                </a:cubicBezTo>
                <a:cubicBezTo>
                  <a:pt x="436" y="711"/>
                  <a:pt x="446" y="710"/>
                  <a:pt x="456" y="711"/>
                </a:cubicBezTo>
                <a:cubicBezTo>
                  <a:pt x="454" y="719"/>
                  <a:pt x="453" y="727"/>
                  <a:pt x="451" y="735"/>
                </a:cubicBezTo>
                <a:cubicBezTo>
                  <a:pt x="450" y="740"/>
                  <a:pt x="447" y="750"/>
                  <a:pt x="447" y="750"/>
                </a:cubicBezTo>
              </a:path>
            </a:pathLst>
          </a:custGeom>
          <a:noFill/>
          <a:ln w="38100" cmpd="sng">
            <a:solidFill>
              <a:srgbClr val="99CC00"/>
            </a:solidFill>
            <a:round/>
          </a:ln>
          <a:effectLst/>
        </p:spPr>
        <p:txBody>
          <a:bodyPr wrap="none" anchor="ctr"/>
          <a:lstStyle/>
          <a:p>
            <a:endParaRPr lang="zh-CN" altLang="en-US" sz="1715"/>
          </a:p>
        </p:txBody>
      </p:sp>
      <p:sp>
        <p:nvSpPr>
          <p:cNvPr id="43" name="Freeform 34"/>
          <p:cNvSpPr/>
          <p:nvPr/>
        </p:nvSpPr>
        <p:spPr bwMode="auto">
          <a:xfrm>
            <a:off x="1719036" y="2450776"/>
            <a:ext cx="583595" cy="254000"/>
          </a:xfrm>
          <a:custGeom>
            <a:avLst/>
            <a:gdLst/>
            <a:ahLst/>
            <a:cxnLst>
              <a:cxn ang="0">
                <a:pos x="386" y="142"/>
              </a:cxn>
              <a:cxn ang="0">
                <a:pos x="308" y="163"/>
              </a:cxn>
              <a:cxn ang="0">
                <a:pos x="303" y="148"/>
              </a:cxn>
              <a:cxn ang="0">
                <a:pos x="293" y="134"/>
              </a:cxn>
              <a:cxn ang="0">
                <a:pos x="236" y="72"/>
              </a:cxn>
              <a:cxn ang="0">
                <a:pos x="173" y="48"/>
              </a:cxn>
              <a:cxn ang="0">
                <a:pos x="144" y="38"/>
              </a:cxn>
              <a:cxn ang="0">
                <a:pos x="130" y="24"/>
              </a:cxn>
              <a:cxn ang="0">
                <a:pos x="101" y="14"/>
              </a:cxn>
              <a:cxn ang="0">
                <a:pos x="44" y="24"/>
              </a:cxn>
              <a:cxn ang="0">
                <a:pos x="0" y="0"/>
              </a:cxn>
            </a:cxnLst>
            <a:rect l="0" t="0" r="r" b="b"/>
            <a:pathLst>
              <a:path w="386" h="168">
                <a:moveTo>
                  <a:pt x="386" y="142"/>
                </a:moveTo>
                <a:cubicBezTo>
                  <a:pt x="375" y="140"/>
                  <a:pt x="318" y="168"/>
                  <a:pt x="308" y="163"/>
                </a:cubicBezTo>
                <a:cubicBezTo>
                  <a:pt x="303" y="161"/>
                  <a:pt x="305" y="153"/>
                  <a:pt x="303" y="148"/>
                </a:cubicBezTo>
                <a:cubicBezTo>
                  <a:pt x="300" y="143"/>
                  <a:pt x="296" y="139"/>
                  <a:pt x="293" y="134"/>
                </a:cubicBezTo>
                <a:cubicBezTo>
                  <a:pt x="270" y="100"/>
                  <a:pt x="268" y="94"/>
                  <a:pt x="236" y="72"/>
                </a:cubicBezTo>
                <a:cubicBezTo>
                  <a:pt x="215" y="58"/>
                  <a:pt x="199" y="55"/>
                  <a:pt x="173" y="48"/>
                </a:cubicBezTo>
                <a:cubicBezTo>
                  <a:pt x="163" y="45"/>
                  <a:pt x="144" y="38"/>
                  <a:pt x="144" y="38"/>
                </a:cubicBezTo>
                <a:cubicBezTo>
                  <a:pt x="139" y="33"/>
                  <a:pt x="136" y="27"/>
                  <a:pt x="130" y="24"/>
                </a:cubicBezTo>
                <a:cubicBezTo>
                  <a:pt x="121" y="19"/>
                  <a:pt x="101" y="14"/>
                  <a:pt x="101" y="14"/>
                </a:cubicBezTo>
                <a:cubicBezTo>
                  <a:pt x="72" y="35"/>
                  <a:pt x="76" y="33"/>
                  <a:pt x="44" y="24"/>
                </a:cubicBezTo>
                <a:cubicBezTo>
                  <a:pt x="37" y="3"/>
                  <a:pt x="21" y="0"/>
                  <a:pt x="0" y="0"/>
                </a:cubicBezTo>
              </a:path>
            </a:pathLst>
          </a:custGeom>
          <a:noFill/>
          <a:ln w="28575" cmpd="sng">
            <a:solidFill>
              <a:srgbClr val="99CC00"/>
            </a:solidFill>
            <a:round/>
          </a:ln>
          <a:effectLst/>
        </p:spPr>
        <p:txBody>
          <a:bodyPr wrap="none" anchor="ctr"/>
          <a:lstStyle/>
          <a:p>
            <a:endParaRPr lang="zh-CN" altLang="en-US" sz="1715"/>
          </a:p>
        </p:txBody>
      </p:sp>
      <p:sp>
        <p:nvSpPr>
          <p:cNvPr id="44" name="Freeform 35"/>
          <p:cNvSpPr/>
          <p:nvPr/>
        </p:nvSpPr>
        <p:spPr bwMode="auto">
          <a:xfrm>
            <a:off x="1378858" y="2435657"/>
            <a:ext cx="355297" cy="130024"/>
          </a:xfrm>
          <a:custGeom>
            <a:avLst/>
            <a:gdLst/>
            <a:ahLst/>
            <a:cxnLst>
              <a:cxn ang="0">
                <a:pos x="235" y="5"/>
              </a:cxn>
              <a:cxn ang="0">
                <a:pos x="201" y="19"/>
              </a:cxn>
              <a:cxn ang="0">
                <a:pos x="173" y="38"/>
              </a:cxn>
              <a:cxn ang="0">
                <a:pos x="163" y="53"/>
              </a:cxn>
              <a:cxn ang="0">
                <a:pos x="149" y="62"/>
              </a:cxn>
              <a:cxn ang="0">
                <a:pos x="129" y="82"/>
              </a:cxn>
              <a:cxn ang="0">
                <a:pos x="96" y="77"/>
              </a:cxn>
              <a:cxn ang="0">
                <a:pos x="77" y="34"/>
              </a:cxn>
              <a:cxn ang="0">
                <a:pos x="0" y="0"/>
              </a:cxn>
            </a:cxnLst>
            <a:rect l="0" t="0" r="r" b="b"/>
            <a:pathLst>
              <a:path w="235" h="86">
                <a:moveTo>
                  <a:pt x="235" y="5"/>
                </a:moveTo>
                <a:cubicBezTo>
                  <a:pt x="228" y="7"/>
                  <a:pt x="207" y="16"/>
                  <a:pt x="201" y="19"/>
                </a:cubicBezTo>
                <a:cubicBezTo>
                  <a:pt x="191" y="24"/>
                  <a:pt x="173" y="38"/>
                  <a:pt x="173" y="38"/>
                </a:cubicBezTo>
                <a:cubicBezTo>
                  <a:pt x="170" y="43"/>
                  <a:pt x="167" y="49"/>
                  <a:pt x="163" y="53"/>
                </a:cubicBezTo>
                <a:cubicBezTo>
                  <a:pt x="159" y="57"/>
                  <a:pt x="152" y="58"/>
                  <a:pt x="149" y="62"/>
                </a:cubicBezTo>
                <a:cubicBezTo>
                  <a:pt x="130" y="86"/>
                  <a:pt x="161" y="71"/>
                  <a:pt x="129" y="82"/>
                </a:cubicBezTo>
                <a:cubicBezTo>
                  <a:pt x="118" y="80"/>
                  <a:pt x="105" y="84"/>
                  <a:pt x="96" y="77"/>
                </a:cubicBezTo>
                <a:cubicBezTo>
                  <a:pt x="84" y="67"/>
                  <a:pt x="89" y="44"/>
                  <a:pt x="77" y="34"/>
                </a:cubicBezTo>
                <a:cubicBezTo>
                  <a:pt x="59" y="18"/>
                  <a:pt x="25" y="0"/>
                  <a:pt x="0" y="0"/>
                </a:cubicBezTo>
              </a:path>
            </a:pathLst>
          </a:custGeom>
          <a:noFill/>
          <a:ln w="12700" cmpd="sng">
            <a:solidFill>
              <a:srgbClr val="99CC00"/>
            </a:solidFill>
            <a:round/>
          </a:ln>
          <a:effectLst/>
        </p:spPr>
        <p:txBody>
          <a:bodyPr wrap="none" anchor="ctr"/>
          <a:lstStyle/>
          <a:p>
            <a:endParaRPr lang="zh-CN" altLang="en-US" sz="1715"/>
          </a:p>
        </p:txBody>
      </p:sp>
      <p:sp>
        <p:nvSpPr>
          <p:cNvPr id="45" name="Freeform 36"/>
          <p:cNvSpPr/>
          <p:nvPr/>
        </p:nvSpPr>
        <p:spPr bwMode="auto">
          <a:xfrm>
            <a:off x="1247321" y="2189217"/>
            <a:ext cx="152703" cy="257024"/>
          </a:xfrm>
          <a:custGeom>
            <a:avLst/>
            <a:gdLst/>
            <a:ahLst/>
            <a:cxnLst>
              <a:cxn ang="0">
                <a:pos x="101" y="168"/>
              </a:cxn>
              <a:cxn ang="0">
                <a:pos x="44" y="153"/>
              </a:cxn>
              <a:cxn ang="0">
                <a:pos x="24" y="125"/>
              </a:cxn>
              <a:cxn ang="0">
                <a:pos x="0" y="0"/>
              </a:cxn>
            </a:cxnLst>
            <a:rect l="0" t="0" r="r" b="b"/>
            <a:pathLst>
              <a:path w="101" h="170">
                <a:moveTo>
                  <a:pt x="101" y="168"/>
                </a:moveTo>
                <a:cubicBezTo>
                  <a:pt x="78" y="165"/>
                  <a:pt x="59" y="170"/>
                  <a:pt x="44" y="153"/>
                </a:cubicBezTo>
                <a:cubicBezTo>
                  <a:pt x="36" y="144"/>
                  <a:pt x="24" y="125"/>
                  <a:pt x="24" y="125"/>
                </a:cubicBezTo>
                <a:cubicBezTo>
                  <a:pt x="15" y="90"/>
                  <a:pt x="27" y="13"/>
                  <a:pt x="0" y="0"/>
                </a:cubicBezTo>
              </a:path>
            </a:pathLst>
          </a:custGeom>
          <a:noFill/>
          <a:ln w="9525" cmpd="sng">
            <a:solidFill>
              <a:srgbClr val="99CC00"/>
            </a:solidFill>
            <a:round/>
          </a:ln>
          <a:effectLst/>
        </p:spPr>
        <p:txBody>
          <a:bodyPr wrap="none" anchor="ctr"/>
          <a:lstStyle/>
          <a:p>
            <a:endParaRPr lang="zh-CN" altLang="en-US" sz="1715"/>
          </a:p>
        </p:txBody>
      </p:sp>
      <p:sp>
        <p:nvSpPr>
          <p:cNvPr id="46" name="Freeform 37"/>
          <p:cNvSpPr/>
          <p:nvPr/>
        </p:nvSpPr>
        <p:spPr bwMode="auto">
          <a:xfrm>
            <a:off x="928310" y="1826360"/>
            <a:ext cx="326571" cy="355297"/>
          </a:xfrm>
          <a:custGeom>
            <a:avLst/>
            <a:gdLst/>
            <a:ahLst/>
            <a:cxnLst>
              <a:cxn ang="0">
                <a:pos x="216" y="235"/>
              </a:cxn>
              <a:cxn ang="0">
                <a:pos x="115" y="182"/>
              </a:cxn>
              <a:cxn ang="0">
                <a:pos x="77" y="96"/>
              </a:cxn>
              <a:cxn ang="0">
                <a:pos x="53" y="57"/>
              </a:cxn>
              <a:cxn ang="0">
                <a:pos x="0" y="0"/>
              </a:cxn>
            </a:cxnLst>
            <a:rect l="0" t="0" r="r" b="b"/>
            <a:pathLst>
              <a:path w="216" h="235">
                <a:moveTo>
                  <a:pt x="216" y="235"/>
                </a:moveTo>
                <a:cubicBezTo>
                  <a:pt x="183" y="212"/>
                  <a:pt x="142" y="215"/>
                  <a:pt x="115" y="182"/>
                </a:cubicBezTo>
                <a:cubicBezTo>
                  <a:pt x="95" y="157"/>
                  <a:pt x="95" y="122"/>
                  <a:pt x="77" y="96"/>
                </a:cubicBezTo>
                <a:cubicBezTo>
                  <a:pt x="65" y="62"/>
                  <a:pt x="75" y="73"/>
                  <a:pt x="53" y="57"/>
                </a:cubicBezTo>
                <a:cubicBezTo>
                  <a:pt x="44" y="32"/>
                  <a:pt x="24" y="12"/>
                  <a:pt x="0" y="0"/>
                </a:cubicBezTo>
              </a:path>
            </a:pathLst>
          </a:custGeom>
          <a:noFill/>
          <a:ln w="6350" cmpd="sng">
            <a:solidFill>
              <a:srgbClr val="99CC00"/>
            </a:solidFill>
            <a:round/>
          </a:ln>
          <a:effectLst/>
        </p:spPr>
        <p:txBody>
          <a:bodyPr wrap="none" anchor="ctr"/>
          <a:lstStyle/>
          <a:p>
            <a:endParaRPr lang="zh-CN" altLang="en-US" sz="1715"/>
          </a:p>
        </p:txBody>
      </p:sp>
      <p:sp>
        <p:nvSpPr>
          <p:cNvPr id="47" name="Freeform 38"/>
          <p:cNvSpPr/>
          <p:nvPr/>
        </p:nvSpPr>
        <p:spPr bwMode="auto">
          <a:xfrm>
            <a:off x="842131" y="3109967"/>
            <a:ext cx="7706179" cy="2741084"/>
          </a:xfrm>
          <a:custGeom>
            <a:avLst/>
            <a:gdLst/>
            <a:ahLst/>
            <a:cxnLst>
              <a:cxn ang="0">
                <a:pos x="4857" y="44"/>
              </a:cxn>
              <a:cxn ang="0">
                <a:pos x="4742" y="20"/>
              </a:cxn>
              <a:cxn ang="0">
                <a:pos x="4512" y="178"/>
              </a:cxn>
              <a:cxn ang="0">
                <a:pos x="4444" y="269"/>
              </a:cxn>
              <a:cxn ang="0">
                <a:pos x="4315" y="456"/>
              </a:cxn>
              <a:cxn ang="0">
                <a:pos x="4185" y="615"/>
              </a:cxn>
              <a:cxn ang="0">
                <a:pos x="4108" y="692"/>
              </a:cxn>
              <a:cxn ang="0">
                <a:pos x="3926" y="759"/>
              </a:cxn>
              <a:cxn ang="0">
                <a:pos x="3840" y="653"/>
              </a:cxn>
              <a:cxn ang="0">
                <a:pos x="3696" y="538"/>
              </a:cxn>
              <a:cxn ang="0">
                <a:pos x="3600" y="576"/>
              </a:cxn>
              <a:cxn ang="0">
                <a:pos x="3556" y="716"/>
              </a:cxn>
              <a:cxn ang="0">
                <a:pos x="3408" y="807"/>
              </a:cxn>
              <a:cxn ang="0">
                <a:pos x="3321" y="855"/>
              </a:cxn>
              <a:cxn ang="0">
                <a:pos x="3177" y="730"/>
              </a:cxn>
              <a:cxn ang="0">
                <a:pos x="3091" y="653"/>
              </a:cxn>
              <a:cxn ang="0">
                <a:pos x="2860" y="500"/>
              </a:cxn>
              <a:cxn ang="0">
                <a:pos x="2726" y="432"/>
              </a:cxn>
              <a:cxn ang="0">
                <a:pos x="2284" y="500"/>
              </a:cxn>
              <a:cxn ang="0">
                <a:pos x="2164" y="672"/>
              </a:cxn>
              <a:cxn ang="0">
                <a:pos x="2035" y="788"/>
              </a:cxn>
              <a:cxn ang="0">
                <a:pos x="1804" y="884"/>
              </a:cxn>
              <a:cxn ang="0">
                <a:pos x="1737" y="951"/>
              </a:cxn>
              <a:cxn ang="0">
                <a:pos x="1579" y="1042"/>
              </a:cxn>
              <a:cxn ang="0">
                <a:pos x="1430" y="1044"/>
              </a:cxn>
              <a:cxn ang="0">
                <a:pos x="1228" y="1076"/>
              </a:cxn>
              <a:cxn ang="0">
                <a:pos x="1204" y="1157"/>
              </a:cxn>
              <a:cxn ang="0">
                <a:pos x="1106" y="1289"/>
              </a:cxn>
              <a:cxn ang="0">
                <a:pos x="988" y="1412"/>
              </a:cxn>
              <a:cxn ang="0">
                <a:pos x="984" y="1553"/>
              </a:cxn>
              <a:cxn ang="0">
                <a:pos x="842" y="1702"/>
              </a:cxn>
              <a:cxn ang="0">
                <a:pos x="746" y="1788"/>
              </a:cxn>
              <a:cxn ang="0">
                <a:pos x="700" y="1623"/>
              </a:cxn>
              <a:cxn ang="0">
                <a:pos x="501" y="1702"/>
              </a:cxn>
              <a:cxn ang="0">
                <a:pos x="364" y="1661"/>
              </a:cxn>
              <a:cxn ang="0">
                <a:pos x="417" y="1431"/>
              </a:cxn>
              <a:cxn ang="0">
                <a:pos x="259" y="1450"/>
              </a:cxn>
              <a:cxn ang="0">
                <a:pos x="144" y="1133"/>
              </a:cxn>
              <a:cxn ang="0">
                <a:pos x="163" y="816"/>
              </a:cxn>
              <a:cxn ang="0">
                <a:pos x="124" y="605"/>
              </a:cxn>
              <a:cxn ang="0">
                <a:pos x="163" y="442"/>
              </a:cxn>
              <a:cxn ang="0">
                <a:pos x="124" y="394"/>
              </a:cxn>
              <a:cxn ang="0">
                <a:pos x="96" y="308"/>
              </a:cxn>
              <a:cxn ang="0">
                <a:pos x="134" y="269"/>
              </a:cxn>
              <a:cxn ang="0">
                <a:pos x="105" y="96"/>
              </a:cxn>
              <a:cxn ang="0">
                <a:pos x="19" y="39"/>
              </a:cxn>
            </a:cxnLst>
            <a:rect l="0" t="0" r="r" b="b"/>
            <a:pathLst>
              <a:path w="5097" h="1813">
                <a:moveTo>
                  <a:pt x="5097" y="106"/>
                </a:moveTo>
                <a:cubicBezTo>
                  <a:pt x="5010" y="49"/>
                  <a:pt x="4970" y="51"/>
                  <a:pt x="4857" y="44"/>
                </a:cubicBezTo>
                <a:cubicBezTo>
                  <a:pt x="4838" y="38"/>
                  <a:pt x="4819" y="16"/>
                  <a:pt x="4800" y="10"/>
                </a:cubicBezTo>
                <a:cubicBezTo>
                  <a:pt x="4790" y="7"/>
                  <a:pt x="4742" y="20"/>
                  <a:pt x="4742" y="20"/>
                </a:cubicBezTo>
                <a:cubicBezTo>
                  <a:pt x="4707" y="26"/>
                  <a:pt x="4598" y="42"/>
                  <a:pt x="4560" y="68"/>
                </a:cubicBezTo>
                <a:cubicBezTo>
                  <a:pt x="4550" y="91"/>
                  <a:pt x="4526" y="149"/>
                  <a:pt x="4512" y="178"/>
                </a:cubicBezTo>
                <a:cubicBezTo>
                  <a:pt x="4478" y="284"/>
                  <a:pt x="4520" y="148"/>
                  <a:pt x="4473" y="240"/>
                </a:cubicBezTo>
                <a:cubicBezTo>
                  <a:pt x="4464" y="258"/>
                  <a:pt x="4451" y="250"/>
                  <a:pt x="4444" y="269"/>
                </a:cubicBezTo>
                <a:cubicBezTo>
                  <a:pt x="4437" y="290"/>
                  <a:pt x="4412" y="311"/>
                  <a:pt x="4396" y="327"/>
                </a:cubicBezTo>
                <a:cubicBezTo>
                  <a:pt x="4361" y="362"/>
                  <a:pt x="4351" y="421"/>
                  <a:pt x="4315" y="456"/>
                </a:cubicBezTo>
                <a:cubicBezTo>
                  <a:pt x="4301" y="500"/>
                  <a:pt x="4258" y="500"/>
                  <a:pt x="4233" y="538"/>
                </a:cubicBezTo>
                <a:cubicBezTo>
                  <a:pt x="4223" y="571"/>
                  <a:pt x="4204" y="586"/>
                  <a:pt x="4185" y="615"/>
                </a:cubicBezTo>
                <a:cubicBezTo>
                  <a:pt x="4162" y="690"/>
                  <a:pt x="4197" y="604"/>
                  <a:pt x="4147" y="653"/>
                </a:cubicBezTo>
                <a:cubicBezTo>
                  <a:pt x="4093" y="706"/>
                  <a:pt x="4187" y="665"/>
                  <a:pt x="4108" y="692"/>
                </a:cubicBezTo>
                <a:cubicBezTo>
                  <a:pt x="4081" y="732"/>
                  <a:pt x="4058" y="754"/>
                  <a:pt x="4012" y="768"/>
                </a:cubicBezTo>
                <a:cubicBezTo>
                  <a:pt x="3983" y="765"/>
                  <a:pt x="3953" y="768"/>
                  <a:pt x="3926" y="759"/>
                </a:cubicBezTo>
                <a:cubicBezTo>
                  <a:pt x="3888" y="746"/>
                  <a:pt x="3887" y="697"/>
                  <a:pt x="3868" y="672"/>
                </a:cubicBezTo>
                <a:cubicBezTo>
                  <a:pt x="3861" y="663"/>
                  <a:pt x="3849" y="659"/>
                  <a:pt x="3840" y="653"/>
                </a:cubicBezTo>
                <a:cubicBezTo>
                  <a:pt x="3827" y="615"/>
                  <a:pt x="3821" y="599"/>
                  <a:pt x="3782" y="586"/>
                </a:cubicBezTo>
                <a:cubicBezTo>
                  <a:pt x="3754" y="544"/>
                  <a:pt x="3744" y="551"/>
                  <a:pt x="3696" y="538"/>
                </a:cubicBezTo>
                <a:cubicBezTo>
                  <a:pt x="3667" y="541"/>
                  <a:pt x="3636" y="537"/>
                  <a:pt x="3609" y="548"/>
                </a:cubicBezTo>
                <a:cubicBezTo>
                  <a:pt x="3600" y="552"/>
                  <a:pt x="3605" y="568"/>
                  <a:pt x="3600" y="576"/>
                </a:cubicBezTo>
                <a:cubicBezTo>
                  <a:pt x="3591" y="591"/>
                  <a:pt x="3555" y="625"/>
                  <a:pt x="3542" y="634"/>
                </a:cubicBezTo>
                <a:cubicBezTo>
                  <a:pt x="3532" y="662"/>
                  <a:pt x="3569" y="690"/>
                  <a:pt x="3556" y="716"/>
                </a:cubicBezTo>
                <a:cubicBezTo>
                  <a:pt x="3552" y="723"/>
                  <a:pt x="3465" y="751"/>
                  <a:pt x="3456" y="759"/>
                </a:cubicBezTo>
                <a:cubicBezTo>
                  <a:pt x="3439" y="774"/>
                  <a:pt x="3424" y="791"/>
                  <a:pt x="3408" y="807"/>
                </a:cubicBezTo>
                <a:cubicBezTo>
                  <a:pt x="3401" y="813"/>
                  <a:pt x="3388" y="826"/>
                  <a:pt x="3388" y="826"/>
                </a:cubicBezTo>
                <a:cubicBezTo>
                  <a:pt x="3373" y="875"/>
                  <a:pt x="3366" y="885"/>
                  <a:pt x="3321" y="855"/>
                </a:cubicBezTo>
                <a:cubicBezTo>
                  <a:pt x="3295" y="815"/>
                  <a:pt x="3260" y="794"/>
                  <a:pt x="3216" y="778"/>
                </a:cubicBezTo>
                <a:cubicBezTo>
                  <a:pt x="3190" y="702"/>
                  <a:pt x="3229" y="795"/>
                  <a:pt x="3177" y="730"/>
                </a:cubicBezTo>
                <a:cubicBezTo>
                  <a:pt x="3171" y="722"/>
                  <a:pt x="3173" y="710"/>
                  <a:pt x="3168" y="701"/>
                </a:cubicBezTo>
                <a:cubicBezTo>
                  <a:pt x="3152" y="675"/>
                  <a:pt x="3118" y="662"/>
                  <a:pt x="3091" y="653"/>
                </a:cubicBezTo>
                <a:cubicBezTo>
                  <a:pt x="3035" y="597"/>
                  <a:pt x="3019" y="619"/>
                  <a:pt x="2947" y="634"/>
                </a:cubicBezTo>
                <a:cubicBezTo>
                  <a:pt x="2936" y="543"/>
                  <a:pt x="2945" y="526"/>
                  <a:pt x="2860" y="500"/>
                </a:cubicBezTo>
                <a:cubicBezTo>
                  <a:pt x="2840" y="479"/>
                  <a:pt x="2811" y="464"/>
                  <a:pt x="2784" y="452"/>
                </a:cubicBezTo>
                <a:cubicBezTo>
                  <a:pt x="2765" y="444"/>
                  <a:pt x="2726" y="432"/>
                  <a:pt x="2726" y="432"/>
                </a:cubicBezTo>
                <a:cubicBezTo>
                  <a:pt x="2606" y="441"/>
                  <a:pt x="2491" y="461"/>
                  <a:pt x="2371" y="471"/>
                </a:cubicBezTo>
                <a:cubicBezTo>
                  <a:pt x="2342" y="480"/>
                  <a:pt x="2284" y="500"/>
                  <a:pt x="2284" y="500"/>
                </a:cubicBezTo>
                <a:cubicBezTo>
                  <a:pt x="2261" y="534"/>
                  <a:pt x="2263" y="582"/>
                  <a:pt x="2227" y="605"/>
                </a:cubicBezTo>
                <a:cubicBezTo>
                  <a:pt x="2183" y="673"/>
                  <a:pt x="2212" y="640"/>
                  <a:pt x="2164" y="672"/>
                </a:cubicBezTo>
                <a:cubicBezTo>
                  <a:pt x="2142" y="739"/>
                  <a:pt x="2174" y="727"/>
                  <a:pt x="2126" y="744"/>
                </a:cubicBezTo>
                <a:cubicBezTo>
                  <a:pt x="2097" y="788"/>
                  <a:pt x="2068" y="753"/>
                  <a:pt x="2035" y="788"/>
                </a:cubicBezTo>
                <a:cubicBezTo>
                  <a:pt x="2020" y="831"/>
                  <a:pt x="2028" y="832"/>
                  <a:pt x="1982" y="816"/>
                </a:cubicBezTo>
                <a:cubicBezTo>
                  <a:pt x="1910" y="840"/>
                  <a:pt x="1863" y="864"/>
                  <a:pt x="1804" y="884"/>
                </a:cubicBezTo>
                <a:cubicBezTo>
                  <a:pt x="1748" y="966"/>
                  <a:pt x="1824" y="867"/>
                  <a:pt x="1756" y="922"/>
                </a:cubicBezTo>
                <a:cubicBezTo>
                  <a:pt x="1747" y="929"/>
                  <a:pt x="1746" y="943"/>
                  <a:pt x="1737" y="951"/>
                </a:cubicBezTo>
                <a:cubicBezTo>
                  <a:pt x="1688" y="994"/>
                  <a:pt x="1655" y="998"/>
                  <a:pt x="1593" y="1008"/>
                </a:cubicBezTo>
                <a:cubicBezTo>
                  <a:pt x="1571" y="1023"/>
                  <a:pt x="1592" y="1032"/>
                  <a:pt x="1579" y="1042"/>
                </a:cubicBezTo>
                <a:cubicBezTo>
                  <a:pt x="1566" y="1052"/>
                  <a:pt x="1539" y="1066"/>
                  <a:pt x="1514" y="1066"/>
                </a:cubicBezTo>
                <a:cubicBezTo>
                  <a:pt x="1503" y="1069"/>
                  <a:pt x="1439" y="1037"/>
                  <a:pt x="1430" y="1044"/>
                </a:cubicBezTo>
                <a:cubicBezTo>
                  <a:pt x="1422" y="1050"/>
                  <a:pt x="1382" y="1073"/>
                  <a:pt x="1372" y="1076"/>
                </a:cubicBezTo>
                <a:cubicBezTo>
                  <a:pt x="1369" y="1076"/>
                  <a:pt x="1257" y="1053"/>
                  <a:pt x="1228" y="1076"/>
                </a:cubicBezTo>
                <a:cubicBezTo>
                  <a:pt x="1220" y="1082"/>
                  <a:pt x="1225" y="1096"/>
                  <a:pt x="1219" y="1104"/>
                </a:cubicBezTo>
                <a:cubicBezTo>
                  <a:pt x="1198" y="1133"/>
                  <a:pt x="1231" y="1138"/>
                  <a:pt x="1204" y="1157"/>
                </a:cubicBezTo>
                <a:cubicBezTo>
                  <a:pt x="1180" y="1227"/>
                  <a:pt x="1142" y="1149"/>
                  <a:pt x="1106" y="1220"/>
                </a:cubicBezTo>
                <a:cubicBezTo>
                  <a:pt x="1097" y="1238"/>
                  <a:pt x="1116" y="1272"/>
                  <a:pt x="1106" y="1289"/>
                </a:cubicBezTo>
                <a:cubicBezTo>
                  <a:pt x="1092" y="1312"/>
                  <a:pt x="1079" y="1333"/>
                  <a:pt x="1058" y="1347"/>
                </a:cubicBezTo>
                <a:cubicBezTo>
                  <a:pt x="1032" y="1386"/>
                  <a:pt x="1026" y="1386"/>
                  <a:pt x="988" y="1412"/>
                </a:cubicBezTo>
                <a:cubicBezTo>
                  <a:pt x="974" y="1439"/>
                  <a:pt x="982" y="1465"/>
                  <a:pt x="981" y="1488"/>
                </a:cubicBezTo>
                <a:cubicBezTo>
                  <a:pt x="980" y="1511"/>
                  <a:pt x="996" y="1513"/>
                  <a:pt x="984" y="1553"/>
                </a:cubicBezTo>
                <a:cubicBezTo>
                  <a:pt x="959" y="1628"/>
                  <a:pt x="966" y="1709"/>
                  <a:pt x="907" y="1726"/>
                </a:cubicBezTo>
                <a:cubicBezTo>
                  <a:pt x="889" y="1744"/>
                  <a:pt x="864" y="1708"/>
                  <a:pt x="842" y="1702"/>
                </a:cubicBezTo>
                <a:cubicBezTo>
                  <a:pt x="821" y="1706"/>
                  <a:pt x="796" y="1738"/>
                  <a:pt x="780" y="1752"/>
                </a:cubicBezTo>
                <a:cubicBezTo>
                  <a:pt x="763" y="1763"/>
                  <a:pt x="756" y="1782"/>
                  <a:pt x="746" y="1788"/>
                </a:cubicBezTo>
                <a:cubicBezTo>
                  <a:pt x="736" y="1794"/>
                  <a:pt x="728" y="1813"/>
                  <a:pt x="720" y="1786"/>
                </a:cubicBezTo>
                <a:cubicBezTo>
                  <a:pt x="702" y="1734"/>
                  <a:pt x="733" y="1666"/>
                  <a:pt x="700" y="1623"/>
                </a:cubicBezTo>
                <a:cubicBezTo>
                  <a:pt x="682" y="1600"/>
                  <a:pt x="643" y="1629"/>
                  <a:pt x="614" y="1632"/>
                </a:cubicBezTo>
                <a:cubicBezTo>
                  <a:pt x="578" y="1670"/>
                  <a:pt x="547" y="1676"/>
                  <a:pt x="501" y="1702"/>
                </a:cubicBezTo>
                <a:cubicBezTo>
                  <a:pt x="476" y="1710"/>
                  <a:pt x="486" y="1719"/>
                  <a:pt x="463" y="1712"/>
                </a:cubicBezTo>
                <a:cubicBezTo>
                  <a:pt x="440" y="1705"/>
                  <a:pt x="379" y="1697"/>
                  <a:pt x="364" y="1661"/>
                </a:cubicBezTo>
                <a:cubicBezTo>
                  <a:pt x="348" y="1608"/>
                  <a:pt x="366" y="1552"/>
                  <a:pt x="372" y="1498"/>
                </a:cubicBezTo>
                <a:cubicBezTo>
                  <a:pt x="376" y="1456"/>
                  <a:pt x="407" y="1476"/>
                  <a:pt x="417" y="1431"/>
                </a:cubicBezTo>
                <a:cubicBezTo>
                  <a:pt x="427" y="1386"/>
                  <a:pt x="458" y="1226"/>
                  <a:pt x="432" y="1229"/>
                </a:cubicBezTo>
                <a:cubicBezTo>
                  <a:pt x="406" y="1232"/>
                  <a:pt x="297" y="1442"/>
                  <a:pt x="259" y="1450"/>
                </a:cubicBezTo>
                <a:cubicBezTo>
                  <a:pt x="205" y="1396"/>
                  <a:pt x="215" y="1363"/>
                  <a:pt x="201" y="1277"/>
                </a:cubicBezTo>
                <a:cubicBezTo>
                  <a:pt x="193" y="1230"/>
                  <a:pt x="170" y="1173"/>
                  <a:pt x="144" y="1133"/>
                </a:cubicBezTo>
                <a:cubicBezTo>
                  <a:pt x="132" y="1031"/>
                  <a:pt x="142" y="950"/>
                  <a:pt x="172" y="855"/>
                </a:cubicBezTo>
                <a:cubicBezTo>
                  <a:pt x="169" y="842"/>
                  <a:pt x="168" y="828"/>
                  <a:pt x="163" y="816"/>
                </a:cubicBezTo>
                <a:cubicBezTo>
                  <a:pt x="159" y="806"/>
                  <a:pt x="146" y="799"/>
                  <a:pt x="144" y="788"/>
                </a:cubicBezTo>
                <a:cubicBezTo>
                  <a:pt x="105" y="540"/>
                  <a:pt x="156" y="699"/>
                  <a:pt x="124" y="605"/>
                </a:cubicBezTo>
                <a:cubicBezTo>
                  <a:pt x="148" y="582"/>
                  <a:pt x="153" y="556"/>
                  <a:pt x="172" y="528"/>
                </a:cubicBezTo>
                <a:cubicBezTo>
                  <a:pt x="169" y="499"/>
                  <a:pt x="173" y="469"/>
                  <a:pt x="163" y="442"/>
                </a:cubicBezTo>
                <a:cubicBezTo>
                  <a:pt x="159" y="431"/>
                  <a:pt x="141" y="432"/>
                  <a:pt x="134" y="423"/>
                </a:cubicBezTo>
                <a:cubicBezTo>
                  <a:pt x="128" y="415"/>
                  <a:pt x="127" y="404"/>
                  <a:pt x="124" y="394"/>
                </a:cubicBezTo>
                <a:cubicBezTo>
                  <a:pt x="118" y="375"/>
                  <a:pt x="111" y="355"/>
                  <a:pt x="105" y="336"/>
                </a:cubicBezTo>
                <a:cubicBezTo>
                  <a:pt x="102" y="327"/>
                  <a:pt x="96" y="308"/>
                  <a:pt x="96" y="308"/>
                </a:cubicBezTo>
                <a:cubicBezTo>
                  <a:pt x="99" y="298"/>
                  <a:pt x="98" y="286"/>
                  <a:pt x="105" y="279"/>
                </a:cubicBezTo>
                <a:cubicBezTo>
                  <a:pt x="112" y="272"/>
                  <a:pt x="128" y="277"/>
                  <a:pt x="134" y="269"/>
                </a:cubicBezTo>
                <a:cubicBezTo>
                  <a:pt x="146" y="253"/>
                  <a:pt x="153" y="212"/>
                  <a:pt x="153" y="212"/>
                </a:cubicBezTo>
                <a:cubicBezTo>
                  <a:pt x="123" y="181"/>
                  <a:pt x="118" y="137"/>
                  <a:pt x="105" y="96"/>
                </a:cubicBezTo>
                <a:cubicBezTo>
                  <a:pt x="98" y="74"/>
                  <a:pt x="67" y="71"/>
                  <a:pt x="48" y="58"/>
                </a:cubicBezTo>
                <a:cubicBezTo>
                  <a:pt x="38" y="52"/>
                  <a:pt x="19" y="39"/>
                  <a:pt x="19" y="39"/>
                </a:cubicBezTo>
                <a:cubicBezTo>
                  <a:pt x="8" y="6"/>
                  <a:pt x="16" y="18"/>
                  <a:pt x="0" y="0"/>
                </a:cubicBezTo>
              </a:path>
            </a:pathLst>
          </a:custGeom>
          <a:noFill/>
          <a:ln w="38100" cmpd="sng">
            <a:solidFill>
              <a:srgbClr val="99CC00"/>
            </a:solidFill>
            <a:round/>
          </a:ln>
          <a:effectLst/>
        </p:spPr>
        <p:txBody>
          <a:bodyPr wrap="none" anchor="ctr"/>
          <a:lstStyle/>
          <a:p>
            <a:endParaRPr lang="zh-CN" altLang="en-US" sz="1715"/>
          </a:p>
        </p:txBody>
      </p:sp>
      <p:sp>
        <p:nvSpPr>
          <p:cNvPr id="48" name="AutoShape 39"/>
          <p:cNvSpPr>
            <a:spLocks noChangeArrowheads="1"/>
          </p:cNvSpPr>
          <p:nvPr/>
        </p:nvSpPr>
        <p:spPr bwMode="auto">
          <a:xfrm>
            <a:off x="6850440" y="5665086"/>
            <a:ext cx="217714" cy="217714"/>
          </a:xfrm>
          <a:prstGeom prst="star5">
            <a:avLst/>
          </a:prstGeom>
          <a:solidFill>
            <a:srgbClr val="FF0000"/>
          </a:solidFill>
          <a:ln w="9525">
            <a:solidFill>
              <a:schemeClr val="tx1"/>
            </a:solidFill>
            <a:miter lim="800000"/>
          </a:ln>
          <a:effectLst/>
        </p:spPr>
        <p:txBody>
          <a:bodyPr wrap="none" anchor="ctr"/>
          <a:lstStyle/>
          <a:p>
            <a:endParaRPr lang="zh-CN" altLang="en-US" sz="1715"/>
          </a:p>
        </p:txBody>
      </p:sp>
      <p:sp>
        <p:nvSpPr>
          <p:cNvPr id="49" name="AutoShape 40"/>
          <p:cNvSpPr>
            <a:spLocks noChangeArrowheads="1"/>
          </p:cNvSpPr>
          <p:nvPr/>
        </p:nvSpPr>
        <p:spPr bwMode="auto">
          <a:xfrm>
            <a:off x="3657298" y="5592514"/>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2" name="AutoShape 41"/>
          <p:cNvSpPr>
            <a:spLocks noChangeArrowheads="1"/>
          </p:cNvSpPr>
          <p:nvPr/>
        </p:nvSpPr>
        <p:spPr bwMode="auto">
          <a:xfrm>
            <a:off x="2205869" y="4141086"/>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3" name="AutoShape 42"/>
          <p:cNvSpPr>
            <a:spLocks noChangeArrowheads="1"/>
          </p:cNvSpPr>
          <p:nvPr/>
        </p:nvSpPr>
        <p:spPr bwMode="auto">
          <a:xfrm>
            <a:off x="2133298" y="4431371"/>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4" name="AutoShape 43"/>
          <p:cNvSpPr>
            <a:spLocks noChangeArrowheads="1"/>
          </p:cNvSpPr>
          <p:nvPr/>
        </p:nvSpPr>
        <p:spPr bwMode="auto">
          <a:xfrm>
            <a:off x="2496155" y="3052514"/>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5" name="AutoShape 44"/>
          <p:cNvSpPr>
            <a:spLocks noChangeArrowheads="1"/>
          </p:cNvSpPr>
          <p:nvPr/>
        </p:nvSpPr>
        <p:spPr bwMode="auto">
          <a:xfrm>
            <a:off x="4237869" y="1238229"/>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6" name="Freeform 45"/>
          <p:cNvSpPr/>
          <p:nvPr/>
        </p:nvSpPr>
        <p:spPr bwMode="auto">
          <a:xfrm>
            <a:off x="3004155" y="4576514"/>
            <a:ext cx="456595" cy="710595"/>
          </a:xfrm>
          <a:custGeom>
            <a:avLst/>
            <a:gdLst/>
            <a:ahLst/>
            <a:cxnLst>
              <a:cxn ang="0">
                <a:pos x="268" y="0"/>
              </a:cxn>
              <a:cxn ang="0">
                <a:pos x="220" y="76"/>
              </a:cxn>
              <a:cxn ang="0">
                <a:pos x="283" y="216"/>
              </a:cxn>
              <a:cxn ang="0">
                <a:pos x="302" y="259"/>
              </a:cxn>
              <a:cxn ang="0">
                <a:pos x="273" y="345"/>
              </a:cxn>
              <a:cxn ang="0">
                <a:pos x="235" y="374"/>
              </a:cxn>
              <a:cxn ang="0">
                <a:pos x="206" y="364"/>
              </a:cxn>
              <a:cxn ang="0">
                <a:pos x="192" y="360"/>
              </a:cxn>
              <a:cxn ang="0">
                <a:pos x="163" y="350"/>
              </a:cxn>
              <a:cxn ang="0">
                <a:pos x="105" y="369"/>
              </a:cxn>
              <a:cxn ang="0">
                <a:pos x="67" y="398"/>
              </a:cxn>
              <a:cxn ang="0">
                <a:pos x="43" y="441"/>
              </a:cxn>
              <a:cxn ang="0">
                <a:pos x="14" y="460"/>
              </a:cxn>
              <a:cxn ang="0">
                <a:pos x="0" y="470"/>
              </a:cxn>
            </a:cxnLst>
            <a:rect l="0" t="0" r="r" b="b"/>
            <a:pathLst>
              <a:path w="302" h="470">
                <a:moveTo>
                  <a:pt x="268" y="0"/>
                </a:moveTo>
                <a:cubicBezTo>
                  <a:pt x="252" y="12"/>
                  <a:pt x="231" y="60"/>
                  <a:pt x="220" y="76"/>
                </a:cubicBezTo>
                <a:cubicBezTo>
                  <a:pt x="203" y="139"/>
                  <a:pt x="234" y="183"/>
                  <a:pt x="283" y="216"/>
                </a:cubicBezTo>
                <a:cubicBezTo>
                  <a:pt x="288" y="231"/>
                  <a:pt x="297" y="244"/>
                  <a:pt x="302" y="259"/>
                </a:cubicBezTo>
                <a:cubicBezTo>
                  <a:pt x="299" y="288"/>
                  <a:pt x="300" y="329"/>
                  <a:pt x="273" y="345"/>
                </a:cubicBezTo>
                <a:cubicBezTo>
                  <a:pt x="262" y="364"/>
                  <a:pt x="252" y="362"/>
                  <a:pt x="235" y="374"/>
                </a:cubicBezTo>
                <a:cubicBezTo>
                  <a:pt x="225" y="371"/>
                  <a:pt x="216" y="367"/>
                  <a:pt x="206" y="364"/>
                </a:cubicBezTo>
                <a:cubicBezTo>
                  <a:pt x="201" y="363"/>
                  <a:pt x="197" y="362"/>
                  <a:pt x="192" y="360"/>
                </a:cubicBezTo>
                <a:cubicBezTo>
                  <a:pt x="182" y="357"/>
                  <a:pt x="163" y="350"/>
                  <a:pt x="163" y="350"/>
                </a:cubicBezTo>
                <a:cubicBezTo>
                  <a:pt x="139" y="354"/>
                  <a:pt x="125" y="356"/>
                  <a:pt x="105" y="369"/>
                </a:cubicBezTo>
                <a:cubicBezTo>
                  <a:pt x="89" y="379"/>
                  <a:pt x="85" y="392"/>
                  <a:pt x="67" y="398"/>
                </a:cubicBezTo>
                <a:cubicBezTo>
                  <a:pt x="58" y="423"/>
                  <a:pt x="65" y="408"/>
                  <a:pt x="43" y="441"/>
                </a:cubicBezTo>
                <a:cubicBezTo>
                  <a:pt x="37" y="451"/>
                  <a:pt x="24" y="454"/>
                  <a:pt x="14" y="460"/>
                </a:cubicBezTo>
                <a:cubicBezTo>
                  <a:pt x="9" y="463"/>
                  <a:pt x="0" y="470"/>
                  <a:pt x="0" y="470"/>
                </a:cubicBezTo>
              </a:path>
            </a:pathLst>
          </a:custGeom>
          <a:noFill/>
          <a:ln w="28575" cmpd="sng">
            <a:solidFill>
              <a:srgbClr val="99CC00"/>
            </a:solidFill>
            <a:round/>
          </a:ln>
          <a:effectLst/>
        </p:spPr>
        <p:txBody>
          <a:bodyPr wrap="none" anchor="ctr"/>
          <a:lstStyle/>
          <a:p>
            <a:endParaRPr lang="zh-CN" altLang="en-US" sz="1715"/>
          </a:p>
        </p:txBody>
      </p:sp>
      <p:sp>
        <p:nvSpPr>
          <p:cNvPr id="57" name="Freeform 46"/>
          <p:cNvSpPr/>
          <p:nvPr/>
        </p:nvSpPr>
        <p:spPr bwMode="auto">
          <a:xfrm>
            <a:off x="5907012" y="5955371"/>
            <a:ext cx="72571" cy="435429"/>
          </a:xfrm>
          <a:custGeom>
            <a:avLst/>
            <a:gdLst/>
            <a:ahLst/>
            <a:cxnLst>
              <a:cxn ang="0">
                <a:pos x="48" y="0"/>
              </a:cxn>
              <a:cxn ang="0">
                <a:pos x="38" y="144"/>
              </a:cxn>
              <a:cxn ang="0">
                <a:pos x="0" y="288"/>
              </a:cxn>
            </a:cxnLst>
            <a:rect l="0" t="0" r="r" b="b"/>
            <a:pathLst>
              <a:path w="48" h="288">
                <a:moveTo>
                  <a:pt x="48" y="0"/>
                </a:moveTo>
                <a:lnTo>
                  <a:pt x="38" y="144"/>
                </a:lnTo>
                <a:lnTo>
                  <a:pt x="0"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62" name="Freeform 47"/>
          <p:cNvSpPr/>
          <p:nvPr/>
        </p:nvSpPr>
        <p:spPr bwMode="auto">
          <a:xfrm>
            <a:off x="6269869" y="5955371"/>
            <a:ext cx="72571" cy="435429"/>
          </a:xfrm>
          <a:custGeom>
            <a:avLst/>
            <a:gdLst/>
            <a:ahLst/>
            <a:cxnLst>
              <a:cxn ang="0">
                <a:pos x="48" y="0"/>
              </a:cxn>
              <a:cxn ang="0">
                <a:pos x="43" y="168"/>
              </a:cxn>
              <a:cxn ang="0">
                <a:pos x="0" y="288"/>
              </a:cxn>
            </a:cxnLst>
            <a:rect l="0" t="0" r="r" b="b"/>
            <a:pathLst>
              <a:path w="48" h="288">
                <a:moveTo>
                  <a:pt x="48" y="0"/>
                </a:moveTo>
                <a:lnTo>
                  <a:pt x="43" y="168"/>
                </a:lnTo>
                <a:lnTo>
                  <a:pt x="0"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67" name="Freeform 48"/>
          <p:cNvSpPr/>
          <p:nvPr/>
        </p:nvSpPr>
        <p:spPr bwMode="auto">
          <a:xfrm>
            <a:off x="6632726" y="5882800"/>
            <a:ext cx="28727" cy="435429"/>
          </a:xfrm>
          <a:custGeom>
            <a:avLst/>
            <a:gdLst/>
            <a:ahLst/>
            <a:cxnLst>
              <a:cxn ang="0">
                <a:pos x="0" y="0"/>
              </a:cxn>
              <a:cxn ang="0">
                <a:pos x="19" y="101"/>
              </a:cxn>
              <a:cxn ang="0">
                <a:pos x="19" y="187"/>
              </a:cxn>
              <a:cxn ang="0">
                <a:pos x="1" y="288"/>
              </a:cxn>
            </a:cxnLst>
            <a:rect l="0" t="0" r="r" b="b"/>
            <a:pathLst>
              <a:path w="19" h="288">
                <a:moveTo>
                  <a:pt x="0" y="0"/>
                </a:moveTo>
                <a:lnTo>
                  <a:pt x="19" y="101"/>
                </a:lnTo>
                <a:lnTo>
                  <a:pt x="19" y="187"/>
                </a:lnTo>
                <a:lnTo>
                  <a:pt x="1"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4" name="Freeform 49"/>
          <p:cNvSpPr/>
          <p:nvPr/>
        </p:nvSpPr>
        <p:spPr bwMode="auto">
          <a:xfrm>
            <a:off x="5108726" y="5737657"/>
            <a:ext cx="217714" cy="508000"/>
          </a:xfrm>
          <a:custGeom>
            <a:avLst/>
            <a:gdLst/>
            <a:ahLst/>
            <a:cxnLst>
              <a:cxn ang="0">
                <a:pos x="144" y="0"/>
              </a:cxn>
              <a:cxn ang="0">
                <a:pos x="101" y="125"/>
              </a:cxn>
              <a:cxn ang="0">
                <a:pos x="48" y="240"/>
              </a:cxn>
              <a:cxn ang="0">
                <a:pos x="0" y="336"/>
              </a:cxn>
            </a:cxnLst>
            <a:rect l="0" t="0" r="r" b="b"/>
            <a:pathLst>
              <a:path w="144" h="336">
                <a:moveTo>
                  <a:pt x="144" y="0"/>
                </a:moveTo>
                <a:lnTo>
                  <a:pt x="101" y="125"/>
                </a:lnTo>
                <a:lnTo>
                  <a:pt x="48" y="240"/>
                </a:lnTo>
                <a:lnTo>
                  <a:pt x="0" y="336"/>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5" name="Line 50"/>
          <p:cNvSpPr>
            <a:spLocks noChangeShapeType="1"/>
          </p:cNvSpPr>
          <p:nvPr/>
        </p:nvSpPr>
        <p:spPr bwMode="auto">
          <a:xfrm rot="17077253">
            <a:off x="5327197" y="5809473"/>
            <a:ext cx="1511" cy="72571"/>
          </a:xfrm>
          <a:prstGeom prst="line">
            <a:avLst/>
          </a:prstGeom>
          <a:noFill/>
          <a:ln w="38100">
            <a:solidFill>
              <a:schemeClr val="tx1"/>
            </a:solidFill>
            <a:round/>
          </a:ln>
          <a:effectLst/>
        </p:spPr>
        <p:txBody>
          <a:bodyPr wrap="none" anchor="ctr"/>
          <a:lstStyle/>
          <a:p>
            <a:endParaRPr lang="zh-CN" altLang="en-US" sz="1715"/>
          </a:p>
        </p:txBody>
      </p:sp>
      <p:sp>
        <p:nvSpPr>
          <p:cNvPr id="76" name="Line 51"/>
          <p:cNvSpPr>
            <a:spLocks noChangeShapeType="1"/>
          </p:cNvSpPr>
          <p:nvPr/>
        </p:nvSpPr>
        <p:spPr bwMode="auto">
          <a:xfrm>
            <a:off x="5253869" y="5955371"/>
            <a:ext cx="72571" cy="0"/>
          </a:xfrm>
          <a:prstGeom prst="line">
            <a:avLst/>
          </a:prstGeom>
          <a:noFill/>
          <a:ln w="38100">
            <a:solidFill>
              <a:schemeClr val="tx1"/>
            </a:solidFill>
            <a:round/>
          </a:ln>
          <a:effectLst/>
        </p:spPr>
        <p:txBody>
          <a:bodyPr wrap="none" anchor="ctr"/>
          <a:lstStyle/>
          <a:p>
            <a:endParaRPr lang="zh-CN" altLang="en-US" sz="1715"/>
          </a:p>
        </p:txBody>
      </p:sp>
      <p:sp>
        <p:nvSpPr>
          <p:cNvPr id="77" name="Line 52"/>
          <p:cNvSpPr>
            <a:spLocks noChangeShapeType="1"/>
          </p:cNvSpPr>
          <p:nvPr/>
        </p:nvSpPr>
        <p:spPr bwMode="auto">
          <a:xfrm>
            <a:off x="5181298" y="6100514"/>
            <a:ext cx="0" cy="0"/>
          </a:xfrm>
          <a:prstGeom prst="line">
            <a:avLst/>
          </a:prstGeom>
          <a:noFill/>
          <a:ln w="38100">
            <a:solidFill>
              <a:schemeClr val="tx1"/>
            </a:solidFill>
            <a:round/>
          </a:ln>
          <a:effectLst/>
        </p:spPr>
        <p:txBody>
          <a:bodyPr wrap="none" anchor="ctr"/>
          <a:lstStyle/>
          <a:p>
            <a:endParaRPr lang="zh-CN" altLang="en-US" sz="1715"/>
          </a:p>
        </p:txBody>
      </p:sp>
      <p:sp>
        <p:nvSpPr>
          <p:cNvPr id="78" name="Line 53"/>
          <p:cNvSpPr>
            <a:spLocks noChangeShapeType="1"/>
          </p:cNvSpPr>
          <p:nvPr/>
        </p:nvSpPr>
        <p:spPr bwMode="auto">
          <a:xfrm rot="735886">
            <a:off x="5181298" y="6100514"/>
            <a:ext cx="72571" cy="1512"/>
          </a:xfrm>
          <a:prstGeom prst="line">
            <a:avLst/>
          </a:prstGeom>
          <a:noFill/>
          <a:ln w="38100">
            <a:solidFill>
              <a:schemeClr val="tx1"/>
            </a:solidFill>
            <a:round/>
          </a:ln>
          <a:effectLst/>
        </p:spPr>
        <p:txBody>
          <a:bodyPr wrap="none" anchor="ctr"/>
          <a:lstStyle/>
          <a:p>
            <a:endParaRPr lang="zh-CN" altLang="en-US" sz="1715"/>
          </a:p>
        </p:txBody>
      </p:sp>
      <p:sp>
        <p:nvSpPr>
          <p:cNvPr id="79" name="Line 54"/>
          <p:cNvSpPr>
            <a:spLocks noChangeShapeType="1"/>
          </p:cNvSpPr>
          <p:nvPr/>
        </p:nvSpPr>
        <p:spPr bwMode="auto">
          <a:xfrm>
            <a:off x="5108726" y="6173086"/>
            <a:ext cx="72571" cy="0"/>
          </a:xfrm>
          <a:prstGeom prst="line">
            <a:avLst/>
          </a:prstGeom>
          <a:noFill/>
          <a:ln w="9525">
            <a:solidFill>
              <a:schemeClr val="tx1"/>
            </a:solidFill>
            <a:round/>
          </a:ln>
          <a:effectLst/>
        </p:spPr>
        <p:txBody>
          <a:bodyPr wrap="none" anchor="ctr"/>
          <a:lstStyle/>
          <a:p>
            <a:endParaRPr lang="zh-CN" altLang="en-US" sz="1715"/>
          </a:p>
        </p:txBody>
      </p:sp>
      <p:sp>
        <p:nvSpPr>
          <p:cNvPr id="80" name="Freeform 55"/>
          <p:cNvSpPr/>
          <p:nvPr/>
        </p:nvSpPr>
        <p:spPr bwMode="auto">
          <a:xfrm>
            <a:off x="5129893" y="6173086"/>
            <a:ext cx="95250" cy="15119"/>
          </a:xfrm>
          <a:custGeom>
            <a:avLst/>
            <a:gdLst/>
            <a:ahLst/>
            <a:cxnLst>
              <a:cxn ang="0">
                <a:pos x="0" y="0"/>
              </a:cxn>
              <a:cxn ang="0">
                <a:pos x="63" y="10"/>
              </a:cxn>
            </a:cxnLst>
            <a:rect l="0" t="0" r="r" b="b"/>
            <a:pathLst>
              <a:path w="63" h="10">
                <a:moveTo>
                  <a:pt x="0" y="0"/>
                </a:moveTo>
                <a:lnTo>
                  <a:pt x="63" y="1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1" name="Line 56"/>
          <p:cNvSpPr>
            <a:spLocks noChangeShapeType="1"/>
          </p:cNvSpPr>
          <p:nvPr/>
        </p:nvSpPr>
        <p:spPr bwMode="auto">
          <a:xfrm>
            <a:off x="5979583" y="6027943"/>
            <a:ext cx="72571" cy="0"/>
          </a:xfrm>
          <a:prstGeom prst="line">
            <a:avLst/>
          </a:prstGeom>
          <a:noFill/>
          <a:ln w="38100">
            <a:solidFill>
              <a:schemeClr val="tx1"/>
            </a:solidFill>
            <a:round/>
          </a:ln>
          <a:effectLst/>
        </p:spPr>
        <p:txBody>
          <a:bodyPr wrap="none" anchor="ctr"/>
          <a:lstStyle/>
          <a:p>
            <a:endParaRPr lang="zh-CN" altLang="en-US" sz="1715"/>
          </a:p>
        </p:txBody>
      </p:sp>
      <p:sp>
        <p:nvSpPr>
          <p:cNvPr id="82" name="Line 57"/>
          <p:cNvSpPr>
            <a:spLocks noChangeShapeType="1"/>
          </p:cNvSpPr>
          <p:nvPr/>
        </p:nvSpPr>
        <p:spPr bwMode="auto">
          <a:xfrm>
            <a:off x="5979583" y="6173086"/>
            <a:ext cx="72571" cy="0"/>
          </a:xfrm>
          <a:prstGeom prst="line">
            <a:avLst/>
          </a:prstGeom>
          <a:noFill/>
          <a:ln w="38100">
            <a:solidFill>
              <a:schemeClr val="tx1"/>
            </a:solidFill>
            <a:round/>
          </a:ln>
          <a:effectLst/>
        </p:spPr>
        <p:txBody>
          <a:bodyPr wrap="none" anchor="ctr"/>
          <a:lstStyle/>
          <a:p>
            <a:endParaRPr lang="zh-CN" altLang="en-US" sz="1715"/>
          </a:p>
        </p:txBody>
      </p:sp>
      <p:sp>
        <p:nvSpPr>
          <p:cNvPr id="83" name="Freeform 58"/>
          <p:cNvSpPr/>
          <p:nvPr/>
        </p:nvSpPr>
        <p:spPr bwMode="auto">
          <a:xfrm>
            <a:off x="5964464" y="6238098"/>
            <a:ext cx="87690" cy="9071"/>
          </a:xfrm>
          <a:custGeom>
            <a:avLst/>
            <a:gdLst/>
            <a:ahLst/>
            <a:cxnLst>
              <a:cxn ang="0">
                <a:pos x="0" y="0"/>
              </a:cxn>
              <a:cxn ang="0">
                <a:pos x="58" y="6"/>
              </a:cxn>
            </a:cxnLst>
            <a:rect l="0" t="0" r="r" b="b"/>
            <a:pathLst>
              <a:path w="58" h="6">
                <a:moveTo>
                  <a:pt x="0" y="0"/>
                </a:moveTo>
                <a:lnTo>
                  <a:pt x="58" y="6"/>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4" name="Freeform 59"/>
          <p:cNvSpPr/>
          <p:nvPr/>
        </p:nvSpPr>
        <p:spPr bwMode="auto">
          <a:xfrm>
            <a:off x="5907012" y="6318229"/>
            <a:ext cx="123976" cy="7560"/>
          </a:xfrm>
          <a:custGeom>
            <a:avLst/>
            <a:gdLst/>
            <a:ahLst/>
            <a:cxnLst>
              <a:cxn ang="0">
                <a:pos x="0" y="0"/>
              </a:cxn>
              <a:cxn ang="0">
                <a:pos x="82" y="5"/>
              </a:cxn>
            </a:cxnLst>
            <a:rect l="0" t="0" r="r" b="b"/>
            <a:pathLst>
              <a:path w="82" h="5">
                <a:moveTo>
                  <a:pt x="0" y="0"/>
                </a:moveTo>
                <a:lnTo>
                  <a:pt x="82" y="5"/>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5" name="Line 60"/>
          <p:cNvSpPr>
            <a:spLocks noChangeShapeType="1"/>
          </p:cNvSpPr>
          <p:nvPr/>
        </p:nvSpPr>
        <p:spPr bwMode="auto">
          <a:xfrm>
            <a:off x="6342440" y="6173086"/>
            <a:ext cx="72571" cy="0"/>
          </a:xfrm>
          <a:prstGeom prst="line">
            <a:avLst/>
          </a:prstGeom>
          <a:noFill/>
          <a:ln w="38100">
            <a:solidFill>
              <a:schemeClr val="tx1"/>
            </a:solidFill>
            <a:round/>
          </a:ln>
          <a:effectLst/>
        </p:spPr>
        <p:txBody>
          <a:bodyPr wrap="none" anchor="ctr"/>
          <a:lstStyle/>
          <a:p>
            <a:endParaRPr lang="zh-CN" altLang="en-US" sz="1715"/>
          </a:p>
        </p:txBody>
      </p:sp>
      <p:sp>
        <p:nvSpPr>
          <p:cNvPr id="86" name="Freeform 61"/>
          <p:cNvSpPr/>
          <p:nvPr/>
        </p:nvSpPr>
        <p:spPr bwMode="auto">
          <a:xfrm>
            <a:off x="6342440" y="6245657"/>
            <a:ext cx="65012" cy="1512"/>
          </a:xfrm>
          <a:custGeom>
            <a:avLst/>
            <a:gdLst/>
            <a:ahLst/>
            <a:cxnLst>
              <a:cxn ang="0">
                <a:pos x="43" y="0"/>
              </a:cxn>
              <a:cxn ang="0">
                <a:pos x="0" y="0"/>
              </a:cxn>
            </a:cxnLst>
            <a:rect l="0" t="0" r="r" b="b"/>
            <a:pathLst>
              <a:path w="43" h="1">
                <a:moveTo>
                  <a:pt x="43" y="0"/>
                </a:moveTo>
                <a:lnTo>
                  <a:pt x="0" y="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7" name="Freeform 62"/>
          <p:cNvSpPr/>
          <p:nvPr/>
        </p:nvSpPr>
        <p:spPr bwMode="auto">
          <a:xfrm>
            <a:off x="6306155" y="6318229"/>
            <a:ext cx="72571" cy="15119"/>
          </a:xfrm>
          <a:custGeom>
            <a:avLst/>
            <a:gdLst/>
            <a:ahLst/>
            <a:cxnLst>
              <a:cxn ang="0">
                <a:pos x="0" y="10"/>
              </a:cxn>
              <a:cxn ang="0">
                <a:pos x="48" y="0"/>
              </a:cxn>
            </a:cxnLst>
            <a:rect l="0" t="0" r="r" b="b"/>
            <a:pathLst>
              <a:path w="48" h="10">
                <a:moveTo>
                  <a:pt x="0" y="10"/>
                </a:moveTo>
                <a:lnTo>
                  <a:pt x="48" y="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8" name="Freeform 63"/>
          <p:cNvSpPr/>
          <p:nvPr/>
        </p:nvSpPr>
        <p:spPr bwMode="auto">
          <a:xfrm>
            <a:off x="6342440" y="6027943"/>
            <a:ext cx="72571" cy="1512"/>
          </a:xfrm>
          <a:custGeom>
            <a:avLst/>
            <a:gdLst/>
            <a:ahLst/>
            <a:cxnLst>
              <a:cxn ang="0">
                <a:pos x="0" y="0"/>
              </a:cxn>
              <a:cxn ang="0">
                <a:pos x="48" y="1"/>
              </a:cxn>
            </a:cxnLst>
            <a:rect l="0" t="0" r="r" b="b"/>
            <a:pathLst>
              <a:path w="48" h="1">
                <a:moveTo>
                  <a:pt x="0" y="0"/>
                </a:moveTo>
                <a:lnTo>
                  <a:pt x="48" y="1"/>
                </a:lnTo>
              </a:path>
            </a:pathLst>
          </a:custGeom>
          <a:noFill/>
          <a:ln w="38100">
            <a:solidFill>
              <a:schemeClr val="tx1"/>
            </a:solidFill>
            <a:round/>
          </a:ln>
          <a:effectLst/>
        </p:spPr>
        <p:txBody>
          <a:bodyPr wrap="none" anchor="ctr"/>
          <a:lstStyle/>
          <a:p>
            <a:endParaRPr lang="zh-CN" altLang="en-US" sz="1715"/>
          </a:p>
        </p:txBody>
      </p:sp>
      <p:sp>
        <p:nvSpPr>
          <p:cNvPr id="89" name="Line 64"/>
          <p:cNvSpPr>
            <a:spLocks noChangeShapeType="1"/>
          </p:cNvSpPr>
          <p:nvPr/>
        </p:nvSpPr>
        <p:spPr bwMode="auto">
          <a:xfrm>
            <a:off x="6632726" y="6245657"/>
            <a:ext cx="72571" cy="0"/>
          </a:xfrm>
          <a:prstGeom prst="line">
            <a:avLst/>
          </a:prstGeom>
          <a:noFill/>
          <a:ln w="38100">
            <a:solidFill>
              <a:schemeClr val="tx1"/>
            </a:solidFill>
            <a:round/>
          </a:ln>
          <a:effectLst/>
        </p:spPr>
        <p:txBody>
          <a:bodyPr wrap="none" anchor="ctr"/>
          <a:lstStyle/>
          <a:p>
            <a:endParaRPr lang="zh-CN" altLang="en-US" sz="1715"/>
          </a:p>
        </p:txBody>
      </p:sp>
      <p:sp>
        <p:nvSpPr>
          <p:cNvPr id="90" name="Line 65"/>
          <p:cNvSpPr>
            <a:spLocks noChangeShapeType="1"/>
          </p:cNvSpPr>
          <p:nvPr/>
        </p:nvSpPr>
        <p:spPr bwMode="auto">
          <a:xfrm>
            <a:off x="6632726" y="6318229"/>
            <a:ext cx="72571" cy="0"/>
          </a:xfrm>
          <a:prstGeom prst="line">
            <a:avLst/>
          </a:prstGeom>
          <a:noFill/>
          <a:ln w="38100">
            <a:solidFill>
              <a:schemeClr val="tx1"/>
            </a:solidFill>
            <a:round/>
          </a:ln>
          <a:effectLst/>
        </p:spPr>
        <p:txBody>
          <a:bodyPr wrap="none" anchor="ctr"/>
          <a:lstStyle/>
          <a:p>
            <a:endParaRPr lang="zh-CN" altLang="en-US" sz="1715"/>
          </a:p>
        </p:txBody>
      </p:sp>
      <p:sp>
        <p:nvSpPr>
          <p:cNvPr id="91" name="Line 66"/>
          <p:cNvSpPr>
            <a:spLocks noChangeShapeType="1"/>
          </p:cNvSpPr>
          <p:nvPr/>
        </p:nvSpPr>
        <p:spPr bwMode="auto">
          <a:xfrm>
            <a:off x="6632726" y="5955371"/>
            <a:ext cx="72571" cy="0"/>
          </a:xfrm>
          <a:prstGeom prst="line">
            <a:avLst/>
          </a:prstGeom>
          <a:noFill/>
          <a:ln w="38100">
            <a:solidFill>
              <a:schemeClr val="tx1"/>
            </a:solidFill>
            <a:round/>
          </a:ln>
          <a:effectLst/>
        </p:spPr>
        <p:txBody>
          <a:bodyPr wrap="none" anchor="ctr"/>
          <a:lstStyle/>
          <a:p>
            <a:endParaRPr lang="zh-CN" altLang="en-US" sz="1715"/>
          </a:p>
        </p:txBody>
      </p:sp>
      <p:sp>
        <p:nvSpPr>
          <p:cNvPr id="92" name="Freeform 67"/>
          <p:cNvSpPr/>
          <p:nvPr/>
        </p:nvSpPr>
        <p:spPr bwMode="auto">
          <a:xfrm>
            <a:off x="2859012" y="4286229"/>
            <a:ext cx="1460500" cy="1451429"/>
          </a:xfrm>
          <a:custGeom>
            <a:avLst/>
            <a:gdLst/>
            <a:ahLst/>
            <a:cxnLst>
              <a:cxn ang="0">
                <a:pos x="715" y="0"/>
              </a:cxn>
              <a:cxn ang="0">
                <a:pos x="769" y="101"/>
              </a:cxn>
              <a:cxn ang="0">
                <a:pos x="812" y="159"/>
              </a:cxn>
              <a:cxn ang="0">
                <a:pos x="822" y="192"/>
              </a:cxn>
              <a:cxn ang="0">
                <a:pos x="851" y="202"/>
              </a:cxn>
              <a:cxn ang="0">
                <a:pos x="865" y="207"/>
              </a:cxn>
              <a:cxn ang="0">
                <a:pos x="913" y="211"/>
              </a:cxn>
              <a:cxn ang="0">
                <a:pos x="947" y="269"/>
              </a:cxn>
              <a:cxn ang="0">
                <a:pos x="966" y="331"/>
              </a:cxn>
              <a:cxn ang="0">
                <a:pos x="947" y="437"/>
              </a:cxn>
              <a:cxn ang="0">
                <a:pos x="937" y="466"/>
              </a:cxn>
              <a:cxn ang="0">
                <a:pos x="932" y="480"/>
              </a:cxn>
              <a:cxn ang="0">
                <a:pos x="865" y="619"/>
              </a:cxn>
              <a:cxn ang="0">
                <a:pos x="827" y="653"/>
              </a:cxn>
              <a:cxn ang="0">
                <a:pos x="798" y="667"/>
              </a:cxn>
              <a:cxn ang="0">
                <a:pos x="764" y="687"/>
              </a:cxn>
              <a:cxn ang="0">
                <a:pos x="654" y="701"/>
              </a:cxn>
              <a:cxn ang="0">
                <a:pos x="592" y="711"/>
              </a:cxn>
              <a:cxn ang="0">
                <a:pos x="534" y="739"/>
              </a:cxn>
              <a:cxn ang="0">
                <a:pos x="505" y="759"/>
              </a:cxn>
              <a:cxn ang="0">
                <a:pos x="486" y="787"/>
              </a:cxn>
              <a:cxn ang="0">
                <a:pos x="472" y="797"/>
              </a:cxn>
              <a:cxn ang="0">
                <a:pos x="419" y="869"/>
              </a:cxn>
              <a:cxn ang="0">
                <a:pos x="395" y="931"/>
              </a:cxn>
              <a:cxn ang="0">
                <a:pos x="328" y="955"/>
              </a:cxn>
              <a:cxn ang="0">
                <a:pos x="265" y="951"/>
              </a:cxn>
              <a:cxn ang="0">
                <a:pos x="260" y="922"/>
              </a:cxn>
              <a:cxn ang="0">
                <a:pos x="203" y="869"/>
              </a:cxn>
              <a:cxn ang="0">
                <a:pos x="92" y="845"/>
              </a:cxn>
              <a:cxn ang="0">
                <a:pos x="6" y="802"/>
              </a:cxn>
              <a:cxn ang="0">
                <a:pos x="1" y="778"/>
              </a:cxn>
            </a:cxnLst>
            <a:rect l="0" t="0" r="r" b="b"/>
            <a:pathLst>
              <a:path w="966" h="960">
                <a:moveTo>
                  <a:pt x="715" y="0"/>
                </a:moveTo>
                <a:cubicBezTo>
                  <a:pt x="723" y="27"/>
                  <a:pt x="746" y="85"/>
                  <a:pt x="769" y="101"/>
                </a:cubicBezTo>
                <a:cubicBezTo>
                  <a:pt x="776" y="122"/>
                  <a:pt x="794" y="146"/>
                  <a:pt x="812" y="159"/>
                </a:cubicBezTo>
                <a:cubicBezTo>
                  <a:pt x="815" y="170"/>
                  <a:pt x="813" y="185"/>
                  <a:pt x="822" y="192"/>
                </a:cubicBezTo>
                <a:cubicBezTo>
                  <a:pt x="830" y="198"/>
                  <a:pt x="841" y="199"/>
                  <a:pt x="851" y="202"/>
                </a:cubicBezTo>
                <a:cubicBezTo>
                  <a:pt x="856" y="204"/>
                  <a:pt x="865" y="207"/>
                  <a:pt x="865" y="207"/>
                </a:cubicBezTo>
                <a:cubicBezTo>
                  <a:pt x="884" y="201"/>
                  <a:pt x="893" y="207"/>
                  <a:pt x="913" y="211"/>
                </a:cubicBezTo>
                <a:cubicBezTo>
                  <a:pt x="927" y="233"/>
                  <a:pt x="925" y="254"/>
                  <a:pt x="947" y="269"/>
                </a:cubicBezTo>
                <a:cubicBezTo>
                  <a:pt x="951" y="297"/>
                  <a:pt x="951" y="310"/>
                  <a:pt x="966" y="331"/>
                </a:cubicBezTo>
                <a:cubicBezTo>
                  <a:pt x="962" y="394"/>
                  <a:pt x="961" y="392"/>
                  <a:pt x="947" y="437"/>
                </a:cubicBezTo>
                <a:cubicBezTo>
                  <a:pt x="944" y="447"/>
                  <a:pt x="940" y="456"/>
                  <a:pt x="937" y="466"/>
                </a:cubicBezTo>
                <a:cubicBezTo>
                  <a:pt x="935" y="471"/>
                  <a:pt x="932" y="480"/>
                  <a:pt x="932" y="480"/>
                </a:cubicBezTo>
                <a:cubicBezTo>
                  <a:pt x="926" y="563"/>
                  <a:pt x="921" y="565"/>
                  <a:pt x="865" y="619"/>
                </a:cubicBezTo>
                <a:cubicBezTo>
                  <a:pt x="847" y="637"/>
                  <a:pt x="855" y="646"/>
                  <a:pt x="827" y="653"/>
                </a:cubicBezTo>
                <a:cubicBezTo>
                  <a:pt x="818" y="659"/>
                  <a:pt x="807" y="661"/>
                  <a:pt x="798" y="667"/>
                </a:cubicBezTo>
                <a:cubicBezTo>
                  <a:pt x="762" y="691"/>
                  <a:pt x="808" y="676"/>
                  <a:pt x="764" y="687"/>
                </a:cubicBezTo>
                <a:cubicBezTo>
                  <a:pt x="742" y="721"/>
                  <a:pt x="688" y="705"/>
                  <a:pt x="654" y="701"/>
                </a:cubicBezTo>
                <a:cubicBezTo>
                  <a:pt x="633" y="693"/>
                  <a:pt x="613" y="705"/>
                  <a:pt x="592" y="711"/>
                </a:cubicBezTo>
                <a:cubicBezTo>
                  <a:pt x="573" y="722"/>
                  <a:pt x="552" y="727"/>
                  <a:pt x="534" y="739"/>
                </a:cubicBezTo>
                <a:cubicBezTo>
                  <a:pt x="524" y="746"/>
                  <a:pt x="505" y="759"/>
                  <a:pt x="505" y="759"/>
                </a:cubicBezTo>
                <a:cubicBezTo>
                  <a:pt x="499" y="768"/>
                  <a:pt x="495" y="780"/>
                  <a:pt x="486" y="787"/>
                </a:cubicBezTo>
                <a:cubicBezTo>
                  <a:pt x="481" y="790"/>
                  <a:pt x="476" y="793"/>
                  <a:pt x="472" y="797"/>
                </a:cubicBezTo>
                <a:cubicBezTo>
                  <a:pt x="452" y="820"/>
                  <a:pt x="441" y="847"/>
                  <a:pt x="419" y="869"/>
                </a:cubicBezTo>
                <a:cubicBezTo>
                  <a:pt x="414" y="883"/>
                  <a:pt x="410" y="923"/>
                  <a:pt x="395" y="931"/>
                </a:cubicBezTo>
                <a:cubicBezTo>
                  <a:pt x="369" y="944"/>
                  <a:pt x="352" y="940"/>
                  <a:pt x="328" y="955"/>
                </a:cubicBezTo>
                <a:cubicBezTo>
                  <a:pt x="307" y="954"/>
                  <a:pt x="284" y="960"/>
                  <a:pt x="265" y="951"/>
                </a:cubicBezTo>
                <a:cubicBezTo>
                  <a:pt x="256" y="947"/>
                  <a:pt x="264" y="931"/>
                  <a:pt x="260" y="922"/>
                </a:cubicBezTo>
                <a:cubicBezTo>
                  <a:pt x="251" y="900"/>
                  <a:pt x="223" y="880"/>
                  <a:pt x="203" y="869"/>
                </a:cubicBezTo>
                <a:cubicBezTo>
                  <a:pt x="176" y="855"/>
                  <a:pt x="121" y="851"/>
                  <a:pt x="92" y="845"/>
                </a:cubicBezTo>
                <a:cubicBezTo>
                  <a:pt x="65" y="818"/>
                  <a:pt x="43" y="811"/>
                  <a:pt x="6" y="802"/>
                </a:cubicBezTo>
                <a:cubicBezTo>
                  <a:pt x="0" y="784"/>
                  <a:pt x="1" y="792"/>
                  <a:pt x="1" y="778"/>
                </a:cubicBezTo>
              </a:path>
            </a:pathLst>
          </a:custGeom>
          <a:noFill/>
          <a:ln w="28575" cmpd="sng">
            <a:solidFill>
              <a:srgbClr val="99CC00"/>
            </a:solidFill>
            <a:round/>
          </a:ln>
          <a:effectLst/>
        </p:spPr>
        <p:txBody>
          <a:bodyPr wrap="none" anchor="ctr"/>
          <a:lstStyle/>
          <a:p>
            <a:endParaRPr lang="zh-CN" altLang="en-US" sz="1715"/>
          </a:p>
        </p:txBody>
      </p:sp>
      <p:sp>
        <p:nvSpPr>
          <p:cNvPr id="93" name="Freeform 68"/>
          <p:cNvSpPr/>
          <p:nvPr/>
        </p:nvSpPr>
        <p:spPr bwMode="auto">
          <a:xfrm>
            <a:off x="1545167" y="2660931"/>
            <a:ext cx="1389440" cy="2075845"/>
          </a:xfrm>
          <a:custGeom>
            <a:avLst/>
            <a:gdLst/>
            <a:ahLst/>
            <a:cxnLst>
              <a:cxn ang="0">
                <a:pos x="912" y="1373"/>
              </a:cxn>
              <a:cxn ang="0">
                <a:pos x="917" y="1358"/>
              </a:cxn>
              <a:cxn ang="0">
                <a:pos x="878" y="1321"/>
              </a:cxn>
              <a:cxn ang="0">
                <a:pos x="824" y="1265"/>
              </a:cxn>
              <a:cxn ang="0">
                <a:pos x="804" y="1247"/>
              </a:cxn>
              <a:cxn ang="0">
                <a:pos x="764" y="1186"/>
              </a:cxn>
              <a:cxn ang="0">
                <a:pos x="725" y="1140"/>
              </a:cxn>
              <a:cxn ang="0">
                <a:pos x="696" y="1205"/>
              </a:cxn>
              <a:cxn ang="0">
                <a:pos x="672" y="1195"/>
              </a:cxn>
              <a:cxn ang="0">
                <a:pos x="611" y="1186"/>
              </a:cxn>
              <a:cxn ang="0">
                <a:pos x="512" y="1163"/>
              </a:cxn>
              <a:cxn ang="0">
                <a:pos x="443" y="1167"/>
              </a:cxn>
              <a:cxn ang="0">
                <a:pos x="413" y="1142"/>
              </a:cxn>
              <a:cxn ang="0">
                <a:pos x="423" y="1032"/>
              </a:cxn>
              <a:cxn ang="0">
                <a:pos x="413" y="969"/>
              </a:cxn>
              <a:cxn ang="0">
                <a:pos x="380" y="873"/>
              </a:cxn>
              <a:cxn ang="0">
                <a:pos x="355" y="743"/>
              </a:cxn>
              <a:cxn ang="0">
                <a:pos x="360" y="677"/>
              </a:cxn>
              <a:cxn ang="0">
                <a:pos x="399" y="600"/>
              </a:cxn>
              <a:cxn ang="0">
                <a:pos x="410" y="495"/>
              </a:cxn>
              <a:cxn ang="0">
                <a:pos x="394" y="432"/>
              </a:cxn>
              <a:cxn ang="0">
                <a:pos x="365" y="441"/>
              </a:cxn>
              <a:cxn ang="0">
                <a:pos x="221" y="432"/>
              </a:cxn>
              <a:cxn ang="0">
                <a:pos x="192" y="384"/>
              </a:cxn>
              <a:cxn ang="0">
                <a:pos x="183" y="341"/>
              </a:cxn>
              <a:cxn ang="0">
                <a:pos x="135" y="269"/>
              </a:cxn>
              <a:cxn ang="0">
                <a:pos x="34" y="206"/>
              </a:cxn>
              <a:cxn ang="0">
                <a:pos x="19" y="129"/>
              </a:cxn>
              <a:cxn ang="0">
                <a:pos x="0" y="0"/>
              </a:cxn>
            </a:cxnLst>
            <a:rect l="0" t="0" r="r" b="b"/>
            <a:pathLst>
              <a:path w="919" h="1373">
                <a:moveTo>
                  <a:pt x="912" y="1373"/>
                </a:moveTo>
                <a:cubicBezTo>
                  <a:pt x="914" y="1368"/>
                  <a:pt x="919" y="1363"/>
                  <a:pt x="917" y="1358"/>
                </a:cubicBezTo>
                <a:cubicBezTo>
                  <a:pt x="913" y="1347"/>
                  <a:pt x="888" y="1328"/>
                  <a:pt x="878" y="1321"/>
                </a:cubicBezTo>
                <a:cubicBezTo>
                  <a:pt x="868" y="1292"/>
                  <a:pt x="856" y="1276"/>
                  <a:pt x="824" y="1265"/>
                </a:cubicBezTo>
                <a:cubicBezTo>
                  <a:pt x="810" y="1229"/>
                  <a:pt x="830" y="1271"/>
                  <a:pt x="804" y="1247"/>
                </a:cubicBezTo>
                <a:cubicBezTo>
                  <a:pt x="786" y="1229"/>
                  <a:pt x="778" y="1206"/>
                  <a:pt x="764" y="1186"/>
                </a:cubicBezTo>
                <a:cubicBezTo>
                  <a:pt x="756" y="1164"/>
                  <a:pt x="750" y="1146"/>
                  <a:pt x="725" y="1140"/>
                </a:cubicBezTo>
                <a:cubicBezTo>
                  <a:pt x="718" y="1148"/>
                  <a:pt x="700" y="1194"/>
                  <a:pt x="696" y="1205"/>
                </a:cubicBezTo>
                <a:cubicBezTo>
                  <a:pt x="686" y="1232"/>
                  <a:pt x="704" y="1184"/>
                  <a:pt x="672" y="1195"/>
                </a:cubicBezTo>
                <a:cubicBezTo>
                  <a:pt x="642" y="1185"/>
                  <a:pt x="642" y="1193"/>
                  <a:pt x="611" y="1186"/>
                </a:cubicBezTo>
                <a:cubicBezTo>
                  <a:pt x="574" y="1178"/>
                  <a:pt x="545" y="1181"/>
                  <a:pt x="512" y="1163"/>
                </a:cubicBezTo>
                <a:cubicBezTo>
                  <a:pt x="486" y="1158"/>
                  <a:pt x="459" y="1170"/>
                  <a:pt x="443" y="1167"/>
                </a:cubicBezTo>
                <a:cubicBezTo>
                  <a:pt x="427" y="1164"/>
                  <a:pt x="416" y="1164"/>
                  <a:pt x="413" y="1142"/>
                </a:cubicBezTo>
                <a:cubicBezTo>
                  <a:pt x="401" y="1085"/>
                  <a:pt x="416" y="1102"/>
                  <a:pt x="423" y="1032"/>
                </a:cubicBezTo>
                <a:cubicBezTo>
                  <a:pt x="425" y="1013"/>
                  <a:pt x="413" y="969"/>
                  <a:pt x="413" y="969"/>
                </a:cubicBezTo>
                <a:cubicBezTo>
                  <a:pt x="410" y="940"/>
                  <a:pt x="407" y="892"/>
                  <a:pt x="380" y="873"/>
                </a:cubicBezTo>
                <a:cubicBezTo>
                  <a:pt x="364" y="829"/>
                  <a:pt x="410" y="758"/>
                  <a:pt x="355" y="743"/>
                </a:cubicBezTo>
                <a:cubicBezTo>
                  <a:pt x="348" y="711"/>
                  <a:pt x="353" y="701"/>
                  <a:pt x="360" y="677"/>
                </a:cubicBezTo>
                <a:cubicBezTo>
                  <a:pt x="368" y="654"/>
                  <a:pt x="399" y="600"/>
                  <a:pt x="399" y="600"/>
                </a:cubicBezTo>
                <a:cubicBezTo>
                  <a:pt x="404" y="552"/>
                  <a:pt x="372" y="531"/>
                  <a:pt x="410" y="495"/>
                </a:cubicBezTo>
                <a:cubicBezTo>
                  <a:pt x="377" y="451"/>
                  <a:pt x="441" y="467"/>
                  <a:pt x="394" y="432"/>
                </a:cubicBezTo>
                <a:cubicBezTo>
                  <a:pt x="390" y="429"/>
                  <a:pt x="368" y="445"/>
                  <a:pt x="365" y="441"/>
                </a:cubicBezTo>
                <a:cubicBezTo>
                  <a:pt x="332" y="401"/>
                  <a:pt x="274" y="434"/>
                  <a:pt x="221" y="432"/>
                </a:cubicBezTo>
                <a:cubicBezTo>
                  <a:pt x="192" y="425"/>
                  <a:pt x="203" y="407"/>
                  <a:pt x="192" y="384"/>
                </a:cubicBezTo>
                <a:cubicBezTo>
                  <a:pt x="182" y="368"/>
                  <a:pt x="192" y="360"/>
                  <a:pt x="183" y="341"/>
                </a:cubicBezTo>
                <a:cubicBezTo>
                  <a:pt x="174" y="322"/>
                  <a:pt x="160" y="291"/>
                  <a:pt x="135" y="269"/>
                </a:cubicBezTo>
                <a:cubicBezTo>
                  <a:pt x="110" y="247"/>
                  <a:pt x="53" y="229"/>
                  <a:pt x="34" y="206"/>
                </a:cubicBezTo>
                <a:cubicBezTo>
                  <a:pt x="15" y="183"/>
                  <a:pt x="25" y="163"/>
                  <a:pt x="19" y="129"/>
                </a:cubicBezTo>
                <a:cubicBezTo>
                  <a:pt x="13" y="95"/>
                  <a:pt x="4" y="27"/>
                  <a:pt x="0" y="0"/>
                </a:cubicBezTo>
              </a:path>
            </a:pathLst>
          </a:custGeom>
          <a:noFill/>
          <a:ln w="28575" cmpd="sng">
            <a:solidFill>
              <a:srgbClr val="99CC00"/>
            </a:solidFill>
            <a:round/>
          </a:ln>
          <a:effectLst/>
        </p:spPr>
        <p:txBody>
          <a:bodyPr wrap="none" anchor="ctr"/>
          <a:lstStyle/>
          <a:p>
            <a:endParaRPr lang="zh-CN" altLang="en-US" sz="1715"/>
          </a:p>
        </p:txBody>
      </p:sp>
      <p:sp>
        <p:nvSpPr>
          <p:cNvPr id="94" name="Text Box 69"/>
          <p:cNvSpPr txBox="1">
            <a:spLocks noChangeArrowheads="1"/>
          </p:cNvSpPr>
          <p:nvPr/>
        </p:nvSpPr>
        <p:spPr bwMode="auto">
          <a:xfrm rot="20873458">
            <a:off x="4057953" y="4183419"/>
            <a:ext cx="435429" cy="355600"/>
          </a:xfrm>
          <a:prstGeom prst="rect">
            <a:avLst/>
          </a:prstGeom>
          <a:noFill/>
          <a:ln w="9525">
            <a:noFill/>
            <a:miter lim="800000"/>
          </a:ln>
          <a:effectLst/>
        </p:spPr>
        <p:txBody>
          <a:bodyPr>
            <a:spAutoFit/>
          </a:bodyPr>
          <a:lstStyle/>
          <a:p>
            <a:pPr>
              <a:spcBef>
                <a:spcPct val="50000"/>
              </a:spcBef>
            </a:pPr>
            <a:r>
              <a:rPr kumimoji="1" lang="zh-CN" altLang="en-US" sz="1715" i="1">
                <a:solidFill>
                  <a:srgbClr val="0000FF"/>
                </a:solidFill>
                <a:effectLst/>
                <a:latin typeface="Times New Roman" panose="02020603050405020304" pitchFamily="18" charset="0"/>
                <a:ea typeface="宋体" panose="02010600030101010101" pitchFamily="2" charset="-122"/>
              </a:rPr>
              <a:t>乌</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95" name="Text Box 70"/>
          <p:cNvSpPr txBox="1">
            <a:spLocks noChangeArrowheads="1"/>
          </p:cNvSpPr>
          <p:nvPr/>
        </p:nvSpPr>
        <p:spPr bwMode="auto">
          <a:xfrm>
            <a:off x="3993485" y="5302229"/>
            <a:ext cx="534670" cy="362857"/>
          </a:xfrm>
          <a:prstGeom prst="rect">
            <a:avLst/>
          </a:prstGeom>
          <a:noFill/>
          <a:ln w="9525">
            <a:noFill/>
            <a:miter lim="800000"/>
          </a:ln>
          <a:effectLst/>
        </p:spPr>
        <p:txBody>
          <a:bodyPr vert="eaVert">
            <a:spAutoFit/>
          </a:bodyPr>
          <a:lstStyle/>
          <a:p>
            <a:pPr>
              <a:spcBef>
                <a:spcPct val="50000"/>
              </a:spcBef>
            </a:pPr>
            <a:endParaRPr kumimoji="1" lang="zh-CN" altLang="zh-CN" sz="2285" b="0">
              <a:solidFill>
                <a:schemeClr val="tx1"/>
              </a:solidFill>
              <a:effectLst/>
              <a:latin typeface="Times New Roman" panose="02020603050405020304" pitchFamily="18" charset="0"/>
              <a:ea typeface="宋体" panose="02010600030101010101" pitchFamily="2" charset="-122"/>
            </a:endParaRPr>
          </a:p>
        </p:txBody>
      </p:sp>
      <p:sp>
        <p:nvSpPr>
          <p:cNvPr id="96" name="Rectangle 71"/>
          <p:cNvSpPr>
            <a:spLocks noChangeArrowheads="1"/>
          </p:cNvSpPr>
          <p:nvPr/>
        </p:nvSpPr>
        <p:spPr bwMode="auto">
          <a:xfrm rot="219113">
            <a:off x="3179536" y="5411086"/>
            <a:ext cx="408214" cy="355600"/>
          </a:xfrm>
          <a:prstGeom prst="rect">
            <a:avLst/>
          </a:prstGeom>
          <a:noFill/>
          <a:ln w="9525">
            <a:noFill/>
            <a:miter lim="800000"/>
          </a:ln>
          <a:effectLst/>
        </p:spPr>
        <p:txBody>
          <a:bodyPr>
            <a:spAutoFit/>
          </a:bodyPr>
          <a:lstStyle/>
          <a:p>
            <a:r>
              <a:rPr kumimoji="1" lang="zh-CN" altLang="en-US" sz="1715" i="1">
                <a:solidFill>
                  <a:srgbClr val="0000FF"/>
                </a:solidFill>
                <a:effectLst/>
                <a:latin typeface="Times New Roman" panose="02020603050405020304" pitchFamily="18" charset="0"/>
                <a:ea typeface="宋体" panose="02010600030101010101" pitchFamily="2" charset="-122"/>
              </a:rPr>
              <a:t>江</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97" name="Text Box 72"/>
          <p:cNvSpPr txBox="1">
            <a:spLocks noChangeArrowheads="1"/>
          </p:cNvSpPr>
          <p:nvPr/>
        </p:nvSpPr>
        <p:spPr bwMode="auto">
          <a:xfrm>
            <a:off x="6705298" y="3923371"/>
            <a:ext cx="362857"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江</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98" name="Text Box 73"/>
          <p:cNvSpPr txBox="1">
            <a:spLocks noChangeArrowheads="1"/>
          </p:cNvSpPr>
          <p:nvPr/>
        </p:nvSpPr>
        <p:spPr bwMode="auto">
          <a:xfrm>
            <a:off x="3729869" y="3995943"/>
            <a:ext cx="290286"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长</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99" name="Text Box 74"/>
          <p:cNvSpPr txBox="1">
            <a:spLocks noChangeArrowheads="1"/>
          </p:cNvSpPr>
          <p:nvPr/>
        </p:nvSpPr>
        <p:spPr bwMode="auto">
          <a:xfrm>
            <a:off x="3386667" y="4387527"/>
            <a:ext cx="362857" cy="384810"/>
          </a:xfrm>
          <a:prstGeom prst="rect">
            <a:avLst/>
          </a:prstGeom>
          <a:noFill/>
          <a:ln w="9525">
            <a:noFill/>
            <a:miter lim="800000"/>
          </a:ln>
          <a:effectLst/>
        </p:spPr>
        <p:txBody>
          <a:bodyPr>
            <a:spAutoFit/>
          </a:bodyPr>
          <a:lstStyle/>
          <a:p>
            <a:pPr>
              <a:spcBef>
                <a:spcPct val="50000"/>
              </a:spcBef>
            </a:pPr>
            <a:r>
              <a:rPr kumimoji="1" lang="zh-CN" altLang="en-US" sz="1905" i="1">
                <a:solidFill>
                  <a:srgbClr val="0000FF"/>
                </a:solidFill>
                <a:effectLst/>
                <a:latin typeface="Times New Roman" panose="02020603050405020304" pitchFamily="18" charset="0"/>
                <a:ea typeface="宋体" panose="02010600030101010101" pitchFamily="2" charset="-122"/>
              </a:rPr>
              <a:t>赤</a:t>
            </a:r>
            <a:endParaRPr kumimoji="1" lang="zh-CN" altLang="en-US" sz="1905" i="1">
              <a:solidFill>
                <a:srgbClr val="0000FF"/>
              </a:solidFill>
              <a:effectLst/>
              <a:latin typeface="Times New Roman" panose="02020603050405020304" pitchFamily="18" charset="0"/>
              <a:ea typeface="宋体" panose="02010600030101010101" pitchFamily="2" charset="-122"/>
            </a:endParaRPr>
          </a:p>
        </p:txBody>
      </p:sp>
      <p:sp>
        <p:nvSpPr>
          <p:cNvPr id="100" name="Text Box 75"/>
          <p:cNvSpPr txBox="1">
            <a:spLocks noChangeArrowheads="1"/>
          </p:cNvSpPr>
          <p:nvPr/>
        </p:nvSpPr>
        <p:spPr bwMode="auto">
          <a:xfrm>
            <a:off x="2837845" y="5073931"/>
            <a:ext cx="495905"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水</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1" name="Text Box 76"/>
          <p:cNvSpPr txBox="1">
            <a:spLocks noChangeArrowheads="1"/>
          </p:cNvSpPr>
          <p:nvPr/>
        </p:nvSpPr>
        <p:spPr bwMode="auto">
          <a:xfrm>
            <a:off x="1770440" y="3052514"/>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大</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2" name="Text Box 77"/>
          <p:cNvSpPr txBox="1">
            <a:spLocks noChangeArrowheads="1"/>
          </p:cNvSpPr>
          <p:nvPr/>
        </p:nvSpPr>
        <p:spPr bwMode="auto">
          <a:xfrm>
            <a:off x="1945821" y="3701122"/>
            <a:ext cx="362857"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渡</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3" name="Text Box 78"/>
          <p:cNvSpPr txBox="1">
            <a:spLocks noChangeArrowheads="1"/>
          </p:cNvSpPr>
          <p:nvPr/>
        </p:nvSpPr>
        <p:spPr bwMode="auto">
          <a:xfrm>
            <a:off x="2357060" y="4319490"/>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河</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4" name="Text Box 79"/>
          <p:cNvSpPr txBox="1">
            <a:spLocks noChangeArrowheads="1"/>
          </p:cNvSpPr>
          <p:nvPr/>
        </p:nvSpPr>
        <p:spPr bwMode="auto">
          <a:xfrm>
            <a:off x="2351012" y="5141967"/>
            <a:ext cx="418798"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金</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5" name="Text Box 80"/>
          <p:cNvSpPr txBox="1">
            <a:spLocks noChangeArrowheads="1"/>
          </p:cNvSpPr>
          <p:nvPr/>
        </p:nvSpPr>
        <p:spPr bwMode="auto">
          <a:xfrm>
            <a:off x="2278440" y="5447371"/>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沙</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6" name="Text Box 81"/>
          <p:cNvSpPr txBox="1">
            <a:spLocks noChangeArrowheads="1"/>
          </p:cNvSpPr>
          <p:nvPr/>
        </p:nvSpPr>
        <p:spPr bwMode="auto">
          <a:xfrm>
            <a:off x="1877786" y="5758824"/>
            <a:ext cx="290286" cy="355600"/>
          </a:xfrm>
          <a:prstGeom prst="rect">
            <a:avLst/>
          </a:prstGeom>
          <a:noFill/>
          <a:ln w="9525">
            <a:noFill/>
            <a:miter lim="800000"/>
          </a:ln>
          <a:effectLst/>
        </p:spPr>
        <p:txBody>
          <a:bodyPr>
            <a:spAutoFit/>
          </a:bodyPr>
          <a:lstStyle/>
          <a:p>
            <a:pPr>
              <a:spcBef>
                <a:spcPct val="50000"/>
              </a:spcBef>
            </a:pPr>
            <a:r>
              <a:rPr kumimoji="1" lang="zh-CN" altLang="en-US" sz="1715" i="1">
                <a:solidFill>
                  <a:srgbClr val="0000FF"/>
                </a:solidFill>
                <a:effectLst/>
                <a:latin typeface="Times New Roman" panose="02020603050405020304" pitchFamily="18" charset="0"/>
                <a:ea typeface="宋体" panose="02010600030101010101" pitchFamily="2" charset="-122"/>
              </a:rPr>
              <a:t>江</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107" name="AutoShape 82"/>
          <p:cNvSpPr>
            <a:spLocks noChangeArrowheads="1"/>
          </p:cNvSpPr>
          <p:nvPr/>
        </p:nvSpPr>
        <p:spPr bwMode="auto">
          <a:xfrm>
            <a:off x="7068155" y="1238229"/>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08" name="Text Box 83"/>
          <p:cNvSpPr txBox="1">
            <a:spLocks noChangeArrowheads="1"/>
          </p:cNvSpPr>
          <p:nvPr/>
        </p:nvSpPr>
        <p:spPr bwMode="auto">
          <a:xfrm>
            <a:off x="4455583" y="2109086"/>
            <a:ext cx="435429" cy="326390"/>
          </a:xfrm>
          <a:prstGeom prst="rect">
            <a:avLst/>
          </a:prstGeom>
          <a:noFill/>
          <a:ln w="9525">
            <a:noFill/>
            <a:miter lim="800000"/>
          </a:ln>
          <a:effectLst/>
        </p:spPr>
        <p:txBody>
          <a:bodyPr>
            <a:spAutoFit/>
          </a:bodyPr>
          <a:lstStyle/>
          <a:p>
            <a:pPr>
              <a:spcBef>
                <a:spcPct val="50000"/>
              </a:spcBef>
            </a:pPr>
            <a:r>
              <a:rPr kumimoji="1" lang="zh-CN" altLang="en-US" sz="1525" b="0">
                <a:solidFill>
                  <a:schemeClr val="tx1"/>
                </a:solidFill>
                <a:effectLst/>
                <a:latin typeface="Times New Roman" panose="02020603050405020304" pitchFamily="18" charset="0"/>
                <a:ea typeface="宋体" panose="02010600030101010101" pitchFamily="2" charset="-122"/>
              </a:rPr>
              <a:t>西</a:t>
            </a:r>
            <a:endParaRPr kumimoji="1" lang="zh-CN" altLang="en-US" sz="1525" b="0">
              <a:solidFill>
                <a:schemeClr val="tx1"/>
              </a:solidFill>
              <a:effectLst/>
              <a:latin typeface="Times New Roman" panose="02020603050405020304" pitchFamily="18" charset="0"/>
              <a:ea typeface="宋体" panose="02010600030101010101" pitchFamily="2" charset="-122"/>
            </a:endParaRPr>
          </a:p>
        </p:txBody>
      </p:sp>
      <p:sp>
        <p:nvSpPr>
          <p:cNvPr id="109" name="AutoShape 84"/>
          <p:cNvSpPr>
            <a:spLocks noChangeArrowheads="1"/>
          </p:cNvSpPr>
          <p:nvPr/>
        </p:nvSpPr>
        <p:spPr bwMode="auto">
          <a:xfrm>
            <a:off x="4237869" y="1238229"/>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10" name="Text Box 85"/>
          <p:cNvSpPr txBox="1">
            <a:spLocks noChangeArrowheads="1"/>
          </p:cNvSpPr>
          <p:nvPr/>
        </p:nvSpPr>
        <p:spPr bwMode="auto">
          <a:xfrm>
            <a:off x="6678083" y="5279550"/>
            <a:ext cx="864810" cy="501650"/>
          </a:xfrm>
          <a:prstGeom prst="rect">
            <a:avLst/>
          </a:prstGeom>
          <a:noFill/>
          <a:ln w="9525">
            <a:noFill/>
            <a:miter lim="800000"/>
          </a:ln>
          <a:effectLst/>
        </p:spPr>
        <p:txBody>
          <a:bodyPr>
            <a:spAutoFit/>
          </a:bodyPr>
          <a:lstStyle/>
          <a:p>
            <a:pPr>
              <a:spcBef>
                <a:spcPct val="50000"/>
              </a:spcBef>
            </a:pPr>
            <a:r>
              <a:rPr kumimoji="1" lang="zh-CN" altLang="en-US" sz="2665">
                <a:solidFill>
                  <a:srgbClr val="FF0000"/>
                </a:solidFill>
                <a:effectLst/>
                <a:latin typeface="Times New Roman" panose="02020603050405020304" pitchFamily="18" charset="0"/>
                <a:ea typeface="宋体" panose="02010600030101010101" pitchFamily="2" charset="-122"/>
              </a:rPr>
              <a:t>瑞金</a:t>
            </a:r>
            <a:endParaRPr kumimoji="1" lang="zh-CN" altLang="en-US" sz="2665">
              <a:solidFill>
                <a:srgbClr val="FF0000"/>
              </a:solidFill>
              <a:effectLst/>
              <a:latin typeface="Times New Roman" panose="02020603050405020304" pitchFamily="18" charset="0"/>
              <a:ea typeface="宋体" panose="02010600030101010101" pitchFamily="2" charset="-122"/>
            </a:endParaRPr>
          </a:p>
        </p:txBody>
      </p:sp>
      <p:sp>
        <p:nvSpPr>
          <p:cNvPr id="111" name="Text Box 86"/>
          <p:cNvSpPr txBox="1">
            <a:spLocks noChangeArrowheads="1"/>
          </p:cNvSpPr>
          <p:nvPr/>
        </p:nvSpPr>
        <p:spPr bwMode="auto">
          <a:xfrm>
            <a:off x="6606963" y="4649086"/>
            <a:ext cx="388620" cy="798286"/>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江     西</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2" name="Text Box 87"/>
          <p:cNvSpPr txBox="1">
            <a:spLocks noChangeArrowheads="1"/>
          </p:cNvSpPr>
          <p:nvPr/>
        </p:nvSpPr>
        <p:spPr bwMode="auto">
          <a:xfrm>
            <a:off x="5243225" y="4721657"/>
            <a:ext cx="388620" cy="870857"/>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湖       南</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3" name="Text Box 88"/>
          <p:cNvSpPr txBox="1">
            <a:spLocks noChangeArrowheads="1"/>
          </p:cNvSpPr>
          <p:nvPr/>
        </p:nvSpPr>
        <p:spPr bwMode="auto">
          <a:xfrm>
            <a:off x="7550392" y="5302229"/>
            <a:ext cx="388620" cy="653143"/>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福    建</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4" name="Text Box 89"/>
          <p:cNvSpPr txBox="1">
            <a:spLocks noChangeArrowheads="1"/>
          </p:cNvSpPr>
          <p:nvPr/>
        </p:nvSpPr>
        <p:spPr bwMode="auto">
          <a:xfrm>
            <a:off x="4154654" y="5011943"/>
            <a:ext cx="388620" cy="217714"/>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贵</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5" name="Text Box 90"/>
          <p:cNvSpPr txBox="1">
            <a:spLocks noChangeArrowheads="1"/>
          </p:cNvSpPr>
          <p:nvPr/>
        </p:nvSpPr>
        <p:spPr bwMode="auto">
          <a:xfrm>
            <a:off x="3947583" y="5737657"/>
            <a:ext cx="508000"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州</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6" name="Text Box 91"/>
          <p:cNvSpPr txBox="1">
            <a:spLocks noChangeArrowheads="1"/>
          </p:cNvSpPr>
          <p:nvPr/>
        </p:nvSpPr>
        <p:spPr bwMode="auto">
          <a:xfrm>
            <a:off x="4092726" y="6318229"/>
            <a:ext cx="943429"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广       西</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7" name="Text Box 92"/>
          <p:cNvSpPr txBox="1">
            <a:spLocks noChangeArrowheads="1"/>
          </p:cNvSpPr>
          <p:nvPr/>
        </p:nvSpPr>
        <p:spPr bwMode="auto">
          <a:xfrm>
            <a:off x="1018963" y="2689657"/>
            <a:ext cx="388620" cy="1016000"/>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西             康</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8" name="Text Box 93"/>
          <p:cNvSpPr txBox="1">
            <a:spLocks noChangeArrowheads="1"/>
          </p:cNvSpPr>
          <p:nvPr/>
        </p:nvSpPr>
        <p:spPr bwMode="auto">
          <a:xfrm>
            <a:off x="2931583" y="3633086"/>
            <a:ext cx="1016000"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四        川</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9" name="Text Box 94"/>
          <p:cNvSpPr txBox="1">
            <a:spLocks noChangeArrowheads="1"/>
          </p:cNvSpPr>
          <p:nvPr/>
        </p:nvSpPr>
        <p:spPr bwMode="auto">
          <a:xfrm>
            <a:off x="4600726" y="1383371"/>
            <a:ext cx="362857"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陕</a:t>
            </a:r>
            <a:endParaRPr kumimoji="1" lang="zh-CN" altLang="en-US" sz="2285" b="0">
              <a:solidFill>
                <a:schemeClr val="tx1"/>
              </a:solidFill>
              <a:effectLst/>
              <a:latin typeface="Times New Roman" panose="02020603050405020304" pitchFamily="18" charset="0"/>
              <a:ea typeface="宋体" panose="02010600030101010101" pitchFamily="2" charset="-122"/>
            </a:endParaRPr>
          </a:p>
        </p:txBody>
      </p:sp>
      <p:sp>
        <p:nvSpPr>
          <p:cNvPr id="120" name="Text Box 96"/>
          <p:cNvSpPr txBox="1">
            <a:spLocks noChangeArrowheads="1"/>
          </p:cNvSpPr>
          <p:nvPr/>
        </p:nvSpPr>
        <p:spPr bwMode="auto">
          <a:xfrm>
            <a:off x="2496155" y="1746229"/>
            <a:ext cx="435429" cy="326390"/>
          </a:xfrm>
          <a:prstGeom prst="rect">
            <a:avLst/>
          </a:prstGeom>
          <a:noFill/>
          <a:ln w="9525">
            <a:noFill/>
            <a:miter lim="800000"/>
          </a:ln>
          <a:effectLst/>
        </p:spPr>
        <p:txBody>
          <a:bodyPr>
            <a:spAutoFit/>
          </a:bodyPr>
          <a:lstStyle/>
          <a:p>
            <a:pPr>
              <a:spcBef>
                <a:spcPct val="50000"/>
              </a:spcBef>
            </a:pPr>
            <a:r>
              <a:rPr kumimoji="1" lang="zh-CN" altLang="en-US" sz="1525" b="0">
                <a:solidFill>
                  <a:schemeClr val="tx1"/>
                </a:solidFill>
                <a:effectLst/>
                <a:latin typeface="Times New Roman" panose="02020603050405020304" pitchFamily="18" charset="0"/>
                <a:ea typeface="宋体" panose="02010600030101010101" pitchFamily="2" charset="-122"/>
              </a:rPr>
              <a:t>肃</a:t>
            </a:r>
            <a:endParaRPr kumimoji="1" lang="zh-CN" altLang="en-US" sz="1525" b="0">
              <a:solidFill>
                <a:schemeClr val="tx1"/>
              </a:solidFill>
              <a:effectLst/>
              <a:latin typeface="Times New Roman" panose="02020603050405020304" pitchFamily="18" charset="0"/>
              <a:ea typeface="宋体" panose="02010600030101010101" pitchFamily="2" charset="-122"/>
            </a:endParaRPr>
          </a:p>
        </p:txBody>
      </p:sp>
      <p:sp>
        <p:nvSpPr>
          <p:cNvPr id="121" name="Text Box 97"/>
          <p:cNvSpPr txBox="1">
            <a:spLocks noChangeArrowheads="1"/>
          </p:cNvSpPr>
          <p:nvPr/>
        </p:nvSpPr>
        <p:spPr bwMode="auto">
          <a:xfrm>
            <a:off x="2568726" y="2979943"/>
            <a:ext cx="943429"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毛尔盖</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2" name="Text Box 98"/>
          <p:cNvSpPr txBox="1">
            <a:spLocks noChangeArrowheads="1"/>
          </p:cNvSpPr>
          <p:nvPr/>
        </p:nvSpPr>
        <p:spPr bwMode="auto">
          <a:xfrm>
            <a:off x="1260929" y="3923371"/>
            <a:ext cx="1017511" cy="326390"/>
          </a:xfrm>
          <a:prstGeom prst="rect">
            <a:avLst/>
          </a:prstGeom>
          <a:noFill/>
          <a:ln w="9525">
            <a:noFill/>
            <a:miter lim="800000"/>
          </a:ln>
          <a:effectLst/>
        </p:spPr>
        <p:txBody>
          <a:bodyPr>
            <a:spAutoFit/>
          </a:bodyPr>
          <a:lstStyle/>
          <a:p>
            <a:pPr>
              <a:spcBef>
                <a:spcPct val="50000"/>
              </a:spcBef>
            </a:pPr>
            <a:r>
              <a:rPr kumimoji="1" lang="zh-CN" altLang="en-US" sz="1525">
                <a:solidFill>
                  <a:schemeClr val="tx1"/>
                </a:solidFill>
                <a:effectLst/>
                <a:latin typeface="Times New Roman" panose="02020603050405020304" pitchFamily="18" charset="0"/>
                <a:ea typeface="宋体" panose="02010600030101010101" pitchFamily="2" charset="-122"/>
              </a:rPr>
              <a:t>泸定桥</a:t>
            </a:r>
            <a:endParaRPr kumimoji="1" lang="zh-CN" altLang="en-US" sz="1525">
              <a:solidFill>
                <a:schemeClr val="tx1"/>
              </a:solidFill>
              <a:effectLst/>
              <a:latin typeface="Times New Roman" panose="02020603050405020304" pitchFamily="18" charset="0"/>
              <a:ea typeface="宋体" panose="02010600030101010101" pitchFamily="2" charset="-122"/>
            </a:endParaRPr>
          </a:p>
        </p:txBody>
      </p:sp>
      <p:sp>
        <p:nvSpPr>
          <p:cNvPr id="123" name="Text Box 99"/>
          <p:cNvSpPr txBox="1">
            <a:spLocks noChangeArrowheads="1"/>
          </p:cNvSpPr>
          <p:nvPr/>
        </p:nvSpPr>
        <p:spPr bwMode="auto">
          <a:xfrm>
            <a:off x="1260929" y="4358800"/>
            <a:ext cx="944940" cy="326390"/>
          </a:xfrm>
          <a:prstGeom prst="rect">
            <a:avLst/>
          </a:prstGeom>
          <a:noFill/>
          <a:ln w="9525">
            <a:noFill/>
            <a:miter lim="800000"/>
          </a:ln>
          <a:effectLst/>
        </p:spPr>
        <p:txBody>
          <a:bodyPr>
            <a:spAutoFit/>
          </a:bodyPr>
          <a:lstStyle/>
          <a:p>
            <a:pPr>
              <a:spcBef>
                <a:spcPct val="50000"/>
              </a:spcBef>
            </a:pPr>
            <a:r>
              <a:rPr kumimoji="1" lang="zh-CN" altLang="en-US" sz="1525">
                <a:solidFill>
                  <a:schemeClr val="tx1"/>
                </a:solidFill>
                <a:effectLst/>
                <a:latin typeface="Times New Roman" panose="02020603050405020304" pitchFamily="18" charset="0"/>
                <a:ea typeface="宋体" panose="02010600030101010101" pitchFamily="2" charset="-122"/>
              </a:rPr>
              <a:t>安顺场</a:t>
            </a:r>
            <a:endParaRPr kumimoji="1" lang="zh-CN" altLang="en-US" sz="1525">
              <a:solidFill>
                <a:schemeClr val="tx1"/>
              </a:solidFill>
              <a:effectLst/>
              <a:latin typeface="Times New Roman" panose="02020603050405020304" pitchFamily="18" charset="0"/>
              <a:ea typeface="宋体" panose="02010600030101010101" pitchFamily="2" charset="-122"/>
            </a:endParaRPr>
          </a:p>
        </p:txBody>
      </p:sp>
      <p:sp>
        <p:nvSpPr>
          <p:cNvPr id="124" name="Text Box 100"/>
          <p:cNvSpPr txBox="1">
            <a:spLocks noChangeArrowheads="1"/>
          </p:cNvSpPr>
          <p:nvPr/>
        </p:nvSpPr>
        <p:spPr bwMode="auto">
          <a:xfrm>
            <a:off x="3584726" y="5592514"/>
            <a:ext cx="653143" cy="267970"/>
          </a:xfrm>
          <a:prstGeom prst="rect">
            <a:avLst/>
          </a:prstGeom>
          <a:noFill/>
          <a:ln w="9525">
            <a:noFill/>
            <a:miter lim="800000"/>
          </a:ln>
          <a:effectLst/>
        </p:spPr>
        <p:txBody>
          <a:bodyPr>
            <a:spAutoFit/>
          </a:bodyPr>
          <a:lstStyle/>
          <a:p>
            <a:pPr>
              <a:spcBef>
                <a:spcPct val="50000"/>
              </a:spcBef>
            </a:pPr>
            <a:r>
              <a:rPr kumimoji="1" lang="zh-CN" altLang="en-US" sz="1145" b="0">
                <a:solidFill>
                  <a:schemeClr val="tx1"/>
                </a:solidFill>
                <a:effectLst/>
                <a:latin typeface="Times New Roman" panose="02020603050405020304" pitchFamily="18" charset="0"/>
                <a:ea typeface="宋体" panose="02010600030101010101" pitchFamily="2" charset="-122"/>
              </a:rPr>
              <a:t>贵阳</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5" name="AutoShape 101"/>
          <p:cNvSpPr>
            <a:spLocks noChangeArrowheads="1"/>
          </p:cNvSpPr>
          <p:nvPr/>
        </p:nvSpPr>
        <p:spPr bwMode="auto">
          <a:xfrm>
            <a:off x="3729869" y="5157086"/>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26" name="AutoShape 102"/>
          <p:cNvSpPr>
            <a:spLocks noChangeArrowheads="1"/>
          </p:cNvSpPr>
          <p:nvPr/>
        </p:nvSpPr>
        <p:spPr bwMode="auto">
          <a:xfrm>
            <a:off x="3729869" y="5157086"/>
            <a:ext cx="72571" cy="72571"/>
          </a:xfrm>
          <a:prstGeom prst="octagon">
            <a:avLst>
              <a:gd name="adj" fmla="val 29287"/>
            </a:avLst>
          </a:prstGeom>
          <a:solidFill>
            <a:srgbClr val="FF0000"/>
          </a:solidFill>
          <a:ln w="9525">
            <a:solidFill>
              <a:schemeClr val="tx1"/>
            </a:solidFill>
            <a:miter lim="800000"/>
          </a:ln>
          <a:effectLst/>
        </p:spPr>
        <p:txBody>
          <a:bodyPr wrap="none" anchor="ctr"/>
          <a:lstStyle/>
          <a:p>
            <a:endParaRPr lang="zh-CN" altLang="en-US" sz="1715"/>
          </a:p>
        </p:txBody>
      </p:sp>
      <p:sp>
        <p:nvSpPr>
          <p:cNvPr id="127" name="Freeform 103"/>
          <p:cNvSpPr/>
          <p:nvPr/>
        </p:nvSpPr>
        <p:spPr bwMode="auto">
          <a:xfrm>
            <a:off x="4898572" y="5897919"/>
            <a:ext cx="2311702" cy="358322"/>
          </a:xfrm>
          <a:custGeom>
            <a:avLst/>
            <a:gdLst/>
            <a:ahLst/>
            <a:cxnLst>
              <a:cxn ang="0">
                <a:pos x="0" y="0"/>
              </a:cxn>
              <a:cxn ang="0">
                <a:pos x="125" y="129"/>
              </a:cxn>
              <a:cxn ang="0">
                <a:pos x="110" y="76"/>
              </a:cxn>
              <a:cxn ang="0">
                <a:pos x="304" y="146"/>
              </a:cxn>
              <a:cxn ang="0">
                <a:pos x="480" y="177"/>
              </a:cxn>
              <a:cxn ang="0">
                <a:pos x="633" y="196"/>
              </a:cxn>
              <a:cxn ang="0">
                <a:pos x="773" y="211"/>
              </a:cxn>
              <a:cxn ang="0">
                <a:pos x="1104" y="226"/>
              </a:cxn>
              <a:cxn ang="0">
                <a:pos x="1325" y="206"/>
              </a:cxn>
              <a:cxn ang="0">
                <a:pos x="1445" y="144"/>
              </a:cxn>
              <a:cxn ang="0">
                <a:pos x="1517" y="33"/>
              </a:cxn>
              <a:cxn ang="0">
                <a:pos x="1368" y="28"/>
              </a:cxn>
              <a:cxn ang="0">
                <a:pos x="1329" y="81"/>
              </a:cxn>
              <a:cxn ang="0">
                <a:pos x="1277" y="105"/>
              </a:cxn>
              <a:cxn ang="0">
                <a:pos x="1329" y="19"/>
              </a:cxn>
              <a:cxn ang="0">
                <a:pos x="1221" y="8"/>
              </a:cxn>
              <a:cxn ang="0">
                <a:pos x="1097" y="110"/>
              </a:cxn>
              <a:cxn ang="0">
                <a:pos x="830" y="129"/>
              </a:cxn>
              <a:cxn ang="0">
                <a:pos x="667" y="129"/>
              </a:cxn>
              <a:cxn ang="0">
                <a:pos x="499" y="115"/>
              </a:cxn>
              <a:cxn ang="0">
                <a:pos x="326" y="88"/>
              </a:cxn>
              <a:cxn ang="0">
                <a:pos x="123" y="37"/>
              </a:cxn>
              <a:cxn ang="0">
                <a:pos x="168" y="0"/>
              </a:cxn>
              <a:cxn ang="0">
                <a:pos x="0" y="0"/>
              </a:cxn>
            </a:cxnLst>
            <a:rect l="0" t="0" r="r" b="b"/>
            <a:pathLst>
              <a:path w="1529" h="237">
                <a:moveTo>
                  <a:pt x="0" y="0"/>
                </a:moveTo>
                <a:lnTo>
                  <a:pt x="125" y="129"/>
                </a:lnTo>
                <a:lnTo>
                  <a:pt x="110" y="76"/>
                </a:lnTo>
                <a:cubicBezTo>
                  <a:pt x="136" y="76"/>
                  <a:pt x="240" y="132"/>
                  <a:pt x="304" y="146"/>
                </a:cubicBezTo>
                <a:cubicBezTo>
                  <a:pt x="406" y="170"/>
                  <a:pt x="435" y="169"/>
                  <a:pt x="480" y="177"/>
                </a:cubicBezTo>
                <a:cubicBezTo>
                  <a:pt x="525" y="185"/>
                  <a:pt x="584" y="190"/>
                  <a:pt x="633" y="196"/>
                </a:cubicBezTo>
                <a:cubicBezTo>
                  <a:pt x="682" y="202"/>
                  <a:pt x="695" y="206"/>
                  <a:pt x="773" y="211"/>
                </a:cubicBezTo>
                <a:cubicBezTo>
                  <a:pt x="962" y="225"/>
                  <a:pt x="908" y="213"/>
                  <a:pt x="1104" y="226"/>
                </a:cubicBezTo>
                <a:cubicBezTo>
                  <a:pt x="1172" y="237"/>
                  <a:pt x="1256" y="212"/>
                  <a:pt x="1325" y="206"/>
                </a:cubicBezTo>
                <a:cubicBezTo>
                  <a:pt x="1372" y="189"/>
                  <a:pt x="1413" y="185"/>
                  <a:pt x="1445" y="144"/>
                </a:cubicBezTo>
                <a:cubicBezTo>
                  <a:pt x="1477" y="116"/>
                  <a:pt x="1529" y="52"/>
                  <a:pt x="1517" y="33"/>
                </a:cubicBezTo>
                <a:lnTo>
                  <a:pt x="1368" y="28"/>
                </a:lnTo>
                <a:cubicBezTo>
                  <a:pt x="1337" y="36"/>
                  <a:pt x="1344" y="68"/>
                  <a:pt x="1329" y="81"/>
                </a:cubicBezTo>
                <a:cubicBezTo>
                  <a:pt x="1314" y="94"/>
                  <a:pt x="1277" y="115"/>
                  <a:pt x="1277" y="105"/>
                </a:cubicBezTo>
                <a:cubicBezTo>
                  <a:pt x="1286" y="77"/>
                  <a:pt x="1313" y="43"/>
                  <a:pt x="1329" y="19"/>
                </a:cubicBezTo>
                <a:lnTo>
                  <a:pt x="1221" y="8"/>
                </a:lnTo>
                <a:cubicBezTo>
                  <a:pt x="1195" y="81"/>
                  <a:pt x="1168" y="84"/>
                  <a:pt x="1097" y="110"/>
                </a:cubicBezTo>
                <a:cubicBezTo>
                  <a:pt x="988" y="105"/>
                  <a:pt x="925" y="139"/>
                  <a:pt x="830" y="129"/>
                </a:cubicBezTo>
                <a:cubicBezTo>
                  <a:pt x="783" y="134"/>
                  <a:pt x="710" y="113"/>
                  <a:pt x="667" y="129"/>
                </a:cubicBezTo>
                <a:cubicBezTo>
                  <a:pt x="585" y="126"/>
                  <a:pt x="581" y="120"/>
                  <a:pt x="499" y="115"/>
                </a:cubicBezTo>
                <a:cubicBezTo>
                  <a:pt x="463" y="113"/>
                  <a:pt x="362" y="92"/>
                  <a:pt x="326" y="88"/>
                </a:cubicBezTo>
                <a:cubicBezTo>
                  <a:pt x="285" y="74"/>
                  <a:pt x="146" y="53"/>
                  <a:pt x="123" y="37"/>
                </a:cubicBezTo>
                <a:lnTo>
                  <a:pt x="168" y="0"/>
                </a:lnTo>
                <a:lnTo>
                  <a:pt x="0" y="0"/>
                </a:lnTo>
                <a:close/>
              </a:path>
            </a:pathLst>
          </a:custGeom>
          <a:solidFill>
            <a:srgbClr val="FF0000"/>
          </a:solidFill>
          <a:ln w="9525">
            <a:noFill/>
            <a:round/>
          </a:ln>
          <a:effectLst/>
        </p:spPr>
        <p:txBody>
          <a:bodyPr wrap="none" anchor="ctr"/>
          <a:lstStyle/>
          <a:p>
            <a:endParaRPr lang="zh-CN" altLang="en-US" sz="1715"/>
          </a:p>
        </p:txBody>
      </p:sp>
      <p:sp>
        <p:nvSpPr>
          <p:cNvPr id="128" name="Freeform 104"/>
          <p:cNvSpPr/>
          <p:nvPr/>
        </p:nvSpPr>
        <p:spPr bwMode="auto">
          <a:xfrm>
            <a:off x="2859012" y="4286229"/>
            <a:ext cx="1460500" cy="1451429"/>
          </a:xfrm>
          <a:custGeom>
            <a:avLst/>
            <a:gdLst/>
            <a:ahLst/>
            <a:cxnLst>
              <a:cxn ang="0">
                <a:pos x="715" y="0"/>
              </a:cxn>
              <a:cxn ang="0">
                <a:pos x="769" y="101"/>
              </a:cxn>
              <a:cxn ang="0">
                <a:pos x="812" y="159"/>
              </a:cxn>
              <a:cxn ang="0">
                <a:pos x="822" y="192"/>
              </a:cxn>
              <a:cxn ang="0">
                <a:pos x="851" y="202"/>
              </a:cxn>
              <a:cxn ang="0">
                <a:pos x="865" y="207"/>
              </a:cxn>
              <a:cxn ang="0">
                <a:pos x="913" y="211"/>
              </a:cxn>
              <a:cxn ang="0">
                <a:pos x="947" y="269"/>
              </a:cxn>
              <a:cxn ang="0">
                <a:pos x="966" y="331"/>
              </a:cxn>
              <a:cxn ang="0">
                <a:pos x="947" y="437"/>
              </a:cxn>
              <a:cxn ang="0">
                <a:pos x="937" y="466"/>
              </a:cxn>
              <a:cxn ang="0">
                <a:pos x="932" y="480"/>
              </a:cxn>
              <a:cxn ang="0">
                <a:pos x="865" y="619"/>
              </a:cxn>
              <a:cxn ang="0">
                <a:pos x="827" y="653"/>
              </a:cxn>
              <a:cxn ang="0">
                <a:pos x="798" y="667"/>
              </a:cxn>
              <a:cxn ang="0">
                <a:pos x="764" y="687"/>
              </a:cxn>
              <a:cxn ang="0">
                <a:pos x="654" y="701"/>
              </a:cxn>
              <a:cxn ang="0">
                <a:pos x="592" y="711"/>
              </a:cxn>
              <a:cxn ang="0">
                <a:pos x="534" y="739"/>
              </a:cxn>
              <a:cxn ang="0">
                <a:pos x="505" y="759"/>
              </a:cxn>
              <a:cxn ang="0">
                <a:pos x="486" y="787"/>
              </a:cxn>
              <a:cxn ang="0">
                <a:pos x="472" y="797"/>
              </a:cxn>
              <a:cxn ang="0">
                <a:pos x="419" y="869"/>
              </a:cxn>
              <a:cxn ang="0">
                <a:pos x="395" y="931"/>
              </a:cxn>
              <a:cxn ang="0">
                <a:pos x="328" y="955"/>
              </a:cxn>
              <a:cxn ang="0">
                <a:pos x="265" y="951"/>
              </a:cxn>
              <a:cxn ang="0">
                <a:pos x="260" y="922"/>
              </a:cxn>
              <a:cxn ang="0">
                <a:pos x="203" y="869"/>
              </a:cxn>
              <a:cxn ang="0">
                <a:pos x="92" y="845"/>
              </a:cxn>
              <a:cxn ang="0">
                <a:pos x="6" y="802"/>
              </a:cxn>
              <a:cxn ang="0">
                <a:pos x="1" y="778"/>
              </a:cxn>
            </a:cxnLst>
            <a:rect l="0" t="0" r="r" b="b"/>
            <a:pathLst>
              <a:path w="966" h="960">
                <a:moveTo>
                  <a:pt x="715" y="0"/>
                </a:moveTo>
                <a:cubicBezTo>
                  <a:pt x="723" y="27"/>
                  <a:pt x="746" y="85"/>
                  <a:pt x="769" y="101"/>
                </a:cubicBezTo>
                <a:cubicBezTo>
                  <a:pt x="776" y="122"/>
                  <a:pt x="794" y="146"/>
                  <a:pt x="812" y="159"/>
                </a:cubicBezTo>
                <a:cubicBezTo>
                  <a:pt x="815" y="170"/>
                  <a:pt x="813" y="185"/>
                  <a:pt x="822" y="192"/>
                </a:cubicBezTo>
                <a:cubicBezTo>
                  <a:pt x="830" y="198"/>
                  <a:pt x="841" y="199"/>
                  <a:pt x="851" y="202"/>
                </a:cubicBezTo>
                <a:cubicBezTo>
                  <a:pt x="856" y="204"/>
                  <a:pt x="865" y="207"/>
                  <a:pt x="865" y="207"/>
                </a:cubicBezTo>
                <a:cubicBezTo>
                  <a:pt x="884" y="201"/>
                  <a:pt x="893" y="207"/>
                  <a:pt x="913" y="211"/>
                </a:cubicBezTo>
                <a:cubicBezTo>
                  <a:pt x="927" y="233"/>
                  <a:pt x="925" y="254"/>
                  <a:pt x="947" y="269"/>
                </a:cubicBezTo>
                <a:cubicBezTo>
                  <a:pt x="951" y="297"/>
                  <a:pt x="951" y="310"/>
                  <a:pt x="966" y="331"/>
                </a:cubicBezTo>
                <a:cubicBezTo>
                  <a:pt x="962" y="394"/>
                  <a:pt x="961" y="392"/>
                  <a:pt x="947" y="437"/>
                </a:cubicBezTo>
                <a:cubicBezTo>
                  <a:pt x="944" y="447"/>
                  <a:pt x="940" y="456"/>
                  <a:pt x="937" y="466"/>
                </a:cubicBezTo>
                <a:cubicBezTo>
                  <a:pt x="935" y="471"/>
                  <a:pt x="932" y="480"/>
                  <a:pt x="932" y="480"/>
                </a:cubicBezTo>
                <a:cubicBezTo>
                  <a:pt x="926" y="563"/>
                  <a:pt x="921" y="565"/>
                  <a:pt x="865" y="619"/>
                </a:cubicBezTo>
                <a:cubicBezTo>
                  <a:pt x="847" y="637"/>
                  <a:pt x="855" y="646"/>
                  <a:pt x="827" y="653"/>
                </a:cubicBezTo>
                <a:cubicBezTo>
                  <a:pt x="818" y="659"/>
                  <a:pt x="807" y="661"/>
                  <a:pt x="798" y="667"/>
                </a:cubicBezTo>
                <a:cubicBezTo>
                  <a:pt x="762" y="691"/>
                  <a:pt x="808" y="676"/>
                  <a:pt x="764" y="687"/>
                </a:cubicBezTo>
                <a:cubicBezTo>
                  <a:pt x="742" y="721"/>
                  <a:pt x="688" y="705"/>
                  <a:pt x="654" y="701"/>
                </a:cubicBezTo>
                <a:cubicBezTo>
                  <a:pt x="633" y="693"/>
                  <a:pt x="613" y="705"/>
                  <a:pt x="592" y="711"/>
                </a:cubicBezTo>
                <a:cubicBezTo>
                  <a:pt x="573" y="722"/>
                  <a:pt x="552" y="727"/>
                  <a:pt x="534" y="739"/>
                </a:cubicBezTo>
                <a:cubicBezTo>
                  <a:pt x="524" y="746"/>
                  <a:pt x="505" y="759"/>
                  <a:pt x="505" y="759"/>
                </a:cubicBezTo>
                <a:cubicBezTo>
                  <a:pt x="499" y="768"/>
                  <a:pt x="495" y="780"/>
                  <a:pt x="486" y="787"/>
                </a:cubicBezTo>
                <a:cubicBezTo>
                  <a:pt x="481" y="790"/>
                  <a:pt x="476" y="793"/>
                  <a:pt x="472" y="797"/>
                </a:cubicBezTo>
                <a:cubicBezTo>
                  <a:pt x="452" y="820"/>
                  <a:pt x="441" y="847"/>
                  <a:pt x="419" y="869"/>
                </a:cubicBezTo>
                <a:cubicBezTo>
                  <a:pt x="414" y="883"/>
                  <a:pt x="410" y="923"/>
                  <a:pt x="395" y="931"/>
                </a:cubicBezTo>
                <a:cubicBezTo>
                  <a:pt x="369" y="944"/>
                  <a:pt x="352" y="940"/>
                  <a:pt x="328" y="955"/>
                </a:cubicBezTo>
                <a:cubicBezTo>
                  <a:pt x="307" y="954"/>
                  <a:pt x="284" y="960"/>
                  <a:pt x="265" y="951"/>
                </a:cubicBezTo>
                <a:cubicBezTo>
                  <a:pt x="256" y="947"/>
                  <a:pt x="264" y="931"/>
                  <a:pt x="260" y="922"/>
                </a:cubicBezTo>
                <a:cubicBezTo>
                  <a:pt x="251" y="900"/>
                  <a:pt x="223" y="880"/>
                  <a:pt x="203" y="869"/>
                </a:cubicBezTo>
                <a:cubicBezTo>
                  <a:pt x="176" y="855"/>
                  <a:pt x="121" y="851"/>
                  <a:pt x="92" y="845"/>
                </a:cubicBezTo>
                <a:cubicBezTo>
                  <a:pt x="65" y="818"/>
                  <a:pt x="43" y="811"/>
                  <a:pt x="6" y="802"/>
                </a:cubicBezTo>
                <a:cubicBezTo>
                  <a:pt x="0" y="784"/>
                  <a:pt x="1" y="792"/>
                  <a:pt x="1" y="778"/>
                </a:cubicBezTo>
              </a:path>
            </a:pathLst>
          </a:custGeom>
          <a:noFill/>
          <a:ln w="28575" cmpd="sng">
            <a:solidFill>
              <a:srgbClr val="99CC00"/>
            </a:solidFill>
            <a:round/>
          </a:ln>
          <a:effectLst/>
        </p:spPr>
        <p:txBody>
          <a:bodyPr wrap="none" anchor="ctr"/>
          <a:lstStyle/>
          <a:p>
            <a:endParaRPr lang="zh-CN" altLang="en-US" sz="1715"/>
          </a:p>
        </p:txBody>
      </p:sp>
      <p:sp>
        <p:nvSpPr>
          <p:cNvPr id="129" name="Freeform 105">
            <a:hlinkClick r:id="rId1" action="ppaction://hlinksldjump"/>
          </p:cNvPr>
          <p:cNvSpPr/>
          <p:nvPr/>
        </p:nvSpPr>
        <p:spPr bwMode="auto">
          <a:xfrm>
            <a:off x="3838726" y="5135919"/>
            <a:ext cx="1094619" cy="846667"/>
          </a:xfrm>
          <a:custGeom>
            <a:avLst/>
            <a:gdLst/>
            <a:ahLst/>
            <a:cxnLst>
              <a:cxn ang="0">
                <a:pos x="2" y="7"/>
              </a:cxn>
              <a:cxn ang="0">
                <a:pos x="168" y="0"/>
              </a:cxn>
              <a:cxn ang="0">
                <a:pos x="134" y="33"/>
              </a:cxn>
              <a:cxn ang="0">
                <a:pos x="182" y="60"/>
              </a:cxn>
              <a:cxn ang="0">
                <a:pos x="278" y="158"/>
              </a:cxn>
              <a:cxn ang="0">
                <a:pos x="355" y="254"/>
              </a:cxn>
              <a:cxn ang="0">
                <a:pos x="456" y="355"/>
              </a:cxn>
              <a:cxn ang="0">
                <a:pos x="686" y="451"/>
              </a:cxn>
              <a:cxn ang="0">
                <a:pos x="658" y="494"/>
              </a:cxn>
              <a:cxn ang="0">
                <a:pos x="667" y="556"/>
              </a:cxn>
              <a:cxn ang="0">
                <a:pos x="499" y="480"/>
              </a:cxn>
              <a:cxn ang="0">
                <a:pos x="437" y="441"/>
              </a:cxn>
              <a:cxn ang="0">
                <a:pos x="374" y="408"/>
              </a:cxn>
              <a:cxn ang="0">
                <a:pos x="307" y="384"/>
              </a:cxn>
              <a:cxn ang="0">
                <a:pos x="187" y="297"/>
              </a:cxn>
              <a:cxn ang="0">
                <a:pos x="82" y="196"/>
              </a:cxn>
              <a:cxn ang="0">
                <a:pos x="62" y="235"/>
              </a:cxn>
              <a:cxn ang="0">
                <a:pos x="0" y="72"/>
              </a:cxn>
              <a:cxn ang="0">
                <a:pos x="154" y="153"/>
              </a:cxn>
              <a:cxn ang="0">
                <a:pos x="110" y="168"/>
              </a:cxn>
              <a:cxn ang="0">
                <a:pos x="226" y="264"/>
              </a:cxn>
              <a:cxn ang="0">
                <a:pos x="322" y="321"/>
              </a:cxn>
              <a:cxn ang="0">
                <a:pos x="302" y="276"/>
              </a:cxn>
              <a:cxn ang="0">
                <a:pos x="245" y="192"/>
              </a:cxn>
              <a:cxn ang="0">
                <a:pos x="173" y="93"/>
              </a:cxn>
              <a:cxn ang="0">
                <a:pos x="125" y="62"/>
              </a:cxn>
              <a:cxn ang="0">
                <a:pos x="130" y="110"/>
              </a:cxn>
              <a:cxn ang="0">
                <a:pos x="2" y="7"/>
              </a:cxn>
            </a:cxnLst>
            <a:rect l="0" t="0" r="r" b="b"/>
            <a:pathLst>
              <a:path w="724" h="560">
                <a:moveTo>
                  <a:pt x="2" y="7"/>
                </a:moveTo>
                <a:lnTo>
                  <a:pt x="168" y="0"/>
                </a:lnTo>
                <a:lnTo>
                  <a:pt x="134" y="33"/>
                </a:lnTo>
                <a:cubicBezTo>
                  <a:pt x="134" y="44"/>
                  <a:pt x="160" y="39"/>
                  <a:pt x="182" y="60"/>
                </a:cubicBezTo>
                <a:cubicBezTo>
                  <a:pt x="206" y="81"/>
                  <a:pt x="249" y="126"/>
                  <a:pt x="278" y="158"/>
                </a:cubicBezTo>
                <a:cubicBezTo>
                  <a:pt x="299" y="182"/>
                  <a:pt x="323" y="221"/>
                  <a:pt x="355" y="254"/>
                </a:cubicBezTo>
                <a:cubicBezTo>
                  <a:pt x="377" y="275"/>
                  <a:pt x="402" y="320"/>
                  <a:pt x="456" y="355"/>
                </a:cubicBezTo>
                <a:cubicBezTo>
                  <a:pt x="505" y="382"/>
                  <a:pt x="655" y="421"/>
                  <a:pt x="686" y="451"/>
                </a:cubicBezTo>
                <a:cubicBezTo>
                  <a:pt x="724" y="476"/>
                  <a:pt x="661" y="477"/>
                  <a:pt x="658" y="494"/>
                </a:cubicBezTo>
                <a:cubicBezTo>
                  <a:pt x="655" y="511"/>
                  <a:pt x="693" y="558"/>
                  <a:pt x="667" y="556"/>
                </a:cubicBezTo>
                <a:cubicBezTo>
                  <a:pt x="638" y="560"/>
                  <a:pt x="532" y="498"/>
                  <a:pt x="499" y="480"/>
                </a:cubicBezTo>
                <a:cubicBezTo>
                  <a:pt x="482" y="470"/>
                  <a:pt x="458" y="453"/>
                  <a:pt x="437" y="441"/>
                </a:cubicBezTo>
                <a:cubicBezTo>
                  <a:pt x="421" y="432"/>
                  <a:pt x="396" y="417"/>
                  <a:pt x="374" y="408"/>
                </a:cubicBezTo>
                <a:cubicBezTo>
                  <a:pt x="357" y="400"/>
                  <a:pt x="326" y="389"/>
                  <a:pt x="307" y="384"/>
                </a:cubicBezTo>
                <a:cubicBezTo>
                  <a:pt x="276" y="366"/>
                  <a:pt x="228" y="328"/>
                  <a:pt x="187" y="297"/>
                </a:cubicBezTo>
                <a:cubicBezTo>
                  <a:pt x="165" y="274"/>
                  <a:pt x="107" y="210"/>
                  <a:pt x="82" y="196"/>
                </a:cubicBezTo>
                <a:lnTo>
                  <a:pt x="62" y="235"/>
                </a:lnTo>
                <a:lnTo>
                  <a:pt x="0" y="72"/>
                </a:lnTo>
                <a:lnTo>
                  <a:pt x="154" y="153"/>
                </a:lnTo>
                <a:lnTo>
                  <a:pt x="110" y="168"/>
                </a:lnTo>
                <a:cubicBezTo>
                  <a:pt x="123" y="186"/>
                  <a:pt x="191" y="238"/>
                  <a:pt x="226" y="264"/>
                </a:cubicBezTo>
                <a:cubicBezTo>
                  <a:pt x="261" y="290"/>
                  <a:pt x="309" y="319"/>
                  <a:pt x="322" y="321"/>
                </a:cubicBezTo>
                <a:cubicBezTo>
                  <a:pt x="334" y="323"/>
                  <a:pt x="315" y="297"/>
                  <a:pt x="302" y="276"/>
                </a:cubicBezTo>
                <a:cubicBezTo>
                  <a:pt x="289" y="255"/>
                  <a:pt x="264" y="216"/>
                  <a:pt x="245" y="192"/>
                </a:cubicBezTo>
                <a:cubicBezTo>
                  <a:pt x="224" y="162"/>
                  <a:pt x="193" y="115"/>
                  <a:pt x="173" y="93"/>
                </a:cubicBezTo>
                <a:cubicBezTo>
                  <a:pt x="153" y="71"/>
                  <a:pt x="132" y="59"/>
                  <a:pt x="125" y="62"/>
                </a:cubicBezTo>
                <a:lnTo>
                  <a:pt x="130" y="110"/>
                </a:lnTo>
                <a:lnTo>
                  <a:pt x="2" y="7"/>
                </a:lnTo>
                <a:close/>
              </a:path>
            </a:pathLst>
          </a:custGeom>
          <a:solidFill>
            <a:srgbClr val="FF0000"/>
          </a:solidFill>
          <a:ln w="9525">
            <a:noFill/>
            <a:round/>
          </a:ln>
          <a:effectLst/>
        </p:spPr>
        <p:txBody>
          <a:bodyPr wrap="none" anchor="ctr"/>
          <a:lstStyle/>
          <a:p>
            <a:endParaRPr lang="zh-CN" altLang="en-US" sz="1715"/>
          </a:p>
        </p:txBody>
      </p:sp>
      <p:sp>
        <p:nvSpPr>
          <p:cNvPr id="130" name="Freeform 106"/>
          <p:cNvSpPr/>
          <p:nvPr/>
        </p:nvSpPr>
        <p:spPr bwMode="auto">
          <a:xfrm>
            <a:off x="3004155" y="4576514"/>
            <a:ext cx="456595" cy="710595"/>
          </a:xfrm>
          <a:custGeom>
            <a:avLst/>
            <a:gdLst/>
            <a:ahLst/>
            <a:cxnLst>
              <a:cxn ang="0">
                <a:pos x="268" y="0"/>
              </a:cxn>
              <a:cxn ang="0">
                <a:pos x="220" y="76"/>
              </a:cxn>
              <a:cxn ang="0">
                <a:pos x="283" y="216"/>
              </a:cxn>
              <a:cxn ang="0">
                <a:pos x="302" y="259"/>
              </a:cxn>
              <a:cxn ang="0">
                <a:pos x="273" y="345"/>
              </a:cxn>
              <a:cxn ang="0">
                <a:pos x="235" y="374"/>
              </a:cxn>
              <a:cxn ang="0">
                <a:pos x="206" y="364"/>
              </a:cxn>
              <a:cxn ang="0">
                <a:pos x="192" y="360"/>
              </a:cxn>
              <a:cxn ang="0">
                <a:pos x="163" y="350"/>
              </a:cxn>
              <a:cxn ang="0">
                <a:pos x="105" y="369"/>
              </a:cxn>
              <a:cxn ang="0">
                <a:pos x="67" y="398"/>
              </a:cxn>
              <a:cxn ang="0">
                <a:pos x="43" y="441"/>
              </a:cxn>
              <a:cxn ang="0">
                <a:pos x="14" y="460"/>
              </a:cxn>
              <a:cxn ang="0">
                <a:pos x="0" y="470"/>
              </a:cxn>
            </a:cxnLst>
            <a:rect l="0" t="0" r="r" b="b"/>
            <a:pathLst>
              <a:path w="302" h="470">
                <a:moveTo>
                  <a:pt x="268" y="0"/>
                </a:moveTo>
                <a:cubicBezTo>
                  <a:pt x="252" y="12"/>
                  <a:pt x="231" y="60"/>
                  <a:pt x="220" y="76"/>
                </a:cubicBezTo>
                <a:cubicBezTo>
                  <a:pt x="203" y="139"/>
                  <a:pt x="234" y="183"/>
                  <a:pt x="283" y="216"/>
                </a:cubicBezTo>
                <a:cubicBezTo>
                  <a:pt x="288" y="231"/>
                  <a:pt x="297" y="244"/>
                  <a:pt x="302" y="259"/>
                </a:cubicBezTo>
                <a:cubicBezTo>
                  <a:pt x="299" y="288"/>
                  <a:pt x="300" y="329"/>
                  <a:pt x="273" y="345"/>
                </a:cubicBezTo>
                <a:cubicBezTo>
                  <a:pt x="262" y="364"/>
                  <a:pt x="252" y="362"/>
                  <a:pt x="235" y="374"/>
                </a:cubicBezTo>
                <a:cubicBezTo>
                  <a:pt x="225" y="371"/>
                  <a:pt x="216" y="367"/>
                  <a:pt x="206" y="364"/>
                </a:cubicBezTo>
                <a:cubicBezTo>
                  <a:pt x="201" y="363"/>
                  <a:pt x="197" y="362"/>
                  <a:pt x="192" y="360"/>
                </a:cubicBezTo>
                <a:cubicBezTo>
                  <a:pt x="182" y="357"/>
                  <a:pt x="163" y="350"/>
                  <a:pt x="163" y="350"/>
                </a:cubicBezTo>
                <a:cubicBezTo>
                  <a:pt x="139" y="354"/>
                  <a:pt x="125" y="356"/>
                  <a:pt x="105" y="369"/>
                </a:cubicBezTo>
                <a:cubicBezTo>
                  <a:pt x="89" y="379"/>
                  <a:pt x="85" y="392"/>
                  <a:pt x="67" y="398"/>
                </a:cubicBezTo>
                <a:cubicBezTo>
                  <a:pt x="58" y="423"/>
                  <a:pt x="65" y="408"/>
                  <a:pt x="43" y="441"/>
                </a:cubicBezTo>
                <a:cubicBezTo>
                  <a:pt x="37" y="451"/>
                  <a:pt x="24" y="454"/>
                  <a:pt x="14" y="460"/>
                </a:cubicBezTo>
                <a:cubicBezTo>
                  <a:pt x="9" y="463"/>
                  <a:pt x="0" y="470"/>
                  <a:pt x="0" y="470"/>
                </a:cubicBezTo>
              </a:path>
            </a:pathLst>
          </a:custGeom>
          <a:noFill/>
          <a:ln w="28575" cmpd="sng">
            <a:solidFill>
              <a:srgbClr val="99CC00"/>
            </a:solidFill>
            <a:round/>
          </a:ln>
          <a:effectLst/>
        </p:spPr>
        <p:txBody>
          <a:bodyPr wrap="none" anchor="ctr"/>
          <a:lstStyle/>
          <a:p>
            <a:endParaRPr lang="zh-CN" altLang="en-US" sz="1715"/>
          </a:p>
        </p:txBody>
      </p:sp>
      <p:sp>
        <p:nvSpPr>
          <p:cNvPr id="131" name="Freeform 107"/>
          <p:cNvSpPr/>
          <p:nvPr/>
        </p:nvSpPr>
        <p:spPr bwMode="auto">
          <a:xfrm>
            <a:off x="3004155" y="4794229"/>
            <a:ext cx="845155" cy="370417"/>
          </a:xfrm>
          <a:custGeom>
            <a:avLst/>
            <a:gdLst/>
            <a:ahLst/>
            <a:cxnLst>
              <a:cxn ang="0">
                <a:pos x="559" y="230"/>
              </a:cxn>
              <a:cxn ang="0">
                <a:pos x="523" y="88"/>
              </a:cxn>
              <a:cxn ang="0">
                <a:pos x="485" y="26"/>
              </a:cxn>
              <a:cxn ang="0">
                <a:pos x="417" y="7"/>
              </a:cxn>
              <a:cxn ang="0">
                <a:pos x="345" y="11"/>
              </a:cxn>
              <a:cxn ang="0">
                <a:pos x="177" y="74"/>
              </a:cxn>
              <a:cxn ang="0">
                <a:pos x="110" y="59"/>
              </a:cxn>
              <a:cxn ang="0">
                <a:pos x="149" y="26"/>
              </a:cxn>
              <a:cxn ang="0">
                <a:pos x="0" y="26"/>
              </a:cxn>
              <a:cxn ang="0">
                <a:pos x="81" y="127"/>
              </a:cxn>
              <a:cxn ang="0">
                <a:pos x="91" y="88"/>
              </a:cxn>
              <a:cxn ang="0">
                <a:pos x="153" y="107"/>
              </a:cxn>
              <a:cxn ang="0">
                <a:pos x="235" y="107"/>
              </a:cxn>
              <a:cxn ang="0">
                <a:pos x="307" y="83"/>
              </a:cxn>
              <a:cxn ang="0">
                <a:pos x="374" y="55"/>
              </a:cxn>
              <a:cxn ang="0">
                <a:pos x="451" y="69"/>
              </a:cxn>
              <a:cxn ang="0">
                <a:pos x="475" y="107"/>
              </a:cxn>
              <a:cxn ang="0">
                <a:pos x="480" y="228"/>
              </a:cxn>
              <a:cxn ang="0">
                <a:pos x="504" y="209"/>
              </a:cxn>
              <a:cxn ang="0">
                <a:pos x="559" y="230"/>
              </a:cxn>
            </a:cxnLst>
            <a:rect l="0" t="0" r="r" b="b"/>
            <a:pathLst>
              <a:path w="559" h="245">
                <a:moveTo>
                  <a:pt x="559" y="230"/>
                </a:moveTo>
                <a:cubicBezTo>
                  <a:pt x="557" y="207"/>
                  <a:pt x="532" y="113"/>
                  <a:pt x="523" y="88"/>
                </a:cubicBezTo>
                <a:cubicBezTo>
                  <a:pt x="512" y="57"/>
                  <a:pt x="508" y="45"/>
                  <a:pt x="485" y="26"/>
                </a:cubicBezTo>
                <a:cubicBezTo>
                  <a:pt x="457" y="3"/>
                  <a:pt x="449" y="16"/>
                  <a:pt x="417" y="7"/>
                </a:cubicBezTo>
                <a:cubicBezTo>
                  <a:pt x="394" y="5"/>
                  <a:pt x="392" y="0"/>
                  <a:pt x="345" y="11"/>
                </a:cubicBezTo>
                <a:cubicBezTo>
                  <a:pt x="293" y="48"/>
                  <a:pt x="241" y="66"/>
                  <a:pt x="177" y="74"/>
                </a:cubicBezTo>
                <a:cubicBezTo>
                  <a:pt x="141" y="67"/>
                  <a:pt x="146" y="65"/>
                  <a:pt x="110" y="59"/>
                </a:cubicBezTo>
                <a:lnTo>
                  <a:pt x="149" y="26"/>
                </a:lnTo>
                <a:lnTo>
                  <a:pt x="0" y="26"/>
                </a:lnTo>
                <a:lnTo>
                  <a:pt x="81" y="127"/>
                </a:lnTo>
                <a:lnTo>
                  <a:pt x="91" y="88"/>
                </a:lnTo>
                <a:cubicBezTo>
                  <a:pt x="109" y="86"/>
                  <a:pt x="129" y="104"/>
                  <a:pt x="153" y="107"/>
                </a:cubicBezTo>
                <a:cubicBezTo>
                  <a:pt x="177" y="110"/>
                  <a:pt x="209" y="111"/>
                  <a:pt x="235" y="107"/>
                </a:cubicBezTo>
                <a:cubicBezTo>
                  <a:pt x="254" y="94"/>
                  <a:pt x="287" y="92"/>
                  <a:pt x="307" y="83"/>
                </a:cubicBezTo>
                <a:cubicBezTo>
                  <a:pt x="332" y="72"/>
                  <a:pt x="347" y="61"/>
                  <a:pt x="374" y="55"/>
                </a:cubicBezTo>
                <a:cubicBezTo>
                  <a:pt x="396" y="53"/>
                  <a:pt x="436" y="63"/>
                  <a:pt x="451" y="69"/>
                </a:cubicBezTo>
                <a:cubicBezTo>
                  <a:pt x="460" y="77"/>
                  <a:pt x="475" y="107"/>
                  <a:pt x="475" y="107"/>
                </a:cubicBezTo>
                <a:cubicBezTo>
                  <a:pt x="482" y="125"/>
                  <a:pt x="475" y="216"/>
                  <a:pt x="480" y="228"/>
                </a:cubicBezTo>
                <a:cubicBezTo>
                  <a:pt x="485" y="245"/>
                  <a:pt x="491" y="209"/>
                  <a:pt x="504" y="209"/>
                </a:cubicBezTo>
                <a:cubicBezTo>
                  <a:pt x="513" y="208"/>
                  <a:pt x="551" y="233"/>
                  <a:pt x="559" y="230"/>
                </a:cubicBezTo>
                <a:close/>
              </a:path>
            </a:pathLst>
          </a:custGeom>
          <a:solidFill>
            <a:srgbClr val="FF0000"/>
          </a:solidFill>
          <a:ln w="9525">
            <a:noFill/>
            <a:round/>
          </a:ln>
          <a:effectLst/>
        </p:spPr>
        <p:txBody>
          <a:bodyPr wrap="none" anchor="ctr"/>
          <a:lstStyle/>
          <a:p>
            <a:endParaRPr lang="zh-CN" altLang="en-US" sz="1715"/>
          </a:p>
        </p:txBody>
      </p:sp>
      <p:sp>
        <p:nvSpPr>
          <p:cNvPr id="132" name="Freeform 108"/>
          <p:cNvSpPr/>
          <p:nvPr/>
        </p:nvSpPr>
        <p:spPr bwMode="auto">
          <a:xfrm>
            <a:off x="2952750" y="4895527"/>
            <a:ext cx="816429" cy="235857"/>
          </a:xfrm>
          <a:custGeom>
            <a:avLst/>
            <a:gdLst/>
            <a:ahLst/>
            <a:cxnLst>
              <a:cxn ang="0">
                <a:pos x="63" y="19"/>
              </a:cxn>
              <a:cxn ang="0">
                <a:pos x="111" y="87"/>
              </a:cxn>
              <a:cxn ang="0">
                <a:pos x="183" y="89"/>
              </a:cxn>
              <a:cxn ang="0">
                <a:pos x="284" y="82"/>
              </a:cxn>
              <a:cxn ang="0">
                <a:pos x="341" y="63"/>
              </a:cxn>
              <a:cxn ang="0">
                <a:pos x="377" y="58"/>
              </a:cxn>
              <a:cxn ang="0">
                <a:pos x="423" y="55"/>
              </a:cxn>
              <a:cxn ang="0">
                <a:pos x="464" y="77"/>
              </a:cxn>
              <a:cxn ang="0">
                <a:pos x="459" y="39"/>
              </a:cxn>
              <a:cxn ang="0">
                <a:pos x="540" y="156"/>
              </a:cxn>
              <a:cxn ang="0">
                <a:pos x="425" y="120"/>
              </a:cxn>
              <a:cxn ang="0">
                <a:pos x="454" y="103"/>
              </a:cxn>
              <a:cxn ang="0">
                <a:pos x="416" y="89"/>
              </a:cxn>
              <a:cxn ang="0">
                <a:pos x="370" y="91"/>
              </a:cxn>
              <a:cxn ang="0">
                <a:pos x="329" y="103"/>
              </a:cxn>
              <a:cxn ang="0">
                <a:pos x="264" y="120"/>
              </a:cxn>
              <a:cxn ang="0">
                <a:pos x="178" y="130"/>
              </a:cxn>
              <a:cxn ang="0">
                <a:pos x="63" y="125"/>
              </a:cxn>
              <a:cxn ang="0">
                <a:pos x="15" y="63"/>
              </a:cxn>
              <a:cxn ang="0">
                <a:pos x="0" y="0"/>
              </a:cxn>
              <a:cxn ang="0">
                <a:pos x="63" y="19"/>
              </a:cxn>
            </a:cxnLst>
            <a:rect l="0" t="0" r="r" b="b"/>
            <a:pathLst>
              <a:path w="540" h="156">
                <a:moveTo>
                  <a:pt x="63" y="19"/>
                </a:moveTo>
                <a:cubicBezTo>
                  <a:pt x="71" y="32"/>
                  <a:pt x="52" y="77"/>
                  <a:pt x="111" y="87"/>
                </a:cubicBezTo>
                <a:cubicBezTo>
                  <a:pt x="131" y="99"/>
                  <a:pt x="154" y="90"/>
                  <a:pt x="183" y="89"/>
                </a:cubicBezTo>
                <a:cubicBezTo>
                  <a:pt x="212" y="88"/>
                  <a:pt x="258" y="86"/>
                  <a:pt x="284" y="82"/>
                </a:cubicBezTo>
                <a:cubicBezTo>
                  <a:pt x="310" y="78"/>
                  <a:pt x="326" y="67"/>
                  <a:pt x="341" y="63"/>
                </a:cubicBezTo>
                <a:cubicBezTo>
                  <a:pt x="356" y="59"/>
                  <a:pt x="363" y="59"/>
                  <a:pt x="377" y="58"/>
                </a:cubicBezTo>
                <a:cubicBezTo>
                  <a:pt x="398" y="55"/>
                  <a:pt x="409" y="52"/>
                  <a:pt x="423" y="55"/>
                </a:cubicBezTo>
                <a:cubicBezTo>
                  <a:pt x="437" y="58"/>
                  <a:pt x="458" y="80"/>
                  <a:pt x="464" y="77"/>
                </a:cubicBezTo>
                <a:lnTo>
                  <a:pt x="459" y="39"/>
                </a:lnTo>
                <a:lnTo>
                  <a:pt x="540" y="156"/>
                </a:lnTo>
                <a:lnTo>
                  <a:pt x="425" y="120"/>
                </a:lnTo>
                <a:lnTo>
                  <a:pt x="454" y="103"/>
                </a:lnTo>
                <a:lnTo>
                  <a:pt x="416" y="89"/>
                </a:lnTo>
                <a:lnTo>
                  <a:pt x="370" y="91"/>
                </a:lnTo>
                <a:cubicBezTo>
                  <a:pt x="358" y="94"/>
                  <a:pt x="345" y="97"/>
                  <a:pt x="329" y="103"/>
                </a:cubicBezTo>
                <a:cubicBezTo>
                  <a:pt x="311" y="108"/>
                  <a:pt x="289" y="116"/>
                  <a:pt x="264" y="120"/>
                </a:cubicBezTo>
                <a:cubicBezTo>
                  <a:pt x="229" y="126"/>
                  <a:pt x="211" y="129"/>
                  <a:pt x="178" y="130"/>
                </a:cubicBezTo>
                <a:cubicBezTo>
                  <a:pt x="145" y="131"/>
                  <a:pt x="90" y="136"/>
                  <a:pt x="63" y="125"/>
                </a:cubicBezTo>
                <a:cubicBezTo>
                  <a:pt x="21" y="111"/>
                  <a:pt x="26" y="84"/>
                  <a:pt x="15" y="63"/>
                </a:cubicBezTo>
                <a:cubicBezTo>
                  <a:pt x="4" y="42"/>
                  <a:pt x="0" y="13"/>
                  <a:pt x="0" y="0"/>
                </a:cubicBezTo>
                <a:cubicBezTo>
                  <a:pt x="0" y="0"/>
                  <a:pt x="63" y="19"/>
                  <a:pt x="63" y="19"/>
                </a:cubicBezTo>
                <a:close/>
              </a:path>
            </a:pathLst>
          </a:custGeom>
          <a:solidFill>
            <a:srgbClr val="FF0000"/>
          </a:solidFill>
          <a:ln w="9525">
            <a:noFill/>
            <a:round/>
          </a:ln>
          <a:effectLst/>
        </p:spPr>
        <p:txBody>
          <a:bodyPr wrap="none" anchor="ctr"/>
          <a:lstStyle/>
          <a:p>
            <a:endParaRPr lang="zh-CN" altLang="en-US" sz="1715"/>
          </a:p>
        </p:txBody>
      </p:sp>
      <p:sp>
        <p:nvSpPr>
          <p:cNvPr id="133" name="Freeform 109"/>
          <p:cNvSpPr/>
          <p:nvPr/>
        </p:nvSpPr>
        <p:spPr bwMode="auto">
          <a:xfrm>
            <a:off x="3221869" y="4965074"/>
            <a:ext cx="471714" cy="255511"/>
          </a:xfrm>
          <a:custGeom>
            <a:avLst/>
            <a:gdLst/>
            <a:ahLst/>
            <a:cxnLst>
              <a:cxn ang="0">
                <a:pos x="312" y="115"/>
              </a:cxn>
              <a:cxn ang="0">
                <a:pos x="283" y="110"/>
              </a:cxn>
              <a:cxn ang="0">
                <a:pos x="209" y="89"/>
              </a:cxn>
              <a:cxn ang="0">
                <a:pos x="94" y="48"/>
              </a:cxn>
              <a:cxn ang="0">
                <a:pos x="113" y="33"/>
              </a:cxn>
              <a:cxn ang="0">
                <a:pos x="0" y="0"/>
              </a:cxn>
              <a:cxn ang="0">
                <a:pos x="74" y="89"/>
              </a:cxn>
              <a:cxn ang="0">
                <a:pos x="74" y="65"/>
              </a:cxn>
              <a:cxn ang="0">
                <a:pos x="113" y="84"/>
              </a:cxn>
              <a:cxn ang="0">
                <a:pos x="204" y="122"/>
              </a:cxn>
              <a:cxn ang="0">
                <a:pos x="281" y="153"/>
              </a:cxn>
              <a:cxn ang="0">
                <a:pos x="302" y="163"/>
              </a:cxn>
              <a:cxn ang="0">
                <a:pos x="312" y="115"/>
              </a:cxn>
            </a:cxnLst>
            <a:rect l="0" t="0" r="r" b="b"/>
            <a:pathLst>
              <a:path w="312" h="169">
                <a:moveTo>
                  <a:pt x="312" y="115"/>
                </a:moveTo>
                <a:cubicBezTo>
                  <a:pt x="310" y="105"/>
                  <a:pt x="300" y="114"/>
                  <a:pt x="283" y="110"/>
                </a:cubicBezTo>
                <a:cubicBezTo>
                  <a:pt x="266" y="106"/>
                  <a:pt x="240" y="99"/>
                  <a:pt x="209" y="89"/>
                </a:cubicBezTo>
                <a:cubicBezTo>
                  <a:pt x="178" y="79"/>
                  <a:pt x="110" y="57"/>
                  <a:pt x="94" y="48"/>
                </a:cubicBezTo>
                <a:lnTo>
                  <a:pt x="113" y="33"/>
                </a:lnTo>
                <a:lnTo>
                  <a:pt x="0" y="0"/>
                </a:lnTo>
                <a:lnTo>
                  <a:pt x="74" y="89"/>
                </a:lnTo>
                <a:lnTo>
                  <a:pt x="74" y="65"/>
                </a:lnTo>
                <a:cubicBezTo>
                  <a:pt x="78" y="69"/>
                  <a:pt x="108" y="82"/>
                  <a:pt x="113" y="84"/>
                </a:cubicBezTo>
                <a:cubicBezTo>
                  <a:pt x="123" y="92"/>
                  <a:pt x="191" y="119"/>
                  <a:pt x="204" y="122"/>
                </a:cubicBezTo>
                <a:cubicBezTo>
                  <a:pt x="233" y="134"/>
                  <a:pt x="265" y="146"/>
                  <a:pt x="281" y="153"/>
                </a:cubicBezTo>
                <a:cubicBezTo>
                  <a:pt x="297" y="160"/>
                  <a:pt x="297" y="169"/>
                  <a:pt x="302" y="163"/>
                </a:cubicBezTo>
                <a:lnTo>
                  <a:pt x="312" y="115"/>
                </a:lnTo>
                <a:close/>
              </a:path>
            </a:pathLst>
          </a:custGeom>
          <a:solidFill>
            <a:srgbClr val="FF0000"/>
          </a:solidFill>
          <a:ln w="9525">
            <a:noFill/>
            <a:round/>
          </a:ln>
          <a:effectLst/>
        </p:spPr>
        <p:txBody>
          <a:bodyPr wrap="none" anchor="ctr"/>
          <a:lstStyle/>
          <a:p>
            <a:endParaRPr lang="zh-CN" altLang="en-US" sz="1715"/>
          </a:p>
        </p:txBody>
      </p:sp>
      <p:sp>
        <p:nvSpPr>
          <p:cNvPr id="134" name="Freeform 110"/>
          <p:cNvSpPr/>
          <p:nvPr/>
        </p:nvSpPr>
        <p:spPr bwMode="auto">
          <a:xfrm>
            <a:off x="3196167" y="4874360"/>
            <a:ext cx="489857" cy="627440"/>
          </a:xfrm>
          <a:custGeom>
            <a:avLst/>
            <a:gdLst/>
            <a:ahLst/>
            <a:cxnLst>
              <a:cxn ang="0">
                <a:pos x="94" y="0"/>
              </a:cxn>
              <a:cxn ang="0">
                <a:pos x="161" y="19"/>
              </a:cxn>
              <a:cxn ang="0">
                <a:pos x="190" y="36"/>
              </a:cxn>
              <a:cxn ang="0">
                <a:pos x="211" y="60"/>
              </a:cxn>
              <a:cxn ang="0">
                <a:pos x="238" y="96"/>
              </a:cxn>
              <a:cxn ang="0">
                <a:pos x="257" y="137"/>
              </a:cxn>
              <a:cxn ang="0">
                <a:pos x="269" y="165"/>
              </a:cxn>
              <a:cxn ang="0">
                <a:pos x="286" y="213"/>
              </a:cxn>
              <a:cxn ang="0">
                <a:pos x="298" y="271"/>
              </a:cxn>
              <a:cxn ang="0">
                <a:pos x="324" y="259"/>
              </a:cxn>
              <a:cxn ang="0">
                <a:pos x="307" y="415"/>
              </a:cxn>
              <a:cxn ang="0">
                <a:pos x="243" y="271"/>
              </a:cxn>
              <a:cxn ang="0">
                <a:pos x="271" y="278"/>
              </a:cxn>
              <a:cxn ang="0">
                <a:pos x="262" y="225"/>
              </a:cxn>
              <a:cxn ang="0">
                <a:pos x="238" y="173"/>
              </a:cxn>
              <a:cxn ang="0">
                <a:pos x="154" y="62"/>
              </a:cxn>
              <a:cxn ang="0">
                <a:pos x="96" y="38"/>
              </a:cxn>
              <a:cxn ang="0">
                <a:pos x="70" y="41"/>
              </a:cxn>
              <a:cxn ang="0">
                <a:pos x="39" y="45"/>
              </a:cxn>
              <a:cxn ang="0">
                <a:pos x="0" y="17"/>
              </a:cxn>
              <a:cxn ang="0">
                <a:pos x="51" y="0"/>
              </a:cxn>
              <a:cxn ang="0">
                <a:pos x="94" y="0"/>
              </a:cxn>
            </a:cxnLst>
            <a:rect l="0" t="0" r="r" b="b"/>
            <a:pathLst>
              <a:path w="324" h="415">
                <a:moveTo>
                  <a:pt x="94" y="0"/>
                </a:moveTo>
                <a:cubicBezTo>
                  <a:pt x="104" y="3"/>
                  <a:pt x="151" y="16"/>
                  <a:pt x="161" y="19"/>
                </a:cubicBezTo>
                <a:cubicBezTo>
                  <a:pt x="173" y="27"/>
                  <a:pt x="180" y="29"/>
                  <a:pt x="190" y="36"/>
                </a:cubicBezTo>
                <a:cubicBezTo>
                  <a:pt x="193" y="45"/>
                  <a:pt x="203" y="54"/>
                  <a:pt x="211" y="60"/>
                </a:cubicBezTo>
                <a:cubicBezTo>
                  <a:pt x="216" y="71"/>
                  <a:pt x="227" y="90"/>
                  <a:pt x="238" y="96"/>
                </a:cubicBezTo>
                <a:cubicBezTo>
                  <a:pt x="243" y="110"/>
                  <a:pt x="246" y="126"/>
                  <a:pt x="257" y="137"/>
                </a:cubicBezTo>
                <a:cubicBezTo>
                  <a:pt x="261" y="147"/>
                  <a:pt x="266" y="155"/>
                  <a:pt x="269" y="165"/>
                </a:cubicBezTo>
                <a:lnTo>
                  <a:pt x="286" y="213"/>
                </a:lnTo>
                <a:cubicBezTo>
                  <a:pt x="288" y="222"/>
                  <a:pt x="298" y="269"/>
                  <a:pt x="298" y="271"/>
                </a:cubicBezTo>
                <a:lnTo>
                  <a:pt x="324" y="259"/>
                </a:lnTo>
                <a:lnTo>
                  <a:pt x="307" y="415"/>
                </a:lnTo>
                <a:lnTo>
                  <a:pt x="243" y="271"/>
                </a:lnTo>
                <a:lnTo>
                  <a:pt x="271" y="278"/>
                </a:lnTo>
                <a:cubicBezTo>
                  <a:pt x="268" y="268"/>
                  <a:pt x="268" y="233"/>
                  <a:pt x="262" y="225"/>
                </a:cubicBezTo>
                <a:lnTo>
                  <a:pt x="238" y="173"/>
                </a:lnTo>
                <a:cubicBezTo>
                  <a:pt x="224" y="135"/>
                  <a:pt x="201" y="69"/>
                  <a:pt x="154" y="62"/>
                </a:cubicBezTo>
                <a:cubicBezTo>
                  <a:pt x="145" y="53"/>
                  <a:pt x="108" y="43"/>
                  <a:pt x="96" y="38"/>
                </a:cubicBezTo>
                <a:lnTo>
                  <a:pt x="70" y="41"/>
                </a:lnTo>
                <a:lnTo>
                  <a:pt x="39" y="45"/>
                </a:lnTo>
                <a:lnTo>
                  <a:pt x="0" y="17"/>
                </a:lnTo>
                <a:cubicBezTo>
                  <a:pt x="11" y="11"/>
                  <a:pt x="26" y="3"/>
                  <a:pt x="51" y="0"/>
                </a:cubicBezTo>
                <a:lnTo>
                  <a:pt x="94" y="0"/>
                </a:lnTo>
                <a:close/>
              </a:path>
            </a:pathLst>
          </a:custGeom>
          <a:solidFill>
            <a:srgbClr val="FF0000"/>
          </a:solidFill>
          <a:ln w="9525">
            <a:noFill/>
            <a:round/>
          </a:ln>
          <a:effectLst/>
        </p:spPr>
        <p:txBody>
          <a:bodyPr wrap="none" anchor="ctr"/>
          <a:lstStyle/>
          <a:p>
            <a:endParaRPr lang="zh-CN" altLang="en-US" sz="1715"/>
          </a:p>
        </p:txBody>
      </p:sp>
      <p:sp>
        <p:nvSpPr>
          <p:cNvPr id="135" name="Freeform 111"/>
          <p:cNvSpPr/>
          <p:nvPr/>
        </p:nvSpPr>
        <p:spPr bwMode="auto">
          <a:xfrm>
            <a:off x="2125739" y="5636360"/>
            <a:ext cx="1508881" cy="521607"/>
          </a:xfrm>
          <a:custGeom>
            <a:avLst/>
            <a:gdLst/>
            <a:ahLst/>
            <a:cxnLst>
              <a:cxn ang="0">
                <a:pos x="876" y="156"/>
              </a:cxn>
              <a:cxn ang="0">
                <a:pos x="783" y="259"/>
              </a:cxn>
              <a:cxn ang="0">
                <a:pos x="675" y="285"/>
              </a:cxn>
              <a:cxn ang="0">
                <a:pos x="579" y="269"/>
              </a:cxn>
              <a:cxn ang="0">
                <a:pos x="521" y="240"/>
              </a:cxn>
              <a:cxn ang="0">
                <a:pos x="418" y="221"/>
              </a:cxn>
              <a:cxn ang="0">
                <a:pos x="305" y="221"/>
              </a:cxn>
              <a:cxn ang="0">
                <a:pos x="159" y="187"/>
              </a:cxn>
              <a:cxn ang="0">
                <a:pos x="185" y="165"/>
              </a:cxn>
              <a:cxn ang="0">
                <a:pos x="0" y="84"/>
              </a:cxn>
              <a:cxn ang="0">
                <a:pos x="154" y="254"/>
              </a:cxn>
              <a:cxn ang="0">
                <a:pos x="151" y="223"/>
              </a:cxn>
              <a:cxn ang="0">
                <a:pos x="317" y="261"/>
              </a:cxn>
              <a:cxn ang="0">
                <a:pos x="420" y="266"/>
              </a:cxn>
              <a:cxn ang="0">
                <a:pos x="502" y="293"/>
              </a:cxn>
              <a:cxn ang="0">
                <a:pos x="605" y="333"/>
              </a:cxn>
              <a:cxn ang="0">
                <a:pos x="687" y="343"/>
              </a:cxn>
              <a:cxn ang="0">
                <a:pos x="773" y="321"/>
              </a:cxn>
              <a:cxn ang="0">
                <a:pos x="855" y="285"/>
              </a:cxn>
              <a:cxn ang="0">
                <a:pos x="877" y="269"/>
              </a:cxn>
              <a:cxn ang="0">
                <a:pos x="905" y="242"/>
              </a:cxn>
              <a:cxn ang="0">
                <a:pos x="941" y="185"/>
              </a:cxn>
              <a:cxn ang="0">
                <a:pos x="973" y="115"/>
              </a:cxn>
              <a:cxn ang="0">
                <a:pos x="991" y="29"/>
              </a:cxn>
              <a:cxn ang="0">
                <a:pos x="930" y="0"/>
              </a:cxn>
              <a:cxn ang="0">
                <a:pos x="876" y="156"/>
              </a:cxn>
            </a:cxnLst>
            <a:rect l="0" t="0" r="r" b="b"/>
            <a:pathLst>
              <a:path w="998" h="345">
                <a:moveTo>
                  <a:pt x="876" y="156"/>
                </a:moveTo>
                <a:cubicBezTo>
                  <a:pt x="860" y="181"/>
                  <a:pt x="817" y="237"/>
                  <a:pt x="783" y="259"/>
                </a:cubicBezTo>
                <a:cubicBezTo>
                  <a:pt x="761" y="269"/>
                  <a:pt x="707" y="282"/>
                  <a:pt x="675" y="285"/>
                </a:cubicBezTo>
                <a:cubicBezTo>
                  <a:pt x="642" y="282"/>
                  <a:pt x="612" y="274"/>
                  <a:pt x="579" y="269"/>
                </a:cubicBezTo>
                <a:cubicBezTo>
                  <a:pt x="553" y="261"/>
                  <a:pt x="548" y="248"/>
                  <a:pt x="521" y="240"/>
                </a:cubicBezTo>
                <a:cubicBezTo>
                  <a:pt x="497" y="223"/>
                  <a:pt x="445" y="222"/>
                  <a:pt x="418" y="221"/>
                </a:cubicBezTo>
                <a:cubicBezTo>
                  <a:pt x="379" y="215"/>
                  <a:pt x="348" y="227"/>
                  <a:pt x="305" y="221"/>
                </a:cubicBezTo>
                <a:cubicBezTo>
                  <a:pt x="262" y="215"/>
                  <a:pt x="179" y="196"/>
                  <a:pt x="159" y="187"/>
                </a:cubicBezTo>
                <a:cubicBezTo>
                  <a:pt x="153" y="183"/>
                  <a:pt x="211" y="176"/>
                  <a:pt x="185" y="165"/>
                </a:cubicBezTo>
                <a:lnTo>
                  <a:pt x="0" y="84"/>
                </a:lnTo>
                <a:lnTo>
                  <a:pt x="154" y="254"/>
                </a:lnTo>
                <a:lnTo>
                  <a:pt x="151" y="223"/>
                </a:lnTo>
                <a:cubicBezTo>
                  <a:pt x="180" y="226"/>
                  <a:pt x="280" y="252"/>
                  <a:pt x="317" y="261"/>
                </a:cubicBezTo>
                <a:cubicBezTo>
                  <a:pt x="362" y="270"/>
                  <a:pt x="389" y="261"/>
                  <a:pt x="420" y="266"/>
                </a:cubicBezTo>
                <a:cubicBezTo>
                  <a:pt x="451" y="271"/>
                  <a:pt x="483" y="285"/>
                  <a:pt x="502" y="293"/>
                </a:cubicBezTo>
                <a:cubicBezTo>
                  <a:pt x="533" y="304"/>
                  <a:pt x="574" y="324"/>
                  <a:pt x="605" y="333"/>
                </a:cubicBezTo>
                <a:cubicBezTo>
                  <a:pt x="636" y="339"/>
                  <a:pt x="659" y="345"/>
                  <a:pt x="687" y="343"/>
                </a:cubicBezTo>
                <a:cubicBezTo>
                  <a:pt x="715" y="341"/>
                  <a:pt x="751" y="326"/>
                  <a:pt x="773" y="321"/>
                </a:cubicBezTo>
                <a:cubicBezTo>
                  <a:pt x="801" y="311"/>
                  <a:pt x="838" y="294"/>
                  <a:pt x="855" y="285"/>
                </a:cubicBezTo>
                <a:cubicBezTo>
                  <a:pt x="862" y="278"/>
                  <a:pt x="868" y="273"/>
                  <a:pt x="877" y="269"/>
                </a:cubicBezTo>
                <a:cubicBezTo>
                  <a:pt x="886" y="259"/>
                  <a:pt x="894" y="250"/>
                  <a:pt x="905" y="242"/>
                </a:cubicBezTo>
                <a:cubicBezTo>
                  <a:pt x="915" y="220"/>
                  <a:pt x="923" y="203"/>
                  <a:pt x="941" y="185"/>
                </a:cubicBezTo>
                <a:cubicBezTo>
                  <a:pt x="952" y="164"/>
                  <a:pt x="967" y="128"/>
                  <a:pt x="973" y="115"/>
                </a:cubicBezTo>
                <a:cubicBezTo>
                  <a:pt x="981" y="89"/>
                  <a:pt x="998" y="48"/>
                  <a:pt x="991" y="29"/>
                </a:cubicBezTo>
                <a:lnTo>
                  <a:pt x="930" y="0"/>
                </a:lnTo>
                <a:lnTo>
                  <a:pt x="876" y="156"/>
                </a:lnTo>
                <a:close/>
              </a:path>
            </a:pathLst>
          </a:custGeom>
          <a:solidFill>
            <a:srgbClr val="FF0000"/>
          </a:solidFill>
          <a:ln w="9525">
            <a:noFill/>
            <a:round/>
          </a:ln>
          <a:effectLst/>
        </p:spPr>
        <p:txBody>
          <a:bodyPr wrap="none" anchor="ctr"/>
          <a:lstStyle/>
          <a:p>
            <a:endParaRPr lang="zh-CN" altLang="en-US" sz="1715"/>
          </a:p>
        </p:txBody>
      </p:sp>
      <p:sp>
        <p:nvSpPr>
          <p:cNvPr id="136" name="Freeform 112"/>
          <p:cNvSpPr/>
          <p:nvPr/>
        </p:nvSpPr>
        <p:spPr bwMode="auto">
          <a:xfrm>
            <a:off x="2016881" y="4478241"/>
            <a:ext cx="379488" cy="1158119"/>
          </a:xfrm>
          <a:custGeom>
            <a:avLst/>
            <a:gdLst/>
            <a:ahLst/>
            <a:cxnLst>
              <a:cxn ang="0">
                <a:pos x="23" y="766"/>
              </a:cxn>
              <a:cxn ang="0">
                <a:pos x="7" y="583"/>
              </a:cxn>
              <a:cxn ang="0">
                <a:pos x="13" y="443"/>
              </a:cxn>
              <a:cxn ang="0">
                <a:pos x="29" y="269"/>
              </a:cxn>
              <a:cxn ang="0">
                <a:pos x="29" y="225"/>
              </a:cxn>
              <a:cxn ang="0">
                <a:pos x="0" y="238"/>
              </a:cxn>
              <a:cxn ang="0">
                <a:pos x="45" y="100"/>
              </a:cxn>
              <a:cxn ang="0">
                <a:pos x="75" y="231"/>
              </a:cxn>
              <a:cxn ang="0">
                <a:pos x="53" y="223"/>
              </a:cxn>
              <a:cxn ang="0">
                <a:pos x="58" y="273"/>
              </a:cxn>
              <a:cxn ang="0">
                <a:pos x="87" y="262"/>
              </a:cxn>
              <a:cxn ang="0">
                <a:pos x="135" y="204"/>
              </a:cxn>
              <a:cxn ang="0">
                <a:pos x="199" y="111"/>
              </a:cxn>
              <a:cxn ang="0">
                <a:pos x="214" y="72"/>
              </a:cxn>
              <a:cxn ang="0">
                <a:pos x="178" y="41"/>
              </a:cxn>
              <a:cxn ang="0">
                <a:pos x="180" y="63"/>
              </a:cxn>
              <a:cxn ang="0">
                <a:pos x="123" y="0"/>
              </a:cxn>
              <a:cxn ang="0">
                <a:pos x="207" y="5"/>
              </a:cxn>
              <a:cxn ang="0">
                <a:pos x="199" y="22"/>
              </a:cxn>
              <a:cxn ang="0">
                <a:pos x="245" y="60"/>
              </a:cxn>
              <a:cxn ang="0">
                <a:pos x="243" y="103"/>
              </a:cxn>
              <a:cxn ang="0">
                <a:pos x="202" y="166"/>
              </a:cxn>
              <a:cxn ang="0">
                <a:pos x="151" y="247"/>
              </a:cxn>
              <a:cxn ang="0">
                <a:pos x="125" y="286"/>
              </a:cxn>
              <a:cxn ang="0">
                <a:pos x="94" y="317"/>
              </a:cxn>
              <a:cxn ang="0">
                <a:pos x="67" y="356"/>
              </a:cxn>
              <a:cxn ang="0">
                <a:pos x="58" y="398"/>
              </a:cxn>
              <a:cxn ang="0">
                <a:pos x="67" y="580"/>
              </a:cxn>
              <a:cxn ang="0">
                <a:pos x="90" y="737"/>
              </a:cxn>
              <a:cxn ang="0">
                <a:pos x="23" y="766"/>
              </a:cxn>
            </a:cxnLst>
            <a:rect l="0" t="0" r="r" b="b"/>
            <a:pathLst>
              <a:path w="251" h="766">
                <a:moveTo>
                  <a:pt x="23" y="766"/>
                </a:moveTo>
                <a:lnTo>
                  <a:pt x="7" y="583"/>
                </a:lnTo>
                <a:cubicBezTo>
                  <a:pt x="7" y="530"/>
                  <a:pt x="10" y="495"/>
                  <a:pt x="13" y="443"/>
                </a:cubicBezTo>
                <a:cubicBezTo>
                  <a:pt x="17" y="391"/>
                  <a:pt x="26" y="305"/>
                  <a:pt x="29" y="269"/>
                </a:cubicBezTo>
                <a:cubicBezTo>
                  <a:pt x="28" y="256"/>
                  <a:pt x="34" y="237"/>
                  <a:pt x="29" y="225"/>
                </a:cubicBezTo>
                <a:lnTo>
                  <a:pt x="0" y="238"/>
                </a:lnTo>
                <a:lnTo>
                  <a:pt x="45" y="100"/>
                </a:lnTo>
                <a:lnTo>
                  <a:pt x="75" y="231"/>
                </a:lnTo>
                <a:lnTo>
                  <a:pt x="53" y="223"/>
                </a:lnTo>
                <a:cubicBezTo>
                  <a:pt x="51" y="232"/>
                  <a:pt x="56" y="271"/>
                  <a:pt x="58" y="273"/>
                </a:cubicBezTo>
                <a:cubicBezTo>
                  <a:pt x="65" y="277"/>
                  <a:pt x="91" y="267"/>
                  <a:pt x="87" y="262"/>
                </a:cubicBezTo>
                <a:cubicBezTo>
                  <a:pt x="112" y="245"/>
                  <a:pt x="116" y="229"/>
                  <a:pt x="135" y="204"/>
                </a:cubicBezTo>
                <a:cubicBezTo>
                  <a:pt x="154" y="179"/>
                  <a:pt x="186" y="133"/>
                  <a:pt x="199" y="111"/>
                </a:cubicBezTo>
                <a:cubicBezTo>
                  <a:pt x="203" y="97"/>
                  <a:pt x="223" y="83"/>
                  <a:pt x="214" y="72"/>
                </a:cubicBezTo>
                <a:cubicBezTo>
                  <a:pt x="210" y="58"/>
                  <a:pt x="187" y="28"/>
                  <a:pt x="178" y="41"/>
                </a:cubicBezTo>
                <a:lnTo>
                  <a:pt x="180" y="63"/>
                </a:lnTo>
                <a:lnTo>
                  <a:pt x="123" y="0"/>
                </a:lnTo>
                <a:lnTo>
                  <a:pt x="207" y="5"/>
                </a:lnTo>
                <a:lnTo>
                  <a:pt x="199" y="22"/>
                </a:lnTo>
                <a:cubicBezTo>
                  <a:pt x="210" y="32"/>
                  <a:pt x="236" y="49"/>
                  <a:pt x="245" y="60"/>
                </a:cubicBezTo>
                <a:cubicBezTo>
                  <a:pt x="251" y="72"/>
                  <a:pt x="250" y="85"/>
                  <a:pt x="243" y="103"/>
                </a:cubicBezTo>
                <a:cubicBezTo>
                  <a:pt x="236" y="121"/>
                  <a:pt x="217" y="142"/>
                  <a:pt x="202" y="166"/>
                </a:cubicBezTo>
                <a:cubicBezTo>
                  <a:pt x="192" y="195"/>
                  <a:pt x="168" y="221"/>
                  <a:pt x="151" y="247"/>
                </a:cubicBezTo>
                <a:cubicBezTo>
                  <a:pt x="146" y="262"/>
                  <a:pt x="135" y="273"/>
                  <a:pt x="125" y="286"/>
                </a:cubicBezTo>
                <a:cubicBezTo>
                  <a:pt x="112" y="302"/>
                  <a:pt x="103" y="307"/>
                  <a:pt x="94" y="317"/>
                </a:cubicBezTo>
                <a:cubicBezTo>
                  <a:pt x="84" y="328"/>
                  <a:pt x="73" y="343"/>
                  <a:pt x="67" y="356"/>
                </a:cubicBezTo>
                <a:cubicBezTo>
                  <a:pt x="63" y="370"/>
                  <a:pt x="61" y="384"/>
                  <a:pt x="58" y="398"/>
                </a:cubicBezTo>
                <a:cubicBezTo>
                  <a:pt x="59" y="458"/>
                  <a:pt x="56" y="520"/>
                  <a:pt x="67" y="580"/>
                </a:cubicBezTo>
                <a:cubicBezTo>
                  <a:pt x="71" y="635"/>
                  <a:pt x="80" y="684"/>
                  <a:pt x="90" y="737"/>
                </a:cubicBezTo>
                <a:lnTo>
                  <a:pt x="23" y="766"/>
                </a:lnTo>
                <a:close/>
              </a:path>
            </a:pathLst>
          </a:custGeom>
          <a:solidFill>
            <a:srgbClr val="FF0000"/>
          </a:solidFill>
          <a:ln w="9525">
            <a:noFill/>
            <a:round/>
          </a:ln>
          <a:effectLst/>
        </p:spPr>
        <p:txBody>
          <a:bodyPr wrap="none" anchor="ctr"/>
          <a:lstStyle/>
          <a:p>
            <a:endParaRPr lang="zh-CN" altLang="en-US" sz="1715"/>
          </a:p>
        </p:txBody>
      </p:sp>
      <p:sp>
        <p:nvSpPr>
          <p:cNvPr id="137" name="Freeform 113"/>
          <p:cNvSpPr/>
          <p:nvPr/>
        </p:nvSpPr>
        <p:spPr bwMode="auto">
          <a:xfrm>
            <a:off x="1998739" y="4113871"/>
            <a:ext cx="222250" cy="495905"/>
          </a:xfrm>
          <a:custGeom>
            <a:avLst/>
            <a:gdLst/>
            <a:ahLst/>
            <a:cxnLst>
              <a:cxn ang="0">
                <a:pos x="75" y="0"/>
              </a:cxn>
              <a:cxn ang="0">
                <a:pos x="0" y="120"/>
              </a:cxn>
              <a:cxn ang="0">
                <a:pos x="29" y="108"/>
              </a:cxn>
              <a:cxn ang="0">
                <a:pos x="29" y="192"/>
              </a:cxn>
              <a:cxn ang="0">
                <a:pos x="39" y="271"/>
              </a:cxn>
              <a:cxn ang="0">
                <a:pos x="82" y="274"/>
              </a:cxn>
              <a:cxn ang="0">
                <a:pos x="60" y="204"/>
              </a:cxn>
              <a:cxn ang="0">
                <a:pos x="58" y="108"/>
              </a:cxn>
              <a:cxn ang="0">
                <a:pos x="84" y="127"/>
              </a:cxn>
              <a:cxn ang="0">
                <a:pos x="75" y="0"/>
              </a:cxn>
            </a:cxnLst>
            <a:rect l="0" t="0" r="r" b="b"/>
            <a:pathLst>
              <a:path w="90" h="274">
                <a:moveTo>
                  <a:pt x="75" y="0"/>
                </a:moveTo>
                <a:lnTo>
                  <a:pt x="0" y="120"/>
                </a:lnTo>
                <a:lnTo>
                  <a:pt x="29" y="108"/>
                </a:lnTo>
                <a:cubicBezTo>
                  <a:pt x="34" y="124"/>
                  <a:pt x="28" y="164"/>
                  <a:pt x="29" y="192"/>
                </a:cubicBezTo>
                <a:cubicBezTo>
                  <a:pt x="31" y="219"/>
                  <a:pt x="30" y="257"/>
                  <a:pt x="39" y="271"/>
                </a:cubicBezTo>
                <a:lnTo>
                  <a:pt x="82" y="274"/>
                </a:lnTo>
                <a:cubicBezTo>
                  <a:pt x="90" y="261"/>
                  <a:pt x="63" y="235"/>
                  <a:pt x="60" y="204"/>
                </a:cubicBezTo>
                <a:cubicBezTo>
                  <a:pt x="56" y="176"/>
                  <a:pt x="54" y="121"/>
                  <a:pt x="58" y="108"/>
                </a:cubicBezTo>
                <a:lnTo>
                  <a:pt x="84" y="127"/>
                </a:lnTo>
                <a:lnTo>
                  <a:pt x="75" y="0"/>
                </a:lnTo>
                <a:close/>
              </a:path>
            </a:pathLst>
          </a:custGeom>
          <a:solidFill>
            <a:srgbClr val="FF0000"/>
          </a:solidFill>
          <a:ln w="9525">
            <a:noFill/>
            <a:round/>
          </a:ln>
          <a:effectLst/>
        </p:spPr>
        <p:txBody>
          <a:bodyPr wrap="none" anchor="ctr"/>
          <a:lstStyle/>
          <a:p>
            <a:endParaRPr lang="zh-CN" altLang="en-US" sz="1715"/>
          </a:p>
        </p:txBody>
      </p:sp>
      <p:sp>
        <p:nvSpPr>
          <p:cNvPr id="138" name="AutoShape 114"/>
          <p:cNvSpPr>
            <a:spLocks noChangeArrowheads="1"/>
          </p:cNvSpPr>
          <p:nvPr/>
        </p:nvSpPr>
        <p:spPr bwMode="auto">
          <a:xfrm>
            <a:off x="2859012" y="2399371"/>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39" name="Text Box 115"/>
          <p:cNvSpPr txBox="1">
            <a:spLocks noChangeArrowheads="1"/>
          </p:cNvSpPr>
          <p:nvPr/>
        </p:nvSpPr>
        <p:spPr bwMode="auto">
          <a:xfrm>
            <a:off x="4891012" y="1165657"/>
            <a:ext cx="508000"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黄</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40" name="Text Box 116"/>
          <p:cNvSpPr txBox="1">
            <a:spLocks noChangeArrowheads="1"/>
          </p:cNvSpPr>
          <p:nvPr/>
        </p:nvSpPr>
        <p:spPr bwMode="auto">
          <a:xfrm>
            <a:off x="5834440" y="1818800"/>
            <a:ext cx="653143"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河</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41" name="Text Box 117"/>
          <p:cNvSpPr txBox="1">
            <a:spLocks noChangeArrowheads="1"/>
          </p:cNvSpPr>
          <p:nvPr/>
        </p:nvSpPr>
        <p:spPr bwMode="auto">
          <a:xfrm>
            <a:off x="2859012" y="2326800"/>
            <a:ext cx="725714" cy="267970"/>
          </a:xfrm>
          <a:prstGeom prst="rect">
            <a:avLst/>
          </a:prstGeom>
          <a:noFill/>
          <a:ln w="9525">
            <a:noFill/>
            <a:miter lim="800000"/>
          </a:ln>
          <a:effectLst/>
        </p:spPr>
        <p:txBody>
          <a:bodyPr>
            <a:spAutoFit/>
          </a:bodyPr>
          <a:lstStyle/>
          <a:p>
            <a:pPr>
              <a:spcBef>
                <a:spcPct val="50000"/>
              </a:spcBef>
            </a:pPr>
            <a:r>
              <a:rPr kumimoji="1" lang="zh-CN" altLang="en-US" sz="1145" b="0">
                <a:solidFill>
                  <a:schemeClr val="tx1"/>
                </a:solidFill>
                <a:effectLst/>
                <a:latin typeface="Times New Roman" panose="02020603050405020304" pitchFamily="18" charset="0"/>
                <a:ea typeface="宋体" panose="02010600030101010101" pitchFamily="2" charset="-122"/>
              </a:rPr>
              <a:t>腊子口</a:t>
            </a:r>
            <a:endParaRPr kumimoji="1" lang="zh-CN" altLang="en-US" sz="1145" b="0">
              <a:solidFill>
                <a:schemeClr val="tx1"/>
              </a:solidFill>
              <a:effectLst/>
              <a:latin typeface="Times New Roman" panose="02020603050405020304" pitchFamily="18" charset="0"/>
              <a:ea typeface="宋体" panose="02010600030101010101" pitchFamily="2" charset="-122"/>
            </a:endParaRPr>
          </a:p>
        </p:txBody>
      </p:sp>
      <p:sp>
        <p:nvSpPr>
          <p:cNvPr id="142" name="Text Box 118"/>
          <p:cNvSpPr txBox="1">
            <a:spLocks noChangeArrowheads="1"/>
          </p:cNvSpPr>
          <p:nvPr/>
        </p:nvSpPr>
        <p:spPr bwMode="auto">
          <a:xfrm>
            <a:off x="2426607" y="3565050"/>
            <a:ext cx="798286" cy="355600"/>
          </a:xfrm>
          <a:prstGeom prst="rect">
            <a:avLst/>
          </a:prstGeom>
          <a:noFill/>
          <a:ln w="9525">
            <a:noFill/>
            <a:miter lim="800000"/>
          </a:ln>
          <a:effectLst/>
        </p:spPr>
        <p:txBody>
          <a:bodyPr>
            <a:spAutoFit/>
          </a:bodyPr>
          <a:lstStyle/>
          <a:p>
            <a:pPr>
              <a:spcBef>
                <a:spcPct val="50000"/>
              </a:spcBef>
            </a:pPr>
            <a:r>
              <a:rPr kumimoji="1" lang="zh-CN" altLang="en-US" sz="1715">
                <a:solidFill>
                  <a:srgbClr val="0000FF"/>
                </a:solidFill>
                <a:effectLst/>
                <a:latin typeface="Times New Roman" panose="02020603050405020304" pitchFamily="18" charset="0"/>
                <a:ea typeface="宋体" panose="02010600030101010101" pitchFamily="2" charset="-122"/>
              </a:rPr>
              <a:t>雪山</a:t>
            </a:r>
            <a:endParaRPr kumimoji="1" lang="zh-CN" altLang="en-US" sz="1715">
              <a:solidFill>
                <a:srgbClr val="0000FF"/>
              </a:solidFill>
              <a:effectLst/>
              <a:latin typeface="Times New Roman" panose="02020603050405020304" pitchFamily="18" charset="0"/>
              <a:ea typeface="宋体" panose="02010600030101010101" pitchFamily="2" charset="-122"/>
            </a:endParaRPr>
          </a:p>
        </p:txBody>
      </p:sp>
      <p:sp>
        <p:nvSpPr>
          <p:cNvPr id="143" name="Text Box 119"/>
          <p:cNvSpPr txBox="1">
            <a:spLocks noChangeArrowheads="1"/>
          </p:cNvSpPr>
          <p:nvPr/>
        </p:nvSpPr>
        <p:spPr bwMode="auto">
          <a:xfrm>
            <a:off x="6061226" y="5621241"/>
            <a:ext cx="1016000" cy="355600"/>
          </a:xfrm>
          <a:prstGeom prst="rect">
            <a:avLst/>
          </a:prstGeom>
          <a:noFill/>
          <a:ln w="9525">
            <a:noFill/>
            <a:miter lim="800000"/>
          </a:ln>
          <a:effectLst/>
        </p:spPr>
        <p:txBody>
          <a:bodyPr>
            <a:spAutoFit/>
          </a:bodyPr>
          <a:lstStyle/>
          <a:p>
            <a:pPr>
              <a:spcBef>
                <a:spcPct val="50000"/>
              </a:spcBef>
            </a:pPr>
            <a:r>
              <a:rPr kumimoji="1" lang="en-US" altLang="zh-CN" sz="1715" b="0">
                <a:solidFill>
                  <a:schemeClr val="tx1"/>
                </a:solidFill>
                <a:effectLst/>
                <a:latin typeface="Times New Roman" panose="02020603050405020304" pitchFamily="18" charset="0"/>
                <a:ea typeface="宋体" panose="02010600030101010101" pitchFamily="2" charset="-122"/>
              </a:rPr>
              <a:t>1934.10.</a:t>
            </a:r>
            <a:endParaRPr kumimoji="1" lang="en-US" altLang="zh-CN" sz="1715" b="0">
              <a:solidFill>
                <a:schemeClr val="tx1"/>
              </a:solidFill>
              <a:effectLst/>
              <a:latin typeface="Times New Roman" panose="02020603050405020304" pitchFamily="18" charset="0"/>
              <a:ea typeface="宋体" panose="02010600030101010101" pitchFamily="2" charset="-122"/>
            </a:endParaRPr>
          </a:p>
        </p:txBody>
      </p:sp>
      <p:sp>
        <p:nvSpPr>
          <p:cNvPr id="144" name="Text Box 120"/>
          <p:cNvSpPr txBox="1">
            <a:spLocks noChangeArrowheads="1"/>
          </p:cNvSpPr>
          <p:nvPr/>
        </p:nvSpPr>
        <p:spPr bwMode="auto">
          <a:xfrm>
            <a:off x="3657298" y="4661181"/>
            <a:ext cx="653143" cy="355600"/>
          </a:xfrm>
          <a:prstGeom prst="rect">
            <a:avLst/>
          </a:prstGeom>
          <a:noFill/>
          <a:ln w="9525">
            <a:noFill/>
            <a:miter lim="800000"/>
          </a:ln>
          <a:effectLst/>
        </p:spPr>
        <p:txBody>
          <a:bodyPr>
            <a:spAutoFit/>
          </a:bodyPr>
          <a:lstStyle/>
          <a:p>
            <a:pPr>
              <a:spcBef>
                <a:spcPct val="50000"/>
              </a:spcBef>
            </a:pPr>
            <a:endParaRPr kumimoji="1" lang="zh-CN" altLang="zh-CN" sz="1715">
              <a:solidFill>
                <a:srgbClr val="0000FF"/>
              </a:solidFill>
              <a:effectLst/>
              <a:latin typeface="Times New Roman" panose="02020603050405020304" pitchFamily="18" charset="0"/>
              <a:ea typeface="宋体" panose="02010600030101010101" pitchFamily="2" charset="-122"/>
            </a:endParaRPr>
          </a:p>
        </p:txBody>
      </p:sp>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585068" y="6762773"/>
            <a:ext cx="10973405" cy="136072"/>
          </a:xfrm>
          <a:prstGeom prst="rect">
            <a:avLst/>
          </a:prstGeom>
        </p:spPr>
      </p:pic>
      <p:sp>
        <p:nvSpPr>
          <p:cNvPr id="51" name="矩形 50"/>
          <p:cNvSpPr/>
          <p:nvPr/>
        </p:nvSpPr>
        <p:spPr bwMode="auto">
          <a:xfrm flipV="1">
            <a:off x="609298" y="6855304"/>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pic>
        <p:nvPicPr>
          <p:cNvPr id="58" name="图片 57"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609295" y="678525"/>
            <a:ext cx="10973405" cy="136072"/>
          </a:xfrm>
          <a:prstGeom prst="rect">
            <a:avLst/>
          </a:prstGeom>
        </p:spPr>
      </p:pic>
      <p:pic>
        <p:nvPicPr>
          <p:cNvPr id="60" name="图片 5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609295" y="678525"/>
            <a:ext cx="10973405" cy="136072"/>
          </a:xfrm>
          <a:prstGeom prst="rect">
            <a:avLst/>
          </a:prstGeom>
        </p:spPr>
      </p:pic>
      <p:cxnSp>
        <p:nvCxnSpPr>
          <p:cNvPr id="65" name="直接连接符 64"/>
          <p:cNvCxnSpPr/>
          <p:nvPr/>
        </p:nvCxnSpPr>
        <p:spPr>
          <a:xfrm>
            <a:off x="1517631"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66" name="文本框 5"/>
          <p:cNvSpPr txBox="1"/>
          <p:nvPr/>
        </p:nvSpPr>
        <p:spPr>
          <a:xfrm>
            <a:off x="1523698" y="140305"/>
            <a:ext cx="2918581" cy="443230"/>
          </a:xfrm>
          <a:prstGeom prst="rect">
            <a:avLst/>
          </a:prstGeom>
          <a:noFill/>
        </p:spPr>
        <p:txBody>
          <a:bodyPr wrap="square" rtlCol="0">
            <a:spAutoFit/>
          </a:bodyPr>
          <a:lstStyle/>
          <a:p>
            <a:r>
              <a:rPr lang="zh-CN" altLang="en-US" sz="2285" b="1" dirty="0" smtClean="0">
                <a:solidFill>
                  <a:schemeClr val="bg1"/>
                </a:solidFill>
                <a:latin typeface="微软雅黑" panose="020B0503020204020204" charset="-122"/>
                <a:ea typeface="微软雅黑" panose="020B0503020204020204" charset="-122"/>
              </a:rPr>
              <a:t>人教版八年级上册</a:t>
            </a:r>
            <a:endParaRPr lang="zh-CN" altLang="en-US" sz="2285" b="1" dirty="0" smtClean="0">
              <a:solidFill>
                <a:schemeClr val="bg1"/>
              </a:solidFill>
              <a:effectLst/>
              <a:latin typeface="微软雅黑" panose="020B0503020204020204" charset="-122"/>
              <a:ea typeface="微软雅黑" panose="020B0503020204020204" charset="-122"/>
            </a:endParaRPr>
          </a:p>
        </p:txBody>
      </p:sp>
      <p:sp>
        <p:nvSpPr>
          <p:cNvPr id="73" name="文本框 6"/>
          <p:cNvSpPr txBox="1"/>
          <p:nvPr/>
        </p:nvSpPr>
        <p:spPr>
          <a:xfrm>
            <a:off x="4395095" y="131799"/>
            <a:ext cx="4354316" cy="443230"/>
          </a:xfrm>
          <a:prstGeom prst="rect">
            <a:avLst/>
          </a:prstGeom>
          <a:noFill/>
        </p:spPr>
        <p:txBody>
          <a:bodyPr wrap="square" rtlCol="0">
            <a:spAutoFit/>
          </a:bodyPr>
          <a:lstStyle/>
          <a:p>
            <a:r>
              <a:rPr lang="zh-CN" altLang="en-US" sz="2285"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285"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17</a:t>
            </a:r>
            <a:r>
              <a:rPr lang="zh-CN" altLang="en-US" sz="2285"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中国工农红军长征</a:t>
            </a:r>
            <a:endParaRPr lang="zh-CN" altLang="en-US" sz="2285"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148" name="Rectangle 150" descr="14"/>
          <p:cNvSpPr>
            <a:spLocks noChangeArrowheads="1"/>
          </p:cNvSpPr>
          <p:nvPr/>
        </p:nvSpPr>
        <p:spPr bwMode="auto">
          <a:xfrm>
            <a:off x="8273415" y="506471"/>
            <a:ext cx="3890645" cy="5884428"/>
          </a:xfrm>
          <a:prstGeom prst="roundRect">
            <a:avLst>
              <a:gd name="adj" fmla="val 11112"/>
            </a:avLst>
          </a:prstGeom>
          <a:solidFill>
            <a:schemeClr val="accent4">
              <a:lumMod val="40000"/>
              <a:lumOff val="60000"/>
            </a:schemeClr>
          </a:solidFill>
          <a:ln w="9525">
            <a:noFill/>
            <a:miter lim="800000"/>
          </a:ln>
          <a:effectLst/>
          <a:scene3d>
            <a:camera prst="orthographicFront"/>
            <a:lightRig rig="threePt" dir="t"/>
          </a:scene3d>
          <a:sp3d>
            <a:bevelT/>
          </a:sp3d>
        </p:spPr>
        <p:txBody>
          <a:bodyPr wrap="square" anchor="ctr">
            <a:spAutoFit/>
          </a:bodyPr>
          <a:lstStyle/>
          <a:p>
            <a:r>
              <a:rPr lang="zh-CN" altLang="en-US" sz="1905" dirty="0" smtClean="0">
                <a:latin typeface="华文新魏" panose="02010800040101010101" pitchFamily="2" charset="-122"/>
                <a:ea typeface="华文新魏" panose="02010800040101010101" pitchFamily="2" charset="-122"/>
              </a:rPr>
              <a:t>     </a:t>
            </a:r>
            <a:r>
              <a:rPr lang="zh-CN" altLang="en-US" sz="2400" b="1" dirty="0" smtClean="0">
                <a:latin typeface="华文新魏" panose="02010800040101010101" pitchFamily="2" charset="-122"/>
                <a:ea typeface="华文新魏" panose="02010800040101010101" pitchFamily="2" charset="-122"/>
              </a:rPr>
              <a:t> </a:t>
            </a:r>
            <a:r>
              <a:rPr lang="zh-CN" altLang="en-US" sz="2400" b="1" dirty="0" smtClean="0">
                <a:solidFill>
                  <a:schemeClr val="tx1"/>
                </a:solidFill>
                <a:latin typeface="华文新魏" panose="02010800040101010101" pitchFamily="2" charset="-122"/>
                <a:ea typeface="华文新魏" panose="02010800040101010101" pitchFamily="2" charset="-122"/>
              </a:rPr>
              <a:t>强渡大渡河成功后，主力由安顺场沿大渡河右岸北上，当时百余米的泸定桥已被敌人拆去了约八十余米的桥板，并以机枪、炮兵各一连组成密集火力，严密地封锁着泸定桥桥面。红</a:t>
            </a:r>
            <a:r>
              <a:rPr lang="en-US" altLang="zh-CN" sz="2400" b="1" dirty="0" smtClean="0">
                <a:solidFill>
                  <a:schemeClr val="tx1"/>
                </a:solidFill>
                <a:latin typeface="华文新魏" panose="02010800040101010101" pitchFamily="2" charset="-122"/>
                <a:ea typeface="华文新魏" panose="02010800040101010101" pitchFamily="2" charset="-122"/>
              </a:rPr>
              <a:t>4</a:t>
            </a:r>
            <a:r>
              <a:rPr lang="zh-CN" altLang="en-US" sz="2400" b="1" dirty="0" smtClean="0">
                <a:solidFill>
                  <a:schemeClr val="tx1"/>
                </a:solidFill>
                <a:latin typeface="华文新魏" panose="02010800040101010101" pitchFamily="2" charset="-122"/>
                <a:ea typeface="华文新魏" panose="02010800040101010101" pitchFamily="2" charset="-122"/>
              </a:rPr>
              <a:t>团第</a:t>
            </a:r>
            <a:r>
              <a:rPr lang="en-US" altLang="zh-CN" sz="2400" b="1" dirty="0" smtClean="0">
                <a:solidFill>
                  <a:schemeClr val="tx1"/>
                </a:solidFill>
                <a:latin typeface="华文新魏" panose="02010800040101010101" pitchFamily="2" charset="-122"/>
                <a:ea typeface="华文新魏" panose="02010800040101010101" pitchFamily="2" charset="-122"/>
              </a:rPr>
              <a:t>2</a:t>
            </a:r>
            <a:r>
              <a:rPr lang="zh-CN" altLang="en-US" sz="2400" b="1" dirty="0" smtClean="0">
                <a:solidFill>
                  <a:schemeClr val="tx1"/>
                </a:solidFill>
                <a:latin typeface="华文新魏" panose="02010800040101010101" pitchFamily="2" charset="-122"/>
                <a:ea typeface="华文新魏" panose="02010800040101010101" pitchFamily="2" charset="-122"/>
              </a:rPr>
              <a:t>连连长廖大珠等</a:t>
            </a:r>
            <a:r>
              <a:rPr lang="en-US" altLang="zh-CN" sz="2400" b="1" dirty="0" smtClean="0">
                <a:solidFill>
                  <a:schemeClr val="tx1"/>
                </a:solidFill>
                <a:latin typeface="华文新魏" panose="02010800040101010101" pitchFamily="2" charset="-122"/>
                <a:ea typeface="华文新魏" panose="02010800040101010101" pitchFamily="2" charset="-122"/>
              </a:rPr>
              <a:t>22</a:t>
            </a:r>
            <a:r>
              <a:rPr lang="zh-CN" altLang="en-US" sz="2400" b="1" dirty="0" smtClean="0">
                <a:solidFill>
                  <a:schemeClr val="tx1"/>
                </a:solidFill>
                <a:latin typeface="华文新魏" panose="02010800040101010101" pitchFamily="2" charset="-122"/>
                <a:ea typeface="华文新魏" panose="02010800040101010101" pitchFamily="2" charset="-122"/>
              </a:rPr>
              <a:t>名突击队员沿着枪林弹雨和火墙密布的铁索夺下桥头，并与左岸部队合围占领了泸定城。中央红军主力随后从泸定桥上越过天险，粉碎了蒋介石歼灭红军于大渡河以南的企图</a:t>
            </a:r>
            <a:r>
              <a:rPr lang="zh-CN" altLang="en-US" sz="1905" dirty="0" smtClean="0">
                <a:solidFill>
                  <a:schemeClr val="tx1"/>
                </a:solidFill>
                <a:latin typeface="华文新魏" panose="02010800040101010101" pitchFamily="2" charset="-122"/>
                <a:ea typeface="华文新魏" panose="02010800040101010101" pitchFamily="2" charset="-122"/>
              </a:rPr>
              <a:t>。</a:t>
            </a:r>
            <a:endParaRPr lang="zh-CN" altLang="en-US" sz="1905" dirty="0" smtClean="0">
              <a:solidFill>
                <a:schemeClr val="tx1"/>
              </a:solidFill>
              <a:latin typeface="华文新魏" panose="02010800040101010101" pitchFamily="2" charset="-122"/>
              <a:ea typeface="华文新魏" panose="02010800040101010101" pitchFamily="2" charset="-122"/>
            </a:endParaRPr>
          </a:p>
        </p:txBody>
      </p:sp>
      <p:grpSp>
        <p:nvGrpSpPr>
          <p:cNvPr id="151" name="组合 150"/>
          <p:cNvGrpSpPr/>
          <p:nvPr/>
        </p:nvGrpSpPr>
        <p:grpSpPr>
          <a:xfrm>
            <a:off x="26035" y="-635"/>
            <a:ext cx="8247380" cy="4245610"/>
            <a:chOff x="2117699" y="1634476"/>
            <a:chExt cx="6000792" cy="3929090"/>
          </a:xfrm>
        </p:grpSpPr>
        <p:pic>
          <p:nvPicPr>
            <p:cNvPr id="152" name="图片 151"/>
            <p:cNvPicPr>
              <a:picLocks noChangeAspect="1"/>
            </p:cNvPicPr>
            <p:nvPr/>
          </p:nvPicPr>
          <p:blipFill rotWithShape="1">
            <a:blip r:embed="rId3" cstate="print">
              <a:extLst>
                <a:ext uri="{28A0092B-C50C-407E-A947-70E740481C1C}">
                  <a14:useLocalDpi xmlns:a14="http://schemas.microsoft.com/office/drawing/2010/main" val="0"/>
                </a:ext>
              </a:extLst>
            </a:blip>
            <a:srcRect l="24814" r="13974" b="25049"/>
            <a:stretch>
              <a:fillRect/>
            </a:stretch>
          </p:blipFill>
          <p:spPr>
            <a:xfrm>
              <a:off x="2117699" y="1634476"/>
              <a:ext cx="6000792" cy="3929090"/>
            </a:xfrm>
            <a:prstGeom prst="roundRect">
              <a:avLst>
                <a:gd name="adj" fmla="val 3847"/>
              </a:avLst>
            </a:prstGeom>
            <a:ln>
              <a:solidFill>
                <a:schemeClr val="bg2">
                  <a:lumMod val="50000"/>
                </a:schemeClr>
              </a:solidFill>
            </a:ln>
            <a:effectLst>
              <a:outerShdw blurRad="292100" dist="139700" dir="2700000" algn="tl" rotWithShape="0">
                <a:srgbClr val="333333">
                  <a:alpha val="65000"/>
                </a:srgbClr>
              </a:outerShdw>
            </a:effectLst>
          </p:spPr>
        </p:pic>
        <p:pic>
          <p:nvPicPr>
            <p:cNvPr id="153" name="Picture 4" descr="大渡河2"/>
            <p:cNvPicPr>
              <a:picLocks noChangeAspect="1" noChangeArrowheads="1"/>
            </p:cNvPicPr>
            <p:nvPr/>
          </p:nvPicPr>
          <p:blipFill>
            <a:blip r:embed="rId4"/>
            <a:srcRect/>
            <a:stretch>
              <a:fillRect/>
            </a:stretch>
          </p:blipFill>
          <p:spPr bwMode="auto">
            <a:xfrm>
              <a:off x="2260575" y="1751396"/>
              <a:ext cx="2571768" cy="3026525"/>
            </a:xfrm>
            <a:prstGeom prst="roundRect">
              <a:avLst>
                <a:gd name="adj" fmla="val 8402"/>
              </a:avLst>
            </a:prstGeom>
            <a:noFill/>
            <a:ln w="9525">
              <a:noFill/>
              <a:miter lim="800000"/>
              <a:headEnd/>
              <a:tailEnd/>
            </a:ln>
          </p:spPr>
        </p:pic>
        <p:pic>
          <p:nvPicPr>
            <p:cNvPr id="154" name="Picture 10" descr="5985759">
              <a:hlinkClick r:id="rId5" action="ppaction://hlinkfile"/>
            </p:cNvPr>
            <p:cNvPicPr>
              <a:picLocks noChangeAspect="1" noChangeArrowheads="1"/>
            </p:cNvPicPr>
            <p:nvPr/>
          </p:nvPicPr>
          <p:blipFill>
            <a:blip r:embed="rId6"/>
            <a:srcRect/>
            <a:stretch>
              <a:fillRect/>
            </a:stretch>
          </p:blipFill>
          <p:spPr bwMode="auto">
            <a:xfrm>
              <a:off x="4911026" y="1753261"/>
              <a:ext cx="3139596" cy="2990197"/>
            </a:xfrm>
            <a:prstGeom prst="roundRect">
              <a:avLst>
                <a:gd name="adj" fmla="val 8989"/>
              </a:avLst>
            </a:prstGeom>
            <a:noFill/>
            <a:ln w="9525">
              <a:noFill/>
              <a:miter lim="800000"/>
              <a:headEnd/>
              <a:tailEnd/>
            </a:ln>
          </p:spPr>
        </p:pic>
        <p:sp>
          <p:nvSpPr>
            <p:cNvPr id="155" name="Text Box 11"/>
            <p:cNvSpPr txBox="1">
              <a:spLocks noChangeArrowheads="1"/>
            </p:cNvSpPr>
            <p:nvPr/>
          </p:nvSpPr>
          <p:spPr bwMode="auto">
            <a:xfrm>
              <a:off x="2260575" y="4743458"/>
              <a:ext cx="5715040" cy="627620"/>
            </a:xfrm>
            <a:prstGeom prst="rect">
              <a:avLst/>
            </a:prstGeom>
            <a:noFill/>
            <a:ln w="28575" cap="rnd">
              <a:noFill/>
              <a:prstDash val="sysDot"/>
              <a:miter lim="800000"/>
            </a:ln>
          </p:spPr>
          <p:txBody>
            <a:bodyPr wrap="square">
              <a:spAutoFit/>
            </a:bodyPr>
            <a:lstStyle/>
            <a:p>
              <a:pPr algn="just">
                <a:spcBef>
                  <a:spcPct val="50000"/>
                </a:spcBef>
              </a:pPr>
              <a:r>
                <a:rPr lang="zh-CN" altLang="en-US" sz="1905" b="0" dirty="0" smtClean="0">
                  <a:solidFill>
                    <a:schemeClr val="tx1"/>
                  </a:solidFill>
                  <a:effectLst/>
                  <a:latin typeface="华文新魏" panose="02010800040101010101" pitchFamily="2" charset="-122"/>
                  <a:ea typeface="华文新魏" panose="02010800040101010101" pitchFamily="2" charset="-122"/>
                </a:rPr>
                <a:t>红军</a:t>
              </a:r>
              <a:r>
                <a:rPr lang="zh-CN" altLang="en-US" sz="1905" b="0" dirty="0">
                  <a:solidFill>
                    <a:schemeClr val="tx1"/>
                  </a:solidFill>
                  <a:effectLst/>
                  <a:latin typeface="华文新魏" panose="02010800040101010101" pitchFamily="2" charset="-122"/>
                  <a:ea typeface="华文新魏" panose="02010800040101010101" pitchFamily="2" charset="-122"/>
                </a:rPr>
                <a:t>由</a:t>
              </a:r>
              <a:r>
                <a:rPr lang="en-US" altLang="zh-CN" sz="1905" b="0" dirty="0">
                  <a:solidFill>
                    <a:schemeClr val="tx1"/>
                  </a:solidFill>
                  <a:effectLst/>
                  <a:latin typeface="华文新魏" panose="02010800040101010101" pitchFamily="2" charset="-122"/>
                  <a:ea typeface="华文新魏" panose="02010800040101010101" pitchFamily="2" charset="-122"/>
                </a:rPr>
                <a:t>22</a:t>
              </a:r>
              <a:r>
                <a:rPr lang="zh-CN" altLang="en-US" sz="1905" b="0" dirty="0">
                  <a:solidFill>
                    <a:schemeClr val="tx1"/>
                  </a:solidFill>
                  <a:effectLst/>
                  <a:latin typeface="华文新魏" panose="02010800040101010101" pitchFamily="2" charset="-122"/>
                  <a:ea typeface="华文新魏" panose="02010800040101010101" pitchFamily="2" charset="-122"/>
                </a:rPr>
                <a:t>名突击队员冒着枪林弹雨</a:t>
              </a:r>
              <a:r>
                <a:rPr lang="en-US" altLang="zh-CN" sz="1905" b="0" dirty="0">
                  <a:solidFill>
                    <a:schemeClr val="tx1"/>
                  </a:solidFill>
                  <a:effectLst/>
                  <a:latin typeface="华文新魏" panose="02010800040101010101" pitchFamily="2" charset="-122"/>
                  <a:ea typeface="华文新魏" panose="02010800040101010101" pitchFamily="2" charset="-122"/>
                </a:rPr>
                <a:t>,</a:t>
              </a:r>
              <a:r>
                <a:rPr lang="zh-CN" altLang="en-US" sz="1905" b="0" dirty="0">
                  <a:solidFill>
                    <a:schemeClr val="tx1"/>
                  </a:solidFill>
                  <a:effectLst/>
                  <a:latin typeface="华文新魏" panose="02010800040101010101" pitchFamily="2" charset="-122"/>
                  <a:ea typeface="华文新魏" panose="02010800040101010101" pitchFamily="2" charset="-122"/>
                </a:rPr>
                <a:t>在火力的掩护下一边铺桥一边战斗</a:t>
              </a:r>
              <a:r>
                <a:rPr lang="en-US" altLang="zh-CN" sz="1905" b="0" dirty="0">
                  <a:solidFill>
                    <a:schemeClr val="tx1"/>
                  </a:solidFill>
                  <a:effectLst/>
                  <a:latin typeface="华文新魏" panose="02010800040101010101" pitchFamily="2" charset="-122"/>
                  <a:ea typeface="华文新魏" panose="02010800040101010101" pitchFamily="2" charset="-122"/>
                </a:rPr>
                <a:t>,</a:t>
              </a:r>
              <a:r>
                <a:rPr lang="zh-CN" altLang="en-US" sz="1905" b="0" dirty="0">
                  <a:solidFill>
                    <a:schemeClr val="tx1"/>
                  </a:solidFill>
                  <a:effectLst/>
                  <a:latin typeface="华文新魏" panose="02010800040101010101" pitchFamily="2" charset="-122"/>
                  <a:ea typeface="华文新魏" panose="02010800040101010101" pitchFamily="2" charset="-122"/>
                </a:rPr>
                <a:t>终于占领了对面的</a:t>
              </a:r>
              <a:r>
                <a:rPr lang="zh-CN" altLang="en-US" sz="1905" b="0" dirty="0" smtClean="0">
                  <a:solidFill>
                    <a:schemeClr val="tx1"/>
                  </a:solidFill>
                  <a:effectLst/>
                  <a:latin typeface="华文新魏" panose="02010800040101010101" pitchFamily="2" charset="-122"/>
                  <a:ea typeface="华文新魏" panose="02010800040101010101" pitchFamily="2" charset="-122"/>
                </a:rPr>
                <a:t>桥头。</a:t>
              </a:r>
              <a:endParaRPr kumimoji="1" lang="zh-CN" altLang="en-US" sz="1905" b="0" dirty="0">
                <a:solidFill>
                  <a:schemeClr val="tx1"/>
                </a:solidFill>
                <a:effectLst/>
                <a:latin typeface="华文新魏" panose="02010800040101010101" pitchFamily="2" charset="-122"/>
                <a:ea typeface="华文新魏" panose="02010800040101010101" pitchFamily="2" charset="-122"/>
              </a:endParaRPr>
            </a:p>
          </p:txBody>
        </p:sp>
      </p:grpSp>
      <p:sp>
        <p:nvSpPr>
          <p:cNvPr id="149" name="圆角矩形 148"/>
          <p:cNvSpPr/>
          <p:nvPr/>
        </p:nvSpPr>
        <p:spPr>
          <a:xfrm>
            <a:off x="3578660" y="1592023"/>
            <a:ext cx="3810027" cy="1401703"/>
          </a:xfrm>
          <a:prstGeom prst="roundRect">
            <a:avLst/>
          </a:prstGeom>
          <a:solidFill>
            <a:schemeClr val="bg2">
              <a:lumMod val="75000"/>
            </a:schemeClr>
          </a:solidFill>
          <a:scene3d>
            <a:camera prst="orthographicFront"/>
            <a:lightRig rig="threePt" dir="t"/>
          </a:scene3d>
          <a:sp3d>
            <a:bevelT/>
          </a:sp3d>
        </p:spPr>
        <p:txBody>
          <a:bodyPr wrap="square">
            <a:spAutoFit/>
          </a:bodyPr>
          <a:lstStyle/>
          <a:p>
            <a:r>
              <a:rPr lang="en-US" altLang="zh-CN" sz="1905" dirty="0" smtClean="0">
                <a:latin typeface="华文新魏" panose="02010800040101010101" pitchFamily="2" charset="-122"/>
                <a:ea typeface="华文新魏" panose="02010800040101010101" pitchFamily="2" charset="-122"/>
              </a:rPr>
              <a:t>        </a:t>
            </a:r>
            <a:r>
              <a:rPr lang="zh-CN" altLang="en-US" sz="1905" dirty="0" smtClean="0">
                <a:latin typeface="华文新魏" panose="02010800040101010101" pitchFamily="2" charset="-122"/>
                <a:ea typeface="华文新魏" panose="02010800040101010101" pitchFamily="2" charset="-122"/>
              </a:rPr>
              <a:t>朱德总司令在长征回忆中题词“万里长江犹忆泸关险”的诗句，充分说明了红军长征飞夺泸定桥的艰险与壮烈。</a:t>
            </a:r>
            <a:endParaRPr lang="zh-CN" altLang="en-US" sz="1905" dirty="0">
              <a:latin typeface="华文新魏" panose="02010800040101010101" pitchFamily="2" charset="-122"/>
              <a:ea typeface="华文新魏" panose="02010800040101010101" pitchFamily="2"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7"/>
                                        </p:tgtEl>
                                        <p:attrNameLst>
                                          <p:attrName>style.visibility</p:attrName>
                                        </p:attrNameLst>
                                      </p:cBhvr>
                                      <p:to>
                                        <p:strVal val="visible"/>
                                      </p:to>
                                    </p:set>
                                    <p:animEffect transition="in" filter="wipe(down)">
                                      <p:cBhvr>
                                        <p:cTn id="7" dur="500"/>
                                        <p:tgtEl>
                                          <p:spTgt spid="13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48"/>
                                        </p:tgtEl>
                                        <p:attrNameLst>
                                          <p:attrName>style.visibility</p:attrName>
                                        </p:attrNameLst>
                                      </p:cBhvr>
                                      <p:to>
                                        <p:strVal val="visible"/>
                                      </p:to>
                                    </p:set>
                                    <p:animEffect transition="in" filter="wipe(up)">
                                      <p:cBhvr>
                                        <p:cTn id="12" dur="500"/>
                                        <p:tgtEl>
                                          <p:spTgt spid="14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51"/>
                                        </p:tgtEl>
                                        <p:attrNameLst>
                                          <p:attrName>style.visibility</p:attrName>
                                        </p:attrNameLst>
                                      </p:cBhvr>
                                      <p:to>
                                        <p:strVal val="visible"/>
                                      </p:to>
                                    </p:set>
                                    <p:animEffect transition="in" filter="dissolve">
                                      <p:cBhvr>
                                        <p:cTn id="17" dur="500"/>
                                        <p:tgtEl>
                                          <p:spTgt spid="15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49"/>
                                        </p:tgtEl>
                                        <p:attrNameLst>
                                          <p:attrName>style.visibility</p:attrName>
                                        </p:attrNameLst>
                                      </p:cBhvr>
                                      <p:to>
                                        <p:strVal val="visible"/>
                                      </p:to>
                                    </p:set>
                                    <p:animEffect transition="in" filter="dissolve">
                                      <p:cBhvr>
                                        <p:cTn id="22" dur="500"/>
                                        <p:tgtEl>
                                          <p:spTgt spid="149"/>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xit" presetSubtype="16" fill="hold" grpId="1" nodeType="clickEffect">
                                  <p:stCondLst>
                                    <p:cond delay="0"/>
                                  </p:stCondLst>
                                  <p:childTnLst>
                                    <p:animEffect transition="out" filter="box(in)">
                                      <p:cBhvr>
                                        <p:cTn id="26" dur="500"/>
                                        <p:tgtEl>
                                          <p:spTgt spid="149"/>
                                        </p:tgtEl>
                                      </p:cBhvr>
                                    </p:animEffect>
                                    <p:set>
                                      <p:cBhvr>
                                        <p:cTn id="27" dur="1" fill="hold">
                                          <p:stCondLst>
                                            <p:cond delay="499"/>
                                          </p:stCondLst>
                                        </p:cTn>
                                        <p:tgtEl>
                                          <p:spTgt spid="14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 grpId="0" bldLvl="0" animBg="1"/>
      <p:bldP spid="148" grpId="0" bldLvl="0" animBg="1"/>
      <p:bldP spid="149" grpId="0" bldLvl="0" animBg="1"/>
      <p:bldP spid="149" grpId="1" bldLvl="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993140" y="247650"/>
            <a:ext cx="6735445" cy="6106795"/>
          </a:xfrm>
          <a:prstGeom prst="roundRect">
            <a:avLst>
              <a:gd name="adj" fmla="val 3847"/>
            </a:avLst>
          </a:prstGeom>
          <a:ln>
            <a:solidFill>
              <a:schemeClr val="bg2">
                <a:lumMod val="50000"/>
              </a:schemeClr>
            </a:solidFill>
          </a:ln>
          <a:effectLst>
            <a:outerShdw blurRad="292100" dist="139700" dir="2700000" algn="tl" rotWithShape="0">
              <a:srgbClr val="333333">
                <a:alpha val="65000"/>
              </a:srgbClr>
            </a:outerShdw>
          </a:effectLst>
        </p:spPr>
      </p:pic>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585068" y="6762773"/>
            <a:ext cx="10973405" cy="136072"/>
          </a:xfrm>
          <a:prstGeom prst="rect">
            <a:avLst/>
          </a:prstGeom>
        </p:spPr>
      </p:pic>
      <p:sp>
        <p:nvSpPr>
          <p:cNvPr id="51" name="矩形 50"/>
          <p:cNvSpPr/>
          <p:nvPr/>
        </p:nvSpPr>
        <p:spPr bwMode="auto">
          <a:xfrm flipV="1">
            <a:off x="609298" y="6855304"/>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cxnSp>
        <p:nvCxnSpPr>
          <p:cNvPr id="65" name="直接连接符 64"/>
          <p:cNvCxnSpPr/>
          <p:nvPr/>
        </p:nvCxnSpPr>
        <p:spPr>
          <a:xfrm>
            <a:off x="1517631"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20" name="Picture 6" descr="xsh"/>
          <p:cNvPicPr>
            <a:picLocks noChangeAspect="1" noChangeArrowheads="1"/>
          </p:cNvPicPr>
          <p:nvPr/>
        </p:nvPicPr>
        <p:blipFill>
          <a:blip r:embed="rId3"/>
          <a:srcRect/>
          <a:stretch>
            <a:fillRect/>
          </a:stretch>
        </p:blipFill>
        <p:spPr bwMode="auto">
          <a:xfrm>
            <a:off x="163195" y="93980"/>
            <a:ext cx="3914140" cy="6668770"/>
          </a:xfrm>
          <a:prstGeom prst="rect">
            <a:avLst/>
          </a:prstGeom>
          <a:ln>
            <a:noFill/>
          </a:ln>
          <a:effectLst>
            <a:outerShdw blurRad="292100" dist="139700" dir="2700000" algn="tl" rotWithShape="0">
              <a:srgbClr val="333333">
                <a:alpha val="65000"/>
              </a:srgbClr>
            </a:outerShdw>
          </a:effectLst>
        </p:spPr>
      </p:pic>
      <p:sp>
        <p:nvSpPr>
          <p:cNvPr id="21" name="Rectangle 35"/>
          <p:cNvSpPr>
            <a:spLocks noChangeArrowheads="1"/>
          </p:cNvSpPr>
          <p:nvPr/>
        </p:nvSpPr>
        <p:spPr bwMode="auto">
          <a:xfrm>
            <a:off x="7981145" y="93151"/>
            <a:ext cx="3717762" cy="6369685"/>
          </a:xfrm>
          <a:prstGeom prst="rect">
            <a:avLst/>
          </a:prstGeom>
          <a:solidFill>
            <a:schemeClr val="accent6">
              <a:lumMod val="40000"/>
              <a:lumOff val="60000"/>
            </a:schemeClr>
          </a:solidFill>
          <a:ln w="9525">
            <a:noFill/>
            <a:miter lim="800000"/>
          </a:ln>
          <a:effectLst/>
        </p:spPr>
        <p:txBody>
          <a:bodyPr wrap="square">
            <a:spAutoFit/>
          </a:bodyPr>
          <a:lstStyle/>
          <a:p>
            <a:r>
              <a:rPr lang="zh-CN" altLang="en-US" sz="2095" b="0" dirty="0">
                <a:solidFill>
                  <a:schemeClr val="tx1"/>
                </a:solidFill>
                <a:effectLst/>
                <a:latin typeface="华文新魏" panose="02010800040101010101" pitchFamily="2" charset="-122"/>
                <a:ea typeface="华文新魏" panose="02010800040101010101" pitchFamily="2" charset="-122"/>
              </a:rPr>
              <a:t>　　</a:t>
            </a:r>
            <a:r>
              <a:rPr lang="zh-CN" altLang="en-US" sz="2400" b="1" dirty="0">
                <a:solidFill>
                  <a:schemeClr val="tx1"/>
                </a:solidFill>
                <a:effectLst/>
                <a:latin typeface="华文新魏" panose="02010800040101010101" pitchFamily="2" charset="-122"/>
                <a:ea typeface="华文新魏" panose="02010800040101010101" pitchFamily="2" charset="-122"/>
              </a:rPr>
              <a:t>长征路上翻越第一座大雪山</a:t>
            </a:r>
            <a:r>
              <a:rPr lang="en-US" altLang="zh-CN" sz="2400" b="1" dirty="0">
                <a:solidFill>
                  <a:schemeClr val="tx1"/>
                </a:solidFill>
                <a:effectLst/>
                <a:latin typeface="华文新魏" panose="02010800040101010101" pitchFamily="2" charset="-122"/>
                <a:ea typeface="华文新魏" panose="02010800040101010101" pitchFamily="2" charset="-122"/>
              </a:rPr>
              <a:t>——</a:t>
            </a:r>
            <a:r>
              <a:rPr lang="zh-CN" altLang="en-US" sz="2400" b="1" dirty="0">
                <a:solidFill>
                  <a:schemeClr val="tx1"/>
                </a:solidFill>
                <a:effectLst/>
                <a:latin typeface="华文新魏" panose="02010800040101010101" pitchFamily="2" charset="-122"/>
                <a:ea typeface="华文新魏" panose="02010800040101010101" pitchFamily="2" charset="-122"/>
              </a:rPr>
              <a:t>夹金山。红军大多来自气候炎热、潮湿的南方亚热带地区，好多人以前从未见过大雪山，更不用说爬了。一开始见到雪山，的确非常壮观。白雪皑皑，一片银色，雪连天，天连雪，全是雪的世界。可真正爬起来，却一点也不觉得美了。</a:t>
            </a:r>
            <a:endParaRPr lang="zh-CN" altLang="en-US" sz="2400" b="1" dirty="0">
              <a:solidFill>
                <a:schemeClr val="tx1"/>
              </a:solidFill>
              <a:effectLst/>
              <a:latin typeface="华文新魏" panose="02010800040101010101" pitchFamily="2" charset="-122"/>
              <a:ea typeface="华文新魏" panose="02010800040101010101" pitchFamily="2" charset="-122"/>
            </a:endParaRPr>
          </a:p>
          <a:p>
            <a:r>
              <a:rPr lang="zh-CN" altLang="en-US" sz="2400" b="1" dirty="0">
                <a:solidFill>
                  <a:schemeClr val="tx1"/>
                </a:solidFill>
                <a:effectLst/>
                <a:latin typeface="华文新魏" panose="02010800040101010101" pitchFamily="2" charset="-122"/>
                <a:ea typeface="华文新魏" panose="02010800040101010101" pitchFamily="2" charset="-122"/>
              </a:rPr>
              <a:t>　  进入冰雪世界</a:t>
            </a:r>
            <a:r>
              <a:rPr lang="en-US" altLang="zh-CN" sz="2400" b="1" dirty="0">
                <a:solidFill>
                  <a:schemeClr val="tx1"/>
                </a:solidFill>
                <a:effectLst/>
                <a:latin typeface="华文新魏" panose="02010800040101010101" pitchFamily="2" charset="-122"/>
                <a:ea typeface="华文新魏" panose="02010800040101010101" pitchFamily="2" charset="-122"/>
              </a:rPr>
              <a:t>,</a:t>
            </a:r>
            <a:r>
              <a:rPr lang="zh-CN" altLang="en-US" sz="2400" b="1" dirty="0">
                <a:solidFill>
                  <a:schemeClr val="tx1"/>
                </a:solidFill>
                <a:effectLst/>
                <a:latin typeface="华文新魏" panose="02010800040101010101" pitchFamily="2" charset="-122"/>
                <a:ea typeface="华文新魏" panose="02010800040101010101" pitchFamily="2" charset="-122"/>
              </a:rPr>
              <a:t>雪山刺得人们睁不开眼睛，又没有路，人们在冰上滑行，摔倒了，要站起来，浑身无力，有的就这样永远地躺倒在雪山的怀抱里了。</a:t>
            </a:r>
            <a:endParaRPr lang="zh-CN" altLang="en-US" sz="2400" b="1" dirty="0">
              <a:solidFill>
                <a:schemeClr val="tx1"/>
              </a:solidFill>
              <a:effectLst/>
              <a:latin typeface="华文新魏" panose="02010800040101010101" pitchFamily="2" charset="-122"/>
              <a:ea typeface="华文新魏" panose="02010800040101010101" pitchFamily="2" charset="-122"/>
            </a:endParaRPr>
          </a:p>
        </p:txBody>
      </p:sp>
      <p:pic>
        <p:nvPicPr>
          <p:cNvPr id="23" name="Picture 38" descr="雪山忠魂"/>
          <p:cNvPicPr>
            <a:picLocks noChangeAspect="1" noChangeArrowheads="1"/>
          </p:cNvPicPr>
          <p:nvPr/>
        </p:nvPicPr>
        <p:blipFill>
          <a:blip r:embed="rId4"/>
          <a:srcRect/>
          <a:stretch>
            <a:fillRect/>
          </a:stretch>
        </p:blipFill>
        <p:spPr bwMode="auto">
          <a:xfrm>
            <a:off x="4174490" y="3983355"/>
            <a:ext cx="3691255" cy="2696210"/>
          </a:xfrm>
          <a:prstGeom prst="rect">
            <a:avLst/>
          </a:prstGeom>
          <a:ln>
            <a:noFill/>
          </a:ln>
          <a:effectLst>
            <a:outerShdw blurRad="292100" dist="139700" dir="2700000" algn="tl" rotWithShape="0">
              <a:srgbClr val="333333">
                <a:alpha val="65000"/>
              </a:srgbClr>
            </a:outerShdw>
          </a:effectLst>
        </p:spPr>
      </p:pic>
      <p:pic>
        <p:nvPicPr>
          <p:cNvPr id="25" name="图片 24" descr="1280786.jpg"/>
          <p:cNvPicPr>
            <a:picLocks noChangeAspect="1"/>
          </p:cNvPicPr>
          <p:nvPr/>
        </p:nvPicPr>
        <p:blipFill>
          <a:blip r:embed="rId5"/>
          <a:stretch>
            <a:fillRect/>
          </a:stretch>
        </p:blipFill>
        <p:spPr>
          <a:xfrm>
            <a:off x="4182110" y="93345"/>
            <a:ext cx="3547110" cy="371475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Freeform 3"/>
          <p:cNvSpPr/>
          <p:nvPr/>
        </p:nvSpPr>
        <p:spPr bwMode="auto">
          <a:xfrm>
            <a:off x="4621893" y="5742239"/>
            <a:ext cx="2644322" cy="458107"/>
          </a:xfrm>
          <a:custGeom>
            <a:avLst/>
            <a:gdLst/>
            <a:ahLst/>
            <a:cxnLst>
              <a:cxn ang="0">
                <a:pos x="1464" y="100"/>
              </a:cxn>
              <a:cxn ang="0">
                <a:pos x="1344" y="117"/>
              </a:cxn>
              <a:cxn ang="0">
                <a:pos x="1344" y="179"/>
              </a:cxn>
              <a:cxn ang="0">
                <a:pos x="1162" y="194"/>
              </a:cxn>
              <a:cxn ang="0">
                <a:pos x="908" y="218"/>
              </a:cxn>
              <a:cxn ang="0">
                <a:pos x="652" y="219"/>
              </a:cxn>
              <a:cxn ang="0">
                <a:pos x="264" y="127"/>
              </a:cxn>
              <a:cxn ang="0">
                <a:pos x="160" y="63"/>
              </a:cxn>
              <a:cxn ang="0">
                <a:pos x="202" y="55"/>
              </a:cxn>
              <a:cxn ang="0">
                <a:pos x="0" y="0"/>
              </a:cxn>
              <a:cxn ang="0">
                <a:pos x="160" y="171"/>
              </a:cxn>
              <a:cxn ang="0">
                <a:pos x="146" y="100"/>
              </a:cxn>
              <a:cxn ang="0">
                <a:pos x="264" y="173"/>
              </a:cxn>
              <a:cxn ang="0">
                <a:pos x="620" y="271"/>
              </a:cxn>
              <a:cxn ang="0">
                <a:pos x="912" y="285"/>
              </a:cxn>
              <a:cxn ang="0">
                <a:pos x="1191" y="280"/>
              </a:cxn>
              <a:cxn ang="0">
                <a:pos x="1409" y="300"/>
              </a:cxn>
              <a:cxn ang="0">
                <a:pos x="1582" y="263"/>
              </a:cxn>
              <a:cxn ang="0">
                <a:pos x="1654" y="207"/>
              </a:cxn>
              <a:cxn ang="0">
                <a:pos x="1720" y="159"/>
              </a:cxn>
              <a:cxn ang="0">
                <a:pos x="1540" y="135"/>
              </a:cxn>
              <a:cxn ang="0">
                <a:pos x="1421" y="203"/>
              </a:cxn>
            </a:cxnLst>
            <a:rect l="0" t="0" r="r" b="b"/>
            <a:pathLst>
              <a:path w="1749" h="303">
                <a:moveTo>
                  <a:pt x="1464" y="100"/>
                </a:moveTo>
                <a:lnTo>
                  <a:pt x="1344" y="117"/>
                </a:lnTo>
                <a:cubicBezTo>
                  <a:pt x="1321" y="132"/>
                  <a:pt x="1371" y="172"/>
                  <a:pt x="1344" y="179"/>
                </a:cubicBezTo>
                <a:cubicBezTo>
                  <a:pt x="1313" y="198"/>
                  <a:pt x="1235" y="188"/>
                  <a:pt x="1162" y="194"/>
                </a:cubicBezTo>
                <a:cubicBezTo>
                  <a:pt x="1089" y="200"/>
                  <a:pt x="993" y="214"/>
                  <a:pt x="908" y="218"/>
                </a:cubicBezTo>
                <a:cubicBezTo>
                  <a:pt x="802" y="231"/>
                  <a:pt x="764" y="226"/>
                  <a:pt x="652" y="219"/>
                </a:cubicBezTo>
                <a:cubicBezTo>
                  <a:pt x="552" y="208"/>
                  <a:pt x="329" y="147"/>
                  <a:pt x="264" y="127"/>
                </a:cubicBezTo>
                <a:cubicBezTo>
                  <a:pt x="190" y="103"/>
                  <a:pt x="167" y="79"/>
                  <a:pt x="160" y="63"/>
                </a:cubicBezTo>
                <a:lnTo>
                  <a:pt x="202" y="55"/>
                </a:lnTo>
                <a:lnTo>
                  <a:pt x="0" y="0"/>
                </a:lnTo>
                <a:lnTo>
                  <a:pt x="160" y="171"/>
                </a:lnTo>
                <a:lnTo>
                  <a:pt x="146" y="100"/>
                </a:lnTo>
                <a:cubicBezTo>
                  <a:pt x="163" y="100"/>
                  <a:pt x="185" y="145"/>
                  <a:pt x="264" y="173"/>
                </a:cubicBezTo>
                <a:cubicBezTo>
                  <a:pt x="340" y="200"/>
                  <a:pt x="460" y="248"/>
                  <a:pt x="620" y="271"/>
                </a:cubicBezTo>
                <a:cubicBezTo>
                  <a:pt x="734" y="294"/>
                  <a:pt x="817" y="284"/>
                  <a:pt x="912" y="285"/>
                </a:cubicBezTo>
                <a:cubicBezTo>
                  <a:pt x="1007" y="286"/>
                  <a:pt x="1108" y="278"/>
                  <a:pt x="1191" y="280"/>
                </a:cubicBezTo>
                <a:cubicBezTo>
                  <a:pt x="1273" y="277"/>
                  <a:pt x="1344" y="303"/>
                  <a:pt x="1409" y="300"/>
                </a:cubicBezTo>
                <a:cubicBezTo>
                  <a:pt x="1474" y="297"/>
                  <a:pt x="1541" y="278"/>
                  <a:pt x="1582" y="263"/>
                </a:cubicBezTo>
                <a:cubicBezTo>
                  <a:pt x="1606" y="243"/>
                  <a:pt x="1654" y="207"/>
                  <a:pt x="1654" y="207"/>
                </a:cubicBezTo>
                <a:cubicBezTo>
                  <a:pt x="1676" y="173"/>
                  <a:pt x="1691" y="188"/>
                  <a:pt x="1720" y="159"/>
                </a:cubicBezTo>
                <a:cubicBezTo>
                  <a:pt x="1749" y="130"/>
                  <a:pt x="1597" y="121"/>
                  <a:pt x="1540" y="135"/>
                </a:cubicBezTo>
                <a:cubicBezTo>
                  <a:pt x="1517" y="207"/>
                  <a:pt x="1488" y="187"/>
                  <a:pt x="1421" y="203"/>
                </a:cubicBezTo>
              </a:path>
            </a:pathLst>
          </a:custGeom>
          <a:solidFill>
            <a:srgbClr val="FF0000">
              <a:alpha val="50000"/>
            </a:srgbClr>
          </a:solidFill>
          <a:ln w="9525">
            <a:solidFill>
              <a:schemeClr val="tx1"/>
            </a:solidFill>
            <a:round/>
          </a:ln>
          <a:effectLst/>
        </p:spPr>
        <p:txBody>
          <a:bodyPr wrap="none" anchor="ctr"/>
          <a:lstStyle/>
          <a:p>
            <a:endParaRPr lang="zh-CN" altLang="en-US" sz="1715"/>
          </a:p>
        </p:txBody>
      </p:sp>
      <p:sp>
        <p:nvSpPr>
          <p:cNvPr id="21" name="Freeform 4"/>
          <p:cNvSpPr/>
          <p:nvPr/>
        </p:nvSpPr>
        <p:spPr bwMode="auto">
          <a:xfrm>
            <a:off x="6117167" y="1031144"/>
            <a:ext cx="653143" cy="1049262"/>
          </a:xfrm>
          <a:custGeom>
            <a:avLst/>
            <a:gdLst/>
            <a:ahLst/>
            <a:cxnLst>
              <a:cxn ang="0">
                <a:pos x="432" y="7"/>
              </a:cxn>
              <a:cxn ang="0">
                <a:pos x="384" y="22"/>
              </a:cxn>
              <a:cxn ang="0">
                <a:pos x="346" y="79"/>
              </a:cxn>
              <a:cxn ang="0">
                <a:pos x="327" y="103"/>
              </a:cxn>
              <a:cxn ang="0">
                <a:pos x="307" y="127"/>
              </a:cxn>
              <a:cxn ang="0">
                <a:pos x="288" y="151"/>
              </a:cxn>
              <a:cxn ang="0">
                <a:pos x="283" y="166"/>
              </a:cxn>
              <a:cxn ang="0">
                <a:pos x="269" y="180"/>
              </a:cxn>
              <a:cxn ang="0">
                <a:pos x="235" y="214"/>
              </a:cxn>
              <a:cxn ang="0">
                <a:pos x="279" y="310"/>
              </a:cxn>
              <a:cxn ang="0">
                <a:pos x="298" y="358"/>
              </a:cxn>
              <a:cxn ang="0">
                <a:pos x="293" y="444"/>
              </a:cxn>
              <a:cxn ang="0">
                <a:pos x="283" y="473"/>
              </a:cxn>
              <a:cxn ang="0">
                <a:pos x="255" y="694"/>
              </a:cxn>
              <a:cxn ang="0">
                <a:pos x="197" y="675"/>
              </a:cxn>
              <a:cxn ang="0">
                <a:pos x="111" y="655"/>
              </a:cxn>
              <a:cxn ang="0">
                <a:pos x="115" y="622"/>
              </a:cxn>
              <a:cxn ang="0">
                <a:pos x="130" y="617"/>
              </a:cxn>
              <a:cxn ang="0">
                <a:pos x="163" y="579"/>
              </a:cxn>
              <a:cxn ang="0">
                <a:pos x="187" y="531"/>
              </a:cxn>
              <a:cxn ang="0">
                <a:pos x="197" y="502"/>
              </a:cxn>
              <a:cxn ang="0">
                <a:pos x="202" y="430"/>
              </a:cxn>
              <a:cxn ang="0">
                <a:pos x="211" y="396"/>
              </a:cxn>
              <a:cxn ang="0">
                <a:pos x="130" y="353"/>
              </a:cxn>
              <a:cxn ang="0">
                <a:pos x="101" y="334"/>
              </a:cxn>
              <a:cxn ang="0">
                <a:pos x="43" y="310"/>
              </a:cxn>
              <a:cxn ang="0">
                <a:pos x="0" y="291"/>
              </a:cxn>
              <a:cxn ang="0">
                <a:pos x="34" y="257"/>
              </a:cxn>
              <a:cxn ang="0">
                <a:pos x="72" y="219"/>
              </a:cxn>
            </a:cxnLst>
            <a:rect l="0" t="0" r="r" b="b"/>
            <a:pathLst>
              <a:path w="432" h="694">
                <a:moveTo>
                  <a:pt x="432" y="7"/>
                </a:moveTo>
                <a:cubicBezTo>
                  <a:pt x="409" y="0"/>
                  <a:pt x="401" y="5"/>
                  <a:pt x="384" y="22"/>
                </a:cubicBezTo>
                <a:cubicBezTo>
                  <a:pt x="377" y="42"/>
                  <a:pt x="361" y="64"/>
                  <a:pt x="346" y="79"/>
                </a:cubicBezTo>
                <a:cubicBezTo>
                  <a:pt x="333" y="118"/>
                  <a:pt x="352" y="71"/>
                  <a:pt x="327" y="103"/>
                </a:cubicBezTo>
                <a:cubicBezTo>
                  <a:pt x="302" y="134"/>
                  <a:pt x="346" y="103"/>
                  <a:pt x="307" y="127"/>
                </a:cubicBezTo>
                <a:cubicBezTo>
                  <a:pt x="297" y="163"/>
                  <a:pt x="312" y="122"/>
                  <a:pt x="288" y="151"/>
                </a:cubicBezTo>
                <a:cubicBezTo>
                  <a:pt x="285" y="155"/>
                  <a:pt x="286" y="162"/>
                  <a:pt x="283" y="166"/>
                </a:cubicBezTo>
                <a:cubicBezTo>
                  <a:pt x="279" y="172"/>
                  <a:pt x="274" y="175"/>
                  <a:pt x="269" y="180"/>
                </a:cubicBezTo>
                <a:cubicBezTo>
                  <a:pt x="260" y="207"/>
                  <a:pt x="252" y="189"/>
                  <a:pt x="235" y="214"/>
                </a:cubicBezTo>
                <a:cubicBezTo>
                  <a:pt x="239" y="259"/>
                  <a:pt x="233" y="295"/>
                  <a:pt x="279" y="310"/>
                </a:cubicBezTo>
                <a:cubicBezTo>
                  <a:pt x="283" y="329"/>
                  <a:pt x="292" y="340"/>
                  <a:pt x="298" y="358"/>
                </a:cubicBezTo>
                <a:cubicBezTo>
                  <a:pt x="296" y="387"/>
                  <a:pt x="297" y="416"/>
                  <a:pt x="293" y="444"/>
                </a:cubicBezTo>
                <a:cubicBezTo>
                  <a:pt x="292" y="454"/>
                  <a:pt x="283" y="473"/>
                  <a:pt x="283" y="473"/>
                </a:cubicBezTo>
                <a:cubicBezTo>
                  <a:pt x="284" y="495"/>
                  <a:pt x="322" y="670"/>
                  <a:pt x="255" y="694"/>
                </a:cubicBezTo>
                <a:cubicBezTo>
                  <a:pt x="230" y="690"/>
                  <a:pt x="219" y="681"/>
                  <a:pt x="197" y="675"/>
                </a:cubicBezTo>
                <a:cubicBezTo>
                  <a:pt x="168" y="654"/>
                  <a:pt x="152" y="659"/>
                  <a:pt x="111" y="655"/>
                </a:cubicBezTo>
                <a:cubicBezTo>
                  <a:pt x="112" y="644"/>
                  <a:pt x="110" y="632"/>
                  <a:pt x="115" y="622"/>
                </a:cubicBezTo>
                <a:cubicBezTo>
                  <a:pt x="117" y="617"/>
                  <a:pt x="126" y="621"/>
                  <a:pt x="130" y="617"/>
                </a:cubicBezTo>
                <a:cubicBezTo>
                  <a:pt x="185" y="562"/>
                  <a:pt x="124" y="604"/>
                  <a:pt x="163" y="579"/>
                </a:cubicBezTo>
                <a:cubicBezTo>
                  <a:pt x="194" y="533"/>
                  <a:pt x="176" y="568"/>
                  <a:pt x="187" y="531"/>
                </a:cubicBezTo>
                <a:cubicBezTo>
                  <a:pt x="190" y="521"/>
                  <a:pt x="197" y="502"/>
                  <a:pt x="197" y="502"/>
                </a:cubicBezTo>
                <a:cubicBezTo>
                  <a:pt x="199" y="478"/>
                  <a:pt x="199" y="454"/>
                  <a:pt x="202" y="430"/>
                </a:cubicBezTo>
                <a:cubicBezTo>
                  <a:pt x="204" y="418"/>
                  <a:pt x="211" y="396"/>
                  <a:pt x="211" y="396"/>
                </a:cubicBezTo>
                <a:cubicBezTo>
                  <a:pt x="198" y="375"/>
                  <a:pt x="154" y="361"/>
                  <a:pt x="130" y="353"/>
                </a:cubicBezTo>
                <a:cubicBezTo>
                  <a:pt x="119" y="349"/>
                  <a:pt x="111" y="340"/>
                  <a:pt x="101" y="334"/>
                </a:cubicBezTo>
                <a:cubicBezTo>
                  <a:pt x="91" y="327"/>
                  <a:pt x="56" y="314"/>
                  <a:pt x="43" y="310"/>
                </a:cubicBezTo>
                <a:cubicBezTo>
                  <a:pt x="28" y="300"/>
                  <a:pt x="17" y="296"/>
                  <a:pt x="0" y="291"/>
                </a:cubicBezTo>
                <a:cubicBezTo>
                  <a:pt x="7" y="271"/>
                  <a:pt x="14" y="264"/>
                  <a:pt x="34" y="257"/>
                </a:cubicBezTo>
                <a:cubicBezTo>
                  <a:pt x="49" y="246"/>
                  <a:pt x="59" y="232"/>
                  <a:pt x="72" y="219"/>
                </a:cubicBezTo>
              </a:path>
            </a:pathLst>
          </a:custGeom>
          <a:noFill/>
          <a:ln w="9525" cap="flat">
            <a:solidFill>
              <a:schemeClr val="tx1"/>
            </a:solidFill>
            <a:prstDash val="dashDot"/>
            <a:round/>
          </a:ln>
          <a:effectLst/>
        </p:spPr>
        <p:txBody>
          <a:bodyPr wrap="none" anchor="ctr"/>
          <a:lstStyle/>
          <a:p>
            <a:endParaRPr lang="zh-CN" altLang="en-US" sz="1715"/>
          </a:p>
        </p:txBody>
      </p:sp>
      <p:sp>
        <p:nvSpPr>
          <p:cNvPr id="22" name="Freeform 5"/>
          <p:cNvSpPr/>
          <p:nvPr/>
        </p:nvSpPr>
        <p:spPr bwMode="auto">
          <a:xfrm>
            <a:off x="6052155" y="1186870"/>
            <a:ext cx="187476" cy="188989"/>
          </a:xfrm>
          <a:custGeom>
            <a:avLst/>
            <a:gdLst/>
            <a:ahLst/>
            <a:cxnLst>
              <a:cxn ang="0">
                <a:pos x="0" y="0"/>
              </a:cxn>
              <a:cxn ang="0">
                <a:pos x="34" y="96"/>
              </a:cxn>
              <a:cxn ang="0">
                <a:pos x="110" y="101"/>
              </a:cxn>
              <a:cxn ang="0">
                <a:pos x="120" y="116"/>
              </a:cxn>
              <a:cxn ang="0">
                <a:pos x="96" y="120"/>
              </a:cxn>
              <a:cxn ang="0">
                <a:pos x="82" y="125"/>
              </a:cxn>
            </a:cxnLst>
            <a:rect l="0" t="0" r="r" b="b"/>
            <a:pathLst>
              <a:path w="124" h="125">
                <a:moveTo>
                  <a:pt x="0" y="0"/>
                </a:moveTo>
                <a:cubicBezTo>
                  <a:pt x="6" y="41"/>
                  <a:pt x="10" y="63"/>
                  <a:pt x="34" y="96"/>
                </a:cubicBezTo>
                <a:cubicBezTo>
                  <a:pt x="49" y="117"/>
                  <a:pt x="85" y="99"/>
                  <a:pt x="110" y="101"/>
                </a:cubicBezTo>
                <a:cubicBezTo>
                  <a:pt x="113" y="106"/>
                  <a:pt x="124" y="111"/>
                  <a:pt x="120" y="116"/>
                </a:cubicBezTo>
                <a:cubicBezTo>
                  <a:pt x="115" y="123"/>
                  <a:pt x="104" y="118"/>
                  <a:pt x="96" y="120"/>
                </a:cubicBezTo>
                <a:cubicBezTo>
                  <a:pt x="91" y="121"/>
                  <a:pt x="82" y="125"/>
                  <a:pt x="82" y="125"/>
                </a:cubicBezTo>
              </a:path>
            </a:pathLst>
          </a:custGeom>
          <a:noFill/>
          <a:ln w="9525">
            <a:solidFill>
              <a:schemeClr val="tx1"/>
            </a:solidFill>
            <a:round/>
          </a:ln>
          <a:effectLst/>
        </p:spPr>
        <p:txBody>
          <a:bodyPr wrap="none" anchor="ctr"/>
          <a:lstStyle/>
          <a:p>
            <a:endParaRPr lang="zh-CN" altLang="en-US" sz="1715"/>
          </a:p>
        </p:txBody>
      </p:sp>
      <p:sp>
        <p:nvSpPr>
          <p:cNvPr id="23" name="Freeform 6"/>
          <p:cNvSpPr/>
          <p:nvPr/>
        </p:nvSpPr>
        <p:spPr bwMode="auto">
          <a:xfrm>
            <a:off x="609298" y="367417"/>
            <a:ext cx="8211155" cy="6531429"/>
          </a:xfrm>
          <a:custGeom>
            <a:avLst/>
            <a:gdLst/>
            <a:ahLst/>
            <a:cxnLst>
              <a:cxn ang="0">
                <a:pos x="4464" y="175"/>
              </a:cxn>
              <a:cxn ang="0">
                <a:pos x="4369" y="0"/>
              </a:cxn>
              <a:cxn ang="0">
                <a:pos x="2" y="4148"/>
              </a:cxn>
              <a:cxn ang="0">
                <a:pos x="4593" y="4022"/>
              </a:cxn>
              <a:cxn ang="0">
                <a:pos x="4538" y="3948"/>
              </a:cxn>
              <a:cxn ang="0">
                <a:pos x="4617" y="3928"/>
              </a:cxn>
              <a:cxn ang="0">
                <a:pos x="4701" y="3873"/>
              </a:cxn>
              <a:cxn ang="0">
                <a:pos x="4740" y="3871"/>
              </a:cxn>
              <a:cxn ang="0">
                <a:pos x="4728" y="3825"/>
              </a:cxn>
              <a:cxn ang="0">
                <a:pos x="4738" y="3768"/>
              </a:cxn>
              <a:cxn ang="0">
                <a:pos x="4836" y="3765"/>
              </a:cxn>
              <a:cxn ang="0">
                <a:pos x="4800" y="3686"/>
              </a:cxn>
              <a:cxn ang="0">
                <a:pos x="4862" y="3643"/>
              </a:cxn>
              <a:cxn ang="0">
                <a:pos x="4954" y="3657"/>
              </a:cxn>
              <a:cxn ang="0">
                <a:pos x="4939" y="3561"/>
              </a:cxn>
              <a:cxn ang="0">
                <a:pos x="4925" y="3441"/>
              </a:cxn>
              <a:cxn ang="0">
                <a:pos x="4915" y="3350"/>
              </a:cxn>
              <a:cxn ang="0">
                <a:pos x="4886" y="3312"/>
              </a:cxn>
              <a:cxn ang="0">
                <a:pos x="4944" y="3254"/>
              </a:cxn>
              <a:cxn ang="0">
                <a:pos x="4992" y="3324"/>
              </a:cxn>
              <a:cxn ang="0">
                <a:pos x="5025" y="3244"/>
              </a:cxn>
              <a:cxn ang="0">
                <a:pos x="5059" y="3151"/>
              </a:cxn>
              <a:cxn ang="0">
                <a:pos x="5124" y="3072"/>
              </a:cxn>
              <a:cxn ang="0">
                <a:pos x="5152" y="2978"/>
              </a:cxn>
              <a:cxn ang="0">
                <a:pos x="5141" y="2904"/>
              </a:cxn>
              <a:cxn ang="0">
                <a:pos x="5242" y="2788"/>
              </a:cxn>
              <a:cxn ang="0">
                <a:pos x="5328" y="2774"/>
              </a:cxn>
              <a:cxn ang="0">
                <a:pos x="5328" y="2678"/>
              </a:cxn>
              <a:cxn ang="0">
                <a:pos x="5280" y="2630"/>
              </a:cxn>
              <a:cxn ang="0">
                <a:pos x="5280" y="2534"/>
              </a:cxn>
              <a:cxn ang="0">
                <a:pos x="5419" y="2476"/>
              </a:cxn>
              <a:cxn ang="0">
                <a:pos x="5376" y="2328"/>
              </a:cxn>
              <a:cxn ang="0">
                <a:pos x="5232" y="2246"/>
              </a:cxn>
              <a:cxn ang="0">
                <a:pos x="5006" y="2275"/>
              </a:cxn>
              <a:cxn ang="0">
                <a:pos x="5165" y="2136"/>
              </a:cxn>
              <a:cxn ang="0">
                <a:pos x="5328" y="2006"/>
              </a:cxn>
              <a:cxn ang="0">
                <a:pos x="5136" y="1862"/>
              </a:cxn>
              <a:cxn ang="0">
                <a:pos x="5270" y="1833"/>
              </a:cxn>
              <a:cxn ang="0">
                <a:pos x="5083" y="1627"/>
              </a:cxn>
              <a:cxn ang="0">
                <a:pos x="4970" y="1465"/>
              </a:cxn>
              <a:cxn ang="0">
                <a:pos x="4718" y="1018"/>
              </a:cxn>
              <a:cxn ang="0">
                <a:pos x="4704" y="888"/>
              </a:cxn>
              <a:cxn ang="0">
                <a:pos x="4740" y="822"/>
              </a:cxn>
              <a:cxn ang="0">
                <a:pos x="4929" y="691"/>
              </a:cxn>
              <a:cxn ang="0">
                <a:pos x="5191" y="553"/>
              </a:cxn>
              <a:cxn ang="0">
                <a:pos x="5351" y="444"/>
              </a:cxn>
              <a:cxn ang="0">
                <a:pos x="5373" y="371"/>
              </a:cxn>
              <a:cxn ang="0">
                <a:pos x="5227" y="327"/>
              </a:cxn>
              <a:cxn ang="0">
                <a:pos x="5045" y="298"/>
              </a:cxn>
              <a:cxn ang="0">
                <a:pos x="4784" y="415"/>
              </a:cxn>
              <a:cxn ang="0">
                <a:pos x="4515" y="262"/>
              </a:cxn>
            </a:cxnLst>
            <a:rect l="0" t="0" r="r" b="b"/>
            <a:pathLst>
              <a:path w="5431" h="4148">
                <a:moveTo>
                  <a:pt x="4515" y="262"/>
                </a:moveTo>
                <a:lnTo>
                  <a:pt x="4464" y="175"/>
                </a:lnTo>
                <a:lnTo>
                  <a:pt x="4398" y="124"/>
                </a:lnTo>
                <a:lnTo>
                  <a:pt x="4369" y="0"/>
                </a:lnTo>
                <a:lnTo>
                  <a:pt x="0" y="0"/>
                </a:lnTo>
                <a:lnTo>
                  <a:pt x="2" y="4148"/>
                </a:lnTo>
                <a:lnTo>
                  <a:pt x="4501" y="4137"/>
                </a:lnTo>
                <a:cubicBezTo>
                  <a:pt x="4434" y="4148"/>
                  <a:pt x="4577" y="4054"/>
                  <a:pt x="4593" y="4022"/>
                </a:cubicBezTo>
                <a:cubicBezTo>
                  <a:pt x="4594" y="4000"/>
                  <a:pt x="4629" y="3969"/>
                  <a:pt x="4620" y="3957"/>
                </a:cubicBezTo>
                <a:cubicBezTo>
                  <a:pt x="4611" y="3945"/>
                  <a:pt x="4543" y="3957"/>
                  <a:pt x="4538" y="3948"/>
                </a:cubicBezTo>
                <a:cubicBezTo>
                  <a:pt x="4534" y="3936"/>
                  <a:pt x="4578" y="3903"/>
                  <a:pt x="4591" y="3900"/>
                </a:cubicBezTo>
                <a:cubicBezTo>
                  <a:pt x="4604" y="3897"/>
                  <a:pt x="4606" y="3932"/>
                  <a:pt x="4617" y="3928"/>
                </a:cubicBezTo>
                <a:cubicBezTo>
                  <a:pt x="4628" y="3924"/>
                  <a:pt x="4642" y="3887"/>
                  <a:pt x="4656" y="3878"/>
                </a:cubicBezTo>
                <a:cubicBezTo>
                  <a:pt x="4668" y="3874"/>
                  <a:pt x="4683" y="3877"/>
                  <a:pt x="4701" y="3873"/>
                </a:cubicBezTo>
                <a:cubicBezTo>
                  <a:pt x="4712" y="3877"/>
                  <a:pt x="4717" y="3900"/>
                  <a:pt x="4723" y="3900"/>
                </a:cubicBezTo>
                <a:cubicBezTo>
                  <a:pt x="4729" y="3900"/>
                  <a:pt x="4733" y="3879"/>
                  <a:pt x="4740" y="3871"/>
                </a:cubicBezTo>
                <a:cubicBezTo>
                  <a:pt x="4747" y="3863"/>
                  <a:pt x="4766" y="3860"/>
                  <a:pt x="4764" y="3852"/>
                </a:cubicBezTo>
                <a:cubicBezTo>
                  <a:pt x="4764" y="3829"/>
                  <a:pt x="4744" y="3841"/>
                  <a:pt x="4728" y="3825"/>
                </a:cubicBezTo>
                <a:cubicBezTo>
                  <a:pt x="4725" y="3811"/>
                  <a:pt x="4718" y="3810"/>
                  <a:pt x="4720" y="3801"/>
                </a:cubicBezTo>
                <a:cubicBezTo>
                  <a:pt x="4722" y="3792"/>
                  <a:pt x="4729" y="3766"/>
                  <a:pt x="4738" y="3768"/>
                </a:cubicBezTo>
                <a:cubicBezTo>
                  <a:pt x="4745" y="3758"/>
                  <a:pt x="4764" y="3813"/>
                  <a:pt x="4773" y="3811"/>
                </a:cubicBezTo>
                <a:cubicBezTo>
                  <a:pt x="4789" y="3810"/>
                  <a:pt x="4832" y="3774"/>
                  <a:pt x="4836" y="3765"/>
                </a:cubicBezTo>
                <a:cubicBezTo>
                  <a:pt x="4840" y="3756"/>
                  <a:pt x="4801" y="3771"/>
                  <a:pt x="4795" y="3758"/>
                </a:cubicBezTo>
                <a:cubicBezTo>
                  <a:pt x="4805" y="3738"/>
                  <a:pt x="4816" y="3702"/>
                  <a:pt x="4800" y="3686"/>
                </a:cubicBezTo>
                <a:cubicBezTo>
                  <a:pt x="4798" y="3674"/>
                  <a:pt x="4864" y="3712"/>
                  <a:pt x="4882" y="3700"/>
                </a:cubicBezTo>
                <a:cubicBezTo>
                  <a:pt x="4892" y="3693"/>
                  <a:pt x="4858" y="3657"/>
                  <a:pt x="4862" y="3643"/>
                </a:cubicBezTo>
                <a:cubicBezTo>
                  <a:pt x="4866" y="3629"/>
                  <a:pt x="4891" y="3612"/>
                  <a:pt x="4906" y="3614"/>
                </a:cubicBezTo>
                <a:cubicBezTo>
                  <a:pt x="4926" y="3600"/>
                  <a:pt x="4946" y="3659"/>
                  <a:pt x="4954" y="3657"/>
                </a:cubicBezTo>
                <a:cubicBezTo>
                  <a:pt x="4962" y="3655"/>
                  <a:pt x="4956" y="3616"/>
                  <a:pt x="4954" y="3600"/>
                </a:cubicBezTo>
                <a:cubicBezTo>
                  <a:pt x="4952" y="3584"/>
                  <a:pt x="4938" y="3579"/>
                  <a:pt x="4939" y="3561"/>
                </a:cubicBezTo>
                <a:cubicBezTo>
                  <a:pt x="4940" y="3543"/>
                  <a:pt x="4960" y="3514"/>
                  <a:pt x="4958" y="3494"/>
                </a:cubicBezTo>
                <a:cubicBezTo>
                  <a:pt x="4956" y="3474"/>
                  <a:pt x="4924" y="3452"/>
                  <a:pt x="4925" y="3441"/>
                </a:cubicBezTo>
                <a:cubicBezTo>
                  <a:pt x="4926" y="3430"/>
                  <a:pt x="4965" y="3442"/>
                  <a:pt x="4963" y="3427"/>
                </a:cubicBezTo>
                <a:cubicBezTo>
                  <a:pt x="4947" y="3395"/>
                  <a:pt x="4915" y="3386"/>
                  <a:pt x="4915" y="3350"/>
                </a:cubicBezTo>
                <a:cubicBezTo>
                  <a:pt x="4915" y="3327"/>
                  <a:pt x="4975" y="3359"/>
                  <a:pt x="4968" y="3338"/>
                </a:cubicBezTo>
                <a:cubicBezTo>
                  <a:pt x="4964" y="3331"/>
                  <a:pt x="4899" y="3316"/>
                  <a:pt x="4886" y="3312"/>
                </a:cubicBezTo>
                <a:cubicBezTo>
                  <a:pt x="4873" y="3308"/>
                  <a:pt x="4881" y="3324"/>
                  <a:pt x="4891" y="3314"/>
                </a:cubicBezTo>
                <a:cubicBezTo>
                  <a:pt x="4907" y="3298"/>
                  <a:pt x="4921" y="3254"/>
                  <a:pt x="4944" y="3254"/>
                </a:cubicBezTo>
                <a:cubicBezTo>
                  <a:pt x="4956" y="3250"/>
                  <a:pt x="4981" y="3254"/>
                  <a:pt x="4989" y="3266"/>
                </a:cubicBezTo>
                <a:cubicBezTo>
                  <a:pt x="4997" y="3278"/>
                  <a:pt x="4986" y="3321"/>
                  <a:pt x="4992" y="3324"/>
                </a:cubicBezTo>
                <a:cubicBezTo>
                  <a:pt x="4994" y="3325"/>
                  <a:pt x="5018" y="3296"/>
                  <a:pt x="5023" y="3283"/>
                </a:cubicBezTo>
                <a:cubicBezTo>
                  <a:pt x="5028" y="3270"/>
                  <a:pt x="5022" y="3257"/>
                  <a:pt x="5025" y="3244"/>
                </a:cubicBezTo>
                <a:cubicBezTo>
                  <a:pt x="5028" y="3231"/>
                  <a:pt x="5036" y="3221"/>
                  <a:pt x="5042" y="3206"/>
                </a:cubicBezTo>
                <a:cubicBezTo>
                  <a:pt x="5026" y="3190"/>
                  <a:pt x="5052" y="3172"/>
                  <a:pt x="5059" y="3151"/>
                </a:cubicBezTo>
                <a:cubicBezTo>
                  <a:pt x="5061" y="3133"/>
                  <a:pt x="5089" y="3128"/>
                  <a:pt x="5100" y="3115"/>
                </a:cubicBezTo>
                <a:cubicBezTo>
                  <a:pt x="5111" y="3102"/>
                  <a:pt x="5123" y="3086"/>
                  <a:pt x="5124" y="3072"/>
                </a:cubicBezTo>
                <a:cubicBezTo>
                  <a:pt x="5142" y="3050"/>
                  <a:pt x="5104" y="3044"/>
                  <a:pt x="5109" y="3028"/>
                </a:cubicBezTo>
                <a:cubicBezTo>
                  <a:pt x="5114" y="3012"/>
                  <a:pt x="5138" y="2993"/>
                  <a:pt x="5152" y="2978"/>
                </a:cubicBezTo>
                <a:cubicBezTo>
                  <a:pt x="5166" y="2963"/>
                  <a:pt x="5196" y="2949"/>
                  <a:pt x="5194" y="2937"/>
                </a:cubicBezTo>
                <a:cubicBezTo>
                  <a:pt x="5178" y="2921"/>
                  <a:pt x="5134" y="2925"/>
                  <a:pt x="5141" y="2904"/>
                </a:cubicBezTo>
                <a:cubicBezTo>
                  <a:pt x="5143" y="2883"/>
                  <a:pt x="5179" y="2894"/>
                  <a:pt x="5196" y="2875"/>
                </a:cubicBezTo>
                <a:cubicBezTo>
                  <a:pt x="5213" y="2856"/>
                  <a:pt x="5231" y="2794"/>
                  <a:pt x="5242" y="2788"/>
                </a:cubicBezTo>
                <a:cubicBezTo>
                  <a:pt x="5253" y="2782"/>
                  <a:pt x="5247" y="2843"/>
                  <a:pt x="5261" y="2841"/>
                </a:cubicBezTo>
                <a:cubicBezTo>
                  <a:pt x="5275" y="2839"/>
                  <a:pt x="5324" y="2799"/>
                  <a:pt x="5328" y="2774"/>
                </a:cubicBezTo>
                <a:lnTo>
                  <a:pt x="5284" y="2690"/>
                </a:lnTo>
                <a:lnTo>
                  <a:pt x="5328" y="2678"/>
                </a:lnTo>
                <a:cubicBezTo>
                  <a:pt x="5330" y="2670"/>
                  <a:pt x="5298" y="2624"/>
                  <a:pt x="5290" y="2616"/>
                </a:cubicBezTo>
                <a:cubicBezTo>
                  <a:pt x="5282" y="2608"/>
                  <a:pt x="5271" y="2632"/>
                  <a:pt x="5280" y="2630"/>
                </a:cubicBezTo>
                <a:cubicBezTo>
                  <a:pt x="5279" y="2615"/>
                  <a:pt x="5342" y="2617"/>
                  <a:pt x="5342" y="2601"/>
                </a:cubicBezTo>
                <a:cubicBezTo>
                  <a:pt x="5342" y="2585"/>
                  <a:pt x="5289" y="2543"/>
                  <a:pt x="5280" y="2534"/>
                </a:cubicBezTo>
                <a:cubicBezTo>
                  <a:pt x="5282" y="2515"/>
                  <a:pt x="5267" y="2554"/>
                  <a:pt x="5290" y="2544"/>
                </a:cubicBezTo>
                <a:cubicBezTo>
                  <a:pt x="5313" y="2534"/>
                  <a:pt x="5414" y="2495"/>
                  <a:pt x="5419" y="2476"/>
                </a:cubicBezTo>
                <a:cubicBezTo>
                  <a:pt x="5291" y="2348"/>
                  <a:pt x="5318" y="2556"/>
                  <a:pt x="5318" y="2428"/>
                </a:cubicBezTo>
                <a:cubicBezTo>
                  <a:pt x="5318" y="2405"/>
                  <a:pt x="5396" y="2338"/>
                  <a:pt x="5376" y="2328"/>
                </a:cubicBezTo>
                <a:cubicBezTo>
                  <a:pt x="5357" y="2316"/>
                  <a:pt x="5328" y="2313"/>
                  <a:pt x="5304" y="2299"/>
                </a:cubicBezTo>
                <a:cubicBezTo>
                  <a:pt x="5280" y="2285"/>
                  <a:pt x="5260" y="2252"/>
                  <a:pt x="5232" y="2246"/>
                </a:cubicBezTo>
                <a:cubicBezTo>
                  <a:pt x="5184" y="2262"/>
                  <a:pt x="5187" y="2265"/>
                  <a:pt x="5136" y="2265"/>
                </a:cubicBezTo>
                <a:cubicBezTo>
                  <a:pt x="5113" y="2265"/>
                  <a:pt x="4999" y="2296"/>
                  <a:pt x="5006" y="2275"/>
                </a:cubicBezTo>
                <a:cubicBezTo>
                  <a:pt x="5005" y="2260"/>
                  <a:pt x="5067" y="2255"/>
                  <a:pt x="5093" y="2232"/>
                </a:cubicBezTo>
                <a:cubicBezTo>
                  <a:pt x="5119" y="2209"/>
                  <a:pt x="5134" y="2166"/>
                  <a:pt x="5165" y="2136"/>
                </a:cubicBezTo>
                <a:cubicBezTo>
                  <a:pt x="5196" y="2106"/>
                  <a:pt x="5253" y="2076"/>
                  <a:pt x="5280" y="2054"/>
                </a:cubicBezTo>
                <a:cubicBezTo>
                  <a:pt x="5299" y="2041"/>
                  <a:pt x="5312" y="2022"/>
                  <a:pt x="5328" y="2006"/>
                </a:cubicBezTo>
                <a:cubicBezTo>
                  <a:pt x="5311" y="1980"/>
                  <a:pt x="5192" y="1934"/>
                  <a:pt x="5160" y="1910"/>
                </a:cubicBezTo>
                <a:cubicBezTo>
                  <a:pt x="5128" y="1886"/>
                  <a:pt x="5137" y="1877"/>
                  <a:pt x="5136" y="1862"/>
                </a:cubicBezTo>
                <a:cubicBezTo>
                  <a:pt x="5113" y="1834"/>
                  <a:pt x="5133" y="1824"/>
                  <a:pt x="5155" y="1819"/>
                </a:cubicBezTo>
                <a:cubicBezTo>
                  <a:pt x="5177" y="1814"/>
                  <a:pt x="5259" y="1846"/>
                  <a:pt x="5270" y="1833"/>
                </a:cubicBezTo>
                <a:cubicBezTo>
                  <a:pt x="5281" y="1820"/>
                  <a:pt x="5250" y="1774"/>
                  <a:pt x="5219" y="1740"/>
                </a:cubicBezTo>
                <a:cubicBezTo>
                  <a:pt x="5190" y="1705"/>
                  <a:pt x="5118" y="1659"/>
                  <a:pt x="5083" y="1627"/>
                </a:cubicBezTo>
                <a:cubicBezTo>
                  <a:pt x="5063" y="1587"/>
                  <a:pt x="5040" y="1580"/>
                  <a:pt x="5008" y="1548"/>
                </a:cubicBezTo>
                <a:cubicBezTo>
                  <a:pt x="4992" y="1532"/>
                  <a:pt x="4970" y="1465"/>
                  <a:pt x="4970" y="1465"/>
                </a:cubicBezTo>
                <a:cubicBezTo>
                  <a:pt x="4920" y="1314"/>
                  <a:pt x="4906" y="1192"/>
                  <a:pt x="4791" y="1077"/>
                </a:cubicBezTo>
                <a:cubicBezTo>
                  <a:pt x="4725" y="1048"/>
                  <a:pt x="4736" y="1036"/>
                  <a:pt x="4718" y="1018"/>
                </a:cubicBezTo>
                <a:cubicBezTo>
                  <a:pt x="4700" y="1000"/>
                  <a:pt x="4684" y="990"/>
                  <a:pt x="4682" y="968"/>
                </a:cubicBezTo>
                <a:cubicBezTo>
                  <a:pt x="4680" y="946"/>
                  <a:pt x="4697" y="909"/>
                  <a:pt x="4704" y="888"/>
                </a:cubicBezTo>
                <a:cubicBezTo>
                  <a:pt x="4711" y="867"/>
                  <a:pt x="4719" y="855"/>
                  <a:pt x="4725" y="844"/>
                </a:cubicBezTo>
                <a:cubicBezTo>
                  <a:pt x="4731" y="833"/>
                  <a:pt x="4727" y="830"/>
                  <a:pt x="4740" y="822"/>
                </a:cubicBezTo>
                <a:cubicBezTo>
                  <a:pt x="4753" y="814"/>
                  <a:pt x="4774" y="815"/>
                  <a:pt x="4805" y="793"/>
                </a:cubicBezTo>
                <a:cubicBezTo>
                  <a:pt x="4836" y="771"/>
                  <a:pt x="4888" y="726"/>
                  <a:pt x="4929" y="691"/>
                </a:cubicBezTo>
                <a:cubicBezTo>
                  <a:pt x="4983" y="667"/>
                  <a:pt x="5015" y="609"/>
                  <a:pt x="5053" y="582"/>
                </a:cubicBezTo>
                <a:cubicBezTo>
                  <a:pt x="5097" y="559"/>
                  <a:pt x="5156" y="570"/>
                  <a:pt x="5191" y="553"/>
                </a:cubicBezTo>
                <a:cubicBezTo>
                  <a:pt x="5226" y="536"/>
                  <a:pt x="5237" y="498"/>
                  <a:pt x="5264" y="480"/>
                </a:cubicBezTo>
                <a:cubicBezTo>
                  <a:pt x="5295" y="461"/>
                  <a:pt x="5323" y="461"/>
                  <a:pt x="5351" y="444"/>
                </a:cubicBezTo>
                <a:cubicBezTo>
                  <a:pt x="5379" y="427"/>
                  <a:pt x="5427" y="390"/>
                  <a:pt x="5431" y="378"/>
                </a:cubicBezTo>
                <a:lnTo>
                  <a:pt x="5373" y="371"/>
                </a:lnTo>
                <a:cubicBezTo>
                  <a:pt x="5351" y="360"/>
                  <a:pt x="5324" y="320"/>
                  <a:pt x="5300" y="313"/>
                </a:cubicBezTo>
                <a:cubicBezTo>
                  <a:pt x="5276" y="306"/>
                  <a:pt x="5241" y="325"/>
                  <a:pt x="5227" y="327"/>
                </a:cubicBezTo>
                <a:cubicBezTo>
                  <a:pt x="5213" y="329"/>
                  <a:pt x="5243" y="332"/>
                  <a:pt x="5213" y="327"/>
                </a:cubicBezTo>
                <a:cubicBezTo>
                  <a:pt x="5183" y="322"/>
                  <a:pt x="5091" y="304"/>
                  <a:pt x="5045" y="298"/>
                </a:cubicBezTo>
                <a:cubicBezTo>
                  <a:pt x="4999" y="292"/>
                  <a:pt x="4980" y="271"/>
                  <a:pt x="4936" y="291"/>
                </a:cubicBezTo>
                <a:cubicBezTo>
                  <a:pt x="4892" y="311"/>
                  <a:pt x="4846" y="399"/>
                  <a:pt x="4784" y="415"/>
                </a:cubicBezTo>
                <a:cubicBezTo>
                  <a:pt x="4722" y="431"/>
                  <a:pt x="4611" y="411"/>
                  <a:pt x="4566" y="386"/>
                </a:cubicBezTo>
                <a:cubicBezTo>
                  <a:pt x="4521" y="361"/>
                  <a:pt x="4526" y="288"/>
                  <a:pt x="4515" y="262"/>
                </a:cubicBezTo>
                <a:close/>
              </a:path>
            </a:pathLst>
          </a:custGeom>
          <a:solidFill>
            <a:srgbClr val="FFCC99"/>
          </a:solidFill>
          <a:ln w="28575" cmpd="sng">
            <a:solidFill>
              <a:schemeClr val="tx1"/>
            </a:solidFill>
            <a:round/>
          </a:ln>
          <a:effectLst/>
        </p:spPr>
        <p:txBody>
          <a:bodyPr wrap="none" anchor="ctr"/>
          <a:lstStyle/>
          <a:p>
            <a:endParaRPr lang="zh-CN" altLang="en-US" sz="1715"/>
          </a:p>
        </p:txBody>
      </p:sp>
      <p:sp>
        <p:nvSpPr>
          <p:cNvPr id="24" name="Freeform 7"/>
          <p:cNvSpPr/>
          <p:nvPr/>
        </p:nvSpPr>
        <p:spPr bwMode="auto">
          <a:xfrm>
            <a:off x="6480024" y="1738715"/>
            <a:ext cx="1539119" cy="1909535"/>
          </a:xfrm>
          <a:custGeom>
            <a:avLst/>
            <a:gdLst/>
            <a:ahLst/>
            <a:cxnLst>
              <a:cxn ang="0">
                <a:pos x="1018" y="0"/>
              </a:cxn>
              <a:cxn ang="0">
                <a:pos x="960" y="48"/>
              </a:cxn>
              <a:cxn ang="0">
                <a:pos x="922" y="96"/>
              </a:cxn>
              <a:cxn ang="0">
                <a:pos x="869" y="135"/>
              </a:cxn>
              <a:cxn ang="0">
                <a:pos x="840" y="159"/>
              </a:cxn>
              <a:cxn ang="0">
                <a:pos x="792" y="231"/>
              </a:cxn>
              <a:cxn ang="0">
                <a:pos x="763" y="288"/>
              </a:cxn>
              <a:cxn ang="0">
                <a:pos x="720" y="303"/>
              </a:cxn>
              <a:cxn ang="0">
                <a:pos x="667" y="235"/>
              </a:cxn>
              <a:cxn ang="0">
                <a:pos x="639" y="255"/>
              </a:cxn>
              <a:cxn ang="0">
                <a:pos x="619" y="283"/>
              </a:cxn>
              <a:cxn ang="0">
                <a:pos x="605" y="288"/>
              </a:cxn>
              <a:cxn ang="0">
                <a:pos x="519" y="303"/>
              </a:cxn>
              <a:cxn ang="0">
                <a:pos x="485" y="288"/>
              </a:cxn>
              <a:cxn ang="0">
                <a:pos x="437" y="250"/>
              </a:cxn>
              <a:cxn ang="0">
                <a:pos x="394" y="202"/>
              </a:cxn>
              <a:cxn ang="0">
                <a:pos x="341" y="207"/>
              </a:cxn>
              <a:cxn ang="0">
                <a:pos x="312" y="226"/>
              </a:cxn>
              <a:cxn ang="0">
                <a:pos x="259" y="307"/>
              </a:cxn>
              <a:cxn ang="0">
                <a:pos x="307" y="403"/>
              </a:cxn>
              <a:cxn ang="0">
                <a:pos x="317" y="418"/>
              </a:cxn>
              <a:cxn ang="0">
                <a:pos x="331" y="427"/>
              </a:cxn>
              <a:cxn ang="0">
                <a:pos x="341" y="456"/>
              </a:cxn>
              <a:cxn ang="0">
                <a:pos x="274" y="557"/>
              </a:cxn>
              <a:cxn ang="0">
                <a:pos x="250" y="509"/>
              </a:cxn>
              <a:cxn ang="0">
                <a:pos x="192" y="485"/>
              </a:cxn>
              <a:cxn ang="0">
                <a:pos x="115" y="519"/>
              </a:cxn>
              <a:cxn ang="0">
                <a:pos x="106" y="581"/>
              </a:cxn>
              <a:cxn ang="0">
                <a:pos x="82" y="677"/>
              </a:cxn>
              <a:cxn ang="0">
                <a:pos x="0" y="763"/>
              </a:cxn>
              <a:cxn ang="0">
                <a:pos x="34" y="811"/>
              </a:cxn>
              <a:cxn ang="0">
                <a:pos x="53" y="831"/>
              </a:cxn>
              <a:cxn ang="0">
                <a:pos x="87" y="883"/>
              </a:cxn>
              <a:cxn ang="0">
                <a:pos x="125" y="917"/>
              </a:cxn>
              <a:cxn ang="0">
                <a:pos x="197" y="912"/>
              </a:cxn>
              <a:cxn ang="0">
                <a:pos x="216" y="970"/>
              </a:cxn>
              <a:cxn ang="0">
                <a:pos x="216" y="1157"/>
              </a:cxn>
              <a:cxn ang="0">
                <a:pos x="183" y="1229"/>
              </a:cxn>
              <a:cxn ang="0">
                <a:pos x="163" y="1263"/>
              </a:cxn>
            </a:cxnLst>
            <a:rect l="0" t="0" r="r" b="b"/>
            <a:pathLst>
              <a:path w="1018" h="1263">
                <a:moveTo>
                  <a:pt x="1018" y="0"/>
                </a:moveTo>
                <a:cubicBezTo>
                  <a:pt x="988" y="8"/>
                  <a:pt x="981" y="28"/>
                  <a:pt x="960" y="48"/>
                </a:cubicBezTo>
                <a:cubicBezTo>
                  <a:pt x="954" y="67"/>
                  <a:pt x="940" y="90"/>
                  <a:pt x="922" y="96"/>
                </a:cubicBezTo>
                <a:cubicBezTo>
                  <a:pt x="909" y="116"/>
                  <a:pt x="891" y="127"/>
                  <a:pt x="869" y="135"/>
                </a:cubicBezTo>
                <a:cubicBezTo>
                  <a:pt x="860" y="144"/>
                  <a:pt x="848" y="150"/>
                  <a:pt x="840" y="159"/>
                </a:cubicBezTo>
                <a:cubicBezTo>
                  <a:pt x="822" y="180"/>
                  <a:pt x="807" y="208"/>
                  <a:pt x="792" y="231"/>
                </a:cubicBezTo>
                <a:cubicBezTo>
                  <a:pt x="788" y="238"/>
                  <a:pt x="767" y="285"/>
                  <a:pt x="763" y="288"/>
                </a:cubicBezTo>
                <a:cubicBezTo>
                  <a:pt x="750" y="296"/>
                  <a:pt x="720" y="303"/>
                  <a:pt x="720" y="303"/>
                </a:cubicBezTo>
                <a:cubicBezTo>
                  <a:pt x="705" y="279"/>
                  <a:pt x="695" y="244"/>
                  <a:pt x="667" y="235"/>
                </a:cubicBezTo>
                <a:cubicBezTo>
                  <a:pt x="658" y="242"/>
                  <a:pt x="648" y="248"/>
                  <a:pt x="639" y="255"/>
                </a:cubicBezTo>
                <a:cubicBezTo>
                  <a:pt x="630" y="262"/>
                  <a:pt x="630" y="279"/>
                  <a:pt x="619" y="283"/>
                </a:cubicBezTo>
                <a:cubicBezTo>
                  <a:pt x="614" y="285"/>
                  <a:pt x="610" y="286"/>
                  <a:pt x="605" y="288"/>
                </a:cubicBezTo>
                <a:cubicBezTo>
                  <a:pt x="578" y="317"/>
                  <a:pt x="565" y="306"/>
                  <a:pt x="519" y="303"/>
                </a:cubicBezTo>
                <a:cubicBezTo>
                  <a:pt x="466" y="268"/>
                  <a:pt x="545" y="318"/>
                  <a:pt x="485" y="288"/>
                </a:cubicBezTo>
                <a:cubicBezTo>
                  <a:pt x="467" y="279"/>
                  <a:pt x="454" y="261"/>
                  <a:pt x="437" y="250"/>
                </a:cubicBezTo>
                <a:cubicBezTo>
                  <a:pt x="425" y="233"/>
                  <a:pt x="412" y="209"/>
                  <a:pt x="394" y="202"/>
                </a:cubicBezTo>
                <a:cubicBezTo>
                  <a:pt x="376" y="204"/>
                  <a:pt x="358" y="202"/>
                  <a:pt x="341" y="207"/>
                </a:cubicBezTo>
                <a:cubicBezTo>
                  <a:pt x="330" y="210"/>
                  <a:pt x="312" y="226"/>
                  <a:pt x="312" y="226"/>
                </a:cubicBezTo>
                <a:cubicBezTo>
                  <a:pt x="302" y="255"/>
                  <a:pt x="286" y="291"/>
                  <a:pt x="259" y="307"/>
                </a:cubicBezTo>
                <a:cubicBezTo>
                  <a:pt x="248" y="347"/>
                  <a:pt x="271" y="386"/>
                  <a:pt x="307" y="403"/>
                </a:cubicBezTo>
                <a:cubicBezTo>
                  <a:pt x="310" y="408"/>
                  <a:pt x="313" y="414"/>
                  <a:pt x="317" y="418"/>
                </a:cubicBezTo>
                <a:cubicBezTo>
                  <a:pt x="321" y="422"/>
                  <a:pt x="328" y="422"/>
                  <a:pt x="331" y="427"/>
                </a:cubicBezTo>
                <a:cubicBezTo>
                  <a:pt x="336" y="436"/>
                  <a:pt x="341" y="456"/>
                  <a:pt x="341" y="456"/>
                </a:cubicBezTo>
                <a:cubicBezTo>
                  <a:pt x="334" y="499"/>
                  <a:pt x="320" y="545"/>
                  <a:pt x="274" y="557"/>
                </a:cubicBezTo>
                <a:cubicBezTo>
                  <a:pt x="272" y="549"/>
                  <a:pt x="255" y="513"/>
                  <a:pt x="250" y="509"/>
                </a:cubicBezTo>
                <a:cubicBezTo>
                  <a:pt x="241" y="503"/>
                  <a:pt x="204" y="489"/>
                  <a:pt x="192" y="485"/>
                </a:cubicBezTo>
                <a:cubicBezTo>
                  <a:pt x="152" y="492"/>
                  <a:pt x="124" y="482"/>
                  <a:pt x="115" y="519"/>
                </a:cubicBezTo>
                <a:cubicBezTo>
                  <a:pt x="131" y="542"/>
                  <a:pt x="137" y="570"/>
                  <a:pt x="106" y="581"/>
                </a:cubicBezTo>
                <a:cubicBezTo>
                  <a:pt x="79" y="619"/>
                  <a:pt x="89" y="616"/>
                  <a:pt x="82" y="677"/>
                </a:cubicBezTo>
                <a:cubicBezTo>
                  <a:pt x="77" y="719"/>
                  <a:pt x="33" y="743"/>
                  <a:pt x="0" y="763"/>
                </a:cubicBezTo>
                <a:cubicBezTo>
                  <a:pt x="6" y="792"/>
                  <a:pt x="13" y="792"/>
                  <a:pt x="34" y="811"/>
                </a:cubicBezTo>
                <a:cubicBezTo>
                  <a:pt x="47" y="850"/>
                  <a:pt x="28" y="806"/>
                  <a:pt x="53" y="831"/>
                </a:cubicBezTo>
                <a:cubicBezTo>
                  <a:pt x="69" y="847"/>
                  <a:pt x="60" y="867"/>
                  <a:pt x="87" y="883"/>
                </a:cubicBezTo>
                <a:cubicBezTo>
                  <a:pt x="97" y="900"/>
                  <a:pt x="109" y="905"/>
                  <a:pt x="125" y="917"/>
                </a:cubicBezTo>
                <a:cubicBezTo>
                  <a:pt x="148" y="914"/>
                  <a:pt x="175" y="904"/>
                  <a:pt x="197" y="912"/>
                </a:cubicBezTo>
                <a:cubicBezTo>
                  <a:pt x="201" y="937"/>
                  <a:pt x="204" y="949"/>
                  <a:pt x="216" y="970"/>
                </a:cubicBezTo>
                <a:cubicBezTo>
                  <a:pt x="218" y="1039"/>
                  <a:pt x="231" y="1094"/>
                  <a:pt x="216" y="1157"/>
                </a:cubicBezTo>
                <a:cubicBezTo>
                  <a:pt x="210" y="1184"/>
                  <a:pt x="199" y="1206"/>
                  <a:pt x="183" y="1229"/>
                </a:cubicBezTo>
                <a:cubicBezTo>
                  <a:pt x="176" y="1239"/>
                  <a:pt x="163" y="1250"/>
                  <a:pt x="163" y="126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5" name="Freeform 8"/>
          <p:cNvSpPr/>
          <p:nvPr/>
        </p:nvSpPr>
        <p:spPr bwMode="auto">
          <a:xfrm>
            <a:off x="7003143" y="2406977"/>
            <a:ext cx="1661583" cy="1271511"/>
          </a:xfrm>
          <a:custGeom>
            <a:avLst/>
            <a:gdLst/>
            <a:ahLst/>
            <a:cxnLst>
              <a:cxn ang="0">
                <a:pos x="0" y="0"/>
              </a:cxn>
              <a:cxn ang="0">
                <a:pos x="38" y="29"/>
              </a:cxn>
              <a:cxn ang="0">
                <a:pos x="187" y="57"/>
              </a:cxn>
              <a:cxn ang="0">
                <a:pos x="317" y="96"/>
              </a:cxn>
              <a:cxn ang="0">
                <a:pos x="369" y="110"/>
              </a:cxn>
              <a:cxn ang="0">
                <a:pos x="427" y="168"/>
              </a:cxn>
              <a:cxn ang="0">
                <a:pos x="465" y="240"/>
              </a:cxn>
              <a:cxn ang="0">
                <a:pos x="542" y="283"/>
              </a:cxn>
              <a:cxn ang="0">
                <a:pos x="576" y="350"/>
              </a:cxn>
              <a:cxn ang="0">
                <a:pos x="542" y="413"/>
              </a:cxn>
              <a:cxn ang="0">
                <a:pos x="489" y="408"/>
              </a:cxn>
              <a:cxn ang="0">
                <a:pos x="485" y="393"/>
              </a:cxn>
              <a:cxn ang="0">
                <a:pos x="461" y="398"/>
              </a:cxn>
              <a:cxn ang="0">
                <a:pos x="427" y="509"/>
              </a:cxn>
              <a:cxn ang="0">
                <a:pos x="437" y="566"/>
              </a:cxn>
              <a:cxn ang="0">
                <a:pos x="465" y="581"/>
              </a:cxn>
              <a:cxn ang="0">
                <a:pos x="480" y="614"/>
              </a:cxn>
              <a:cxn ang="0">
                <a:pos x="494" y="624"/>
              </a:cxn>
              <a:cxn ang="0">
                <a:pos x="504" y="638"/>
              </a:cxn>
              <a:cxn ang="0">
                <a:pos x="561" y="753"/>
              </a:cxn>
              <a:cxn ang="0">
                <a:pos x="657" y="749"/>
              </a:cxn>
              <a:cxn ang="0">
                <a:pos x="677" y="753"/>
              </a:cxn>
              <a:cxn ang="0">
                <a:pos x="691" y="763"/>
              </a:cxn>
              <a:cxn ang="0">
                <a:pos x="845" y="801"/>
              </a:cxn>
              <a:cxn ang="0">
                <a:pos x="902" y="840"/>
              </a:cxn>
              <a:cxn ang="0">
                <a:pos x="960" y="835"/>
              </a:cxn>
              <a:cxn ang="0">
                <a:pos x="979" y="816"/>
              </a:cxn>
              <a:cxn ang="0">
                <a:pos x="1022" y="797"/>
              </a:cxn>
              <a:cxn ang="0">
                <a:pos x="1080" y="801"/>
              </a:cxn>
              <a:cxn ang="0">
                <a:pos x="1099" y="830"/>
              </a:cxn>
            </a:cxnLst>
            <a:rect l="0" t="0" r="r" b="b"/>
            <a:pathLst>
              <a:path w="1099" h="841">
                <a:moveTo>
                  <a:pt x="0" y="0"/>
                </a:moveTo>
                <a:cubicBezTo>
                  <a:pt x="18" y="6"/>
                  <a:pt x="20" y="23"/>
                  <a:pt x="38" y="29"/>
                </a:cubicBezTo>
                <a:cubicBezTo>
                  <a:pt x="84" y="44"/>
                  <a:pt x="140" y="53"/>
                  <a:pt x="187" y="57"/>
                </a:cubicBezTo>
                <a:cubicBezTo>
                  <a:pt x="244" y="77"/>
                  <a:pt x="250" y="90"/>
                  <a:pt x="317" y="96"/>
                </a:cubicBezTo>
                <a:cubicBezTo>
                  <a:pt x="335" y="100"/>
                  <a:pt x="352" y="104"/>
                  <a:pt x="369" y="110"/>
                </a:cubicBezTo>
                <a:cubicBezTo>
                  <a:pt x="389" y="139"/>
                  <a:pt x="396" y="152"/>
                  <a:pt x="427" y="168"/>
                </a:cubicBezTo>
                <a:cubicBezTo>
                  <a:pt x="437" y="197"/>
                  <a:pt x="433" y="228"/>
                  <a:pt x="465" y="240"/>
                </a:cubicBezTo>
                <a:cubicBezTo>
                  <a:pt x="485" y="259"/>
                  <a:pt x="517" y="270"/>
                  <a:pt x="542" y="283"/>
                </a:cubicBezTo>
                <a:cubicBezTo>
                  <a:pt x="557" y="304"/>
                  <a:pt x="561" y="329"/>
                  <a:pt x="576" y="350"/>
                </a:cubicBezTo>
                <a:cubicBezTo>
                  <a:pt x="571" y="396"/>
                  <a:pt x="579" y="401"/>
                  <a:pt x="542" y="413"/>
                </a:cubicBezTo>
                <a:cubicBezTo>
                  <a:pt x="524" y="411"/>
                  <a:pt x="506" y="414"/>
                  <a:pt x="489" y="408"/>
                </a:cubicBezTo>
                <a:cubicBezTo>
                  <a:pt x="484" y="406"/>
                  <a:pt x="490" y="395"/>
                  <a:pt x="485" y="393"/>
                </a:cubicBezTo>
                <a:cubicBezTo>
                  <a:pt x="477" y="390"/>
                  <a:pt x="469" y="396"/>
                  <a:pt x="461" y="398"/>
                </a:cubicBezTo>
                <a:cubicBezTo>
                  <a:pt x="453" y="535"/>
                  <a:pt x="473" y="459"/>
                  <a:pt x="427" y="509"/>
                </a:cubicBezTo>
                <a:cubicBezTo>
                  <a:pt x="419" y="533"/>
                  <a:pt x="407" y="556"/>
                  <a:pt x="437" y="566"/>
                </a:cubicBezTo>
                <a:cubicBezTo>
                  <a:pt x="446" y="572"/>
                  <a:pt x="458" y="574"/>
                  <a:pt x="465" y="581"/>
                </a:cubicBezTo>
                <a:cubicBezTo>
                  <a:pt x="474" y="590"/>
                  <a:pt x="472" y="605"/>
                  <a:pt x="480" y="614"/>
                </a:cubicBezTo>
                <a:cubicBezTo>
                  <a:pt x="484" y="618"/>
                  <a:pt x="490" y="620"/>
                  <a:pt x="494" y="624"/>
                </a:cubicBezTo>
                <a:cubicBezTo>
                  <a:pt x="498" y="628"/>
                  <a:pt x="501" y="633"/>
                  <a:pt x="504" y="638"/>
                </a:cubicBezTo>
                <a:cubicBezTo>
                  <a:pt x="509" y="741"/>
                  <a:pt x="479" y="764"/>
                  <a:pt x="561" y="753"/>
                </a:cubicBezTo>
                <a:cubicBezTo>
                  <a:pt x="602" y="742"/>
                  <a:pt x="596" y="744"/>
                  <a:pt x="657" y="749"/>
                </a:cubicBezTo>
                <a:cubicBezTo>
                  <a:pt x="664" y="750"/>
                  <a:pt x="671" y="750"/>
                  <a:pt x="677" y="753"/>
                </a:cubicBezTo>
                <a:cubicBezTo>
                  <a:pt x="682" y="755"/>
                  <a:pt x="686" y="761"/>
                  <a:pt x="691" y="763"/>
                </a:cubicBezTo>
                <a:cubicBezTo>
                  <a:pt x="740" y="780"/>
                  <a:pt x="794" y="789"/>
                  <a:pt x="845" y="801"/>
                </a:cubicBezTo>
                <a:cubicBezTo>
                  <a:pt x="864" y="814"/>
                  <a:pt x="883" y="827"/>
                  <a:pt x="902" y="840"/>
                </a:cubicBezTo>
                <a:cubicBezTo>
                  <a:pt x="921" y="838"/>
                  <a:pt x="941" y="841"/>
                  <a:pt x="960" y="835"/>
                </a:cubicBezTo>
                <a:cubicBezTo>
                  <a:pt x="969" y="832"/>
                  <a:pt x="972" y="822"/>
                  <a:pt x="979" y="816"/>
                </a:cubicBezTo>
                <a:cubicBezTo>
                  <a:pt x="992" y="805"/>
                  <a:pt x="1006" y="802"/>
                  <a:pt x="1022" y="797"/>
                </a:cubicBezTo>
                <a:cubicBezTo>
                  <a:pt x="1041" y="798"/>
                  <a:pt x="1061" y="796"/>
                  <a:pt x="1080" y="801"/>
                </a:cubicBezTo>
                <a:cubicBezTo>
                  <a:pt x="1091" y="804"/>
                  <a:pt x="1099" y="830"/>
                  <a:pt x="1099" y="83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6" name="Freeform 9"/>
          <p:cNvSpPr/>
          <p:nvPr/>
        </p:nvSpPr>
        <p:spPr bwMode="auto">
          <a:xfrm>
            <a:off x="3686024" y="2856012"/>
            <a:ext cx="4361845" cy="1682750"/>
          </a:xfrm>
          <a:custGeom>
            <a:avLst/>
            <a:gdLst/>
            <a:ahLst/>
            <a:cxnLst>
              <a:cxn ang="0">
                <a:pos x="2885" y="490"/>
              </a:cxn>
              <a:cxn ang="0">
                <a:pos x="2856" y="552"/>
              </a:cxn>
              <a:cxn ang="0">
                <a:pos x="2861" y="596"/>
              </a:cxn>
              <a:cxn ang="0">
                <a:pos x="2794" y="692"/>
              </a:cxn>
              <a:cxn ang="0">
                <a:pos x="2755" y="812"/>
              </a:cxn>
              <a:cxn ang="0">
                <a:pos x="2688" y="903"/>
              </a:cxn>
              <a:cxn ang="0">
                <a:pos x="2602" y="994"/>
              </a:cxn>
              <a:cxn ang="0">
                <a:pos x="2563" y="1037"/>
              </a:cxn>
              <a:cxn ang="0">
                <a:pos x="2511" y="1104"/>
              </a:cxn>
              <a:cxn ang="0">
                <a:pos x="2429" y="1076"/>
              </a:cxn>
              <a:cxn ang="0">
                <a:pos x="2467" y="984"/>
              </a:cxn>
              <a:cxn ang="0">
                <a:pos x="2419" y="884"/>
              </a:cxn>
              <a:cxn ang="0">
                <a:pos x="2362" y="888"/>
              </a:cxn>
              <a:cxn ang="0">
                <a:pos x="2343" y="917"/>
              </a:cxn>
              <a:cxn ang="0">
                <a:pos x="2304" y="946"/>
              </a:cxn>
              <a:cxn ang="0">
                <a:pos x="2319" y="898"/>
              </a:cxn>
              <a:cxn ang="0">
                <a:pos x="2271" y="850"/>
              </a:cxn>
              <a:cxn ang="0">
                <a:pos x="2232" y="879"/>
              </a:cxn>
              <a:cxn ang="0">
                <a:pos x="2203" y="888"/>
              </a:cxn>
              <a:cxn ang="0">
                <a:pos x="2160" y="898"/>
              </a:cxn>
              <a:cxn ang="0">
                <a:pos x="2131" y="840"/>
              </a:cxn>
              <a:cxn ang="0">
                <a:pos x="2107" y="783"/>
              </a:cxn>
              <a:cxn ang="0">
                <a:pos x="2064" y="716"/>
              </a:cxn>
              <a:cxn ang="0">
                <a:pos x="2021" y="672"/>
              </a:cxn>
              <a:cxn ang="0">
                <a:pos x="1992" y="653"/>
              </a:cxn>
              <a:cxn ang="0">
                <a:pos x="2002" y="572"/>
              </a:cxn>
              <a:cxn ang="0">
                <a:pos x="2016" y="524"/>
              </a:cxn>
              <a:cxn ang="0">
                <a:pos x="1968" y="490"/>
              </a:cxn>
              <a:cxn ang="0">
                <a:pos x="1954" y="485"/>
              </a:cxn>
              <a:cxn ang="0">
                <a:pos x="1815" y="456"/>
              </a:cxn>
              <a:cxn ang="0">
                <a:pos x="1738" y="437"/>
              </a:cxn>
              <a:cxn ang="0">
                <a:pos x="1709" y="423"/>
              </a:cxn>
              <a:cxn ang="0">
                <a:pos x="1680" y="404"/>
              </a:cxn>
              <a:cxn ang="0">
                <a:pos x="1613" y="351"/>
              </a:cxn>
              <a:cxn ang="0">
                <a:pos x="1517" y="231"/>
              </a:cxn>
              <a:cxn ang="0">
                <a:pos x="1392" y="226"/>
              </a:cxn>
              <a:cxn ang="0">
                <a:pos x="1191" y="226"/>
              </a:cxn>
              <a:cxn ang="0">
                <a:pos x="1143" y="173"/>
              </a:cxn>
              <a:cxn ang="0">
                <a:pos x="1066" y="77"/>
              </a:cxn>
              <a:cxn ang="0">
                <a:pos x="1042" y="53"/>
              </a:cxn>
              <a:cxn ang="0">
                <a:pos x="951" y="15"/>
              </a:cxn>
              <a:cxn ang="0">
                <a:pos x="869" y="39"/>
              </a:cxn>
              <a:cxn ang="0">
                <a:pos x="672" y="0"/>
              </a:cxn>
              <a:cxn ang="0">
                <a:pos x="667" y="34"/>
              </a:cxn>
              <a:cxn ang="0">
                <a:pos x="715" y="111"/>
              </a:cxn>
              <a:cxn ang="0">
                <a:pos x="759" y="130"/>
              </a:cxn>
              <a:cxn ang="0">
                <a:pos x="773" y="140"/>
              </a:cxn>
              <a:cxn ang="0">
                <a:pos x="715" y="183"/>
              </a:cxn>
              <a:cxn ang="0">
                <a:pos x="672" y="212"/>
              </a:cxn>
              <a:cxn ang="0">
                <a:pos x="677" y="288"/>
              </a:cxn>
              <a:cxn ang="0">
                <a:pos x="629" y="418"/>
              </a:cxn>
              <a:cxn ang="0">
                <a:pos x="591" y="375"/>
              </a:cxn>
              <a:cxn ang="0">
                <a:pos x="509" y="341"/>
              </a:cxn>
              <a:cxn ang="0">
                <a:pos x="466" y="322"/>
              </a:cxn>
              <a:cxn ang="0">
                <a:pos x="394" y="303"/>
              </a:cxn>
              <a:cxn ang="0">
                <a:pos x="379" y="293"/>
              </a:cxn>
              <a:cxn ang="0">
                <a:pos x="331" y="279"/>
              </a:cxn>
              <a:cxn ang="0">
                <a:pos x="221" y="245"/>
              </a:cxn>
              <a:cxn ang="0">
                <a:pos x="192" y="212"/>
              </a:cxn>
              <a:cxn ang="0">
                <a:pos x="139" y="130"/>
              </a:cxn>
              <a:cxn ang="0">
                <a:pos x="5" y="149"/>
              </a:cxn>
            </a:cxnLst>
            <a:rect l="0" t="0" r="r" b="b"/>
            <a:pathLst>
              <a:path w="2885" h="1113">
                <a:moveTo>
                  <a:pt x="2885" y="490"/>
                </a:moveTo>
                <a:cubicBezTo>
                  <a:pt x="2872" y="509"/>
                  <a:pt x="2867" y="531"/>
                  <a:pt x="2856" y="552"/>
                </a:cubicBezTo>
                <a:cubicBezTo>
                  <a:pt x="2858" y="567"/>
                  <a:pt x="2861" y="581"/>
                  <a:pt x="2861" y="596"/>
                </a:cubicBezTo>
                <a:cubicBezTo>
                  <a:pt x="2861" y="643"/>
                  <a:pt x="2816" y="656"/>
                  <a:pt x="2794" y="692"/>
                </a:cubicBezTo>
                <a:cubicBezTo>
                  <a:pt x="2788" y="726"/>
                  <a:pt x="2780" y="787"/>
                  <a:pt x="2755" y="812"/>
                </a:cubicBezTo>
                <a:cubicBezTo>
                  <a:pt x="2728" y="839"/>
                  <a:pt x="2709" y="871"/>
                  <a:pt x="2688" y="903"/>
                </a:cubicBezTo>
                <a:cubicBezTo>
                  <a:pt x="2665" y="938"/>
                  <a:pt x="2643" y="979"/>
                  <a:pt x="2602" y="994"/>
                </a:cubicBezTo>
                <a:cubicBezTo>
                  <a:pt x="2587" y="1008"/>
                  <a:pt x="2575" y="1021"/>
                  <a:pt x="2563" y="1037"/>
                </a:cubicBezTo>
                <a:cubicBezTo>
                  <a:pt x="2558" y="1082"/>
                  <a:pt x="2554" y="1092"/>
                  <a:pt x="2511" y="1104"/>
                </a:cubicBezTo>
                <a:cubicBezTo>
                  <a:pt x="2470" y="1101"/>
                  <a:pt x="2442" y="1113"/>
                  <a:pt x="2429" y="1076"/>
                </a:cubicBezTo>
                <a:cubicBezTo>
                  <a:pt x="2437" y="1043"/>
                  <a:pt x="2458" y="1017"/>
                  <a:pt x="2467" y="984"/>
                </a:cubicBezTo>
                <a:cubicBezTo>
                  <a:pt x="2458" y="890"/>
                  <a:pt x="2482" y="894"/>
                  <a:pt x="2419" y="884"/>
                </a:cubicBezTo>
                <a:cubicBezTo>
                  <a:pt x="2400" y="885"/>
                  <a:pt x="2379" y="880"/>
                  <a:pt x="2362" y="888"/>
                </a:cubicBezTo>
                <a:cubicBezTo>
                  <a:pt x="2351" y="893"/>
                  <a:pt x="2349" y="907"/>
                  <a:pt x="2343" y="917"/>
                </a:cubicBezTo>
                <a:cubicBezTo>
                  <a:pt x="2331" y="935"/>
                  <a:pt x="2325" y="939"/>
                  <a:pt x="2304" y="946"/>
                </a:cubicBezTo>
                <a:cubicBezTo>
                  <a:pt x="2316" y="911"/>
                  <a:pt x="2311" y="927"/>
                  <a:pt x="2319" y="898"/>
                </a:cubicBezTo>
                <a:cubicBezTo>
                  <a:pt x="2312" y="864"/>
                  <a:pt x="2300" y="861"/>
                  <a:pt x="2271" y="850"/>
                </a:cubicBezTo>
                <a:cubicBezTo>
                  <a:pt x="2245" y="859"/>
                  <a:pt x="2250" y="864"/>
                  <a:pt x="2232" y="879"/>
                </a:cubicBezTo>
                <a:cubicBezTo>
                  <a:pt x="2229" y="882"/>
                  <a:pt x="2206" y="887"/>
                  <a:pt x="2203" y="888"/>
                </a:cubicBezTo>
                <a:cubicBezTo>
                  <a:pt x="2186" y="900"/>
                  <a:pt x="2180" y="905"/>
                  <a:pt x="2160" y="898"/>
                </a:cubicBezTo>
                <a:cubicBezTo>
                  <a:pt x="2148" y="879"/>
                  <a:pt x="2143" y="859"/>
                  <a:pt x="2131" y="840"/>
                </a:cubicBezTo>
                <a:cubicBezTo>
                  <a:pt x="2125" y="819"/>
                  <a:pt x="2120" y="801"/>
                  <a:pt x="2107" y="783"/>
                </a:cubicBezTo>
                <a:cubicBezTo>
                  <a:pt x="2100" y="756"/>
                  <a:pt x="2089" y="731"/>
                  <a:pt x="2064" y="716"/>
                </a:cubicBezTo>
                <a:cubicBezTo>
                  <a:pt x="2057" y="695"/>
                  <a:pt x="2039" y="682"/>
                  <a:pt x="2021" y="672"/>
                </a:cubicBezTo>
                <a:cubicBezTo>
                  <a:pt x="2011" y="666"/>
                  <a:pt x="1992" y="653"/>
                  <a:pt x="1992" y="653"/>
                </a:cubicBezTo>
                <a:cubicBezTo>
                  <a:pt x="1982" y="624"/>
                  <a:pt x="1993" y="599"/>
                  <a:pt x="2002" y="572"/>
                </a:cubicBezTo>
                <a:cubicBezTo>
                  <a:pt x="2007" y="556"/>
                  <a:pt x="2016" y="524"/>
                  <a:pt x="2016" y="524"/>
                </a:cubicBezTo>
                <a:cubicBezTo>
                  <a:pt x="2009" y="495"/>
                  <a:pt x="1998" y="500"/>
                  <a:pt x="1968" y="490"/>
                </a:cubicBezTo>
                <a:cubicBezTo>
                  <a:pt x="1963" y="488"/>
                  <a:pt x="1954" y="485"/>
                  <a:pt x="1954" y="485"/>
                </a:cubicBezTo>
                <a:cubicBezTo>
                  <a:pt x="1918" y="451"/>
                  <a:pt x="1861" y="459"/>
                  <a:pt x="1815" y="456"/>
                </a:cubicBezTo>
                <a:cubicBezTo>
                  <a:pt x="1789" y="451"/>
                  <a:pt x="1764" y="444"/>
                  <a:pt x="1738" y="437"/>
                </a:cubicBezTo>
                <a:cubicBezTo>
                  <a:pt x="1729" y="431"/>
                  <a:pt x="1718" y="429"/>
                  <a:pt x="1709" y="423"/>
                </a:cubicBezTo>
                <a:cubicBezTo>
                  <a:pt x="1677" y="400"/>
                  <a:pt x="1712" y="413"/>
                  <a:pt x="1680" y="404"/>
                </a:cubicBezTo>
                <a:cubicBezTo>
                  <a:pt x="1671" y="390"/>
                  <a:pt x="1629" y="362"/>
                  <a:pt x="1613" y="351"/>
                </a:cubicBezTo>
                <a:cubicBezTo>
                  <a:pt x="1581" y="303"/>
                  <a:pt x="1595" y="234"/>
                  <a:pt x="1517" y="231"/>
                </a:cubicBezTo>
                <a:cubicBezTo>
                  <a:pt x="1475" y="229"/>
                  <a:pt x="1434" y="228"/>
                  <a:pt x="1392" y="226"/>
                </a:cubicBezTo>
                <a:cubicBezTo>
                  <a:pt x="1340" y="228"/>
                  <a:pt x="1246" y="236"/>
                  <a:pt x="1191" y="226"/>
                </a:cubicBezTo>
                <a:cubicBezTo>
                  <a:pt x="1189" y="226"/>
                  <a:pt x="1148" y="178"/>
                  <a:pt x="1143" y="173"/>
                </a:cubicBezTo>
                <a:cubicBezTo>
                  <a:pt x="1133" y="144"/>
                  <a:pt x="1093" y="96"/>
                  <a:pt x="1066" y="77"/>
                </a:cubicBezTo>
                <a:cubicBezTo>
                  <a:pt x="1057" y="52"/>
                  <a:pt x="1067" y="71"/>
                  <a:pt x="1042" y="53"/>
                </a:cubicBezTo>
                <a:cubicBezTo>
                  <a:pt x="1004" y="26"/>
                  <a:pt x="1000" y="22"/>
                  <a:pt x="951" y="15"/>
                </a:cubicBezTo>
                <a:cubicBezTo>
                  <a:pt x="921" y="21"/>
                  <a:pt x="899" y="34"/>
                  <a:pt x="869" y="39"/>
                </a:cubicBezTo>
                <a:cubicBezTo>
                  <a:pt x="803" y="30"/>
                  <a:pt x="738" y="11"/>
                  <a:pt x="672" y="0"/>
                </a:cubicBezTo>
                <a:cubicBezTo>
                  <a:pt x="634" y="8"/>
                  <a:pt x="644" y="11"/>
                  <a:pt x="667" y="34"/>
                </a:cubicBezTo>
                <a:cubicBezTo>
                  <a:pt x="677" y="64"/>
                  <a:pt x="690" y="90"/>
                  <a:pt x="715" y="111"/>
                </a:cubicBezTo>
                <a:cubicBezTo>
                  <a:pt x="727" y="121"/>
                  <a:pt x="759" y="130"/>
                  <a:pt x="759" y="130"/>
                </a:cubicBezTo>
                <a:cubicBezTo>
                  <a:pt x="764" y="133"/>
                  <a:pt x="772" y="134"/>
                  <a:pt x="773" y="140"/>
                </a:cubicBezTo>
                <a:cubicBezTo>
                  <a:pt x="783" y="186"/>
                  <a:pt x="745" y="179"/>
                  <a:pt x="715" y="183"/>
                </a:cubicBezTo>
                <a:cubicBezTo>
                  <a:pt x="696" y="190"/>
                  <a:pt x="686" y="198"/>
                  <a:pt x="672" y="212"/>
                </a:cubicBezTo>
                <a:cubicBezTo>
                  <a:pt x="663" y="238"/>
                  <a:pt x="668" y="263"/>
                  <a:pt x="677" y="288"/>
                </a:cubicBezTo>
                <a:cubicBezTo>
                  <a:pt x="674" y="324"/>
                  <a:pt x="673" y="402"/>
                  <a:pt x="629" y="418"/>
                </a:cubicBezTo>
                <a:cubicBezTo>
                  <a:pt x="624" y="403"/>
                  <a:pt x="606" y="380"/>
                  <a:pt x="591" y="375"/>
                </a:cubicBezTo>
                <a:cubicBezTo>
                  <a:pt x="573" y="348"/>
                  <a:pt x="539" y="350"/>
                  <a:pt x="509" y="341"/>
                </a:cubicBezTo>
                <a:cubicBezTo>
                  <a:pt x="494" y="336"/>
                  <a:pt x="481" y="327"/>
                  <a:pt x="466" y="322"/>
                </a:cubicBezTo>
                <a:cubicBezTo>
                  <a:pt x="433" y="291"/>
                  <a:pt x="468" y="319"/>
                  <a:pt x="394" y="303"/>
                </a:cubicBezTo>
                <a:cubicBezTo>
                  <a:pt x="388" y="302"/>
                  <a:pt x="385" y="295"/>
                  <a:pt x="379" y="293"/>
                </a:cubicBezTo>
                <a:cubicBezTo>
                  <a:pt x="364" y="287"/>
                  <a:pt x="347" y="284"/>
                  <a:pt x="331" y="279"/>
                </a:cubicBezTo>
                <a:cubicBezTo>
                  <a:pt x="302" y="258"/>
                  <a:pt x="256" y="250"/>
                  <a:pt x="221" y="245"/>
                </a:cubicBezTo>
                <a:cubicBezTo>
                  <a:pt x="202" y="238"/>
                  <a:pt x="204" y="228"/>
                  <a:pt x="192" y="212"/>
                </a:cubicBezTo>
                <a:cubicBezTo>
                  <a:pt x="180" y="176"/>
                  <a:pt x="172" y="152"/>
                  <a:pt x="139" y="130"/>
                </a:cubicBezTo>
                <a:cubicBezTo>
                  <a:pt x="0" y="135"/>
                  <a:pt x="5" y="90"/>
                  <a:pt x="5" y="149"/>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7" name="Freeform 10"/>
          <p:cNvSpPr/>
          <p:nvPr/>
        </p:nvSpPr>
        <p:spPr bwMode="auto">
          <a:xfrm>
            <a:off x="7561036" y="4473750"/>
            <a:ext cx="943429" cy="696989"/>
          </a:xfrm>
          <a:custGeom>
            <a:avLst/>
            <a:gdLst/>
            <a:ahLst/>
            <a:cxnLst>
              <a:cxn ang="0">
                <a:pos x="624" y="442"/>
              </a:cxn>
              <a:cxn ang="0">
                <a:pos x="596" y="428"/>
              </a:cxn>
              <a:cxn ang="0">
                <a:pos x="538" y="442"/>
              </a:cxn>
              <a:cxn ang="0">
                <a:pos x="476" y="438"/>
              </a:cxn>
              <a:cxn ang="0">
                <a:pos x="408" y="370"/>
              </a:cxn>
              <a:cxn ang="0">
                <a:pos x="317" y="414"/>
              </a:cxn>
              <a:cxn ang="0">
                <a:pos x="269" y="361"/>
              </a:cxn>
              <a:cxn ang="0">
                <a:pos x="236" y="322"/>
              </a:cxn>
              <a:cxn ang="0">
                <a:pos x="207" y="260"/>
              </a:cxn>
              <a:cxn ang="0">
                <a:pos x="149" y="212"/>
              </a:cxn>
              <a:cxn ang="0">
                <a:pos x="144" y="174"/>
              </a:cxn>
              <a:cxn ang="0">
                <a:pos x="87" y="58"/>
              </a:cxn>
              <a:cxn ang="0">
                <a:pos x="72" y="54"/>
              </a:cxn>
              <a:cxn ang="0">
                <a:pos x="48" y="25"/>
              </a:cxn>
              <a:cxn ang="0">
                <a:pos x="20" y="15"/>
              </a:cxn>
              <a:cxn ang="0">
                <a:pos x="0" y="1"/>
              </a:cxn>
            </a:cxnLst>
            <a:rect l="0" t="0" r="r" b="b"/>
            <a:pathLst>
              <a:path w="624" h="461">
                <a:moveTo>
                  <a:pt x="624" y="442"/>
                </a:moveTo>
                <a:cubicBezTo>
                  <a:pt x="614" y="439"/>
                  <a:pt x="606" y="429"/>
                  <a:pt x="596" y="428"/>
                </a:cubicBezTo>
                <a:cubicBezTo>
                  <a:pt x="580" y="426"/>
                  <a:pt x="554" y="438"/>
                  <a:pt x="538" y="442"/>
                </a:cubicBezTo>
                <a:cubicBezTo>
                  <a:pt x="511" y="461"/>
                  <a:pt x="503" y="455"/>
                  <a:pt x="476" y="438"/>
                </a:cubicBezTo>
                <a:cubicBezTo>
                  <a:pt x="447" y="397"/>
                  <a:pt x="446" y="396"/>
                  <a:pt x="408" y="370"/>
                </a:cubicBezTo>
                <a:cubicBezTo>
                  <a:pt x="375" y="382"/>
                  <a:pt x="351" y="403"/>
                  <a:pt x="317" y="414"/>
                </a:cubicBezTo>
                <a:cubicBezTo>
                  <a:pt x="276" y="406"/>
                  <a:pt x="290" y="390"/>
                  <a:pt x="269" y="361"/>
                </a:cubicBezTo>
                <a:cubicBezTo>
                  <a:pt x="263" y="342"/>
                  <a:pt x="250" y="337"/>
                  <a:pt x="236" y="322"/>
                </a:cubicBezTo>
                <a:cubicBezTo>
                  <a:pt x="230" y="304"/>
                  <a:pt x="222" y="273"/>
                  <a:pt x="207" y="260"/>
                </a:cubicBezTo>
                <a:cubicBezTo>
                  <a:pt x="185" y="240"/>
                  <a:pt x="165" y="235"/>
                  <a:pt x="149" y="212"/>
                </a:cubicBezTo>
                <a:cubicBezTo>
                  <a:pt x="147" y="199"/>
                  <a:pt x="147" y="186"/>
                  <a:pt x="144" y="174"/>
                </a:cubicBezTo>
                <a:cubicBezTo>
                  <a:pt x="140" y="159"/>
                  <a:pt x="100" y="68"/>
                  <a:pt x="87" y="58"/>
                </a:cubicBezTo>
                <a:cubicBezTo>
                  <a:pt x="83" y="55"/>
                  <a:pt x="77" y="55"/>
                  <a:pt x="72" y="54"/>
                </a:cubicBezTo>
                <a:cubicBezTo>
                  <a:pt x="65" y="42"/>
                  <a:pt x="61" y="32"/>
                  <a:pt x="48" y="25"/>
                </a:cubicBezTo>
                <a:cubicBezTo>
                  <a:pt x="39" y="20"/>
                  <a:pt x="20" y="15"/>
                  <a:pt x="20" y="15"/>
                </a:cubicBezTo>
                <a:cubicBezTo>
                  <a:pt x="4" y="0"/>
                  <a:pt x="12" y="1"/>
                  <a:pt x="0" y="1"/>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8" name="Freeform 11"/>
          <p:cNvSpPr/>
          <p:nvPr/>
        </p:nvSpPr>
        <p:spPr bwMode="auto">
          <a:xfrm>
            <a:off x="6109607" y="4278715"/>
            <a:ext cx="1663095" cy="2193773"/>
          </a:xfrm>
          <a:custGeom>
            <a:avLst/>
            <a:gdLst/>
            <a:ahLst/>
            <a:cxnLst>
              <a:cxn ang="0">
                <a:pos x="1100" y="327"/>
              </a:cxn>
              <a:cxn ang="0">
                <a:pos x="1090" y="403"/>
              </a:cxn>
              <a:cxn ang="0">
                <a:pos x="1004" y="451"/>
              </a:cxn>
              <a:cxn ang="0">
                <a:pos x="965" y="490"/>
              </a:cxn>
              <a:cxn ang="0">
                <a:pos x="946" y="519"/>
              </a:cxn>
              <a:cxn ang="0">
                <a:pos x="874" y="619"/>
              </a:cxn>
              <a:cxn ang="0">
                <a:pos x="836" y="648"/>
              </a:cxn>
              <a:cxn ang="0">
                <a:pos x="720" y="763"/>
              </a:cxn>
              <a:cxn ang="0">
                <a:pos x="682" y="840"/>
              </a:cxn>
              <a:cxn ang="0">
                <a:pos x="677" y="970"/>
              </a:cxn>
              <a:cxn ang="0">
                <a:pos x="672" y="1013"/>
              </a:cxn>
              <a:cxn ang="0">
                <a:pos x="658" y="1023"/>
              </a:cxn>
              <a:cxn ang="0">
                <a:pos x="648" y="1071"/>
              </a:cxn>
              <a:cxn ang="0">
                <a:pos x="581" y="1123"/>
              </a:cxn>
              <a:cxn ang="0">
                <a:pos x="543" y="1210"/>
              </a:cxn>
              <a:cxn ang="0">
                <a:pos x="543" y="1383"/>
              </a:cxn>
              <a:cxn ang="0">
                <a:pos x="538" y="1431"/>
              </a:cxn>
              <a:cxn ang="0">
                <a:pos x="509" y="1421"/>
              </a:cxn>
              <a:cxn ang="0">
                <a:pos x="471" y="1416"/>
              </a:cxn>
              <a:cxn ang="0">
                <a:pos x="394" y="1411"/>
              </a:cxn>
              <a:cxn ang="0">
                <a:pos x="308" y="1431"/>
              </a:cxn>
              <a:cxn ang="0">
                <a:pos x="221" y="1440"/>
              </a:cxn>
              <a:cxn ang="0">
                <a:pos x="255" y="1330"/>
              </a:cxn>
              <a:cxn ang="0">
                <a:pos x="284" y="1272"/>
              </a:cxn>
              <a:cxn ang="0">
                <a:pos x="293" y="1239"/>
              </a:cxn>
              <a:cxn ang="0">
                <a:pos x="197" y="1181"/>
              </a:cxn>
              <a:cxn ang="0">
                <a:pos x="135" y="1157"/>
              </a:cxn>
              <a:cxn ang="0">
                <a:pos x="159" y="1013"/>
              </a:cxn>
              <a:cxn ang="0">
                <a:pos x="125" y="869"/>
              </a:cxn>
              <a:cxn ang="0">
                <a:pos x="82" y="807"/>
              </a:cxn>
              <a:cxn ang="0">
                <a:pos x="68" y="706"/>
              </a:cxn>
              <a:cxn ang="0">
                <a:pos x="0" y="634"/>
              </a:cxn>
              <a:cxn ang="0">
                <a:pos x="44" y="562"/>
              </a:cxn>
              <a:cxn ang="0">
                <a:pos x="101" y="499"/>
              </a:cxn>
              <a:cxn ang="0">
                <a:pos x="140" y="442"/>
              </a:cxn>
              <a:cxn ang="0">
                <a:pos x="106" y="288"/>
              </a:cxn>
              <a:cxn ang="0">
                <a:pos x="92" y="207"/>
              </a:cxn>
              <a:cxn ang="0">
                <a:pos x="240" y="125"/>
              </a:cxn>
              <a:cxn ang="0">
                <a:pos x="327" y="67"/>
              </a:cxn>
              <a:cxn ang="0">
                <a:pos x="380" y="39"/>
              </a:cxn>
              <a:cxn ang="0">
                <a:pos x="423" y="0"/>
              </a:cxn>
            </a:cxnLst>
            <a:rect l="0" t="0" r="r" b="b"/>
            <a:pathLst>
              <a:path w="1100" h="1451">
                <a:moveTo>
                  <a:pt x="1100" y="327"/>
                </a:moveTo>
                <a:cubicBezTo>
                  <a:pt x="1096" y="352"/>
                  <a:pt x="1097" y="379"/>
                  <a:pt x="1090" y="403"/>
                </a:cubicBezTo>
                <a:cubicBezTo>
                  <a:pt x="1082" y="431"/>
                  <a:pt x="1027" y="444"/>
                  <a:pt x="1004" y="451"/>
                </a:cubicBezTo>
                <a:cubicBezTo>
                  <a:pt x="987" y="462"/>
                  <a:pt x="979" y="476"/>
                  <a:pt x="965" y="490"/>
                </a:cubicBezTo>
                <a:cubicBezTo>
                  <a:pt x="953" y="523"/>
                  <a:pt x="970" y="483"/>
                  <a:pt x="946" y="519"/>
                </a:cubicBezTo>
                <a:cubicBezTo>
                  <a:pt x="921" y="557"/>
                  <a:pt x="918" y="591"/>
                  <a:pt x="874" y="619"/>
                </a:cubicBezTo>
                <a:cubicBezTo>
                  <a:pt x="862" y="637"/>
                  <a:pt x="853" y="637"/>
                  <a:pt x="836" y="648"/>
                </a:cubicBezTo>
                <a:cubicBezTo>
                  <a:pt x="798" y="703"/>
                  <a:pt x="786" y="734"/>
                  <a:pt x="720" y="763"/>
                </a:cubicBezTo>
                <a:cubicBezTo>
                  <a:pt x="710" y="786"/>
                  <a:pt x="696" y="820"/>
                  <a:pt x="682" y="840"/>
                </a:cubicBezTo>
                <a:cubicBezTo>
                  <a:pt x="667" y="884"/>
                  <a:pt x="674" y="924"/>
                  <a:pt x="677" y="970"/>
                </a:cubicBezTo>
                <a:cubicBezTo>
                  <a:pt x="675" y="984"/>
                  <a:pt x="677" y="999"/>
                  <a:pt x="672" y="1013"/>
                </a:cubicBezTo>
                <a:cubicBezTo>
                  <a:pt x="670" y="1018"/>
                  <a:pt x="661" y="1018"/>
                  <a:pt x="658" y="1023"/>
                </a:cubicBezTo>
                <a:cubicBezTo>
                  <a:pt x="654" y="1029"/>
                  <a:pt x="648" y="1070"/>
                  <a:pt x="648" y="1071"/>
                </a:cubicBezTo>
                <a:cubicBezTo>
                  <a:pt x="641" y="1093"/>
                  <a:pt x="602" y="1117"/>
                  <a:pt x="581" y="1123"/>
                </a:cubicBezTo>
                <a:cubicBezTo>
                  <a:pt x="550" y="1145"/>
                  <a:pt x="548" y="1174"/>
                  <a:pt x="543" y="1210"/>
                </a:cubicBezTo>
                <a:cubicBezTo>
                  <a:pt x="545" y="1259"/>
                  <a:pt x="560" y="1332"/>
                  <a:pt x="543" y="1383"/>
                </a:cubicBezTo>
                <a:cubicBezTo>
                  <a:pt x="541" y="1399"/>
                  <a:pt x="549" y="1419"/>
                  <a:pt x="538" y="1431"/>
                </a:cubicBezTo>
                <a:cubicBezTo>
                  <a:pt x="531" y="1439"/>
                  <a:pt x="519" y="1422"/>
                  <a:pt x="509" y="1421"/>
                </a:cubicBezTo>
                <a:cubicBezTo>
                  <a:pt x="496" y="1419"/>
                  <a:pt x="484" y="1418"/>
                  <a:pt x="471" y="1416"/>
                </a:cubicBezTo>
                <a:cubicBezTo>
                  <a:pt x="443" y="1407"/>
                  <a:pt x="423" y="1408"/>
                  <a:pt x="394" y="1411"/>
                </a:cubicBezTo>
                <a:cubicBezTo>
                  <a:pt x="366" y="1418"/>
                  <a:pt x="337" y="1426"/>
                  <a:pt x="308" y="1431"/>
                </a:cubicBezTo>
                <a:cubicBezTo>
                  <a:pt x="274" y="1451"/>
                  <a:pt x="271" y="1444"/>
                  <a:pt x="221" y="1440"/>
                </a:cubicBezTo>
                <a:cubicBezTo>
                  <a:pt x="205" y="1395"/>
                  <a:pt x="213" y="1355"/>
                  <a:pt x="255" y="1330"/>
                </a:cubicBezTo>
                <a:cubicBezTo>
                  <a:pt x="266" y="1311"/>
                  <a:pt x="272" y="1291"/>
                  <a:pt x="284" y="1272"/>
                </a:cubicBezTo>
                <a:cubicBezTo>
                  <a:pt x="286" y="1261"/>
                  <a:pt x="293" y="1250"/>
                  <a:pt x="293" y="1239"/>
                </a:cubicBezTo>
                <a:cubicBezTo>
                  <a:pt x="293" y="1169"/>
                  <a:pt x="262" y="1186"/>
                  <a:pt x="197" y="1181"/>
                </a:cubicBezTo>
                <a:cubicBezTo>
                  <a:pt x="174" y="1175"/>
                  <a:pt x="157" y="1165"/>
                  <a:pt x="135" y="1157"/>
                </a:cubicBezTo>
                <a:cubicBezTo>
                  <a:pt x="116" y="1103"/>
                  <a:pt x="146" y="1062"/>
                  <a:pt x="159" y="1013"/>
                </a:cubicBezTo>
                <a:cubicBezTo>
                  <a:pt x="154" y="967"/>
                  <a:pt x="146" y="911"/>
                  <a:pt x="125" y="869"/>
                </a:cubicBezTo>
                <a:cubicBezTo>
                  <a:pt x="113" y="845"/>
                  <a:pt x="91" y="833"/>
                  <a:pt x="82" y="807"/>
                </a:cubicBezTo>
                <a:cubicBezTo>
                  <a:pt x="76" y="775"/>
                  <a:pt x="82" y="735"/>
                  <a:pt x="68" y="706"/>
                </a:cubicBezTo>
                <a:cubicBezTo>
                  <a:pt x="55" y="678"/>
                  <a:pt x="19" y="660"/>
                  <a:pt x="0" y="634"/>
                </a:cubicBezTo>
                <a:cubicBezTo>
                  <a:pt x="10" y="604"/>
                  <a:pt x="21" y="584"/>
                  <a:pt x="44" y="562"/>
                </a:cubicBezTo>
                <a:cubicBezTo>
                  <a:pt x="50" y="540"/>
                  <a:pt x="82" y="513"/>
                  <a:pt x="101" y="499"/>
                </a:cubicBezTo>
                <a:cubicBezTo>
                  <a:pt x="108" y="479"/>
                  <a:pt x="124" y="457"/>
                  <a:pt x="140" y="442"/>
                </a:cubicBezTo>
                <a:cubicBezTo>
                  <a:pt x="136" y="392"/>
                  <a:pt x="130" y="334"/>
                  <a:pt x="106" y="288"/>
                </a:cubicBezTo>
                <a:cubicBezTo>
                  <a:pt x="103" y="258"/>
                  <a:pt x="97" y="236"/>
                  <a:pt x="92" y="207"/>
                </a:cubicBezTo>
                <a:cubicBezTo>
                  <a:pt x="106" y="136"/>
                  <a:pt x="191" y="157"/>
                  <a:pt x="240" y="125"/>
                </a:cubicBezTo>
                <a:cubicBezTo>
                  <a:pt x="269" y="106"/>
                  <a:pt x="294" y="78"/>
                  <a:pt x="327" y="67"/>
                </a:cubicBezTo>
                <a:cubicBezTo>
                  <a:pt x="341" y="46"/>
                  <a:pt x="359" y="52"/>
                  <a:pt x="380" y="39"/>
                </a:cubicBezTo>
                <a:cubicBezTo>
                  <a:pt x="386" y="29"/>
                  <a:pt x="413" y="0"/>
                  <a:pt x="423" y="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9" name="Freeform 12"/>
          <p:cNvSpPr/>
          <p:nvPr/>
        </p:nvSpPr>
        <p:spPr bwMode="auto">
          <a:xfrm>
            <a:off x="6037036" y="4293834"/>
            <a:ext cx="175381" cy="323548"/>
          </a:xfrm>
          <a:custGeom>
            <a:avLst/>
            <a:gdLst/>
            <a:ahLst/>
            <a:cxnLst>
              <a:cxn ang="0">
                <a:pos x="0" y="0"/>
              </a:cxn>
              <a:cxn ang="0">
                <a:pos x="24" y="86"/>
              </a:cxn>
              <a:cxn ang="0">
                <a:pos x="20" y="144"/>
              </a:cxn>
              <a:cxn ang="0">
                <a:pos x="116" y="192"/>
              </a:cxn>
            </a:cxnLst>
            <a:rect l="0" t="0" r="r" b="b"/>
            <a:pathLst>
              <a:path w="116" h="214">
                <a:moveTo>
                  <a:pt x="0" y="0"/>
                </a:moveTo>
                <a:cubicBezTo>
                  <a:pt x="32" y="19"/>
                  <a:pt x="21" y="46"/>
                  <a:pt x="24" y="86"/>
                </a:cubicBezTo>
                <a:cubicBezTo>
                  <a:pt x="23" y="105"/>
                  <a:pt x="22" y="125"/>
                  <a:pt x="20" y="144"/>
                </a:cubicBezTo>
                <a:cubicBezTo>
                  <a:pt x="11" y="214"/>
                  <a:pt x="73" y="149"/>
                  <a:pt x="116" y="192"/>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0" name="Freeform 13"/>
          <p:cNvSpPr/>
          <p:nvPr/>
        </p:nvSpPr>
        <p:spPr bwMode="auto">
          <a:xfrm>
            <a:off x="4302881" y="3814560"/>
            <a:ext cx="1531559" cy="740833"/>
          </a:xfrm>
          <a:custGeom>
            <a:avLst/>
            <a:gdLst/>
            <a:ahLst/>
            <a:cxnLst>
              <a:cxn ang="0">
                <a:pos x="1013" y="360"/>
              </a:cxn>
              <a:cxn ang="0">
                <a:pos x="922" y="379"/>
              </a:cxn>
              <a:cxn ang="0">
                <a:pos x="879" y="398"/>
              </a:cxn>
              <a:cxn ang="0">
                <a:pos x="869" y="365"/>
              </a:cxn>
              <a:cxn ang="0">
                <a:pos x="855" y="288"/>
              </a:cxn>
              <a:cxn ang="0">
                <a:pos x="792" y="302"/>
              </a:cxn>
              <a:cxn ang="0">
                <a:pos x="725" y="298"/>
              </a:cxn>
              <a:cxn ang="0">
                <a:pos x="663" y="269"/>
              </a:cxn>
              <a:cxn ang="0">
                <a:pos x="595" y="259"/>
              </a:cxn>
              <a:cxn ang="0">
                <a:pos x="480" y="250"/>
              </a:cxn>
              <a:cxn ang="0">
                <a:pos x="466" y="350"/>
              </a:cxn>
              <a:cxn ang="0">
                <a:pos x="370" y="350"/>
              </a:cxn>
              <a:cxn ang="0">
                <a:pos x="312" y="336"/>
              </a:cxn>
              <a:cxn ang="0">
                <a:pos x="259" y="374"/>
              </a:cxn>
              <a:cxn ang="0">
                <a:pos x="216" y="403"/>
              </a:cxn>
              <a:cxn ang="0">
                <a:pos x="197" y="446"/>
              </a:cxn>
              <a:cxn ang="0">
                <a:pos x="178" y="475"/>
              </a:cxn>
              <a:cxn ang="0">
                <a:pos x="173" y="490"/>
              </a:cxn>
              <a:cxn ang="0">
                <a:pos x="139" y="456"/>
              </a:cxn>
              <a:cxn ang="0">
                <a:pos x="120" y="427"/>
              </a:cxn>
              <a:cxn ang="0">
                <a:pos x="77" y="374"/>
              </a:cxn>
              <a:cxn ang="0">
                <a:pos x="67" y="341"/>
              </a:cxn>
              <a:cxn ang="0">
                <a:pos x="39" y="322"/>
              </a:cxn>
              <a:cxn ang="0">
                <a:pos x="24" y="312"/>
              </a:cxn>
              <a:cxn ang="0">
                <a:pos x="0" y="158"/>
              </a:cxn>
              <a:cxn ang="0">
                <a:pos x="111" y="115"/>
              </a:cxn>
              <a:cxn ang="0">
                <a:pos x="192" y="144"/>
              </a:cxn>
              <a:cxn ang="0">
                <a:pos x="240" y="125"/>
              </a:cxn>
              <a:cxn ang="0">
                <a:pos x="245" y="110"/>
              </a:cxn>
              <a:cxn ang="0">
                <a:pos x="274" y="91"/>
              </a:cxn>
              <a:cxn ang="0">
                <a:pos x="360" y="62"/>
              </a:cxn>
              <a:cxn ang="0">
                <a:pos x="389" y="43"/>
              </a:cxn>
              <a:cxn ang="0">
                <a:pos x="394" y="14"/>
              </a:cxn>
              <a:cxn ang="0">
                <a:pos x="399" y="0"/>
              </a:cxn>
            </a:cxnLst>
            <a:rect l="0" t="0" r="r" b="b"/>
            <a:pathLst>
              <a:path w="1013" h="490">
                <a:moveTo>
                  <a:pt x="1013" y="360"/>
                </a:moveTo>
                <a:cubicBezTo>
                  <a:pt x="968" y="364"/>
                  <a:pt x="960" y="371"/>
                  <a:pt x="922" y="379"/>
                </a:cubicBezTo>
                <a:cubicBezTo>
                  <a:pt x="907" y="389"/>
                  <a:pt x="896" y="393"/>
                  <a:pt x="879" y="398"/>
                </a:cubicBezTo>
                <a:cubicBezTo>
                  <a:pt x="834" y="392"/>
                  <a:pt x="848" y="395"/>
                  <a:pt x="869" y="365"/>
                </a:cubicBezTo>
                <a:cubicBezTo>
                  <a:pt x="879" y="336"/>
                  <a:pt x="877" y="310"/>
                  <a:pt x="855" y="288"/>
                </a:cubicBezTo>
                <a:cubicBezTo>
                  <a:pt x="831" y="291"/>
                  <a:pt x="814" y="296"/>
                  <a:pt x="792" y="302"/>
                </a:cubicBezTo>
                <a:cubicBezTo>
                  <a:pt x="770" y="301"/>
                  <a:pt x="747" y="302"/>
                  <a:pt x="725" y="298"/>
                </a:cubicBezTo>
                <a:cubicBezTo>
                  <a:pt x="703" y="294"/>
                  <a:pt x="686" y="273"/>
                  <a:pt x="663" y="269"/>
                </a:cubicBezTo>
                <a:cubicBezTo>
                  <a:pt x="640" y="265"/>
                  <a:pt x="595" y="259"/>
                  <a:pt x="595" y="259"/>
                </a:cubicBezTo>
                <a:cubicBezTo>
                  <a:pt x="551" y="243"/>
                  <a:pt x="529" y="246"/>
                  <a:pt x="480" y="250"/>
                </a:cubicBezTo>
                <a:cubicBezTo>
                  <a:pt x="446" y="272"/>
                  <a:pt x="463" y="312"/>
                  <a:pt x="466" y="350"/>
                </a:cubicBezTo>
                <a:cubicBezTo>
                  <a:pt x="436" y="370"/>
                  <a:pt x="402" y="362"/>
                  <a:pt x="370" y="350"/>
                </a:cubicBezTo>
                <a:cubicBezTo>
                  <a:pt x="351" y="323"/>
                  <a:pt x="342" y="326"/>
                  <a:pt x="312" y="336"/>
                </a:cubicBezTo>
                <a:cubicBezTo>
                  <a:pt x="302" y="351"/>
                  <a:pt x="277" y="369"/>
                  <a:pt x="259" y="374"/>
                </a:cubicBezTo>
                <a:cubicBezTo>
                  <a:pt x="226" y="397"/>
                  <a:pt x="241" y="388"/>
                  <a:pt x="216" y="403"/>
                </a:cubicBezTo>
                <a:cubicBezTo>
                  <a:pt x="202" y="426"/>
                  <a:pt x="209" y="413"/>
                  <a:pt x="197" y="446"/>
                </a:cubicBezTo>
                <a:cubicBezTo>
                  <a:pt x="193" y="457"/>
                  <a:pt x="182" y="464"/>
                  <a:pt x="178" y="475"/>
                </a:cubicBezTo>
                <a:cubicBezTo>
                  <a:pt x="176" y="480"/>
                  <a:pt x="175" y="485"/>
                  <a:pt x="173" y="490"/>
                </a:cubicBezTo>
                <a:cubicBezTo>
                  <a:pt x="161" y="473"/>
                  <a:pt x="151" y="473"/>
                  <a:pt x="139" y="456"/>
                </a:cubicBezTo>
                <a:cubicBezTo>
                  <a:pt x="130" y="425"/>
                  <a:pt x="142" y="460"/>
                  <a:pt x="120" y="427"/>
                </a:cubicBezTo>
                <a:cubicBezTo>
                  <a:pt x="104" y="403"/>
                  <a:pt x="104" y="393"/>
                  <a:pt x="77" y="374"/>
                </a:cubicBezTo>
                <a:cubicBezTo>
                  <a:pt x="77" y="373"/>
                  <a:pt x="70" y="344"/>
                  <a:pt x="67" y="341"/>
                </a:cubicBezTo>
                <a:cubicBezTo>
                  <a:pt x="59" y="333"/>
                  <a:pt x="48" y="328"/>
                  <a:pt x="39" y="322"/>
                </a:cubicBezTo>
                <a:cubicBezTo>
                  <a:pt x="34" y="319"/>
                  <a:pt x="24" y="312"/>
                  <a:pt x="24" y="312"/>
                </a:cubicBezTo>
                <a:cubicBezTo>
                  <a:pt x="8" y="266"/>
                  <a:pt x="49" y="190"/>
                  <a:pt x="0" y="158"/>
                </a:cubicBezTo>
                <a:cubicBezTo>
                  <a:pt x="25" y="123"/>
                  <a:pt x="71" y="120"/>
                  <a:pt x="111" y="115"/>
                </a:cubicBezTo>
                <a:cubicBezTo>
                  <a:pt x="147" y="120"/>
                  <a:pt x="163" y="123"/>
                  <a:pt x="192" y="144"/>
                </a:cubicBezTo>
                <a:cubicBezTo>
                  <a:pt x="226" y="140"/>
                  <a:pt x="228" y="149"/>
                  <a:pt x="240" y="125"/>
                </a:cubicBezTo>
                <a:cubicBezTo>
                  <a:pt x="242" y="120"/>
                  <a:pt x="241" y="114"/>
                  <a:pt x="245" y="110"/>
                </a:cubicBezTo>
                <a:cubicBezTo>
                  <a:pt x="253" y="102"/>
                  <a:pt x="274" y="91"/>
                  <a:pt x="274" y="91"/>
                </a:cubicBezTo>
                <a:cubicBezTo>
                  <a:pt x="292" y="63"/>
                  <a:pt x="329" y="67"/>
                  <a:pt x="360" y="62"/>
                </a:cubicBezTo>
                <a:cubicBezTo>
                  <a:pt x="362" y="61"/>
                  <a:pt x="388" y="46"/>
                  <a:pt x="389" y="43"/>
                </a:cubicBezTo>
                <a:cubicBezTo>
                  <a:pt x="393" y="34"/>
                  <a:pt x="392" y="24"/>
                  <a:pt x="394" y="14"/>
                </a:cubicBezTo>
                <a:cubicBezTo>
                  <a:pt x="395" y="9"/>
                  <a:pt x="399" y="0"/>
                  <a:pt x="399" y="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1" name="Freeform 14"/>
          <p:cNvSpPr/>
          <p:nvPr/>
        </p:nvSpPr>
        <p:spPr bwMode="auto">
          <a:xfrm>
            <a:off x="4398131" y="4591679"/>
            <a:ext cx="1892905" cy="1827893"/>
          </a:xfrm>
          <a:custGeom>
            <a:avLst/>
            <a:gdLst/>
            <a:ahLst/>
            <a:cxnLst>
              <a:cxn ang="0">
                <a:pos x="124" y="0"/>
              </a:cxn>
              <a:cxn ang="0">
                <a:pos x="110" y="57"/>
              </a:cxn>
              <a:cxn ang="0">
                <a:pos x="105" y="72"/>
              </a:cxn>
              <a:cxn ang="0">
                <a:pos x="129" y="312"/>
              </a:cxn>
              <a:cxn ang="0">
                <a:pos x="134" y="403"/>
              </a:cxn>
              <a:cxn ang="0">
                <a:pos x="134" y="441"/>
              </a:cxn>
              <a:cxn ang="0">
                <a:pos x="105" y="460"/>
              </a:cxn>
              <a:cxn ang="0">
                <a:pos x="86" y="484"/>
              </a:cxn>
              <a:cxn ang="0">
                <a:pos x="52" y="518"/>
              </a:cxn>
              <a:cxn ang="0">
                <a:pos x="0" y="561"/>
              </a:cxn>
              <a:cxn ang="0">
                <a:pos x="100" y="566"/>
              </a:cxn>
              <a:cxn ang="0">
                <a:pos x="144" y="604"/>
              </a:cxn>
              <a:cxn ang="0">
                <a:pos x="129" y="700"/>
              </a:cxn>
              <a:cxn ang="0">
                <a:pos x="153" y="835"/>
              </a:cxn>
              <a:cxn ang="0">
                <a:pos x="144" y="873"/>
              </a:cxn>
              <a:cxn ang="0">
                <a:pos x="196" y="883"/>
              </a:cxn>
              <a:cxn ang="0">
                <a:pos x="264" y="873"/>
              </a:cxn>
              <a:cxn ang="0">
                <a:pos x="379" y="840"/>
              </a:cxn>
              <a:cxn ang="0">
                <a:pos x="422" y="820"/>
              </a:cxn>
              <a:cxn ang="0">
                <a:pos x="528" y="796"/>
              </a:cxn>
              <a:cxn ang="0">
                <a:pos x="571" y="825"/>
              </a:cxn>
              <a:cxn ang="0">
                <a:pos x="590" y="854"/>
              </a:cxn>
              <a:cxn ang="0">
                <a:pos x="556" y="892"/>
              </a:cxn>
              <a:cxn ang="0">
                <a:pos x="595" y="979"/>
              </a:cxn>
              <a:cxn ang="0">
                <a:pos x="566" y="1032"/>
              </a:cxn>
              <a:cxn ang="0">
                <a:pos x="561" y="1046"/>
              </a:cxn>
              <a:cxn ang="0">
                <a:pos x="547" y="1056"/>
              </a:cxn>
              <a:cxn ang="0">
                <a:pos x="528" y="1099"/>
              </a:cxn>
              <a:cxn ang="0">
                <a:pos x="518" y="1128"/>
              </a:cxn>
              <a:cxn ang="0">
                <a:pos x="523" y="1152"/>
              </a:cxn>
              <a:cxn ang="0">
                <a:pos x="556" y="1132"/>
              </a:cxn>
              <a:cxn ang="0">
                <a:pos x="571" y="1128"/>
              </a:cxn>
              <a:cxn ang="0">
                <a:pos x="600" y="1113"/>
              </a:cxn>
              <a:cxn ang="0">
                <a:pos x="619" y="1156"/>
              </a:cxn>
              <a:cxn ang="0">
                <a:pos x="667" y="1190"/>
              </a:cxn>
              <a:cxn ang="0">
                <a:pos x="710" y="1209"/>
              </a:cxn>
              <a:cxn ang="0">
                <a:pos x="801" y="1176"/>
              </a:cxn>
              <a:cxn ang="0">
                <a:pos x="816" y="1132"/>
              </a:cxn>
              <a:cxn ang="0">
                <a:pos x="830" y="1128"/>
              </a:cxn>
              <a:cxn ang="0">
                <a:pos x="873" y="1113"/>
              </a:cxn>
              <a:cxn ang="0">
                <a:pos x="888" y="1108"/>
              </a:cxn>
              <a:cxn ang="0">
                <a:pos x="940" y="1132"/>
              </a:cxn>
              <a:cxn ang="0">
                <a:pos x="969" y="1142"/>
              </a:cxn>
              <a:cxn ang="0">
                <a:pos x="1032" y="1084"/>
              </a:cxn>
              <a:cxn ang="0">
                <a:pos x="1051" y="1060"/>
              </a:cxn>
              <a:cxn ang="0">
                <a:pos x="1152" y="1008"/>
              </a:cxn>
              <a:cxn ang="0">
                <a:pos x="1252" y="974"/>
              </a:cxn>
            </a:cxnLst>
            <a:rect l="0" t="0" r="r" b="b"/>
            <a:pathLst>
              <a:path w="1252" h="1209">
                <a:moveTo>
                  <a:pt x="124" y="0"/>
                </a:moveTo>
                <a:cubicBezTo>
                  <a:pt x="118" y="39"/>
                  <a:pt x="123" y="18"/>
                  <a:pt x="110" y="57"/>
                </a:cubicBezTo>
                <a:cubicBezTo>
                  <a:pt x="108" y="62"/>
                  <a:pt x="105" y="72"/>
                  <a:pt x="105" y="72"/>
                </a:cubicBezTo>
                <a:cubicBezTo>
                  <a:pt x="111" y="195"/>
                  <a:pt x="101" y="227"/>
                  <a:pt x="129" y="312"/>
                </a:cubicBezTo>
                <a:cubicBezTo>
                  <a:pt x="131" y="342"/>
                  <a:pt x="131" y="373"/>
                  <a:pt x="134" y="403"/>
                </a:cubicBezTo>
                <a:cubicBezTo>
                  <a:pt x="136" y="424"/>
                  <a:pt x="149" y="413"/>
                  <a:pt x="134" y="441"/>
                </a:cubicBezTo>
                <a:cubicBezTo>
                  <a:pt x="132" y="444"/>
                  <a:pt x="108" y="458"/>
                  <a:pt x="105" y="460"/>
                </a:cubicBezTo>
                <a:cubicBezTo>
                  <a:pt x="93" y="495"/>
                  <a:pt x="110" y="457"/>
                  <a:pt x="86" y="484"/>
                </a:cubicBezTo>
                <a:cubicBezTo>
                  <a:pt x="54" y="521"/>
                  <a:pt x="83" y="508"/>
                  <a:pt x="52" y="518"/>
                </a:cubicBezTo>
                <a:cubicBezTo>
                  <a:pt x="31" y="532"/>
                  <a:pt x="20" y="548"/>
                  <a:pt x="0" y="561"/>
                </a:cubicBezTo>
                <a:cubicBezTo>
                  <a:pt x="22" y="569"/>
                  <a:pt x="88" y="565"/>
                  <a:pt x="100" y="566"/>
                </a:cubicBezTo>
                <a:cubicBezTo>
                  <a:pt x="115" y="580"/>
                  <a:pt x="127" y="594"/>
                  <a:pt x="144" y="604"/>
                </a:cubicBezTo>
                <a:cubicBezTo>
                  <a:pt x="152" y="636"/>
                  <a:pt x="135" y="668"/>
                  <a:pt x="129" y="700"/>
                </a:cubicBezTo>
                <a:cubicBezTo>
                  <a:pt x="133" y="747"/>
                  <a:pt x="138" y="790"/>
                  <a:pt x="153" y="835"/>
                </a:cubicBezTo>
                <a:cubicBezTo>
                  <a:pt x="153" y="835"/>
                  <a:pt x="143" y="872"/>
                  <a:pt x="144" y="873"/>
                </a:cubicBezTo>
                <a:cubicBezTo>
                  <a:pt x="158" y="884"/>
                  <a:pt x="179" y="879"/>
                  <a:pt x="196" y="883"/>
                </a:cubicBezTo>
                <a:cubicBezTo>
                  <a:pt x="223" y="899"/>
                  <a:pt x="240" y="886"/>
                  <a:pt x="264" y="873"/>
                </a:cubicBezTo>
                <a:cubicBezTo>
                  <a:pt x="298" y="856"/>
                  <a:pt x="342" y="850"/>
                  <a:pt x="379" y="840"/>
                </a:cubicBezTo>
                <a:cubicBezTo>
                  <a:pt x="427" y="802"/>
                  <a:pt x="367" y="845"/>
                  <a:pt x="422" y="820"/>
                </a:cubicBezTo>
                <a:cubicBezTo>
                  <a:pt x="499" y="785"/>
                  <a:pt x="381" y="806"/>
                  <a:pt x="528" y="796"/>
                </a:cubicBezTo>
                <a:cubicBezTo>
                  <a:pt x="551" y="802"/>
                  <a:pt x="551" y="813"/>
                  <a:pt x="571" y="825"/>
                </a:cubicBezTo>
                <a:cubicBezTo>
                  <a:pt x="577" y="835"/>
                  <a:pt x="590" y="842"/>
                  <a:pt x="590" y="854"/>
                </a:cubicBezTo>
                <a:cubicBezTo>
                  <a:pt x="590" y="865"/>
                  <a:pt x="562" y="883"/>
                  <a:pt x="556" y="892"/>
                </a:cubicBezTo>
                <a:cubicBezTo>
                  <a:pt x="546" y="930"/>
                  <a:pt x="564" y="958"/>
                  <a:pt x="595" y="979"/>
                </a:cubicBezTo>
                <a:cubicBezTo>
                  <a:pt x="590" y="1008"/>
                  <a:pt x="589" y="1015"/>
                  <a:pt x="566" y="1032"/>
                </a:cubicBezTo>
                <a:cubicBezTo>
                  <a:pt x="564" y="1037"/>
                  <a:pt x="564" y="1042"/>
                  <a:pt x="561" y="1046"/>
                </a:cubicBezTo>
                <a:cubicBezTo>
                  <a:pt x="557" y="1050"/>
                  <a:pt x="550" y="1051"/>
                  <a:pt x="547" y="1056"/>
                </a:cubicBezTo>
                <a:cubicBezTo>
                  <a:pt x="539" y="1069"/>
                  <a:pt x="534" y="1085"/>
                  <a:pt x="528" y="1099"/>
                </a:cubicBezTo>
                <a:cubicBezTo>
                  <a:pt x="524" y="1108"/>
                  <a:pt x="518" y="1128"/>
                  <a:pt x="518" y="1128"/>
                </a:cubicBezTo>
                <a:cubicBezTo>
                  <a:pt x="520" y="1136"/>
                  <a:pt x="516" y="1148"/>
                  <a:pt x="523" y="1152"/>
                </a:cubicBezTo>
                <a:cubicBezTo>
                  <a:pt x="546" y="1167"/>
                  <a:pt x="547" y="1139"/>
                  <a:pt x="556" y="1132"/>
                </a:cubicBezTo>
                <a:cubicBezTo>
                  <a:pt x="560" y="1129"/>
                  <a:pt x="566" y="1129"/>
                  <a:pt x="571" y="1128"/>
                </a:cubicBezTo>
                <a:cubicBezTo>
                  <a:pt x="575" y="1125"/>
                  <a:pt x="593" y="1110"/>
                  <a:pt x="600" y="1113"/>
                </a:cubicBezTo>
                <a:cubicBezTo>
                  <a:pt x="614" y="1119"/>
                  <a:pt x="608" y="1145"/>
                  <a:pt x="619" y="1156"/>
                </a:cubicBezTo>
                <a:cubicBezTo>
                  <a:pt x="638" y="1177"/>
                  <a:pt x="638" y="1184"/>
                  <a:pt x="667" y="1190"/>
                </a:cubicBezTo>
                <a:cubicBezTo>
                  <a:pt x="681" y="1200"/>
                  <a:pt x="694" y="1203"/>
                  <a:pt x="710" y="1209"/>
                </a:cubicBezTo>
                <a:cubicBezTo>
                  <a:pt x="754" y="1204"/>
                  <a:pt x="771" y="1206"/>
                  <a:pt x="801" y="1176"/>
                </a:cubicBezTo>
                <a:cubicBezTo>
                  <a:pt x="813" y="1142"/>
                  <a:pt x="808" y="1157"/>
                  <a:pt x="816" y="1132"/>
                </a:cubicBezTo>
                <a:cubicBezTo>
                  <a:pt x="818" y="1127"/>
                  <a:pt x="825" y="1130"/>
                  <a:pt x="830" y="1128"/>
                </a:cubicBezTo>
                <a:cubicBezTo>
                  <a:pt x="844" y="1123"/>
                  <a:pt x="859" y="1118"/>
                  <a:pt x="873" y="1113"/>
                </a:cubicBezTo>
                <a:cubicBezTo>
                  <a:pt x="878" y="1111"/>
                  <a:pt x="888" y="1108"/>
                  <a:pt x="888" y="1108"/>
                </a:cubicBezTo>
                <a:cubicBezTo>
                  <a:pt x="934" y="1116"/>
                  <a:pt x="907" y="1121"/>
                  <a:pt x="940" y="1132"/>
                </a:cubicBezTo>
                <a:cubicBezTo>
                  <a:pt x="950" y="1135"/>
                  <a:pt x="969" y="1142"/>
                  <a:pt x="969" y="1142"/>
                </a:cubicBezTo>
                <a:cubicBezTo>
                  <a:pt x="1023" y="1133"/>
                  <a:pt x="1007" y="1122"/>
                  <a:pt x="1032" y="1084"/>
                </a:cubicBezTo>
                <a:cubicBezTo>
                  <a:pt x="1040" y="1057"/>
                  <a:pt x="1029" y="1082"/>
                  <a:pt x="1051" y="1060"/>
                </a:cubicBezTo>
                <a:cubicBezTo>
                  <a:pt x="1089" y="1022"/>
                  <a:pt x="1100" y="1014"/>
                  <a:pt x="1152" y="1008"/>
                </a:cubicBezTo>
                <a:cubicBezTo>
                  <a:pt x="1182" y="997"/>
                  <a:pt x="1220" y="974"/>
                  <a:pt x="1252" y="974"/>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2" name="Freeform 15"/>
          <p:cNvSpPr/>
          <p:nvPr/>
        </p:nvSpPr>
        <p:spPr bwMode="auto">
          <a:xfrm>
            <a:off x="6959298" y="6245703"/>
            <a:ext cx="436941" cy="420310"/>
          </a:xfrm>
          <a:custGeom>
            <a:avLst/>
            <a:gdLst/>
            <a:ahLst/>
            <a:cxnLst>
              <a:cxn ang="0">
                <a:pos x="0" y="0"/>
              </a:cxn>
              <a:cxn ang="0">
                <a:pos x="48" y="29"/>
              </a:cxn>
              <a:cxn ang="0">
                <a:pos x="115" y="53"/>
              </a:cxn>
              <a:cxn ang="0">
                <a:pos x="154" y="86"/>
              </a:cxn>
              <a:cxn ang="0">
                <a:pos x="245" y="106"/>
              </a:cxn>
              <a:cxn ang="0">
                <a:pos x="250" y="178"/>
              </a:cxn>
              <a:cxn ang="0">
                <a:pos x="278" y="206"/>
              </a:cxn>
              <a:cxn ang="0">
                <a:pos x="283" y="278"/>
              </a:cxn>
            </a:cxnLst>
            <a:rect l="0" t="0" r="r" b="b"/>
            <a:pathLst>
              <a:path w="289" h="278">
                <a:moveTo>
                  <a:pt x="0" y="0"/>
                </a:moveTo>
                <a:cubicBezTo>
                  <a:pt x="38" y="8"/>
                  <a:pt x="24" y="9"/>
                  <a:pt x="48" y="29"/>
                </a:cubicBezTo>
                <a:cubicBezTo>
                  <a:pt x="64" y="43"/>
                  <a:pt x="95" y="49"/>
                  <a:pt x="115" y="53"/>
                </a:cubicBezTo>
                <a:cubicBezTo>
                  <a:pt x="131" y="62"/>
                  <a:pt x="136" y="81"/>
                  <a:pt x="154" y="86"/>
                </a:cubicBezTo>
                <a:cubicBezTo>
                  <a:pt x="184" y="95"/>
                  <a:pt x="215" y="96"/>
                  <a:pt x="245" y="106"/>
                </a:cubicBezTo>
                <a:cubicBezTo>
                  <a:pt x="247" y="130"/>
                  <a:pt x="242" y="155"/>
                  <a:pt x="250" y="178"/>
                </a:cubicBezTo>
                <a:cubicBezTo>
                  <a:pt x="254" y="191"/>
                  <a:pt x="278" y="206"/>
                  <a:pt x="278" y="206"/>
                </a:cubicBezTo>
                <a:cubicBezTo>
                  <a:pt x="289" y="239"/>
                  <a:pt x="283" y="216"/>
                  <a:pt x="283" y="27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3" name="Freeform 16"/>
          <p:cNvSpPr/>
          <p:nvPr/>
        </p:nvSpPr>
        <p:spPr bwMode="auto">
          <a:xfrm>
            <a:off x="5551715" y="6434691"/>
            <a:ext cx="210154" cy="297845"/>
          </a:xfrm>
          <a:custGeom>
            <a:avLst/>
            <a:gdLst/>
            <a:ahLst/>
            <a:cxnLst>
              <a:cxn ang="0">
                <a:pos x="0" y="0"/>
              </a:cxn>
              <a:cxn ang="0">
                <a:pos x="0" y="101"/>
              </a:cxn>
              <a:cxn ang="0">
                <a:pos x="38" y="134"/>
              </a:cxn>
              <a:cxn ang="0">
                <a:pos x="101" y="86"/>
              </a:cxn>
              <a:cxn ang="0">
                <a:pos x="134" y="134"/>
              </a:cxn>
              <a:cxn ang="0">
                <a:pos x="139" y="173"/>
              </a:cxn>
            </a:cxnLst>
            <a:rect l="0" t="0" r="r" b="b"/>
            <a:pathLst>
              <a:path w="139" h="197">
                <a:moveTo>
                  <a:pt x="0" y="0"/>
                </a:moveTo>
                <a:cubicBezTo>
                  <a:pt x="37" y="13"/>
                  <a:pt x="8" y="70"/>
                  <a:pt x="0" y="101"/>
                </a:cubicBezTo>
                <a:cubicBezTo>
                  <a:pt x="8" y="197"/>
                  <a:pt x="0" y="161"/>
                  <a:pt x="38" y="134"/>
                </a:cubicBezTo>
                <a:cubicBezTo>
                  <a:pt x="47" y="110"/>
                  <a:pt x="77" y="94"/>
                  <a:pt x="101" y="86"/>
                </a:cubicBezTo>
                <a:cubicBezTo>
                  <a:pt x="121" y="93"/>
                  <a:pt x="127" y="114"/>
                  <a:pt x="134" y="134"/>
                </a:cubicBezTo>
                <a:cubicBezTo>
                  <a:pt x="139" y="170"/>
                  <a:pt x="139" y="157"/>
                  <a:pt x="139" y="17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4" name="Freeform 17"/>
          <p:cNvSpPr/>
          <p:nvPr/>
        </p:nvSpPr>
        <p:spPr bwMode="auto">
          <a:xfrm>
            <a:off x="2807607" y="5916108"/>
            <a:ext cx="1841500" cy="780143"/>
          </a:xfrm>
          <a:custGeom>
            <a:avLst/>
            <a:gdLst/>
            <a:ahLst/>
            <a:cxnLst>
              <a:cxn ang="0">
                <a:pos x="1210" y="7"/>
              </a:cxn>
              <a:cxn ang="0">
                <a:pos x="1191" y="26"/>
              </a:cxn>
              <a:cxn ang="0">
                <a:pos x="1143" y="50"/>
              </a:cxn>
              <a:cxn ang="0">
                <a:pos x="1124" y="84"/>
              </a:cxn>
              <a:cxn ang="0">
                <a:pos x="1119" y="108"/>
              </a:cxn>
              <a:cxn ang="0">
                <a:pos x="1037" y="122"/>
              </a:cxn>
              <a:cxn ang="0">
                <a:pos x="1018" y="141"/>
              </a:cxn>
              <a:cxn ang="0">
                <a:pos x="989" y="156"/>
              </a:cxn>
              <a:cxn ang="0">
                <a:pos x="917" y="127"/>
              </a:cxn>
              <a:cxn ang="0">
                <a:pos x="773" y="165"/>
              </a:cxn>
              <a:cxn ang="0">
                <a:pos x="711" y="199"/>
              </a:cxn>
              <a:cxn ang="0">
                <a:pos x="687" y="194"/>
              </a:cxn>
              <a:cxn ang="0">
                <a:pos x="658" y="184"/>
              </a:cxn>
              <a:cxn ang="0">
                <a:pos x="586" y="189"/>
              </a:cxn>
              <a:cxn ang="0">
                <a:pos x="557" y="213"/>
              </a:cxn>
              <a:cxn ang="0">
                <a:pos x="500" y="228"/>
              </a:cxn>
              <a:cxn ang="0">
                <a:pos x="485" y="237"/>
              </a:cxn>
              <a:cxn ang="0">
                <a:pos x="471" y="242"/>
              </a:cxn>
              <a:cxn ang="0">
                <a:pos x="442" y="261"/>
              </a:cxn>
              <a:cxn ang="0">
                <a:pos x="432" y="276"/>
              </a:cxn>
              <a:cxn ang="0">
                <a:pos x="418" y="285"/>
              </a:cxn>
              <a:cxn ang="0">
                <a:pos x="370" y="328"/>
              </a:cxn>
              <a:cxn ang="0">
                <a:pos x="274" y="295"/>
              </a:cxn>
              <a:cxn ang="0">
                <a:pos x="236" y="261"/>
              </a:cxn>
              <a:cxn ang="0">
                <a:pos x="178" y="252"/>
              </a:cxn>
              <a:cxn ang="0">
                <a:pos x="0" y="304"/>
              </a:cxn>
              <a:cxn ang="0">
                <a:pos x="5" y="333"/>
              </a:cxn>
              <a:cxn ang="0">
                <a:pos x="15" y="362"/>
              </a:cxn>
              <a:cxn ang="0">
                <a:pos x="116" y="405"/>
              </a:cxn>
              <a:cxn ang="0">
                <a:pos x="168" y="444"/>
              </a:cxn>
              <a:cxn ang="0">
                <a:pos x="188" y="487"/>
              </a:cxn>
              <a:cxn ang="0">
                <a:pos x="236" y="501"/>
              </a:cxn>
              <a:cxn ang="0">
                <a:pos x="322" y="496"/>
              </a:cxn>
              <a:cxn ang="0">
                <a:pos x="360" y="501"/>
              </a:cxn>
              <a:cxn ang="0">
                <a:pos x="370" y="516"/>
              </a:cxn>
            </a:cxnLst>
            <a:rect l="0" t="0" r="r" b="b"/>
            <a:pathLst>
              <a:path w="1218" h="516">
                <a:moveTo>
                  <a:pt x="1210" y="7"/>
                </a:moveTo>
                <a:cubicBezTo>
                  <a:pt x="1171" y="21"/>
                  <a:pt x="1218" y="0"/>
                  <a:pt x="1191" y="26"/>
                </a:cubicBezTo>
                <a:cubicBezTo>
                  <a:pt x="1172" y="45"/>
                  <a:pt x="1164" y="44"/>
                  <a:pt x="1143" y="50"/>
                </a:cubicBezTo>
                <a:cubicBezTo>
                  <a:pt x="1133" y="63"/>
                  <a:pt x="1129" y="67"/>
                  <a:pt x="1124" y="84"/>
                </a:cubicBezTo>
                <a:cubicBezTo>
                  <a:pt x="1122" y="92"/>
                  <a:pt x="1125" y="103"/>
                  <a:pt x="1119" y="108"/>
                </a:cubicBezTo>
                <a:cubicBezTo>
                  <a:pt x="1108" y="117"/>
                  <a:pt x="1043" y="121"/>
                  <a:pt x="1037" y="122"/>
                </a:cubicBezTo>
                <a:cubicBezTo>
                  <a:pt x="1000" y="135"/>
                  <a:pt x="1043" y="116"/>
                  <a:pt x="1018" y="141"/>
                </a:cubicBezTo>
                <a:cubicBezTo>
                  <a:pt x="1010" y="149"/>
                  <a:pt x="998" y="150"/>
                  <a:pt x="989" y="156"/>
                </a:cubicBezTo>
                <a:cubicBezTo>
                  <a:pt x="930" y="149"/>
                  <a:pt x="957" y="151"/>
                  <a:pt x="917" y="127"/>
                </a:cubicBezTo>
                <a:cubicBezTo>
                  <a:pt x="861" y="132"/>
                  <a:pt x="824" y="148"/>
                  <a:pt x="773" y="165"/>
                </a:cubicBezTo>
                <a:cubicBezTo>
                  <a:pt x="757" y="182"/>
                  <a:pt x="733" y="191"/>
                  <a:pt x="711" y="199"/>
                </a:cubicBezTo>
                <a:cubicBezTo>
                  <a:pt x="703" y="197"/>
                  <a:pt x="695" y="196"/>
                  <a:pt x="687" y="194"/>
                </a:cubicBezTo>
                <a:cubicBezTo>
                  <a:pt x="677" y="191"/>
                  <a:pt x="658" y="184"/>
                  <a:pt x="658" y="184"/>
                </a:cubicBezTo>
                <a:cubicBezTo>
                  <a:pt x="634" y="186"/>
                  <a:pt x="609" y="184"/>
                  <a:pt x="586" y="189"/>
                </a:cubicBezTo>
                <a:cubicBezTo>
                  <a:pt x="574" y="192"/>
                  <a:pt x="569" y="208"/>
                  <a:pt x="557" y="213"/>
                </a:cubicBezTo>
                <a:cubicBezTo>
                  <a:pt x="532" y="224"/>
                  <a:pt x="526" y="223"/>
                  <a:pt x="500" y="228"/>
                </a:cubicBezTo>
                <a:cubicBezTo>
                  <a:pt x="495" y="231"/>
                  <a:pt x="490" y="234"/>
                  <a:pt x="485" y="237"/>
                </a:cubicBezTo>
                <a:cubicBezTo>
                  <a:pt x="481" y="239"/>
                  <a:pt x="475" y="240"/>
                  <a:pt x="471" y="242"/>
                </a:cubicBezTo>
                <a:cubicBezTo>
                  <a:pt x="461" y="248"/>
                  <a:pt x="442" y="261"/>
                  <a:pt x="442" y="261"/>
                </a:cubicBezTo>
                <a:cubicBezTo>
                  <a:pt x="439" y="266"/>
                  <a:pt x="436" y="272"/>
                  <a:pt x="432" y="276"/>
                </a:cubicBezTo>
                <a:cubicBezTo>
                  <a:pt x="428" y="280"/>
                  <a:pt x="422" y="281"/>
                  <a:pt x="418" y="285"/>
                </a:cubicBezTo>
                <a:cubicBezTo>
                  <a:pt x="396" y="310"/>
                  <a:pt x="402" y="319"/>
                  <a:pt x="370" y="328"/>
                </a:cubicBezTo>
                <a:cubicBezTo>
                  <a:pt x="334" y="324"/>
                  <a:pt x="305" y="316"/>
                  <a:pt x="274" y="295"/>
                </a:cubicBezTo>
                <a:cubicBezTo>
                  <a:pt x="261" y="286"/>
                  <a:pt x="251" y="265"/>
                  <a:pt x="236" y="261"/>
                </a:cubicBezTo>
                <a:cubicBezTo>
                  <a:pt x="217" y="256"/>
                  <a:pt x="197" y="256"/>
                  <a:pt x="178" y="252"/>
                </a:cubicBezTo>
                <a:cubicBezTo>
                  <a:pt x="124" y="287"/>
                  <a:pt x="63" y="300"/>
                  <a:pt x="0" y="304"/>
                </a:cubicBezTo>
                <a:cubicBezTo>
                  <a:pt x="2" y="314"/>
                  <a:pt x="3" y="324"/>
                  <a:pt x="5" y="333"/>
                </a:cubicBezTo>
                <a:cubicBezTo>
                  <a:pt x="8" y="343"/>
                  <a:pt x="15" y="362"/>
                  <a:pt x="15" y="362"/>
                </a:cubicBezTo>
                <a:cubicBezTo>
                  <a:pt x="25" y="421"/>
                  <a:pt x="47" y="401"/>
                  <a:pt x="116" y="405"/>
                </a:cubicBezTo>
                <a:cubicBezTo>
                  <a:pt x="132" y="416"/>
                  <a:pt x="151" y="438"/>
                  <a:pt x="168" y="444"/>
                </a:cubicBezTo>
                <a:cubicBezTo>
                  <a:pt x="170" y="451"/>
                  <a:pt x="184" y="483"/>
                  <a:pt x="188" y="487"/>
                </a:cubicBezTo>
                <a:cubicBezTo>
                  <a:pt x="195" y="495"/>
                  <a:pt x="227" y="499"/>
                  <a:pt x="236" y="501"/>
                </a:cubicBezTo>
                <a:cubicBezTo>
                  <a:pt x="265" y="499"/>
                  <a:pt x="293" y="496"/>
                  <a:pt x="322" y="496"/>
                </a:cubicBezTo>
                <a:cubicBezTo>
                  <a:pt x="335" y="496"/>
                  <a:pt x="348" y="496"/>
                  <a:pt x="360" y="501"/>
                </a:cubicBezTo>
                <a:cubicBezTo>
                  <a:pt x="366" y="503"/>
                  <a:pt x="370" y="516"/>
                  <a:pt x="370" y="516"/>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5" name="Freeform 18"/>
          <p:cNvSpPr/>
          <p:nvPr/>
        </p:nvSpPr>
        <p:spPr bwMode="auto">
          <a:xfrm>
            <a:off x="2859012" y="4576560"/>
            <a:ext cx="1705429" cy="518584"/>
          </a:xfrm>
          <a:custGeom>
            <a:avLst/>
            <a:gdLst/>
            <a:ahLst/>
            <a:cxnLst>
              <a:cxn ang="0">
                <a:pos x="1128" y="190"/>
              </a:cxn>
              <a:cxn ang="0">
                <a:pos x="1090" y="243"/>
              </a:cxn>
              <a:cxn ang="0">
                <a:pos x="1013" y="214"/>
              </a:cxn>
              <a:cxn ang="0">
                <a:pos x="970" y="156"/>
              </a:cxn>
              <a:cxn ang="0">
                <a:pos x="922" y="84"/>
              </a:cxn>
              <a:cxn ang="0">
                <a:pos x="903" y="65"/>
              </a:cxn>
              <a:cxn ang="0">
                <a:pos x="898" y="51"/>
              </a:cxn>
              <a:cxn ang="0">
                <a:pos x="825" y="50"/>
              </a:cxn>
              <a:cxn ang="0">
                <a:pos x="720" y="3"/>
              </a:cxn>
              <a:cxn ang="0">
                <a:pos x="681" y="69"/>
              </a:cxn>
              <a:cxn ang="0">
                <a:pos x="571" y="89"/>
              </a:cxn>
              <a:cxn ang="0">
                <a:pos x="562" y="79"/>
              </a:cxn>
              <a:cxn ang="0">
                <a:pos x="547" y="84"/>
              </a:cxn>
              <a:cxn ang="0">
                <a:pos x="519" y="103"/>
              </a:cxn>
              <a:cxn ang="0">
                <a:pos x="509" y="118"/>
              </a:cxn>
              <a:cxn ang="0">
                <a:pos x="495" y="123"/>
              </a:cxn>
              <a:cxn ang="0">
                <a:pos x="490" y="137"/>
              </a:cxn>
              <a:cxn ang="0">
                <a:pos x="461" y="147"/>
              </a:cxn>
              <a:cxn ang="0">
                <a:pos x="418" y="161"/>
              </a:cxn>
              <a:cxn ang="0">
                <a:pos x="399" y="209"/>
              </a:cxn>
              <a:cxn ang="0">
                <a:pos x="365" y="286"/>
              </a:cxn>
              <a:cxn ang="0">
                <a:pos x="336" y="343"/>
              </a:cxn>
              <a:cxn ang="0">
                <a:pos x="269" y="339"/>
              </a:cxn>
              <a:cxn ang="0">
                <a:pos x="183" y="243"/>
              </a:cxn>
              <a:cxn ang="0">
                <a:pos x="135" y="252"/>
              </a:cxn>
              <a:cxn ang="0">
                <a:pos x="62" y="324"/>
              </a:cxn>
              <a:cxn ang="0">
                <a:pos x="0" y="247"/>
              </a:cxn>
              <a:cxn ang="0">
                <a:pos x="29" y="142"/>
              </a:cxn>
            </a:cxnLst>
            <a:rect l="0" t="0" r="r" b="b"/>
            <a:pathLst>
              <a:path w="1128" h="343">
                <a:moveTo>
                  <a:pt x="1128" y="190"/>
                </a:moveTo>
                <a:cubicBezTo>
                  <a:pt x="1105" y="205"/>
                  <a:pt x="1112" y="227"/>
                  <a:pt x="1090" y="243"/>
                </a:cubicBezTo>
                <a:cubicBezTo>
                  <a:pt x="993" y="235"/>
                  <a:pt x="1058" y="243"/>
                  <a:pt x="1013" y="214"/>
                </a:cubicBezTo>
                <a:cubicBezTo>
                  <a:pt x="999" y="192"/>
                  <a:pt x="987" y="174"/>
                  <a:pt x="970" y="156"/>
                </a:cubicBezTo>
                <a:cubicBezTo>
                  <a:pt x="958" y="122"/>
                  <a:pt x="956" y="102"/>
                  <a:pt x="922" y="84"/>
                </a:cubicBezTo>
                <a:cubicBezTo>
                  <a:pt x="909" y="47"/>
                  <a:pt x="928" y="90"/>
                  <a:pt x="903" y="65"/>
                </a:cubicBezTo>
                <a:cubicBezTo>
                  <a:pt x="899" y="61"/>
                  <a:pt x="903" y="53"/>
                  <a:pt x="898" y="51"/>
                </a:cubicBezTo>
                <a:cubicBezTo>
                  <a:pt x="880" y="44"/>
                  <a:pt x="825" y="50"/>
                  <a:pt x="825" y="50"/>
                </a:cubicBezTo>
                <a:cubicBezTo>
                  <a:pt x="795" y="42"/>
                  <a:pt x="744" y="0"/>
                  <a:pt x="720" y="3"/>
                </a:cubicBezTo>
                <a:cubicBezTo>
                  <a:pt x="713" y="14"/>
                  <a:pt x="691" y="62"/>
                  <a:pt x="681" y="69"/>
                </a:cubicBezTo>
                <a:cubicBezTo>
                  <a:pt x="654" y="111"/>
                  <a:pt x="617" y="84"/>
                  <a:pt x="571" y="89"/>
                </a:cubicBezTo>
                <a:cubicBezTo>
                  <a:pt x="566" y="92"/>
                  <a:pt x="567" y="77"/>
                  <a:pt x="562" y="79"/>
                </a:cubicBezTo>
                <a:cubicBezTo>
                  <a:pt x="557" y="81"/>
                  <a:pt x="552" y="81"/>
                  <a:pt x="547" y="84"/>
                </a:cubicBezTo>
                <a:cubicBezTo>
                  <a:pt x="537" y="89"/>
                  <a:pt x="519" y="103"/>
                  <a:pt x="519" y="103"/>
                </a:cubicBezTo>
                <a:cubicBezTo>
                  <a:pt x="516" y="108"/>
                  <a:pt x="514" y="114"/>
                  <a:pt x="509" y="118"/>
                </a:cubicBezTo>
                <a:cubicBezTo>
                  <a:pt x="505" y="121"/>
                  <a:pt x="499" y="119"/>
                  <a:pt x="495" y="123"/>
                </a:cubicBezTo>
                <a:cubicBezTo>
                  <a:pt x="491" y="127"/>
                  <a:pt x="494" y="134"/>
                  <a:pt x="490" y="137"/>
                </a:cubicBezTo>
                <a:cubicBezTo>
                  <a:pt x="482" y="143"/>
                  <a:pt x="471" y="144"/>
                  <a:pt x="461" y="147"/>
                </a:cubicBezTo>
                <a:cubicBezTo>
                  <a:pt x="447" y="151"/>
                  <a:pt x="418" y="161"/>
                  <a:pt x="418" y="161"/>
                </a:cubicBezTo>
                <a:cubicBezTo>
                  <a:pt x="406" y="177"/>
                  <a:pt x="403" y="189"/>
                  <a:pt x="399" y="209"/>
                </a:cubicBezTo>
                <a:cubicBezTo>
                  <a:pt x="393" y="262"/>
                  <a:pt x="395" y="254"/>
                  <a:pt x="365" y="286"/>
                </a:cubicBezTo>
                <a:cubicBezTo>
                  <a:pt x="358" y="307"/>
                  <a:pt x="343" y="322"/>
                  <a:pt x="336" y="343"/>
                </a:cubicBezTo>
                <a:cubicBezTo>
                  <a:pt x="314" y="342"/>
                  <a:pt x="291" y="341"/>
                  <a:pt x="269" y="339"/>
                </a:cubicBezTo>
                <a:cubicBezTo>
                  <a:pt x="224" y="334"/>
                  <a:pt x="194" y="281"/>
                  <a:pt x="183" y="243"/>
                </a:cubicBezTo>
                <a:cubicBezTo>
                  <a:pt x="170" y="245"/>
                  <a:pt x="148" y="244"/>
                  <a:pt x="135" y="252"/>
                </a:cubicBezTo>
                <a:cubicBezTo>
                  <a:pt x="114" y="264"/>
                  <a:pt x="84" y="316"/>
                  <a:pt x="62" y="324"/>
                </a:cubicBezTo>
                <a:cubicBezTo>
                  <a:pt x="0" y="319"/>
                  <a:pt x="15" y="293"/>
                  <a:pt x="0" y="247"/>
                </a:cubicBezTo>
                <a:cubicBezTo>
                  <a:pt x="4" y="211"/>
                  <a:pt x="7" y="172"/>
                  <a:pt x="29" y="142"/>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6" name="Freeform 19"/>
          <p:cNvSpPr/>
          <p:nvPr/>
        </p:nvSpPr>
        <p:spPr bwMode="auto">
          <a:xfrm>
            <a:off x="2550583" y="5149572"/>
            <a:ext cx="635000" cy="1241273"/>
          </a:xfrm>
          <a:custGeom>
            <a:avLst/>
            <a:gdLst/>
            <a:ahLst/>
            <a:cxnLst>
              <a:cxn ang="0">
                <a:pos x="415" y="0"/>
              </a:cxn>
              <a:cxn ang="0">
                <a:pos x="396" y="34"/>
              </a:cxn>
              <a:cxn ang="0">
                <a:pos x="367" y="72"/>
              </a:cxn>
              <a:cxn ang="0">
                <a:pos x="343" y="96"/>
              </a:cxn>
              <a:cxn ang="0">
                <a:pos x="314" y="106"/>
              </a:cxn>
              <a:cxn ang="0">
                <a:pos x="257" y="101"/>
              </a:cxn>
              <a:cxn ang="0">
                <a:pos x="185" y="67"/>
              </a:cxn>
              <a:cxn ang="0">
                <a:pos x="94" y="72"/>
              </a:cxn>
              <a:cxn ang="0">
                <a:pos x="65" y="96"/>
              </a:cxn>
              <a:cxn ang="0">
                <a:pos x="12" y="197"/>
              </a:cxn>
              <a:cxn ang="0">
                <a:pos x="50" y="312"/>
              </a:cxn>
              <a:cxn ang="0">
                <a:pos x="127" y="298"/>
              </a:cxn>
              <a:cxn ang="0">
                <a:pos x="190" y="303"/>
              </a:cxn>
              <a:cxn ang="0">
                <a:pos x="218" y="379"/>
              </a:cxn>
              <a:cxn ang="0">
                <a:pos x="185" y="418"/>
              </a:cxn>
              <a:cxn ang="0">
                <a:pos x="166" y="495"/>
              </a:cxn>
              <a:cxn ang="0">
                <a:pos x="161" y="523"/>
              </a:cxn>
              <a:cxn ang="0">
                <a:pos x="151" y="552"/>
              </a:cxn>
              <a:cxn ang="0">
                <a:pos x="218" y="682"/>
              </a:cxn>
              <a:cxn ang="0">
                <a:pos x="175" y="821"/>
              </a:cxn>
            </a:cxnLst>
            <a:rect l="0" t="0" r="r" b="b"/>
            <a:pathLst>
              <a:path w="420" h="821">
                <a:moveTo>
                  <a:pt x="415" y="0"/>
                </a:moveTo>
                <a:cubicBezTo>
                  <a:pt x="404" y="52"/>
                  <a:pt x="420" y="4"/>
                  <a:pt x="396" y="34"/>
                </a:cubicBezTo>
                <a:cubicBezTo>
                  <a:pt x="383" y="50"/>
                  <a:pt x="387" y="60"/>
                  <a:pt x="367" y="72"/>
                </a:cubicBezTo>
                <a:cubicBezTo>
                  <a:pt x="358" y="87"/>
                  <a:pt x="360" y="89"/>
                  <a:pt x="343" y="96"/>
                </a:cubicBezTo>
                <a:cubicBezTo>
                  <a:pt x="334" y="100"/>
                  <a:pt x="314" y="106"/>
                  <a:pt x="314" y="106"/>
                </a:cubicBezTo>
                <a:cubicBezTo>
                  <a:pt x="295" y="104"/>
                  <a:pt x="275" y="106"/>
                  <a:pt x="257" y="101"/>
                </a:cubicBezTo>
                <a:cubicBezTo>
                  <a:pt x="220" y="91"/>
                  <a:pt x="230" y="75"/>
                  <a:pt x="185" y="67"/>
                </a:cubicBezTo>
                <a:cubicBezTo>
                  <a:pt x="155" y="69"/>
                  <a:pt x="124" y="68"/>
                  <a:pt x="94" y="72"/>
                </a:cubicBezTo>
                <a:cubicBezTo>
                  <a:pt x="87" y="73"/>
                  <a:pt x="69" y="92"/>
                  <a:pt x="65" y="96"/>
                </a:cubicBezTo>
                <a:cubicBezTo>
                  <a:pt x="43" y="123"/>
                  <a:pt x="24" y="164"/>
                  <a:pt x="12" y="197"/>
                </a:cubicBezTo>
                <a:cubicBezTo>
                  <a:pt x="6" y="243"/>
                  <a:pt x="0" y="294"/>
                  <a:pt x="50" y="312"/>
                </a:cubicBezTo>
                <a:cubicBezTo>
                  <a:pt x="81" y="309"/>
                  <a:pt x="100" y="308"/>
                  <a:pt x="127" y="298"/>
                </a:cubicBezTo>
                <a:cubicBezTo>
                  <a:pt x="148" y="300"/>
                  <a:pt x="170" y="298"/>
                  <a:pt x="190" y="303"/>
                </a:cubicBezTo>
                <a:cubicBezTo>
                  <a:pt x="197" y="305"/>
                  <a:pt x="214" y="366"/>
                  <a:pt x="218" y="379"/>
                </a:cubicBezTo>
                <a:cubicBezTo>
                  <a:pt x="202" y="391"/>
                  <a:pt x="199" y="403"/>
                  <a:pt x="185" y="418"/>
                </a:cubicBezTo>
                <a:cubicBezTo>
                  <a:pt x="180" y="445"/>
                  <a:pt x="171" y="469"/>
                  <a:pt x="166" y="495"/>
                </a:cubicBezTo>
                <a:cubicBezTo>
                  <a:pt x="164" y="504"/>
                  <a:pt x="163" y="514"/>
                  <a:pt x="161" y="523"/>
                </a:cubicBezTo>
                <a:cubicBezTo>
                  <a:pt x="158" y="533"/>
                  <a:pt x="151" y="552"/>
                  <a:pt x="151" y="552"/>
                </a:cubicBezTo>
                <a:cubicBezTo>
                  <a:pt x="157" y="608"/>
                  <a:pt x="172" y="649"/>
                  <a:pt x="218" y="682"/>
                </a:cubicBezTo>
                <a:cubicBezTo>
                  <a:pt x="232" y="734"/>
                  <a:pt x="211" y="785"/>
                  <a:pt x="175" y="821"/>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7" name="Freeform 20"/>
          <p:cNvSpPr/>
          <p:nvPr/>
        </p:nvSpPr>
        <p:spPr bwMode="auto">
          <a:xfrm>
            <a:off x="842131" y="4423858"/>
            <a:ext cx="2068286" cy="1335011"/>
          </a:xfrm>
          <a:custGeom>
            <a:avLst/>
            <a:gdLst/>
            <a:ahLst/>
            <a:cxnLst>
              <a:cxn ang="0">
                <a:pos x="0" y="0"/>
              </a:cxn>
              <a:cxn ang="0">
                <a:pos x="33" y="34"/>
              </a:cxn>
              <a:cxn ang="0">
                <a:pos x="62" y="43"/>
              </a:cxn>
              <a:cxn ang="0">
                <a:pos x="144" y="0"/>
              </a:cxn>
              <a:cxn ang="0">
                <a:pos x="139" y="15"/>
              </a:cxn>
              <a:cxn ang="0">
                <a:pos x="129" y="29"/>
              </a:cxn>
              <a:cxn ang="0">
                <a:pos x="115" y="77"/>
              </a:cxn>
              <a:cxn ang="0">
                <a:pos x="100" y="168"/>
              </a:cxn>
              <a:cxn ang="0">
                <a:pos x="120" y="226"/>
              </a:cxn>
              <a:cxn ang="0">
                <a:pos x="148" y="235"/>
              </a:cxn>
              <a:cxn ang="0">
                <a:pos x="177" y="245"/>
              </a:cxn>
              <a:cxn ang="0">
                <a:pos x="240" y="235"/>
              </a:cxn>
              <a:cxn ang="0">
                <a:pos x="292" y="207"/>
              </a:cxn>
              <a:cxn ang="0">
                <a:pos x="345" y="197"/>
              </a:cxn>
              <a:cxn ang="0">
                <a:pos x="369" y="317"/>
              </a:cxn>
              <a:cxn ang="0">
                <a:pos x="484" y="375"/>
              </a:cxn>
              <a:cxn ang="0">
                <a:pos x="508" y="403"/>
              </a:cxn>
              <a:cxn ang="0">
                <a:pos x="518" y="432"/>
              </a:cxn>
              <a:cxn ang="0">
                <a:pos x="552" y="543"/>
              </a:cxn>
              <a:cxn ang="0">
                <a:pos x="585" y="615"/>
              </a:cxn>
              <a:cxn ang="0">
                <a:pos x="619" y="720"/>
              </a:cxn>
              <a:cxn ang="0">
                <a:pos x="633" y="768"/>
              </a:cxn>
              <a:cxn ang="0">
                <a:pos x="662" y="826"/>
              </a:cxn>
              <a:cxn ang="0">
                <a:pos x="676" y="874"/>
              </a:cxn>
              <a:cxn ang="0">
                <a:pos x="715" y="883"/>
              </a:cxn>
              <a:cxn ang="0">
                <a:pos x="796" y="874"/>
              </a:cxn>
              <a:cxn ang="0">
                <a:pos x="907" y="826"/>
              </a:cxn>
              <a:cxn ang="0">
                <a:pos x="969" y="768"/>
              </a:cxn>
              <a:cxn ang="0">
                <a:pos x="984" y="706"/>
              </a:cxn>
              <a:cxn ang="0">
                <a:pos x="940" y="605"/>
              </a:cxn>
              <a:cxn ang="0">
                <a:pos x="988" y="519"/>
              </a:cxn>
              <a:cxn ang="0">
                <a:pos x="1017" y="499"/>
              </a:cxn>
              <a:cxn ang="0">
                <a:pos x="1080" y="475"/>
              </a:cxn>
              <a:cxn ang="0">
                <a:pos x="1089" y="461"/>
              </a:cxn>
              <a:cxn ang="0">
                <a:pos x="1104" y="451"/>
              </a:cxn>
              <a:cxn ang="0">
                <a:pos x="1118" y="423"/>
              </a:cxn>
              <a:cxn ang="0">
                <a:pos x="1142" y="322"/>
              </a:cxn>
              <a:cxn ang="0">
                <a:pos x="1180" y="274"/>
              </a:cxn>
              <a:cxn ang="0">
                <a:pos x="1200" y="231"/>
              </a:cxn>
              <a:cxn ang="0">
                <a:pos x="1272" y="187"/>
              </a:cxn>
              <a:cxn ang="0">
                <a:pos x="1368" y="183"/>
              </a:cxn>
            </a:cxnLst>
            <a:rect l="0" t="0" r="r" b="b"/>
            <a:pathLst>
              <a:path w="1368" h="883">
                <a:moveTo>
                  <a:pt x="0" y="0"/>
                </a:moveTo>
                <a:cubicBezTo>
                  <a:pt x="31" y="11"/>
                  <a:pt x="19" y="20"/>
                  <a:pt x="33" y="34"/>
                </a:cubicBezTo>
                <a:cubicBezTo>
                  <a:pt x="34" y="35"/>
                  <a:pt x="60" y="42"/>
                  <a:pt x="62" y="43"/>
                </a:cubicBezTo>
                <a:cubicBezTo>
                  <a:pt x="103" y="36"/>
                  <a:pt x="111" y="11"/>
                  <a:pt x="144" y="0"/>
                </a:cubicBezTo>
                <a:cubicBezTo>
                  <a:pt x="142" y="5"/>
                  <a:pt x="141" y="10"/>
                  <a:pt x="139" y="15"/>
                </a:cubicBezTo>
                <a:cubicBezTo>
                  <a:pt x="136" y="20"/>
                  <a:pt x="131" y="24"/>
                  <a:pt x="129" y="29"/>
                </a:cubicBezTo>
                <a:cubicBezTo>
                  <a:pt x="123" y="44"/>
                  <a:pt x="121" y="61"/>
                  <a:pt x="115" y="77"/>
                </a:cubicBezTo>
                <a:cubicBezTo>
                  <a:pt x="111" y="108"/>
                  <a:pt x="108" y="138"/>
                  <a:pt x="100" y="168"/>
                </a:cubicBezTo>
                <a:cubicBezTo>
                  <a:pt x="104" y="210"/>
                  <a:pt x="92" y="212"/>
                  <a:pt x="120" y="226"/>
                </a:cubicBezTo>
                <a:cubicBezTo>
                  <a:pt x="127" y="230"/>
                  <a:pt x="141" y="233"/>
                  <a:pt x="148" y="235"/>
                </a:cubicBezTo>
                <a:cubicBezTo>
                  <a:pt x="158" y="238"/>
                  <a:pt x="177" y="245"/>
                  <a:pt x="177" y="245"/>
                </a:cubicBezTo>
                <a:cubicBezTo>
                  <a:pt x="194" y="243"/>
                  <a:pt x="222" y="244"/>
                  <a:pt x="240" y="235"/>
                </a:cubicBezTo>
                <a:cubicBezTo>
                  <a:pt x="264" y="223"/>
                  <a:pt x="263" y="212"/>
                  <a:pt x="292" y="207"/>
                </a:cubicBezTo>
                <a:cubicBezTo>
                  <a:pt x="312" y="197"/>
                  <a:pt x="323" y="189"/>
                  <a:pt x="345" y="197"/>
                </a:cubicBezTo>
                <a:cubicBezTo>
                  <a:pt x="357" y="230"/>
                  <a:pt x="339" y="291"/>
                  <a:pt x="369" y="317"/>
                </a:cubicBezTo>
                <a:cubicBezTo>
                  <a:pt x="403" y="346"/>
                  <a:pt x="451" y="347"/>
                  <a:pt x="484" y="375"/>
                </a:cubicBezTo>
                <a:cubicBezTo>
                  <a:pt x="494" y="383"/>
                  <a:pt x="503" y="391"/>
                  <a:pt x="508" y="403"/>
                </a:cubicBezTo>
                <a:cubicBezTo>
                  <a:pt x="512" y="412"/>
                  <a:pt x="518" y="432"/>
                  <a:pt x="518" y="432"/>
                </a:cubicBezTo>
                <a:cubicBezTo>
                  <a:pt x="523" y="471"/>
                  <a:pt x="530" y="510"/>
                  <a:pt x="552" y="543"/>
                </a:cubicBezTo>
                <a:cubicBezTo>
                  <a:pt x="559" y="568"/>
                  <a:pt x="577" y="590"/>
                  <a:pt x="585" y="615"/>
                </a:cubicBezTo>
                <a:cubicBezTo>
                  <a:pt x="589" y="657"/>
                  <a:pt x="595" y="686"/>
                  <a:pt x="619" y="720"/>
                </a:cubicBezTo>
                <a:cubicBezTo>
                  <a:pt x="619" y="721"/>
                  <a:pt x="628" y="759"/>
                  <a:pt x="633" y="768"/>
                </a:cubicBezTo>
                <a:cubicBezTo>
                  <a:pt x="643" y="787"/>
                  <a:pt x="656" y="805"/>
                  <a:pt x="662" y="826"/>
                </a:cubicBezTo>
                <a:cubicBezTo>
                  <a:pt x="665" y="835"/>
                  <a:pt x="669" y="867"/>
                  <a:pt x="676" y="874"/>
                </a:cubicBezTo>
                <a:cubicBezTo>
                  <a:pt x="680" y="878"/>
                  <a:pt x="714" y="883"/>
                  <a:pt x="715" y="883"/>
                </a:cubicBezTo>
                <a:cubicBezTo>
                  <a:pt x="716" y="883"/>
                  <a:pt x="778" y="883"/>
                  <a:pt x="796" y="874"/>
                </a:cubicBezTo>
                <a:cubicBezTo>
                  <a:pt x="846" y="849"/>
                  <a:pt x="847" y="834"/>
                  <a:pt x="907" y="826"/>
                </a:cubicBezTo>
                <a:cubicBezTo>
                  <a:pt x="937" y="815"/>
                  <a:pt x="944" y="786"/>
                  <a:pt x="969" y="768"/>
                </a:cubicBezTo>
                <a:cubicBezTo>
                  <a:pt x="974" y="747"/>
                  <a:pt x="977" y="726"/>
                  <a:pt x="984" y="706"/>
                </a:cubicBezTo>
                <a:cubicBezTo>
                  <a:pt x="976" y="659"/>
                  <a:pt x="954" y="644"/>
                  <a:pt x="940" y="605"/>
                </a:cubicBezTo>
                <a:cubicBezTo>
                  <a:pt x="947" y="572"/>
                  <a:pt x="951" y="530"/>
                  <a:pt x="988" y="519"/>
                </a:cubicBezTo>
                <a:cubicBezTo>
                  <a:pt x="998" y="512"/>
                  <a:pt x="1007" y="506"/>
                  <a:pt x="1017" y="499"/>
                </a:cubicBezTo>
                <a:cubicBezTo>
                  <a:pt x="1029" y="490"/>
                  <a:pt x="1060" y="488"/>
                  <a:pt x="1080" y="475"/>
                </a:cubicBezTo>
                <a:cubicBezTo>
                  <a:pt x="1083" y="470"/>
                  <a:pt x="1085" y="465"/>
                  <a:pt x="1089" y="461"/>
                </a:cubicBezTo>
                <a:cubicBezTo>
                  <a:pt x="1093" y="457"/>
                  <a:pt x="1100" y="456"/>
                  <a:pt x="1104" y="451"/>
                </a:cubicBezTo>
                <a:cubicBezTo>
                  <a:pt x="1110" y="443"/>
                  <a:pt x="1112" y="431"/>
                  <a:pt x="1118" y="423"/>
                </a:cubicBezTo>
                <a:cubicBezTo>
                  <a:pt x="1122" y="388"/>
                  <a:pt x="1121" y="351"/>
                  <a:pt x="1142" y="322"/>
                </a:cubicBezTo>
                <a:cubicBezTo>
                  <a:pt x="1150" y="299"/>
                  <a:pt x="1157" y="282"/>
                  <a:pt x="1180" y="274"/>
                </a:cubicBezTo>
                <a:cubicBezTo>
                  <a:pt x="1185" y="258"/>
                  <a:pt x="1194" y="247"/>
                  <a:pt x="1200" y="231"/>
                </a:cubicBezTo>
                <a:cubicBezTo>
                  <a:pt x="1206" y="178"/>
                  <a:pt x="1215" y="192"/>
                  <a:pt x="1272" y="187"/>
                </a:cubicBezTo>
                <a:cubicBezTo>
                  <a:pt x="1312" y="175"/>
                  <a:pt x="1281" y="183"/>
                  <a:pt x="1368" y="18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8" name="Freeform 21"/>
          <p:cNvSpPr/>
          <p:nvPr/>
        </p:nvSpPr>
        <p:spPr bwMode="auto">
          <a:xfrm>
            <a:off x="878417" y="2450822"/>
            <a:ext cx="1316870" cy="2582333"/>
          </a:xfrm>
          <a:custGeom>
            <a:avLst/>
            <a:gdLst/>
            <a:ahLst/>
            <a:cxnLst>
              <a:cxn ang="0">
                <a:pos x="0" y="14"/>
              </a:cxn>
              <a:cxn ang="0">
                <a:pos x="124" y="4"/>
              </a:cxn>
              <a:cxn ang="0">
                <a:pos x="144" y="24"/>
              </a:cxn>
              <a:cxn ang="0">
                <a:pos x="187" y="62"/>
              </a:cxn>
              <a:cxn ang="0">
                <a:pos x="192" y="76"/>
              </a:cxn>
              <a:cxn ang="0">
                <a:pos x="196" y="144"/>
              </a:cxn>
              <a:cxn ang="0">
                <a:pos x="283" y="168"/>
              </a:cxn>
              <a:cxn ang="0">
                <a:pos x="379" y="182"/>
              </a:cxn>
              <a:cxn ang="0">
                <a:pos x="422" y="254"/>
              </a:cxn>
              <a:cxn ang="0">
                <a:pos x="451" y="264"/>
              </a:cxn>
              <a:cxn ang="0">
                <a:pos x="484" y="312"/>
              </a:cxn>
              <a:cxn ang="0">
                <a:pos x="595" y="355"/>
              </a:cxn>
              <a:cxn ang="0">
                <a:pos x="648" y="364"/>
              </a:cxn>
              <a:cxn ang="0">
                <a:pos x="672" y="398"/>
              </a:cxn>
              <a:cxn ang="0">
                <a:pos x="700" y="412"/>
              </a:cxn>
              <a:cxn ang="0">
                <a:pos x="744" y="436"/>
              </a:cxn>
              <a:cxn ang="0">
                <a:pos x="768" y="484"/>
              </a:cxn>
              <a:cxn ang="0">
                <a:pos x="753" y="561"/>
              </a:cxn>
              <a:cxn ang="0">
                <a:pos x="758" y="676"/>
              </a:cxn>
              <a:cxn ang="0">
                <a:pos x="787" y="696"/>
              </a:cxn>
              <a:cxn ang="0">
                <a:pos x="806" y="739"/>
              </a:cxn>
              <a:cxn ang="0">
                <a:pos x="792" y="835"/>
              </a:cxn>
              <a:cxn ang="0">
                <a:pos x="820" y="892"/>
              </a:cxn>
              <a:cxn ang="0">
                <a:pos x="844" y="984"/>
              </a:cxn>
              <a:cxn ang="0">
                <a:pos x="840" y="1032"/>
              </a:cxn>
              <a:cxn ang="0">
                <a:pos x="830" y="1060"/>
              </a:cxn>
              <a:cxn ang="0">
                <a:pos x="844" y="1224"/>
              </a:cxn>
              <a:cxn ang="0">
                <a:pos x="849" y="1296"/>
              </a:cxn>
              <a:cxn ang="0">
                <a:pos x="864" y="1339"/>
              </a:cxn>
              <a:cxn ang="0">
                <a:pos x="868" y="1387"/>
              </a:cxn>
              <a:cxn ang="0">
                <a:pos x="854" y="1396"/>
              </a:cxn>
              <a:cxn ang="0">
                <a:pos x="825" y="1416"/>
              </a:cxn>
              <a:cxn ang="0">
                <a:pos x="792" y="1449"/>
              </a:cxn>
              <a:cxn ang="0">
                <a:pos x="744" y="1488"/>
              </a:cxn>
              <a:cxn ang="0">
                <a:pos x="720" y="1512"/>
              </a:cxn>
              <a:cxn ang="0">
                <a:pos x="676" y="1560"/>
              </a:cxn>
              <a:cxn ang="0">
                <a:pos x="638" y="1651"/>
              </a:cxn>
              <a:cxn ang="0">
                <a:pos x="614" y="1680"/>
              </a:cxn>
              <a:cxn ang="0">
                <a:pos x="518" y="1689"/>
              </a:cxn>
              <a:cxn ang="0">
                <a:pos x="489" y="1708"/>
              </a:cxn>
            </a:cxnLst>
            <a:rect l="0" t="0" r="r" b="b"/>
            <a:pathLst>
              <a:path w="871" h="1708">
                <a:moveTo>
                  <a:pt x="0" y="14"/>
                </a:moveTo>
                <a:cubicBezTo>
                  <a:pt x="60" y="8"/>
                  <a:pt x="59" y="0"/>
                  <a:pt x="124" y="4"/>
                </a:cubicBezTo>
                <a:cubicBezTo>
                  <a:pt x="156" y="15"/>
                  <a:pt x="125" y="0"/>
                  <a:pt x="144" y="24"/>
                </a:cubicBezTo>
                <a:cubicBezTo>
                  <a:pt x="155" y="38"/>
                  <a:pt x="175" y="46"/>
                  <a:pt x="187" y="62"/>
                </a:cubicBezTo>
                <a:cubicBezTo>
                  <a:pt x="189" y="67"/>
                  <a:pt x="191" y="71"/>
                  <a:pt x="192" y="76"/>
                </a:cubicBezTo>
                <a:cubicBezTo>
                  <a:pt x="194" y="99"/>
                  <a:pt x="191" y="122"/>
                  <a:pt x="196" y="144"/>
                </a:cubicBezTo>
                <a:cubicBezTo>
                  <a:pt x="200" y="160"/>
                  <a:pt x="274" y="167"/>
                  <a:pt x="283" y="168"/>
                </a:cubicBezTo>
                <a:cubicBezTo>
                  <a:pt x="319" y="178"/>
                  <a:pt x="333" y="179"/>
                  <a:pt x="379" y="182"/>
                </a:cubicBezTo>
                <a:cubicBezTo>
                  <a:pt x="384" y="196"/>
                  <a:pt x="410" y="247"/>
                  <a:pt x="422" y="254"/>
                </a:cubicBezTo>
                <a:cubicBezTo>
                  <a:pt x="431" y="259"/>
                  <a:pt x="451" y="264"/>
                  <a:pt x="451" y="264"/>
                </a:cubicBezTo>
                <a:cubicBezTo>
                  <a:pt x="461" y="279"/>
                  <a:pt x="472" y="300"/>
                  <a:pt x="484" y="312"/>
                </a:cubicBezTo>
                <a:cubicBezTo>
                  <a:pt x="508" y="336"/>
                  <a:pt x="564" y="350"/>
                  <a:pt x="595" y="355"/>
                </a:cubicBezTo>
                <a:cubicBezTo>
                  <a:pt x="612" y="361"/>
                  <a:pt x="631" y="358"/>
                  <a:pt x="648" y="364"/>
                </a:cubicBezTo>
                <a:cubicBezTo>
                  <a:pt x="661" y="369"/>
                  <a:pt x="665" y="389"/>
                  <a:pt x="672" y="398"/>
                </a:cubicBezTo>
                <a:cubicBezTo>
                  <a:pt x="680" y="408"/>
                  <a:pt x="689" y="409"/>
                  <a:pt x="700" y="412"/>
                </a:cubicBezTo>
                <a:cubicBezTo>
                  <a:pt x="733" y="435"/>
                  <a:pt x="718" y="429"/>
                  <a:pt x="744" y="436"/>
                </a:cubicBezTo>
                <a:cubicBezTo>
                  <a:pt x="754" y="453"/>
                  <a:pt x="763" y="464"/>
                  <a:pt x="768" y="484"/>
                </a:cubicBezTo>
                <a:cubicBezTo>
                  <a:pt x="764" y="512"/>
                  <a:pt x="759" y="534"/>
                  <a:pt x="753" y="561"/>
                </a:cubicBezTo>
                <a:cubicBezTo>
                  <a:pt x="755" y="599"/>
                  <a:pt x="749" y="639"/>
                  <a:pt x="758" y="676"/>
                </a:cubicBezTo>
                <a:cubicBezTo>
                  <a:pt x="761" y="687"/>
                  <a:pt x="787" y="696"/>
                  <a:pt x="787" y="696"/>
                </a:cubicBezTo>
                <a:cubicBezTo>
                  <a:pt x="795" y="709"/>
                  <a:pt x="806" y="739"/>
                  <a:pt x="806" y="739"/>
                </a:cubicBezTo>
                <a:cubicBezTo>
                  <a:pt x="802" y="773"/>
                  <a:pt x="795" y="801"/>
                  <a:pt x="792" y="835"/>
                </a:cubicBezTo>
                <a:cubicBezTo>
                  <a:pt x="796" y="866"/>
                  <a:pt x="795" y="876"/>
                  <a:pt x="820" y="892"/>
                </a:cubicBezTo>
                <a:cubicBezTo>
                  <a:pt x="830" y="922"/>
                  <a:pt x="838" y="953"/>
                  <a:pt x="844" y="984"/>
                </a:cubicBezTo>
                <a:cubicBezTo>
                  <a:pt x="843" y="1000"/>
                  <a:pt x="843" y="1016"/>
                  <a:pt x="840" y="1032"/>
                </a:cubicBezTo>
                <a:cubicBezTo>
                  <a:pt x="838" y="1042"/>
                  <a:pt x="830" y="1060"/>
                  <a:pt x="830" y="1060"/>
                </a:cubicBezTo>
                <a:cubicBezTo>
                  <a:pt x="836" y="1118"/>
                  <a:pt x="841" y="1162"/>
                  <a:pt x="844" y="1224"/>
                </a:cubicBezTo>
                <a:cubicBezTo>
                  <a:pt x="845" y="1248"/>
                  <a:pt x="845" y="1272"/>
                  <a:pt x="849" y="1296"/>
                </a:cubicBezTo>
                <a:cubicBezTo>
                  <a:pt x="851" y="1311"/>
                  <a:pt x="864" y="1339"/>
                  <a:pt x="864" y="1339"/>
                </a:cubicBezTo>
                <a:cubicBezTo>
                  <a:pt x="865" y="1355"/>
                  <a:pt x="871" y="1371"/>
                  <a:pt x="868" y="1387"/>
                </a:cubicBezTo>
                <a:cubicBezTo>
                  <a:pt x="867" y="1392"/>
                  <a:pt x="859" y="1393"/>
                  <a:pt x="854" y="1396"/>
                </a:cubicBezTo>
                <a:cubicBezTo>
                  <a:pt x="844" y="1403"/>
                  <a:pt x="825" y="1416"/>
                  <a:pt x="825" y="1416"/>
                </a:cubicBezTo>
                <a:cubicBezTo>
                  <a:pt x="803" y="1448"/>
                  <a:pt x="817" y="1440"/>
                  <a:pt x="792" y="1449"/>
                </a:cubicBezTo>
                <a:cubicBezTo>
                  <a:pt x="785" y="1470"/>
                  <a:pt x="764" y="1474"/>
                  <a:pt x="744" y="1488"/>
                </a:cubicBezTo>
                <a:cubicBezTo>
                  <a:pt x="735" y="1495"/>
                  <a:pt x="729" y="1505"/>
                  <a:pt x="720" y="1512"/>
                </a:cubicBezTo>
                <a:cubicBezTo>
                  <a:pt x="713" y="1531"/>
                  <a:pt x="693" y="1549"/>
                  <a:pt x="676" y="1560"/>
                </a:cubicBezTo>
                <a:cubicBezTo>
                  <a:pt x="672" y="1578"/>
                  <a:pt x="648" y="1637"/>
                  <a:pt x="638" y="1651"/>
                </a:cubicBezTo>
                <a:cubicBezTo>
                  <a:pt x="635" y="1655"/>
                  <a:pt x="619" y="1679"/>
                  <a:pt x="614" y="1680"/>
                </a:cubicBezTo>
                <a:cubicBezTo>
                  <a:pt x="583" y="1687"/>
                  <a:pt x="550" y="1686"/>
                  <a:pt x="518" y="1689"/>
                </a:cubicBezTo>
                <a:cubicBezTo>
                  <a:pt x="513" y="1693"/>
                  <a:pt x="489" y="1703"/>
                  <a:pt x="489" y="170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9" name="Freeform 22"/>
          <p:cNvSpPr/>
          <p:nvPr/>
        </p:nvSpPr>
        <p:spPr bwMode="auto">
          <a:xfrm>
            <a:off x="4673298" y="3459263"/>
            <a:ext cx="202595" cy="290286"/>
          </a:xfrm>
          <a:custGeom>
            <a:avLst/>
            <a:gdLst/>
            <a:ahLst/>
            <a:cxnLst>
              <a:cxn ang="0">
                <a:pos x="0" y="24"/>
              </a:cxn>
              <a:cxn ang="0">
                <a:pos x="58" y="0"/>
              </a:cxn>
              <a:cxn ang="0">
                <a:pos x="101" y="77"/>
              </a:cxn>
              <a:cxn ang="0">
                <a:pos x="120" y="105"/>
              </a:cxn>
              <a:cxn ang="0">
                <a:pos x="134" y="192"/>
              </a:cxn>
            </a:cxnLst>
            <a:rect l="0" t="0" r="r" b="b"/>
            <a:pathLst>
              <a:path w="134" h="192">
                <a:moveTo>
                  <a:pt x="0" y="24"/>
                </a:moveTo>
                <a:cubicBezTo>
                  <a:pt x="20" y="17"/>
                  <a:pt x="37" y="7"/>
                  <a:pt x="58" y="0"/>
                </a:cubicBezTo>
                <a:cubicBezTo>
                  <a:pt x="114" y="10"/>
                  <a:pt x="85" y="20"/>
                  <a:pt x="101" y="77"/>
                </a:cubicBezTo>
                <a:cubicBezTo>
                  <a:pt x="104" y="88"/>
                  <a:pt x="120" y="105"/>
                  <a:pt x="120" y="105"/>
                </a:cubicBezTo>
                <a:cubicBezTo>
                  <a:pt x="130" y="135"/>
                  <a:pt x="134" y="158"/>
                  <a:pt x="134" y="192"/>
                </a:cubicBezTo>
              </a:path>
            </a:pathLst>
          </a:custGeom>
          <a:noFill/>
          <a:ln w="28575" cap="flat" cmpd="sng">
            <a:solidFill>
              <a:schemeClr val="tx1"/>
            </a:solidFill>
            <a:prstDash val="dashDot"/>
            <a:round/>
          </a:ln>
          <a:effectLst/>
        </p:spPr>
        <p:txBody>
          <a:bodyPr wrap="none" anchor="ctr"/>
          <a:lstStyle/>
          <a:p>
            <a:endParaRPr lang="zh-CN" altLang="en-US" sz="1715"/>
          </a:p>
        </p:txBody>
      </p:sp>
      <p:sp>
        <p:nvSpPr>
          <p:cNvPr id="40" name="Freeform 23"/>
          <p:cNvSpPr/>
          <p:nvPr/>
        </p:nvSpPr>
        <p:spPr bwMode="auto">
          <a:xfrm>
            <a:off x="1850572" y="2335917"/>
            <a:ext cx="1850571" cy="774095"/>
          </a:xfrm>
          <a:custGeom>
            <a:avLst/>
            <a:gdLst/>
            <a:ahLst/>
            <a:cxnLst>
              <a:cxn ang="0">
                <a:pos x="1224" y="469"/>
              </a:cxn>
              <a:cxn ang="0">
                <a:pos x="1200" y="474"/>
              </a:cxn>
              <a:cxn ang="0">
                <a:pos x="1171" y="484"/>
              </a:cxn>
              <a:cxn ang="0">
                <a:pos x="1104" y="450"/>
              </a:cxn>
              <a:cxn ang="0">
                <a:pos x="1056" y="431"/>
              </a:cxn>
              <a:cxn ang="0">
                <a:pos x="998" y="436"/>
              </a:cxn>
              <a:cxn ang="0">
                <a:pos x="993" y="450"/>
              </a:cxn>
              <a:cxn ang="0">
                <a:pos x="941" y="488"/>
              </a:cxn>
              <a:cxn ang="0">
                <a:pos x="883" y="512"/>
              </a:cxn>
              <a:cxn ang="0">
                <a:pos x="811" y="508"/>
              </a:cxn>
              <a:cxn ang="0">
                <a:pos x="782" y="498"/>
              </a:cxn>
              <a:cxn ang="0">
                <a:pos x="753" y="479"/>
              </a:cxn>
              <a:cxn ang="0">
                <a:pos x="749" y="464"/>
              </a:cxn>
              <a:cxn ang="0">
                <a:pos x="734" y="450"/>
              </a:cxn>
              <a:cxn ang="0">
                <a:pos x="729" y="436"/>
              </a:cxn>
              <a:cxn ang="0">
                <a:pos x="720" y="421"/>
              </a:cxn>
              <a:cxn ang="0">
                <a:pos x="710" y="392"/>
              </a:cxn>
              <a:cxn ang="0">
                <a:pos x="681" y="277"/>
              </a:cxn>
              <a:cxn ang="0">
                <a:pos x="633" y="330"/>
              </a:cxn>
              <a:cxn ang="0">
                <a:pos x="595" y="325"/>
              </a:cxn>
              <a:cxn ang="0">
                <a:pos x="561" y="282"/>
              </a:cxn>
              <a:cxn ang="0">
                <a:pos x="499" y="181"/>
              </a:cxn>
              <a:cxn ang="0">
                <a:pos x="461" y="133"/>
              </a:cxn>
              <a:cxn ang="0">
                <a:pos x="221" y="90"/>
              </a:cxn>
              <a:cxn ang="0">
                <a:pos x="173" y="42"/>
              </a:cxn>
              <a:cxn ang="0">
                <a:pos x="105" y="4"/>
              </a:cxn>
              <a:cxn ang="0">
                <a:pos x="43" y="18"/>
              </a:cxn>
              <a:cxn ang="0">
                <a:pos x="33" y="47"/>
              </a:cxn>
              <a:cxn ang="0">
                <a:pos x="125" y="80"/>
              </a:cxn>
              <a:cxn ang="0">
                <a:pos x="168" y="100"/>
              </a:cxn>
              <a:cxn ang="0">
                <a:pos x="201" y="133"/>
              </a:cxn>
              <a:cxn ang="0">
                <a:pos x="293" y="196"/>
              </a:cxn>
              <a:cxn ang="0">
                <a:pos x="216" y="239"/>
              </a:cxn>
              <a:cxn ang="0">
                <a:pos x="168" y="311"/>
              </a:cxn>
              <a:cxn ang="0">
                <a:pos x="120" y="277"/>
              </a:cxn>
              <a:cxn ang="0">
                <a:pos x="77" y="258"/>
              </a:cxn>
              <a:cxn ang="0">
                <a:pos x="38" y="306"/>
              </a:cxn>
              <a:cxn ang="0">
                <a:pos x="33" y="320"/>
              </a:cxn>
              <a:cxn ang="0">
                <a:pos x="19" y="330"/>
              </a:cxn>
              <a:cxn ang="0">
                <a:pos x="0" y="412"/>
              </a:cxn>
              <a:cxn ang="0">
                <a:pos x="9" y="440"/>
              </a:cxn>
            </a:cxnLst>
            <a:rect l="0" t="0" r="r" b="b"/>
            <a:pathLst>
              <a:path w="1224" h="512">
                <a:moveTo>
                  <a:pt x="1224" y="469"/>
                </a:moveTo>
                <a:cubicBezTo>
                  <a:pt x="1216" y="471"/>
                  <a:pt x="1208" y="472"/>
                  <a:pt x="1200" y="474"/>
                </a:cubicBezTo>
                <a:cubicBezTo>
                  <a:pt x="1190" y="477"/>
                  <a:pt x="1171" y="484"/>
                  <a:pt x="1171" y="484"/>
                </a:cubicBezTo>
                <a:cubicBezTo>
                  <a:pt x="1079" y="475"/>
                  <a:pt x="1141" y="487"/>
                  <a:pt x="1104" y="450"/>
                </a:cubicBezTo>
                <a:cubicBezTo>
                  <a:pt x="1092" y="438"/>
                  <a:pt x="1056" y="431"/>
                  <a:pt x="1056" y="431"/>
                </a:cubicBezTo>
                <a:cubicBezTo>
                  <a:pt x="1037" y="433"/>
                  <a:pt x="1017" y="430"/>
                  <a:pt x="998" y="436"/>
                </a:cubicBezTo>
                <a:cubicBezTo>
                  <a:pt x="993" y="437"/>
                  <a:pt x="996" y="446"/>
                  <a:pt x="993" y="450"/>
                </a:cubicBezTo>
                <a:cubicBezTo>
                  <a:pt x="980" y="466"/>
                  <a:pt x="961" y="482"/>
                  <a:pt x="941" y="488"/>
                </a:cubicBezTo>
                <a:cubicBezTo>
                  <a:pt x="923" y="500"/>
                  <a:pt x="904" y="506"/>
                  <a:pt x="883" y="512"/>
                </a:cubicBezTo>
                <a:cubicBezTo>
                  <a:pt x="859" y="511"/>
                  <a:pt x="835" y="511"/>
                  <a:pt x="811" y="508"/>
                </a:cubicBezTo>
                <a:cubicBezTo>
                  <a:pt x="801" y="507"/>
                  <a:pt x="782" y="498"/>
                  <a:pt x="782" y="498"/>
                </a:cubicBezTo>
                <a:cubicBezTo>
                  <a:pt x="773" y="491"/>
                  <a:pt x="760" y="488"/>
                  <a:pt x="753" y="479"/>
                </a:cubicBezTo>
                <a:cubicBezTo>
                  <a:pt x="750" y="475"/>
                  <a:pt x="752" y="468"/>
                  <a:pt x="749" y="464"/>
                </a:cubicBezTo>
                <a:cubicBezTo>
                  <a:pt x="745" y="458"/>
                  <a:pt x="739" y="455"/>
                  <a:pt x="734" y="450"/>
                </a:cubicBezTo>
                <a:cubicBezTo>
                  <a:pt x="732" y="445"/>
                  <a:pt x="731" y="440"/>
                  <a:pt x="729" y="436"/>
                </a:cubicBezTo>
                <a:cubicBezTo>
                  <a:pt x="726" y="431"/>
                  <a:pt x="722" y="426"/>
                  <a:pt x="720" y="421"/>
                </a:cubicBezTo>
                <a:cubicBezTo>
                  <a:pt x="716" y="412"/>
                  <a:pt x="710" y="392"/>
                  <a:pt x="710" y="392"/>
                </a:cubicBezTo>
                <a:cubicBezTo>
                  <a:pt x="705" y="357"/>
                  <a:pt x="709" y="296"/>
                  <a:pt x="681" y="277"/>
                </a:cubicBezTo>
                <a:cubicBezTo>
                  <a:pt x="644" y="290"/>
                  <a:pt x="666" y="319"/>
                  <a:pt x="633" y="330"/>
                </a:cubicBezTo>
                <a:cubicBezTo>
                  <a:pt x="620" y="328"/>
                  <a:pt x="606" y="331"/>
                  <a:pt x="595" y="325"/>
                </a:cubicBezTo>
                <a:cubicBezTo>
                  <a:pt x="593" y="324"/>
                  <a:pt x="572" y="289"/>
                  <a:pt x="561" y="282"/>
                </a:cubicBezTo>
                <a:cubicBezTo>
                  <a:pt x="550" y="243"/>
                  <a:pt x="527" y="209"/>
                  <a:pt x="499" y="181"/>
                </a:cubicBezTo>
                <a:cubicBezTo>
                  <a:pt x="482" y="164"/>
                  <a:pt x="484" y="141"/>
                  <a:pt x="461" y="133"/>
                </a:cubicBezTo>
                <a:cubicBezTo>
                  <a:pt x="434" y="59"/>
                  <a:pt x="238" y="90"/>
                  <a:pt x="221" y="90"/>
                </a:cubicBezTo>
                <a:cubicBezTo>
                  <a:pt x="202" y="62"/>
                  <a:pt x="199" y="60"/>
                  <a:pt x="173" y="42"/>
                </a:cubicBezTo>
                <a:cubicBezTo>
                  <a:pt x="164" y="18"/>
                  <a:pt x="130" y="9"/>
                  <a:pt x="105" y="4"/>
                </a:cubicBezTo>
                <a:cubicBezTo>
                  <a:pt x="96" y="5"/>
                  <a:pt x="54" y="0"/>
                  <a:pt x="43" y="18"/>
                </a:cubicBezTo>
                <a:cubicBezTo>
                  <a:pt x="38" y="27"/>
                  <a:pt x="33" y="47"/>
                  <a:pt x="33" y="47"/>
                </a:cubicBezTo>
                <a:cubicBezTo>
                  <a:pt x="61" y="64"/>
                  <a:pt x="93" y="74"/>
                  <a:pt x="125" y="80"/>
                </a:cubicBezTo>
                <a:cubicBezTo>
                  <a:pt x="138" y="89"/>
                  <a:pt x="168" y="100"/>
                  <a:pt x="168" y="100"/>
                </a:cubicBezTo>
                <a:cubicBezTo>
                  <a:pt x="190" y="132"/>
                  <a:pt x="176" y="124"/>
                  <a:pt x="201" y="133"/>
                </a:cubicBezTo>
                <a:cubicBezTo>
                  <a:pt x="213" y="151"/>
                  <a:pt x="273" y="191"/>
                  <a:pt x="293" y="196"/>
                </a:cubicBezTo>
                <a:cubicBezTo>
                  <a:pt x="308" y="247"/>
                  <a:pt x="255" y="236"/>
                  <a:pt x="216" y="239"/>
                </a:cubicBezTo>
                <a:cubicBezTo>
                  <a:pt x="208" y="271"/>
                  <a:pt x="202" y="299"/>
                  <a:pt x="168" y="311"/>
                </a:cubicBezTo>
                <a:cubicBezTo>
                  <a:pt x="116" y="302"/>
                  <a:pt x="153" y="304"/>
                  <a:pt x="120" y="277"/>
                </a:cubicBezTo>
                <a:cubicBezTo>
                  <a:pt x="108" y="267"/>
                  <a:pt x="77" y="258"/>
                  <a:pt x="77" y="258"/>
                </a:cubicBezTo>
                <a:cubicBezTo>
                  <a:pt x="69" y="282"/>
                  <a:pt x="62" y="298"/>
                  <a:pt x="38" y="306"/>
                </a:cubicBezTo>
                <a:cubicBezTo>
                  <a:pt x="36" y="311"/>
                  <a:pt x="36" y="316"/>
                  <a:pt x="33" y="320"/>
                </a:cubicBezTo>
                <a:cubicBezTo>
                  <a:pt x="29" y="324"/>
                  <a:pt x="22" y="325"/>
                  <a:pt x="19" y="330"/>
                </a:cubicBezTo>
                <a:cubicBezTo>
                  <a:pt x="12" y="344"/>
                  <a:pt x="4" y="394"/>
                  <a:pt x="0" y="412"/>
                </a:cubicBezTo>
                <a:cubicBezTo>
                  <a:pt x="6" y="434"/>
                  <a:pt x="2" y="425"/>
                  <a:pt x="9" y="44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41" name="Freeform 27"/>
          <p:cNvSpPr/>
          <p:nvPr/>
        </p:nvSpPr>
        <p:spPr bwMode="auto">
          <a:xfrm>
            <a:off x="3962702" y="1013001"/>
            <a:ext cx="78619" cy="308429"/>
          </a:xfrm>
          <a:custGeom>
            <a:avLst/>
            <a:gdLst/>
            <a:ahLst/>
            <a:cxnLst>
              <a:cxn ang="0">
                <a:pos x="52" y="0"/>
              </a:cxn>
              <a:cxn ang="0">
                <a:pos x="0" y="82"/>
              </a:cxn>
              <a:cxn ang="0">
                <a:pos x="4" y="139"/>
              </a:cxn>
              <a:cxn ang="0">
                <a:pos x="14" y="173"/>
              </a:cxn>
            </a:cxnLst>
            <a:rect l="0" t="0" r="r" b="b"/>
            <a:pathLst>
              <a:path w="52" h="204">
                <a:moveTo>
                  <a:pt x="52" y="0"/>
                </a:moveTo>
                <a:cubicBezTo>
                  <a:pt x="9" y="11"/>
                  <a:pt x="10" y="43"/>
                  <a:pt x="0" y="82"/>
                </a:cubicBezTo>
                <a:cubicBezTo>
                  <a:pt x="1" y="101"/>
                  <a:pt x="1" y="120"/>
                  <a:pt x="4" y="139"/>
                </a:cubicBezTo>
                <a:cubicBezTo>
                  <a:pt x="15" y="204"/>
                  <a:pt x="14" y="152"/>
                  <a:pt x="14" y="173"/>
                </a:cubicBezTo>
              </a:path>
            </a:pathLst>
          </a:custGeom>
          <a:noFill/>
          <a:ln w="28575" cap="flat" cmpd="sng">
            <a:solidFill>
              <a:schemeClr val="tx1"/>
            </a:solidFill>
            <a:prstDash val="dashDot"/>
            <a:round/>
          </a:ln>
          <a:effectLst/>
        </p:spPr>
        <p:txBody>
          <a:bodyPr wrap="none" anchor="ctr"/>
          <a:lstStyle/>
          <a:p>
            <a:endParaRPr lang="zh-CN" altLang="en-US" sz="1715"/>
          </a:p>
        </p:txBody>
      </p:sp>
      <p:sp>
        <p:nvSpPr>
          <p:cNvPr id="42" name="Freeform 30"/>
          <p:cNvSpPr/>
          <p:nvPr/>
        </p:nvSpPr>
        <p:spPr bwMode="auto">
          <a:xfrm>
            <a:off x="6044596" y="1259441"/>
            <a:ext cx="798286" cy="991810"/>
          </a:xfrm>
          <a:custGeom>
            <a:avLst/>
            <a:gdLst/>
            <a:ahLst/>
            <a:cxnLst>
              <a:cxn ang="0">
                <a:pos x="0" y="0"/>
              </a:cxn>
              <a:cxn ang="0">
                <a:pos x="53" y="39"/>
              </a:cxn>
              <a:cxn ang="0">
                <a:pos x="115" y="48"/>
              </a:cxn>
              <a:cxn ang="0">
                <a:pos x="63" y="111"/>
              </a:cxn>
              <a:cxn ang="0">
                <a:pos x="67" y="149"/>
              </a:cxn>
              <a:cxn ang="0">
                <a:pos x="96" y="168"/>
              </a:cxn>
              <a:cxn ang="0">
                <a:pos x="168" y="207"/>
              </a:cxn>
              <a:cxn ang="0">
                <a:pos x="211" y="226"/>
              </a:cxn>
              <a:cxn ang="0">
                <a:pos x="240" y="236"/>
              </a:cxn>
              <a:cxn ang="0">
                <a:pos x="235" y="288"/>
              </a:cxn>
              <a:cxn ang="0">
                <a:pos x="211" y="437"/>
              </a:cxn>
              <a:cxn ang="0">
                <a:pos x="163" y="485"/>
              </a:cxn>
              <a:cxn ang="0">
                <a:pos x="159" y="500"/>
              </a:cxn>
              <a:cxn ang="0">
                <a:pos x="192" y="514"/>
              </a:cxn>
              <a:cxn ang="0">
                <a:pos x="307" y="548"/>
              </a:cxn>
              <a:cxn ang="0">
                <a:pos x="346" y="581"/>
              </a:cxn>
              <a:cxn ang="0">
                <a:pos x="528" y="648"/>
              </a:cxn>
            </a:cxnLst>
            <a:rect l="0" t="0" r="r" b="b"/>
            <a:pathLst>
              <a:path w="528" h="656">
                <a:moveTo>
                  <a:pt x="0" y="0"/>
                </a:moveTo>
                <a:cubicBezTo>
                  <a:pt x="22" y="7"/>
                  <a:pt x="31" y="29"/>
                  <a:pt x="53" y="39"/>
                </a:cubicBezTo>
                <a:cubicBezTo>
                  <a:pt x="68" y="46"/>
                  <a:pt x="104" y="47"/>
                  <a:pt x="115" y="48"/>
                </a:cubicBezTo>
                <a:cubicBezTo>
                  <a:pt x="92" y="56"/>
                  <a:pt x="81" y="91"/>
                  <a:pt x="63" y="111"/>
                </a:cubicBezTo>
                <a:cubicBezTo>
                  <a:pt x="64" y="124"/>
                  <a:pt x="61" y="138"/>
                  <a:pt x="67" y="149"/>
                </a:cubicBezTo>
                <a:cubicBezTo>
                  <a:pt x="73" y="159"/>
                  <a:pt x="86" y="162"/>
                  <a:pt x="96" y="168"/>
                </a:cubicBezTo>
                <a:cubicBezTo>
                  <a:pt x="119" y="183"/>
                  <a:pt x="144" y="192"/>
                  <a:pt x="168" y="207"/>
                </a:cubicBezTo>
                <a:cubicBezTo>
                  <a:pt x="187" y="219"/>
                  <a:pt x="186" y="217"/>
                  <a:pt x="211" y="226"/>
                </a:cubicBezTo>
                <a:cubicBezTo>
                  <a:pt x="221" y="229"/>
                  <a:pt x="240" y="236"/>
                  <a:pt x="240" y="236"/>
                </a:cubicBezTo>
                <a:cubicBezTo>
                  <a:pt x="255" y="257"/>
                  <a:pt x="249" y="268"/>
                  <a:pt x="235" y="288"/>
                </a:cubicBezTo>
                <a:cubicBezTo>
                  <a:pt x="240" y="332"/>
                  <a:pt x="265" y="419"/>
                  <a:pt x="211" y="437"/>
                </a:cubicBezTo>
                <a:cubicBezTo>
                  <a:pt x="201" y="453"/>
                  <a:pt x="179" y="475"/>
                  <a:pt x="163" y="485"/>
                </a:cubicBezTo>
                <a:cubicBezTo>
                  <a:pt x="162" y="490"/>
                  <a:pt x="157" y="495"/>
                  <a:pt x="159" y="500"/>
                </a:cubicBezTo>
                <a:cubicBezTo>
                  <a:pt x="163" y="509"/>
                  <a:pt x="186" y="512"/>
                  <a:pt x="192" y="514"/>
                </a:cubicBezTo>
                <a:cubicBezTo>
                  <a:pt x="230" y="526"/>
                  <a:pt x="268" y="540"/>
                  <a:pt x="307" y="548"/>
                </a:cubicBezTo>
                <a:cubicBezTo>
                  <a:pt x="324" y="558"/>
                  <a:pt x="329" y="571"/>
                  <a:pt x="346" y="581"/>
                </a:cubicBezTo>
                <a:cubicBezTo>
                  <a:pt x="391" y="656"/>
                  <a:pt x="435" y="648"/>
                  <a:pt x="528" y="64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43" name="Freeform 34"/>
          <p:cNvSpPr/>
          <p:nvPr/>
        </p:nvSpPr>
        <p:spPr bwMode="auto">
          <a:xfrm>
            <a:off x="1654024" y="1527049"/>
            <a:ext cx="952500" cy="1133929"/>
          </a:xfrm>
          <a:custGeom>
            <a:avLst/>
            <a:gdLst/>
            <a:ahLst/>
            <a:cxnLst>
              <a:cxn ang="0">
                <a:pos x="629" y="140"/>
              </a:cxn>
              <a:cxn ang="0">
                <a:pos x="624" y="121"/>
              </a:cxn>
              <a:cxn ang="0">
                <a:pos x="485" y="102"/>
              </a:cxn>
              <a:cxn ang="0">
                <a:pos x="427" y="83"/>
              </a:cxn>
              <a:cxn ang="0">
                <a:pos x="413" y="68"/>
              </a:cxn>
              <a:cxn ang="0">
                <a:pos x="399" y="63"/>
              </a:cxn>
              <a:cxn ang="0">
                <a:pos x="379" y="44"/>
              </a:cxn>
              <a:cxn ang="0">
                <a:pos x="255" y="25"/>
              </a:cxn>
              <a:cxn ang="0">
                <a:pos x="231" y="1"/>
              </a:cxn>
              <a:cxn ang="0">
                <a:pos x="159" y="20"/>
              </a:cxn>
              <a:cxn ang="0">
                <a:pos x="120" y="44"/>
              </a:cxn>
              <a:cxn ang="0">
                <a:pos x="77" y="68"/>
              </a:cxn>
              <a:cxn ang="0">
                <a:pos x="39" y="102"/>
              </a:cxn>
              <a:cxn ang="0">
                <a:pos x="19" y="150"/>
              </a:cxn>
              <a:cxn ang="0">
                <a:pos x="10" y="222"/>
              </a:cxn>
              <a:cxn ang="0">
                <a:pos x="5" y="279"/>
              </a:cxn>
              <a:cxn ang="0">
                <a:pos x="43" y="351"/>
              </a:cxn>
              <a:cxn ang="0">
                <a:pos x="53" y="366"/>
              </a:cxn>
              <a:cxn ang="0">
                <a:pos x="82" y="380"/>
              </a:cxn>
              <a:cxn ang="0">
                <a:pos x="154" y="428"/>
              </a:cxn>
              <a:cxn ang="0">
                <a:pos x="183" y="467"/>
              </a:cxn>
              <a:cxn ang="0">
                <a:pos x="245" y="543"/>
              </a:cxn>
              <a:cxn ang="0">
                <a:pos x="331" y="615"/>
              </a:cxn>
              <a:cxn ang="0">
                <a:pos x="408" y="687"/>
              </a:cxn>
              <a:cxn ang="0">
                <a:pos x="427" y="707"/>
              </a:cxn>
              <a:cxn ang="0">
                <a:pos x="456" y="711"/>
              </a:cxn>
              <a:cxn ang="0">
                <a:pos x="451" y="735"/>
              </a:cxn>
              <a:cxn ang="0">
                <a:pos x="447" y="750"/>
              </a:cxn>
            </a:cxnLst>
            <a:rect l="0" t="0" r="r" b="b"/>
            <a:pathLst>
              <a:path w="630" h="750">
                <a:moveTo>
                  <a:pt x="629" y="140"/>
                </a:moveTo>
                <a:cubicBezTo>
                  <a:pt x="627" y="134"/>
                  <a:pt x="630" y="124"/>
                  <a:pt x="624" y="121"/>
                </a:cubicBezTo>
                <a:cubicBezTo>
                  <a:pt x="608" y="111"/>
                  <a:pt x="490" y="102"/>
                  <a:pt x="485" y="102"/>
                </a:cubicBezTo>
                <a:cubicBezTo>
                  <a:pt x="464" y="98"/>
                  <a:pt x="448" y="88"/>
                  <a:pt x="427" y="83"/>
                </a:cubicBezTo>
                <a:cubicBezTo>
                  <a:pt x="422" y="78"/>
                  <a:pt x="419" y="72"/>
                  <a:pt x="413" y="68"/>
                </a:cubicBezTo>
                <a:cubicBezTo>
                  <a:pt x="409" y="65"/>
                  <a:pt x="403" y="67"/>
                  <a:pt x="399" y="63"/>
                </a:cubicBezTo>
                <a:cubicBezTo>
                  <a:pt x="374" y="38"/>
                  <a:pt x="418" y="57"/>
                  <a:pt x="379" y="44"/>
                </a:cubicBezTo>
                <a:cubicBezTo>
                  <a:pt x="367" y="3"/>
                  <a:pt x="270" y="26"/>
                  <a:pt x="255" y="25"/>
                </a:cubicBezTo>
                <a:cubicBezTo>
                  <a:pt x="229" y="20"/>
                  <a:pt x="247" y="2"/>
                  <a:pt x="231" y="1"/>
                </a:cubicBezTo>
                <a:cubicBezTo>
                  <a:pt x="215" y="0"/>
                  <a:pt x="178" y="13"/>
                  <a:pt x="159" y="20"/>
                </a:cubicBezTo>
                <a:cubicBezTo>
                  <a:pt x="147" y="38"/>
                  <a:pt x="140" y="37"/>
                  <a:pt x="120" y="44"/>
                </a:cubicBezTo>
                <a:cubicBezTo>
                  <a:pt x="107" y="53"/>
                  <a:pt x="92" y="62"/>
                  <a:pt x="77" y="68"/>
                </a:cubicBezTo>
                <a:cubicBezTo>
                  <a:pt x="68" y="72"/>
                  <a:pt x="39" y="102"/>
                  <a:pt x="39" y="102"/>
                </a:cubicBezTo>
                <a:cubicBezTo>
                  <a:pt x="0" y="141"/>
                  <a:pt x="46" y="110"/>
                  <a:pt x="19" y="150"/>
                </a:cubicBezTo>
                <a:cubicBezTo>
                  <a:pt x="7" y="175"/>
                  <a:pt x="12" y="201"/>
                  <a:pt x="10" y="222"/>
                </a:cubicBezTo>
                <a:cubicBezTo>
                  <a:pt x="8" y="243"/>
                  <a:pt x="0" y="258"/>
                  <a:pt x="5" y="279"/>
                </a:cubicBezTo>
                <a:cubicBezTo>
                  <a:pt x="16" y="313"/>
                  <a:pt x="20" y="332"/>
                  <a:pt x="43" y="351"/>
                </a:cubicBezTo>
                <a:cubicBezTo>
                  <a:pt x="48" y="355"/>
                  <a:pt x="48" y="362"/>
                  <a:pt x="53" y="366"/>
                </a:cubicBezTo>
                <a:cubicBezTo>
                  <a:pt x="61" y="373"/>
                  <a:pt x="73" y="374"/>
                  <a:pt x="82" y="380"/>
                </a:cubicBezTo>
                <a:cubicBezTo>
                  <a:pt x="106" y="396"/>
                  <a:pt x="129" y="413"/>
                  <a:pt x="154" y="428"/>
                </a:cubicBezTo>
                <a:cubicBezTo>
                  <a:pt x="164" y="445"/>
                  <a:pt x="177" y="448"/>
                  <a:pt x="183" y="467"/>
                </a:cubicBezTo>
                <a:cubicBezTo>
                  <a:pt x="189" y="511"/>
                  <a:pt x="203" y="531"/>
                  <a:pt x="245" y="543"/>
                </a:cubicBezTo>
                <a:cubicBezTo>
                  <a:pt x="274" y="566"/>
                  <a:pt x="299" y="594"/>
                  <a:pt x="331" y="615"/>
                </a:cubicBezTo>
                <a:cubicBezTo>
                  <a:pt x="346" y="661"/>
                  <a:pt x="377" y="655"/>
                  <a:pt x="408" y="687"/>
                </a:cubicBezTo>
                <a:cubicBezTo>
                  <a:pt x="414" y="694"/>
                  <a:pt x="419" y="703"/>
                  <a:pt x="427" y="707"/>
                </a:cubicBezTo>
                <a:cubicBezTo>
                  <a:pt x="436" y="711"/>
                  <a:pt x="446" y="710"/>
                  <a:pt x="456" y="711"/>
                </a:cubicBezTo>
                <a:cubicBezTo>
                  <a:pt x="454" y="719"/>
                  <a:pt x="453" y="727"/>
                  <a:pt x="451" y="735"/>
                </a:cubicBezTo>
                <a:cubicBezTo>
                  <a:pt x="450" y="740"/>
                  <a:pt x="447" y="750"/>
                  <a:pt x="447" y="750"/>
                </a:cubicBezTo>
              </a:path>
            </a:pathLst>
          </a:custGeom>
          <a:noFill/>
          <a:ln w="38100" cmpd="sng">
            <a:solidFill>
              <a:srgbClr val="99CC00"/>
            </a:solidFill>
            <a:round/>
          </a:ln>
          <a:effectLst/>
        </p:spPr>
        <p:txBody>
          <a:bodyPr wrap="none" anchor="ctr"/>
          <a:lstStyle/>
          <a:p>
            <a:endParaRPr lang="zh-CN" altLang="en-US" sz="1715"/>
          </a:p>
        </p:txBody>
      </p:sp>
      <p:sp>
        <p:nvSpPr>
          <p:cNvPr id="44" name="Freeform 35"/>
          <p:cNvSpPr/>
          <p:nvPr/>
        </p:nvSpPr>
        <p:spPr bwMode="auto">
          <a:xfrm>
            <a:off x="1719036" y="2450822"/>
            <a:ext cx="583595" cy="254000"/>
          </a:xfrm>
          <a:custGeom>
            <a:avLst/>
            <a:gdLst/>
            <a:ahLst/>
            <a:cxnLst>
              <a:cxn ang="0">
                <a:pos x="386" y="142"/>
              </a:cxn>
              <a:cxn ang="0">
                <a:pos x="308" y="163"/>
              </a:cxn>
              <a:cxn ang="0">
                <a:pos x="303" y="148"/>
              </a:cxn>
              <a:cxn ang="0">
                <a:pos x="293" y="134"/>
              </a:cxn>
              <a:cxn ang="0">
                <a:pos x="236" y="72"/>
              </a:cxn>
              <a:cxn ang="0">
                <a:pos x="173" y="48"/>
              </a:cxn>
              <a:cxn ang="0">
                <a:pos x="144" y="38"/>
              </a:cxn>
              <a:cxn ang="0">
                <a:pos x="130" y="24"/>
              </a:cxn>
              <a:cxn ang="0">
                <a:pos x="101" y="14"/>
              </a:cxn>
              <a:cxn ang="0">
                <a:pos x="44" y="24"/>
              </a:cxn>
              <a:cxn ang="0">
                <a:pos x="0" y="0"/>
              </a:cxn>
            </a:cxnLst>
            <a:rect l="0" t="0" r="r" b="b"/>
            <a:pathLst>
              <a:path w="386" h="168">
                <a:moveTo>
                  <a:pt x="386" y="142"/>
                </a:moveTo>
                <a:cubicBezTo>
                  <a:pt x="375" y="140"/>
                  <a:pt x="318" y="168"/>
                  <a:pt x="308" y="163"/>
                </a:cubicBezTo>
                <a:cubicBezTo>
                  <a:pt x="303" y="161"/>
                  <a:pt x="305" y="153"/>
                  <a:pt x="303" y="148"/>
                </a:cubicBezTo>
                <a:cubicBezTo>
                  <a:pt x="300" y="143"/>
                  <a:pt x="296" y="139"/>
                  <a:pt x="293" y="134"/>
                </a:cubicBezTo>
                <a:cubicBezTo>
                  <a:pt x="270" y="100"/>
                  <a:pt x="268" y="94"/>
                  <a:pt x="236" y="72"/>
                </a:cubicBezTo>
                <a:cubicBezTo>
                  <a:pt x="215" y="58"/>
                  <a:pt x="199" y="55"/>
                  <a:pt x="173" y="48"/>
                </a:cubicBezTo>
                <a:cubicBezTo>
                  <a:pt x="163" y="45"/>
                  <a:pt x="144" y="38"/>
                  <a:pt x="144" y="38"/>
                </a:cubicBezTo>
                <a:cubicBezTo>
                  <a:pt x="139" y="33"/>
                  <a:pt x="136" y="27"/>
                  <a:pt x="130" y="24"/>
                </a:cubicBezTo>
                <a:cubicBezTo>
                  <a:pt x="121" y="19"/>
                  <a:pt x="101" y="14"/>
                  <a:pt x="101" y="14"/>
                </a:cubicBezTo>
                <a:cubicBezTo>
                  <a:pt x="72" y="35"/>
                  <a:pt x="76" y="33"/>
                  <a:pt x="44" y="24"/>
                </a:cubicBezTo>
                <a:cubicBezTo>
                  <a:pt x="37" y="3"/>
                  <a:pt x="21" y="0"/>
                  <a:pt x="0" y="0"/>
                </a:cubicBezTo>
              </a:path>
            </a:pathLst>
          </a:custGeom>
          <a:noFill/>
          <a:ln w="28575" cmpd="sng">
            <a:solidFill>
              <a:srgbClr val="99CC00"/>
            </a:solidFill>
            <a:round/>
          </a:ln>
          <a:effectLst/>
        </p:spPr>
        <p:txBody>
          <a:bodyPr wrap="none" anchor="ctr"/>
          <a:lstStyle/>
          <a:p>
            <a:endParaRPr lang="zh-CN" altLang="en-US" sz="1715"/>
          </a:p>
        </p:txBody>
      </p:sp>
      <p:sp>
        <p:nvSpPr>
          <p:cNvPr id="45" name="Freeform 36"/>
          <p:cNvSpPr/>
          <p:nvPr/>
        </p:nvSpPr>
        <p:spPr bwMode="auto">
          <a:xfrm>
            <a:off x="1378858" y="2435703"/>
            <a:ext cx="355297" cy="130024"/>
          </a:xfrm>
          <a:custGeom>
            <a:avLst/>
            <a:gdLst/>
            <a:ahLst/>
            <a:cxnLst>
              <a:cxn ang="0">
                <a:pos x="235" y="5"/>
              </a:cxn>
              <a:cxn ang="0">
                <a:pos x="201" y="19"/>
              </a:cxn>
              <a:cxn ang="0">
                <a:pos x="173" y="38"/>
              </a:cxn>
              <a:cxn ang="0">
                <a:pos x="163" y="53"/>
              </a:cxn>
              <a:cxn ang="0">
                <a:pos x="149" y="62"/>
              </a:cxn>
              <a:cxn ang="0">
                <a:pos x="129" y="82"/>
              </a:cxn>
              <a:cxn ang="0">
                <a:pos x="96" y="77"/>
              </a:cxn>
              <a:cxn ang="0">
                <a:pos x="77" y="34"/>
              </a:cxn>
              <a:cxn ang="0">
                <a:pos x="0" y="0"/>
              </a:cxn>
            </a:cxnLst>
            <a:rect l="0" t="0" r="r" b="b"/>
            <a:pathLst>
              <a:path w="235" h="86">
                <a:moveTo>
                  <a:pt x="235" y="5"/>
                </a:moveTo>
                <a:cubicBezTo>
                  <a:pt x="228" y="7"/>
                  <a:pt x="207" y="16"/>
                  <a:pt x="201" y="19"/>
                </a:cubicBezTo>
                <a:cubicBezTo>
                  <a:pt x="191" y="24"/>
                  <a:pt x="173" y="38"/>
                  <a:pt x="173" y="38"/>
                </a:cubicBezTo>
                <a:cubicBezTo>
                  <a:pt x="170" y="43"/>
                  <a:pt x="167" y="49"/>
                  <a:pt x="163" y="53"/>
                </a:cubicBezTo>
                <a:cubicBezTo>
                  <a:pt x="159" y="57"/>
                  <a:pt x="152" y="58"/>
                  <a:pt x="149" y="62"/>
                </a:cubicBezTo>
                <a:cubicBezTo>
                  <a:pt x="130" y="86"/>
                  <a:pt x="161" y="71"/>
                  <a:pt x="129" y="82"/>
                </a:cubicBezTo>
                <a:cubicBezTo>
                  <a:pt x="118" y="80"/>
                  <a:pt x="105" y="84"/>
                  <a:pt x="96" y="77"/>
                </a:cubicBezTo>
                <a:cubicBezTo>
                  <a:pt x="84" y="67"/>
                  <a:pt x="89" y="44"/>
                  <a:pt x="77" y="34"/>
                </a:cubicBezTo>
                <a:cubicBezTo>
                  <a:pt x="59" y="18"/>
                  <a:pt x="25" y="0"/>
                  <a:pt x="0" y="0"/>
                </a:cubicBezTo>
              </a:path>
            </a:pathLst>
          </a:custGeom>
          <a:noFill/>
          <a:ln w="12700" cmpd="sng">
            <a:solidFill>
              <a:srgbClr val="99CC00"/>
            </a:solidFill>
            <a:round/>
          </a:ln>
          <a:effectLst/>
        </p:spPr>
        <p:txBody>
          <a:bodyPr wrap="none" anchor="ctr"/>
          <a:lstStyle/>
          <a:p>
            <a:endParaRPr lang="zh-CN" altLang="en-US" sz="1715"/>
          </a:p>
        </p:txBody>
      </p:sp>
      <p:sp>
        <p:nvSpPr>
          <p:cNvPr id="46" name="Freeform 37"/>
          <p:cNvSpPr/>
          <p:nvPr/>
        </p:nvSpPr>
        <p:spPr bwMode="auto">
          <a:xfrm>
            <a:off x="1247321" y="2189263"/>
            <a:ext cx="152703" cy="257024"/>
          </a:xfrm>
          <a:custGeom>
            <a:avLst/>
            <a:gdLst/>
            <a:ahLst/>
            <a:cxnLst>
              <a:cxn ang="0">
                <a:pos x="101" y="168"/>
              </a:cxn>
              <a:cxn ang="0">
                <a:pos x="44" y="153"/>
              </a:cxn>
              <a:cxn ang="0">
                <a:pos x="24" y="125"/>
              </a:cxn>
              <a:cxn ang="0">
                <a:pos x="0" y="0"/>
              </a:cxn>
            </a:cxnLst>
            <a:rect l="0" t="0" r="r" b="b"/>
            <a:pathLst>
              <a:path w="101" h="170">
                <a:moveTo>
                  <a:pt x="101" y="168"/>
                </a:moveTo>
                <a:cubicBezTo>
                  <a:pt x="78" y="165"/>
                  <a:pt x="59" y="170"/>
                  <a:pt x="44" y="153"/>
                </a:cubicBezTo>
                <a:cubicBezTo>
                  <a:pt x="36" y="144"/>
                  <a:pt x="24" y="125"/>
                  <a:pt x="24" y="125"/>
                </a:cubicBezTo>
                <a:cubicBezTo>
                  <a:pt x="15" y="90"/>
                  <a:pt x="27" y="13"/>
                  <a:pt x="0" y="0"/>
                </a:cubicBezTo>
              </a:path>
            </a:pathLst>
          </a:custGeom>
          <a:noFill/>
          <a:ln w="9525" cmpd="sng">
            <a:solidFill>
              <a:srgbClr val="99CC00"/>
            </a:solidFill>
            <a:round/>
          </a:ln>
          <a:effectLst/>
        </p:spPr>
        <p:txBody>
          <a:bodyPr wrap="none" anchor="ctr"/>
          <a:lstStyle/>
          <a:p>
            <a:endParaRPr lang="zh-CN" altLang="en-US" sz="1715"/>
          </a:p>
        </p:txBody>
      </p:sp>
      <p:sp>
        <p:nvSpPr>
          <p:cNvPr id="47" name="Freeform 38"/>
          <p:cNvSpPr/>
          <p:nvPr/>
        </p:nvSpPr>
        <p:spPr bwMode="auto">
          <a:xfrm>
            <a:off x="928310" y="1826406"/>
            <a:ext cx="326571" cy="355297"/>
          </a:xfrm>
          <a:custGeom>
            <a:avLst/>
            <a:gdLst/>
            <a:ahLst/>
            <a:cxnLst>
              <a:cxn ang="0">
                <a:pos x="216" y="235"/>
              </a:cxn>
              <a:cxn ang="0">
                <a:pos x="115" y="182"/>
              </a:cxn>
              <a:cxn ang="0">
                <a:pos x="77" y="96"/>
              </a:cxn>
              <a:cxn ang="0">
                <a:pos x="53" y="57"/>
              </a:cxn>
              <a:cxn ang="0">
                <a:pos x="0" y="0"/>
              </a:cxn>
            </a:cxnLst>
            <a:rect l="0" t="0" r="r" b="b"/>
            <a:pathLst>
              <a:path w="216" h="235">
                <a:moveTo>
                  <a:pt x="216" y="235"/>
                </a:moveTo>
                <a:cubicBezTo>
                  <a:pt x="183" y="212"/>
                  <a:pt x="142" y="215"/>
                  <a:pt x="115" y="182"/>
                </a:cubicBezTo>
                <a:cubicBezTo>
                  <a:pt x="95" y="157"/>
                  <a:pt x="95" y="122"/>
                  <a:pt x="77" y="96"/>
                </a:cubicBezTo>
                <a:cubicBezTo>
                  <a:pt x="65" y="62"/>
                  <a:pt x="75" y="73"/>
                  <a:pt x="53" y="57"/>
                </a:cubicBezTo>
                <a:cubicBezTo>
                  <a:pt x="44" y="32"/>
                  <a:pt x="24" y="12"/>
                  <a:pt x="0" y="0"/>
                </a:cubicBezTo>
              </a:path>
            </a:pathLst>
          </a:custGeom>
          <a:noFill/>
          <a:ln w="6350" cmpd="sng">
            <a:solidFill>
              <a:srgbClr val="99CC00"/>
            </a:solidFill>
            <a:round/>
          </a:ln>
          <a:effectLst/>
        </p:spPr>
        <p:txBody>
          <a:bodyPr wrap="none" anchor="ctr"/>
          <a:lstStyle/>
          <a:p>
            <a:endParaRPr lang="zh-CN" altLang="en-US" sz="1715"/>
          </a:p>
        </p:txBody>
      </p:sp>
      <p:sp>
        <p:nvSpPr>
          <p:cNvPr id="48" name="Freeform 39"/>
          <p:cNvSpPr/>
          <p:nvPr/>
        </p:nvSpPr>
        <p:spPr bwMode="auto">
          <a:xfrm>
            <a:off x="842131" y="3110012"/>
            <a:ext cx="7706179" cy="2741084"/>
          </a:xfrm>
          <a:custGeom>
            <a:avLst/>
            <a:gdLst/>
            <a:ahLst/>
            <a:cxnLst>
              <a:cxn ang="0">
                <a:pos x="4857" y="44"/>
              </a:cxn>
              <a:cxn ang="0">
                <a:pos x="4742" y="20"/>
              </a:cxn>
              <a:cxn ang="0">
                <a:pos x="4512" y="178"/>
              </a:cxn>
              <a:cxn ang="0">
                <a:pos x="4444" y="269"/>
              </a:cxn>
              <a:cxn ang="0">
                <a:pos x="4315" y="456"/>
              </a:cxn>
              <a:cxn ang="0">
                <a:pos x="4185" y="615"/>
              </a:cxn>
              <a:cxn ang="0">
                <a:pos x="4108" y="692"/>
              </a:cxn>
              <a:cxn ang="0">
                <a:pos x="3926" y="759"/>
              </a:cxn>
              <a:cxn ang="0">
                <a:pos x="3840" y="653"/>
              </a:cxn>
              <a:cxn ang="0">
                <a:pos x="3696" y="538"/>
              </a:cxn>
              <a:cxn ang="0">
                <a:pos x="3600" y="576"/>
              </a:cxn>
              <a:cxn ang="0">
                <a:pos x="3556" y="716"/>
              </a:cxn>
              <a:cxn ang="0">
                <a:pos x="3408" y="807"/>
              </a:cxn>
              <a:cxn ang="0">
                <a:pos x="3321" y="855"/>
              </a:cxn>
              <a:cxn ang="0">
                <a:pos x="3177" y="730"/>
              </a:cxn>
              <a:cxn ang="0">
                <a:pos x="3091" y="653"/>
              </a:cxn>
              <a:cxn ang="0">
                <a:pos x="2860" y="500"/>
              </a:cxn>
              <a:cxn ang="0">
                <a:pos x="2726" y="432"/>
              </a:cxn>
              <a:cxn ang="0">
                <a:pos x="2284" y="500"/>
              </a:cxn>
              <a:cxn ang="0">
                <a:pos x="2164" y="672"/>
              </a:cxn>
              <a:cxn ang="0">
                <a:pos x="2035" y="788"/>
              </a:cxn>
              <a:cxn ang="0">
                <a:pos x="1804" y="884"/>
              </a:cxn>
              <a:cxn ang="0">
                <a:pos x="1737" y="951"/>
              </a:cxn>
              <a:cxn ang="0">
                <a:pos x="1579" y="1042"/>
              </a:cxn>
              <a:cxn ang="0">
                <a:pos x="1430" y="1044"/>
              </a:cxn>
              <a:cxn ang="0">
                <a:pos x="1228" y="1076"/>
              </a:cxn>
              <a:cxn ang="0">
                <a:pos x="1204" y="1157"/>
              </a:cxn>
              <a:cxn ang="0">
                <a:pos x="1106" y="1289"/>
              </a:cxn>
              <a:cxn ang="0">
                <a:pos x="988" y="1412"/>
              </a:cxn>
              <a:cxn ang="0">
                <a:pos x="984" y="1553"/>
              </a:cxn>
              <a:cxn ang="0">
                <a:pos x="842" y="1702"/>
              </a:cxn>
              <a:cxn ang="0">
                <a:pos x="746" y="1788"/>
              </a:cxn>
              <a:cxn ang="0">
                <a:pos x="700" y="1623"/>
              </a:cxn>
              <a:cxn ang="0">
                <a:pos x="501" y="1702"/>
              </a:cxn>
              <a:cxn ang="0">
                <a:pos x="364" y="1661"/>
              </a:cxn>
              <a:cxn ang="0">
                <a:pos x="417" y="1431"/>
              </a:cxn>
              <a:cxn ang="0">
                <a:pos x="259" y="1450"/>
              </a:cxn>
              <a:cxn ang="0">
                <a:pos x="144" y="1133"/>
              </a:cxn>
              <a:cxn ang="0">
                <a:pos x="163" y="816"/>
              </a:cxn>
              <a:cxn ang="0">
                <a:pos x="124" y="605"/>
              </a:cxn>
              <a:cxn ang="0">
                <a:pos x="163" y="442"/>
              </a:cxn>
              <a:cxn ang="0">
                <a:pos x="124" y="394"/>
              </a:cxn>
              <a:cxn ang="0">
                <a:pos x="96" y="308"/>
              </a:cxn>
              <a:cxn ang="0">
                <a:pos x="134" y="269"/>
              </a:cxn>
              <a:cxn ang="0">
                <a:pos x="105" y="96"/>
              </a:cxn>
              <a:cxn ang="0">
                <a:pos x="19" y="39"/>
              </a:cxn>
            </a:cxnLst>
            <a:rect l="0" t="0" r="r" b="b"/>
            <a:pathLst>
              <a:path w="5097" h="1813">
                <a:moveTo>
                  <a:pt x="5097" y="106"/>
                </a:moveTo>
                <a:cubicBezTo>
                  <a:pt x="5010" y="49"/>
                  <a:pt x="4970" y="51"/>
                  <a:pt x="4857" y="44"/>
                </a:cubicBezTo>
                <a:cubicBezTo>
                  <a:pt x="4838" y="38"/>
                  <a:pt x="4819" y="16"/>
                  <a:pt x="4800" y="10"/>
                </a:cubicBezTo>
                <a:cubicBezTo>
                  <a:pt x="4790" y="7"/>
                  <a:pt x="4742" y="20"/>
                  <a:pt x="4742" y="20"/>
                </a:cubicBezTo>
                <a:cubicBezTo>
                  <a:pt x="4707" y="26"/>
                  <a:pt x="4598" y="42"/>
                  <a:pt x="4560" y="68"/>
                </a:cubicBezTo>
                <a:cubicBezTo>
                  <a:pt x="4550" y="91"/>
                  <a:pt x="4526" y="149"/>
                  <a:pt x="4512" y="178"/>
                </a:cubicBezTo>
                <a:cubicBezTo>
                  <a:pt x="4478" y="284"/>
                  <a:pt x="4520" y="148"/>
                  <a:pt x="4473" y="240"/>
                </a:cubicBezTo>
                <a:cubicBezTo>
                  <a:pt x="4464" y="258"/>
                  <a:pt x="4451" y="250"/>
                  <a:pt x="4444" y="269"/>
                </a:cubicBezTo>
                <a:cubicBezTo>
                  <a:pt x="4437" y="290"/>
                  <a:pt x="4412" y="311"/>
                  <a:pt x="4396" y="327"/>
                </a:cubicBezTo>
                <a:cubicBezTo>
                  <a:pt x="4361" y="362"/>
                  <a:pt x="4351" y="421"/>
                  <a:pt x="4315" y="456"/>
                </a:cubicBezTo>
                <a:cubicBezTo>
                  <a:pt x="4301" y="500"/>
                  <a:pt x="4258" y="500"/>
                  <a:pt x="4233" y="538"/>
                </a:cubicBezTo>
                <a:cubicBezTo>
                  <a:pt x="4223" y="571"/>
                  <a:pt x="4204" y="586"/>
                  <a:pt x="4185" y="615"/>
                </a:cubicBezTo>
                <a:cubicBezTo>
                  <a:pt x="4162" y="690"/>
                  <a:pt x="4197" y="604"/>
                  <a:pt x="4147" y="653"/>
                </a:cubicBezTo>
                <a:cubicBezTo>
                  <a:pt x="4093" y="706"/>
                  <a:pt x="4187" y="665"/>
                  <a:pt x="4108" y="692"/>
                </a:cubicBezTo>
                <a:cubicBezTo>
                  <a:pt x="4081" y="732"/>
                  <a:pt x="4058" y="754"/>
                  <a:pt x="4012" y="768"/>
                </a:cubicBezTo>
                <a:cubicBezTo>
                  <a:pt x="3983" y="765"/>
                  <a:pt x="3953" y="768"/>
                  <a:pt x="3926" y="759"/>
                </a:cubicBezTo>
                <a:cubicBezTo>
                  <a:pt x="3888" y="746"/>
                  <a:pt x="3887" y="697"/>
                  <a:pt x="3868" y="672"/>
                </a:cubicBezTo>
                <a:cubicBezTo>
                  <a:pt x="3861" y="663"/>
                  <a:pt x="3849" y="659"/>
                  <a:pt x="3840" y="653"/>
                </a:cubicBezTo>
                <a:cubicBezTo>
                  <a:pt x="3827" y="615"/>
                  <a:pt x="3821" y="599"/>
                  <a:pt x="3782" y="586"/>
                </a:cubicBezTo>
                <a:cubicBezTo>
                  <a:pt x="3754" y="544"/>
                  <a:pt x="3744" y="551"/>
                  <a:pt x="3696" y="538"/>
                </a:cubicBezTo>
                <a:cubicBezTo>
                  <a:pt x="3667" y="541"/>
                  <a:pt x="3636" y="537"/>
                  <a:pt x="3609" y="548"/>
                </a:cubicBezTo>
                <a:cubicBezTo>
                  <a:pt x="3600" y="552"/>
                  <a:pt x="3605" y="568"/>
                  <a:pt x="3600" y="576"/>
                </a:cubicBezTo>
                <a:cubicBezTo>
                  <a:pt x="3591" y="591"/>
                  <a:pt x="3555" y="625"/>
                  <a:pt x="3542" y="634"/>
                </a:cubicBezTo>
                <a:cubicBezTo>
                  <a:pt x="3532" y="662"/>
                  <a:pt x="3569" y="690"/>
                  <a:pt x="3556" y="716"/>
                </a:cubicBezTo>
                <a:cubicBezTo>
                  <a:pt x="3552" y="723"/>
                  <a:pt x="3465" y="751"/>
                  <a:pt x="3456" y="759"/>
                </a:cubicBezTo>
                <a:cubicBezTo>
                  <a:pt x="3439" y="774"/>
                  <a:pt x="3424" y="791"/>
                  <a:pt x="3408" y="807"/>
                </a:cubicBezTo>
                <a:cubicBezTo>
                  <a:pt x="3401" y="813"/>
                  <a:pt x="3388" y="826"/>
                  <a:pt x="3388" y="826"/>
                </a:cubicBezTo>
                <a:cubicBezTo>
                  <a:pt x="3373" y="875"/>
                  <a:pt x="3366" y="885"/>
                  <a:pt x="3321" y="855"/>
                </a:cubicBezTo>
                <a:cubicBezTo>
                  <a:pt x="3295" y="815"/>
                  <a:pt x="3260" y="794"/>
                  <a:pt x="3216" y="778"/>
                </a:cubicBezTo>
                <a:cubicBezTo>
                  <a:pt x="3190" y="702"/>
                  <a:pt x="3229" y="795"/>
                  <a:pt x="3177" y="730"/>
                </a:cubicBezTo>
                <a:cubicBezTo>
                  <a:pt x="3171" y="722"/>
                  <a:pt x="3173" y="710"/>
                  <a:pt x="3168" y="701"/>
                </a:cubicBezTo>
                <a:cubicBezTo>
                  <a:pt x="3152" y="675"/>
                  <a:pt x="3118" y="662"/>
                  <a:pt x="3091" y="653"/>
                </a:cubicBezTo>
                <a:cubicBezTo>
                  <a:pt x="3035" y="597"/>
                  <a:pt x="3019" y="619"/>
                  <a:pt x="2947" y="634"/>
                </a:cubicBezTo>
                <a:cubicBezTo>
                  <a:pt x="2936" y="543"/>
                  <a:pt x="2945" y="526"/>
                  <a:pt x="2860" y="500"/>
                </a:cubicBezTo>
                <a:cubicBezTo>
                  <a:pt x="2840" y="479"/>
                  <a:pt x="2811" y="464"/>
                  <a:pt x="2784" y="452"/>
                </a:cubicBezTo>
                <a:cubicBezTo>
                  <a:pt x="2765" y="444"/>
                  <a:pt x="2726" y="432"/>
                  <a:pt x="2726" y="432"/>
                </a:cubicBezTo>
                <a:cubicBezTo>
                  <a:pt x="2606" y="441"/>
                  <a:pt x="2491" y="461"/>
                  <a:pt x="2371" y="471"/>
                </a:cubicBezTo>
                <a:cubicBezTo>
                  <a:pt x="2342" y="480"/>
                  <a:pt x="2284" y="500"/>
                  <a:pt x="2284" y="500"/>
                </a:cubicBezTo>
                <a:cubicBezTo>
                  <a:pt x="2261" y="534"/>
                  <a:pt x="2263" y="582"/>
                  <a:pt x="2227" y="605"/>
                </a:cubicBezTo>
                <a:cubicBezTo>
                  <a:pt x="2183" y="673"/>
                  <a:pt x="2212" y="640"/>
                  <a:pt x="2164" y="672"/>
                </a:cubicBezTo>
                <a:cubicBezTo>
                  <a:pt x="2142" y="739"/>
                  <a:pt x="2174" y="727"/>
                  <a:pt x="2126" y="744"/>
                </a:cubicBezTo>
                <a:cubicBezTo>
                  <a:pt x="2097" y="788"/>
                  <a:pt x="2068" y="753"/>
                  <a:pt x="2035" y="788"/>
                </a:cubicBezTo>
                <a:cubicBezTo>
                  <a:pt x="2020" y="831"/>
                  <a:pt x="2028" y="832"/>
                  <a:pt x="1982" y="816"/>
                </a:cubicBezTo>
                <a:cubicBezTo>
                  <a:pt x="1910" y="840"/>
                  <a:pt x="1863" y="864"/>
                  <a:pt x="1804" y="884"/>
                </a:cubicBezTo>
                <a:cubicBezTo>
                  <a:pt x="1748" y="966"/>
                  <a:pt x="1824" y="867"/>
                  <a:pt x="1756" y="922"/>
                </a:cubicBezTo>
                <a:cubicBezTo>
                  <a:pt x="1747" y="929"/>
                  <a:pt x="1746" y="943"/>
                  <a:pt x="1737" y="951"/>
                </a:cubicBezTo>
                <a:cubicBezTo>
                  <a:pt x="1688" y="994"/>
                  <a:pt x="1655" y="998"/>
                  <a:pt x="1593" y="1008"/>
                </a:cubicBezTo>
                <a:cubicBezTo>
                  <a:pt x="1571" y="1023"/>
                  <a:pt x="1592" y="1032"/>
                  <a:pt x="1579" y="1042"/>
                </a:cubicBezTo>
                <a:cubicBezTo>
                  <a:pt x="1566" y="1052"/>
                  <a:pt x="1539" y="1066"/>
                  <a:pt x="1514" y="1066"/>
                </a:cubicBezTo>
                <a:cubicBezTo>
                  <a:pt x="1503" y="1069"/>
                  <a:pt x="1439" y="1037"/>
                  <a:pt x="1430" y="1044"/>
                </a:cubicBezTo>
                <a:cubicBezTo>
                  <a:pt x="1422" y="1050"/>
                  <a:pt x="1382" y="1073"/>
                  <a:pt x="1372" y="1076"/>
                </a:cubicBezTo>
                <a:cubicBezTo>
                  <a:pt x="1369" y="1076"/>
                  <a:pt x="1257" y="1053"/>
                  <a:pt x="1228" y="1076"/>
                </a:cubicBezTo>
                <a:cubicBezTo>
                  <a:pt x="1220" y="1082"/>
                  <a:pt x="1225" y="1096"/>
                  <a:pt x="1219" y="1104"/>
                </a:cubicBezTo>
                <a:cubicBezTo>
                  <a:pt x="1198" y="1133"/>
                  <a:pt x="1231" y="1138"/>
                  <a:pt x="1204" y="1157"/>
                </a:cubicBezTo>
                <a:cubicBezTo>
                  <a:pt x="1180" y="1227"/>
                  <a:pt x="1142" y="1149"/>
                  <a:pt x="1106" y="1220"/>
                </a:cubicBezTo>
                <a:cubicBezTo>
                  <a:pt x="1097" y="1238"/>
                  <a:pt x="1116" y="1272"/>
                  <a:pt x="1106" y="1289"/>
                </a:cubicBezTo>
                <a:cubicBezTo>
                  <a:pt x="1092" y="1312"/>
                  <a:pt x="1079" y="1333"/>
                  <a:pt x="1058" y="1347"/>
                </a:cubicBezTo>
                <a:cubicBezTo>
                  <a:pt x="1032" y="1386"/>
                  <a:pt x="1026" y="1386"/>
                  <a:pt x="988" y="1412"/>
                </a:cubicBezTo>
                <a:cubicBezTo>
                  <a:pt x="974" y="1439"/>
                  <a:pt x="982" y="1465"/>
                  <a:pt x="981" y="1488"/>
                </a:cubicBezTo>
                <a:cubicBezTo>
                  <a:pt x="980" y="1511"/>
                  <a:pt x="996" y="1513"/>
                  <a:pt x="984" y="1553"/>
                </a:cubicBezTo>
                <a:cubicBezTo>
                  <a:pt x="959" y="1628"/>
                  <a:pt x="966" y="1709"/>
                  <a:pt x="907" y="1726"/>
                </a:cubicBezTo>
                <a:cubicBezTo>
                  <a:pt x="889" y="1744"/>
                  <a:pt x="864" y="1708"/>
                  <a:pt x="842" y="1702"/>
                </a:cubicBezTo>
                <a:cubicBezTo>
                  <a:pt x="821" y="1706"/>
                  <a:pt x="796" y="1738"/>
                  <a:pt x="780" y="1752"/>
                </a:cubicBezTo>
                <a:cubicBezTo>
                  <a:pt x="763" y="1763"/>
                  <a:pt x="756" y="1782"/>
                  <a:pt x="746" y="1788"/>
                </a:cubicBezTo>
                <a:cubicBezTo>
                  <a:pt x="736" y="1794"/>
                  <a:pt x="728" y="1813"/>
                  <a:pt x="720" y="1786"/>
                </a:cubicBezTo>
                <a:cubicBezTo>
                  <a:pt x="702" y="1734"/>
                  <a:pt x="733" y="1666"/>
                  <a:pt x="700" y="1623"/>
                </a:cubicBezTo>
                <a:cubicBezTo>
                  <a:pt x="682" y="1600"/>
                  <a:pt x="643" y="1629"/>
                  <a:pt x="614" y="1632"/>
                </a:cubicBezTo>
                <a:cubicBezTo>
                  <a:pt x="578" y="1670"/>
                  <a:pt x="547" y="1676"/>
                  <a:pt x="501" y="1702"/>
                </a:cubicBezTo>
                <a:cubicBezTo>
                  <a:pt x="476" y="1710"/>
                  <a:pt x="486" y="1719"/>
                  <a:pt x="463" y="1712"/>
                </a:cubicBezTo>
                <a:cubicBezTo>
                  <a:pt x="440" y="1705"/>
                  <a:pt x="379" y="1697"/>
                  <a:pt x="364" y="1661"/>
                </a:cubicBezTo>
                <a:cubicBezTo>
                  <a:pt x="348" y="1608"/>
                  <a:pt x="366" y="1552"/>
                  <a:pt x="372" y="1498"/>
                </a:cubicBezTo>
                <a:cubicBezTo>
                  <a:pt x="376" y="1456"/>
                  <a:pt x="407" y="1476"/>
                  <a:pt x="417" y="1431"/>
                </a:cubicBezTo>
                <a:cubicBezTo>
                  <a:pt x="427" y="1386"/>
                  <a:pt x="458" y="1226"/>
                  <a:pt x="432" y="1229"/>
                </a:cubicBezTo>
                <a:cubicBezTo>
                  <a:pt x="406" y="1232"/>
                  <a:pt x="297" y="1442"/>
                  <a:pt x="259" y="1450"/>
                </a:cubicBezTo>
                <a:cubicBezTo>
                  <a:pt x="205" y="1396"/>
                  <a:pt x="215" y="1363"/>
                  <a:pt x="201" y="1277"/>
                </a:cubicBezTo>
                <a:cubicBezTo>
                  <a:pt x="193" y="1230"/>
                  <a:pt x="170" y="1173"/>
                  <a:pt x="144" y="1133"/>
                </a:cubicBezTo>
                <a:cubicBezTo>
                  <a:pt x="132" y="1031"/>
                  <a:pt x="142" y="950"/>
                  <a:pt x="172" y="855"/>
                </a:cubicBezTo>
                <a:cubicBezTo>
                  <a:pt x="169" y="842"/>
                  <a:pt x="168" y="828"/>
                  <a:pt x="163" y="816"/>
                </a:cubicBezTo>
                <a:cubicBezTo>
                  <a:pt x="159" y="806"/>
                  <a:pt x="146" y="799"/>
                  <a:pt x="144" y="788"/>
                </a:cubicBezTo>
                <a:cubicBezTo>
                  <a:pt x="105" y="540"/>
                  <a:pt x="156" y="699"/>
                  <a:pt x="124" y="605"/>
                </a:cubicBezTo>
                <a:cubicBezTo>
                  <a:pt x="148" y="582"/>
                  <a:pt x="153" y="556"/>
                  <a:pt x="172" y="528"/>
                </a:cubicBezTo>
                <a:cubicBezTo>
                  <a:pt x="169" y="499"/>
                  <a:pt x="173" y="469"/>
                  <a:pt x="163" y="442"/>
                </a:cubicBezTo>
                <a:cubicBezTo>
                  <a:pt x="159" y="431"/>
                  <a:pt x="141" y="432"/>
                  <a:pt x="134" y="423"/>
                </a:cubicBezTo>
                <a:cubicBezTo>
                  <a:pt x="128" y="415"/>
                  <a:pt x="127" y="404"/>
                  <a:pt x="124" y="394"/>
                </a:cubicBezTo>
                <a:cubicBezTo>
                  <a:pt x="118" y="375"/>
                  <a:pt x="111" y="355"/>
                  <a:pt x="105" y="336"/>
                </a:cubicBezTo>
                <a:cubicBezTo>
                  <a:pt x="102" y="327"/>
                  <a:pt x="96" y="308"/>
                  <a:pt x="96" y="308"/>
                </a:cubicBezTo>
                <a:cubicBezTo>
                  <a:pt x="99" y="298"/>
                  <a:pt x="98" y="286"/>
                  <a:pt x="105" y="279"/>
                </a:cubicBezTo>
                <a:cubicBezTo>
                  <a:pt x="112" y="272"/>
                  <a:pt x="128" y="277"/>
                  <a:pt x="134" y="269"/>
                </a:cubicBezTo>
                <a:cubicBezTo>
                  <a:pt x="146" y="253"/>
                  <a:pt x="153" y="212"/>
                  <a:pt x="153" y="212"/>
                </a:cubicBezTo>
                <a:cubicBezTo>
                  <a:pt x="123" y="181"/>
                  <a:pt x="118" y="137"/>
                  <a:pt x="105" y="96"/>
                </a:cubicBezTo>
                <a:cubicBezTo>
                  <a:pt x="98" y="74"/>
                  <a:pt x="67" y="71"/>
                  <a:pt x="48" y="58"/>
                </a:cubicBezTo>
                <a:cubicBezTo>
                  <a:pt x="38" y="52"/>
                  <a:pt x="19" y="39"/>
                  <a:pt x="19" y="39"/>
                </a:cubicBezTo>
                <a:cubicBezTo>
                  <a:pt x="8" y="6"/>
                  <a:pt x="16" y="18"/>
                  <a:pt x="0" y="0"/>
                </a:cubicBezTo>
              </a:path>
            </a:pathLst>
          </a:custGeom>
          <a:noFill/>
          <a:ln w="38100" cmpd="sng">
            <a:solidFill>
              <a:srgbClr val="99CC00"/>
            </a:solidFill>
            <a:round/>
          </a:ln>
          <a:effectLst/>
        </p:spPr>
        <p:txBody>
          <a:bodyPr wrap="none" anchor="ctr"/>
          <a:lstStyle/>
          <a:p>
            <a:endParaRPr lang="zh-CN" altLang="en-US" sz="1715"/>
          </a:p>
        </p:txBody>
      </p:sp>
      <p:sp>
        <p:nvSpPr>
          <p:cNvPr id="49" name="AutoShape 40"/>
          <p:cNvSpPr>
            <a:spLocks noChangeArrowheads="1"/>
          </p:cNvSpPr>
          <p:nvPr/>
        </p:nvSpPr>
        <p:spPr bwMode="auto">
          <a:xfrm>
            <a:off x="6850440" y="5665131"/>
            <a:ext cx="217714" cy="217714"/>
          </a:xfrm>
          <a:prstGeom prst="star5">
            <a:avLst/>
          </a:prstGeom>
          <a:solidFill>
            <a:srgbClr val="FF0000"/>
          </a:solidFill>
          <a:ln w="9525">
            <a:solidFill>
              <a:schemeClr val="tx1"/>
            </a:solidFill>
            <a:miter lim="800000"/>
          </a:ln>
          <a:effectLst/>
        </p:spPr>
        <p:txBody>
          <a:bodyPr wrap="none" anchor="ctr"/>
          <a:lstStyle/>
          <a:p>
            <a:endParaRPr lang="zh-CN" altLang="en-US" sz="1715"/>
          </a:p>
        </p:txBody>
      </p:sp>
      <p:sp>
        <p:nvSpPr>
          <p:cNvPr id="52" name="AutoShape 41"/>
          <p:cNvSpPr>
            <a:spLocks noChangeArrowheads="1"/>
          </p:cNvSpPr>
          <p:nvPr/>
        </p:nvSpPr>
        <p:spPr bwMode="auto">
          <a:xfrm>
            <a:off x="3657298" y="5592560"/>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3" name="AutoShape 42"/>
          <p:cNvSpPr>
            <a:spLocks noChangeArrowheads="1"/>
          </p:cNvSpPr>
          <p:nvPr/>
        </p:nvSpPr>
        <p:spPr bwMode="auto">
          <a:xfrm>
            <a:off x="2205869" y="4141131"/>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4" name="AutoShape 43"/>
          <p:cNvSpPr>
            <a:spLocks noChangeArrowheads="1"/>
          </p:cNvSpPr>
          <p:nvPr/>
        </p:nvSpPr>
        <p:spPr bwMode="auto">
          <a:xfrm>
            <a:off x="2133298" y="4431417"/>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5" name="AutoShape 44"/>
          <p:cNvSpPr>
            <a:spLocks noChangeArrowheads="1"/>
          </p:cNvSpPr>
          <p:nvPr/>
        </p:nvSpPr>
        <p:spPr bwMode="auto">
          <a:xfrm>
            <a:off x="2496155" y="3052560"/>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6" name="AutoShape 45"/>
          <p:cNvSpPr>
            <a:spLocks noChangeArrowheads="1"/>
          </p:cNvSpPr>
          <p:nvPr/>
        </p:nvSpPr>
        <p:spPr bwMode="auto">
          <a:xfrm>
            <a:off x="4237869" y="1238274"/>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7" name="Freeform 46"/>
          <p:cNvSpPr/>
          <p:nvPr/>
        </p:nvSpPr>
        <p:spPr bwMode="auto">
          <a:xfrm>
            <a:off x="3004155" y="4576560"/>
            <a:ext cx="456595" cy="710595"/>
          </a:xfrm>
          <a:custGeom>
            <a:avLst/>
            <a:gdLst/>
            <a:ahLst/>
            <a:cxnLst>
              <a:cxn ang="0">
                <a:pos x="268" y="0"/>
              </a:cxn>
              <a:cxn ang="0">
                <a:pos x="220" y="76"/>
              </a:cxn>
              <a:cxn ang="0">
                <a:pos x="283" y="216"/>
              </a:cxn>
              <a:cxn ang="0">
                <a:pos x="302" y="259"/>
              </a:cxn>
              <a:cxn ang="0">
                <a:pos x="273" y="345"/>
              </a:cxn>
              <a:cxn ang="0">
                <a:pos x="235" y="374"/>
              </a:cxn>
              <a:cxn ang="0">
                <a:pos x="206" y="364"/>
              </a:cxn>
              <a:cxn ang="0">
                <a:pos x="192" y="360"/>
              </a:cxn>
              <a:cxn ang="0">
                <a:pos x="163" y="350"/>
              </a:cxn>
              <a:cxn ang="0">
                <a:pos x="105" y="369"/>
              </a:cxn>
              <a:cxn ang="0">
                <a:pos x="67" y="398"/>
              </a:cxn>
              <a:cxn ang="0">
                <a:pos x="43" y="441"/>
              </a:cxn>
              <a:cxn ang="0">
                <a:pos x="14" y="460"/>
              </a:cxn>
              <a:cxn ang="0">
                <a:pos x="0" y="470"/>
              </a:cxn>
            </a:cxnLst>
            <a:rect l="0" t="0" r="r" b="b"/>
            <a:pathLst>
              <a:path w="302" h="470">
                <a:moveTo>
                  <a:pt x="268" y="0"/>
                </a:moveTo>
                <a:cubicBezTo>
                  <a:pt x="252" y="12"/>
                  <a:pt x="231" y="60"/>
                  <a:pt x="220" y="76"/>
                </a:cubicBezTo>
                <a:cubicBezTo>
                  <a:pt x="203" y="139"/>
                  <a:pt x="234" y="183"/>
                  <a:pt x="283" y="216"/>
                </a:cubicBezTo>
                <a:cubicBezTo>
                  <a:pt x="288" y="231"/>
                  <a:pt x="297" y="244"/>
                  <a:pt x="302" y="259"/>
                </a:cubicBezTo>
                <a:cubicBezTo>
                  <a:pt x="299" y="288"/>
                  <a:pt x="300" y="329"/>
                  <a:pt x="273" y="345"/>
                </a:cubicBezTo>
                <a:cubicBezTo>
                  <a:pt x="262" y="364"/>
                  <a:pt x="252" y="362"/>
                  <a:pt x="235" y="374"/>
                </a:cubicBezTo>
                <a:cubicBezTo>
                  <a:pt x="225" y="371"/>
                  <a:pt x="216" y="367"/>
                  <a:pt x="206" y="364"/>
                </a:cubicBezTo>
                <a:cubicBezTo>
                  <a:pt x="201" y="363"/>
                  <a:pt x="197" y="362"/>
                  <a:pt x="192" y="360"/>
                </a:cubicBezTo>
                <a:cubicBezTo>
                  <a:pt x="182" y="357"/>
                  <a:pt x="163" y="350"/>
                  <a:pt x="163" y="350"/>
                </a:cubicBezTo>
                <a:cubicBezTo>
                  <a:pt x="139" y="354"/>
                  <a:pt x="125" y="356"/>
                  <a:pt x="105" y="369"/>
                </a:cubicBezTo>
                <a:cubicBezTo>
                  <a:pt x="89" y="379"/>
                  <a:pt x="85" y="392"/>
                  <a:pt x="67" y="398"/>
                </a:cubicBezTo>
                <a:cubicBezTo>
                  <a:pt x="58" y="423"/>
                  <a:pt x="65" y="408"/>
                  <a:pt x="43" y="441"/>
                </a:cubicBezTo>
                <a:cubicBezTo>
                  <a:pt x="37" y="451"/>
                  <a:pt x="24" y="454"/>
                  <a:pt x="14" y="460"/>
                </a:cubicBezTo>
                <a:cubicBezTo>
                  <a:pt x="9" y="463"/>
                  <a:pt x="0" y="470"/>
                  <a:pt x="0" y="470"/>
                </a:cubicBezTo>
              </a:path>
            </a:pathLst>
          </a:custGeom>
          <a:noFill/>
          <a:ln w="28575" cmpd="sng">
            <a:solidFill>
              <a:srgbClr val="99CC00"/>
            </a:solidFill>
            <a:round/>
          </a:ln>
          <a:effectLst/>
        </p:spPr>
        <p:txBody>
          <a:bodyPr wrap="none" anchor="ctr"/>
          <a:lstStyle/>
          <a:p>
            <a:endParaRPr lang="zh-CN" altLang="en-US" sz="1715"/>
          </a:p>
        </p:txBody>
      </p:sp>
      <p:sp>
        <p:nvSpPr>
          <p:cNvPr id="62" name="Freeform 47"/>
          <p:cNvSpPr/>
          <p:nvPr/>
        </p:nvSpPr>
        <p:spPr bwMode="auto">
          <a:xfrm>
            <a:off x="5907012" y="5955417"/>
            <a:ext cx="72571" cy="435429"/>
          </a:xfrm>
          <a:custGeom>
            <a:avLst/>
            <a:gdLst/>
            <a:ahLst/>
            <a:cxnLst>
              <a:cxn ang="0">
                <a:pos x="48" y="0"/>
              </a:cxn>
              <a:cxn ang="0">
                <a:pos x="38" y="144"/>
              </a:cxn>
              <a:cxn ang="0">
                <a:pos x="0" y="288"/>
              </a:cxn>
            </a:cxnLst>
            <a:rect l="0" t="0" r="r" b="b"/>
            <a:pathLst>
              <a:path w="48" h="288">
                <a:moveTo>
                  <a:pt x="48" y="0"/>
                </a:moveTo>
                <a:lnTo>
                  <a:pt x="38" y="144"/>
                </a:lnTo>
                <a:lnTo>
                  <a:pt x="0"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67" name="Freeform 48"/>
          <p:cNvSpPr/>
          <p:nvPr/>
        </p:nvSpPr>
        <p:spPr bwMode="auto">
          <a:xfrm>
            <a:off x="6269869" y="5955417"/>
            <a:ext cx="72571" cy="435429"/>
          </a:xfrm>
          <a:custGeom>
            <a:avLst/>
            <a:gdLst/>
            <a:ahLst/>
            <a:cxnLst>
              <a:cxn ang="0">
                <a:pos x="48" y="0"/>
              </a:cxn>
              <a:cxn ang="0">
                <a:pos x="43" y="168"/>
              </a:cxn>
              <a:cxn ang="0">
                <a:pos x="0" y="288"/>
              </a:cxn>
            </a:cxnLst>
            <a:rect l="0" t="0" r="r" b="b"/>
            <a:pathLst>
              <a:path w="48" h="288">
                <a:moveTo>
                  <a:pt x="48" y="0"/>
                </a:moveTo>
                <a:lnTo>
                  <a:pt x="43" y="168"/>
                </a:lnTo>
                <a:lnTo>
                  <a:pt x="0"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4" name="Freeform 49"/>
          <p:cNvSpPr/>
          <p:nvPr/>
        </p:nvSpPr>
        <p:spPr bwMode="auto">
          <a:xfrm>
            <a:off x="6632726" y="5882846"/>
            <a:ext cx="28727" cy="435429"/>
          </a:xfrm>
          <a:custGeom>
            <a:avLst/>
            <a:gdLst/>
            <a:ahLst/>
            <a:cxnLst>
              <a:cxn ang="0">
                <a:pos x="0" y="0"/>
              </a:cxn>
              <a:cxn ang="0">
                <a:pos x="19" y="101"/>
              </a:cxn>
              <a:cxn ang="0">
                <a:pos x="19" y="187"/>
              </a:cxn>
              <a:cxn ang="0">
                <a:pos x="1" y="288"/>
              </a:cxn>
            </a:cxnLst>
            <a:rect l="0" t="0" r="r" b="b"/>
            <a:pathLst>
              <a:path w="19" h="288">
                <a:moveTo>
                  <a:pt x="0" y="0"/>
                </a:moveTo>
                <a:lnTo>
                  <a:pt x="19" y="101"/>
                </a:lnTo>
                <a:lnTo>
                  <a:pt x="19" y="187"/>
                </a:lnTo>
                <a:lnTo>
                  <a:pt x="1"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5" name="Freeform 50"/>
          <p:cNvSpPr/>
          <p:nvPr/>
        </p:nvSpPr>
        <p:spPr bwMode="auto">
          <a:xfrm>
            <a:off x="5108726" y="5737703"/>
            <a:ext cx="217714" cy="508000"/>
          </a:xfrm>
          <a:custGeom>
            <a:avLst/>
            <a:gdLst/>
            <a:ahLst/>
            <a:cxnLst>
              <a:cxn ang="0">
                <a:pos x="144" y="0"/>
              </a:cxn>
              <a:cxn ang="0">
                <a:pos x="101" y="125"/>
              </a:cxn>
              <a:cxn ang="0">
                <a:pos x="48" y="240"/>
              </a:cxn>
              <a:cxn ang="0">
                <a:pos x="0" y="336"/>
              </a:cxn>
            </a:cxnLst>
            <a:rect l="0" t="0" r="r" b="b"/>
            <a:pathLst>
              <a:path w="144" h="336">
                <a:moveTo>
                  <a:pt x="144" y="0"/>
                </a:moveTo>
                <a:lnTo>
                  <a:pt x="101" y="125"/>
                </a:lnTo>
                <a:lnTo>
                  <a:pt x="48" y="240"/>
                </a:lnTo>
                <a:lnTo>
                  <a:pt x="0" y="336"/>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6" name="Line 51"/>
          <p:cNvSpPr>
            <a:spLocks noChangeShapeType="1"/>
          </p:cNvSpPr>
          <p:nvPr/>
        </p:nvSpPr>
        <p:spPr bwMode="auto">
          <a:xfrm rot="17077253">
            <a:off x="5327197" y="5809519"/>
            <a:ext cx="1511" cy="72571"/>
          </a:xfrm>
          <a:prstGeom prst="line">
            <a:avLst/>
          </a:prstGeom>
          <a:noFill/>
          <a:ln w="38100">
            <a:solidFill>
              <a:schemeClr val="tx1"/>
            </a:solidFill>
            <a:round/>
          </a:ln>
          <a:effectLst/>
        </p:spPr>
        <p:txBody>
          <a:bodyPr wrap="none" anchor="ctr"/>
          <a:lstStyle/>
          <a:p>
            <a:endParaRPr lang="zh-CN" altLang="en-US" sz="1715"/>
          </a:p>
        </p:txBody>
      </p:sp>
      <p:sp>
        <p:nvSpPr>
          <p:cNvPr id="77" name="Line 52"/>
          <p:cNvSpPr>
            <a:spLocks noChangeShapeType="1"/>
          </p:cNvSpPr>
          <p:nvPr/>
        </p:nvSpPr>
        <p:spPr bwMode="auto">
          <a:xfrm>
            <a:off x="5253869" y="5955417"/>
            <a:ext cx="72571" cy="0"/>
          </a:xfrm>
          <a:prstGeom prst="line">
            <a:avLst/>
          </a:prstGeom>
          <a:noFill/>
          <a:ln w="38100">
            <a:solidFill>
              <a:schemeClr val="tx1"/>
            </a:solidFill>
            <a:round/>
          </a:ln>
          <a:effectLst/>
        </p:spPr>
        <p:txBody>
          <a:bodyPr wrap="none" anchor="ctr"/>
          <a:lstStyle/>
          <a:p>
            <a:endParaRPr lang="zh-CN" altLang="en-US" sz="1715"/>
          </a:p>
        </p:txBody>
      </p:sp>
      <p:sp>
        <p:nvSpPr>
          <p:cNvPr id="78" name="Line 53"/>
          <p:cNvSpPr>
            <a:spLocks noChangeShapeType="1"/>
          </p:cNvSpPr>
          <p:nvPr/>
        </p:nvSpPr>
        <p:spPr bwMode="auto">
          <a:xfrm>
            <a:off x="5181298" y="6100560"/>
            <a:ext cx="0" cy="0"/>
          </a:xfrm>
          <a:prstGeom prst="line">
            <a:avLst/>
          </a:prstGeom>
          <a:noFill/>
          <a:ln w="38100">
            <a:solidFill>
              <a:schemeClr val="tx1"/>
            </a:solidFill>
            <a:round/>
          </a:ln>
          <a:effectLst/>
        </p:spPr>
        <p:txBody>
          <a:bodyPr wrap="none" anchor="ctr"/>
          <a:lstStyle/>
          <a:p>
            <a:endParaRPr lang="zh-CN" altLang="en-US" sz="1715"/>
          </a:p>
        </p:txBody>
      </p:sp>
      <p:sp>
        <p:nvSpPr>
          <p:cNvPr id="79" name="Line 54"/>
          <p:cNvSpPr>
            <a:spLocks noChangeShapeType="1"/>
          </p:cNvSpPr>
          <p:nvPr/>
        </p:nvSpPr>
        <p:spPr bwMode="auto">
          <a:xfrm rot="735886">
            <a:off x="5181298" y="6100560"/>
            <a:ext cx="72571" cy="1512"/>
          </a:xfrm>
          <a:prstGeom prst="line">
            <a:avLst/>
          </a:prstGeom>
          <a:noFill/>
          <a:ln w="38100">
            <a:solidFill>
              <a:schemeClr val="tx1"/>
            </a:solidFill>
            <a:round/>
          </a:ln>
          <a:effectLst/>
        </p:spPr>
        <p:txBody>
          <a:bodyPr wrap="none" anchor="ctr"/>
          <a:lstStyle/>
          <a:p>
            <a:endParaRPr lang="zh-CN" altLang="en-US" sz="1715"/>
          </a:p>
        </p:txBody>
      </p:sp>
      <p:sp>
        <p:nvSpPr>
          <p:cNvPr id="80" name="Line 55"/>
          <p:cNvSpPr>
            <a:spLocks noChangeShapeType="1"/>
          </p:cNvSpPr>
          <p:nvPr/>
        </p:nvSpPr>
        <p:spPr bwMode="auto">
          <a:xfrm>
            <a:off x="5108726" y="6173131"/>
            <a:ext cx="72571" cy="0"/>
          </a:xfrm>
          <a:prstGeom prst="line">
            <a:avLst/>
          </a:prstGeom>
          <a:noFill/>
          <a:ln w="9525">
            <a:solidFill>
              <a:schemeClr val="tx1"/>
            </a:solidFill>
            <a:round/>
          </a:ln>
          <a:effectLst/>
        </p:spPr>
        <p:txBody>
          <a:bodyPr wrap="none" anchor="ctr"/>
          <a:lstStyle/>
          <a:p>
            <a:endParaRPr lang="zh-CN" altLang="en-US" sz="1715"/>
          </a:p>
        </p:txBody>
      </p:sp>
      <p:sp>
        <p:nvSpPr>
          <p:cNvPr id="81" name="Freeform 56"/>
          <p:cNvSpPr/>
          <p:nvPr/>
        </p:nvSpPr>
        <p:spPr bwMode="auto">
          <a:xfrm>
            <a:off x="5129893" y="6173131"/>
            <a:ext cx="95250" cy="15119"/>
          </a:xfrm>
          <a:custGeom>
            <a:avLst/>
            <a:gdLst/>
            <a:ahLst/>
            <a:cxnLst>
              <a:cxn ang="0">
                <a:pos x="0" y="0"/>
              </a:cxn>
              <a:cxn ang="0">
                <a:pos x="63" y="10"/>
              </a:cxn>
            </a:cxnLst>
            <a:rect l="0" t="0" r="r" b="b"/>
            <a:pathLst>
              <a:path w="63" h="10">
                <a:moveTo>
                  <a:pt x="0" y="0"/>
                </a:moveTo>
                <a:lnTo>
                  <a:pt x="63" y="1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2" name="Line 57"/>
          <p:cNvSpPr>
            <a:spLocks noChangeShapeType="1"/>
          </p:cNvSpPr>
          <p:nvPr/>
        </p:nvSpPr>
        <p:spPr bwMode="auto">
          <a:xfrm>
            <a:off x="5979583" y="6027989"/>
            <a:ext cx="72571" cy="0"/>
          </a:xfrm>
          <a:prstGeom prst="line">
            <a:avLst/>
          </a:prstGeom>
          <a:noFill/>
          <a:ln w="38100">
            <a:solidFill>
              <a:schemeClr val="tx1"/>
            </a:solidFill>
            <a:round/>
          </a:ln>
          <a:effectLst/>
        </p:spPr>
        <p:txBody>
          <a:bodyPr wrap="none" anchor="ctr"/>
          <a:lstStyle/>
          <a:p>
            <a:endParaRPr lang="zh-CN" altLang="en-US" sz="1715"/>
          </a:p>
        </p:txBody>
      </p:sp>
      <p:sp>
        <p:nvSpPr>
          <p:cNvPr id="83" name="Line 58"/>
          <p:cNvSpPr>
            <a:spLocks noChangeShapeType="1"/>
          </p:cNvSpPr>
          <p:nvPr/>
        </p:nvSpPr>
        <p:spPr bwMode="auto">
          <a:xfrm>
            <a:off x="5979583" y="6173131"/>
            <a:ext cx="72571" cy="0"/>
          </a:xfrm>
          <a:prstGeom prst="line">
            <a:avLst/>
          </a:prstGeom>
          <a:noFill/>
          <a:ln w="38100">
            <a:solidFill>
              <a:schemeClr val="tx1"/>
            </a:solidFill>
            <a:round/>
          </a:ln>
          <a:effectLst/>
        </p:spPr>
        <p:txBody>
          <a:bodyPr wrap="none" anchor="ctr"/>
          <a:lstStyle/>
          <a:p>
            <a:endParaRPr lang="zh-CN" altLang="en-US" sz="1715"/>
          </a:p>
        </p:txBody>
      </p:sp>
      <p:sp>
        <p:nvSpPr>
          <p:cNvPr id="84" name="Freeform 59"/>
          <p:cNvSpPr/>
          <p:nvPr/>
        </p:nvSpPr>
        <p:spPr bwMode="auto">
          <a:xfrm>
            <a:off x="5964464" y="6238144"/>
            <a:ext cx="87690" cy="9071"/>
          </a:xfrm>
          <a:custGeom>
            <a:avLst/>
            <a:gdLst/>
            <a:ahLst/>
            <a:cxnLst>
              <a:cxn ang="0">
                <a:pos x="0" y="0"/>
              </a:cxn>
              <a:cxn ang="0">
                <a:pos x="58" y="6"/>
              </a:cxn>
            </a:cxnLst>
            <a:rect l="0" t="0" r="r" b="b"/>
            <a:pathLst>
              <a:path w="58" h="6">
                <a:moveTo>
                  <a:pt x="0" y="0"/>
                </a:moveTo>
                <a:lnTo>
                  <a:pt x="58" y="6"/>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5" name="Freeform 60"/>
          <p:cNvSpPr/>
          <p:nvPr/>
        </p:nvSpPr>
        <p:spPr bwMode="auto">
          <a:xfrm>
            <a:off x="5907012" y="6318274"/>
            <a:ext cx="123976" cy="7560"/>
          </a:xfrm>
          <a:custGeom>
            <a:avLst/>
            <a:gdLst/>
            <a:ahLst/>
            <a:cxnLst>
              <a:cxn ang="0">
                <a:pos x="0" y="0"/>
              </a:cxn>
              <a:cxn ang="0">
                <a:pos x="82" y="5"/>
              </a:cxn>
            </a:cxnLst>
            <a:rect l="0" t="0" r="r" b="b"/>
            <a:pathLst>
              <a:path w="82" h="5">
                <a:moveTo>
                  <a:pt x="0" y="0"/>
                </a:moveTo>
                <a:lnTo>
                  <a:pt x="82" y="5"/>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6" name="Line 61"/>
          <p:cNvSpPr>
            <a:spLocks noChangeShapeType="1"/>
          </p:cNvSpPr>
          <p:nvPr/>
        </p:nvSpPr>
        <p:spPr bwMode="auto">
          <a:xfrm>
            <a:off x="6342440" y="6173131"/>
            <a:ext cx="72571" cy="0"/>
          </a:xfrm>
          <a:prstGeom prst="line">
            <a:avLst/>
          </a:prstGeom>
          <a:noFill/>
          <a:ln w="38100">
            <a:solidFill>
              <a:schemeClr val="tx1"/>
            </a:solidFill>
            <a:round/>
          </a:ln>
          <a:effectLst/>
        </p:spPr>
        <p:txBody>
          <a:bodyPr wrap="none" anchor="ctr"/>
          <a:lstStyle/>
          <a:p>
            <a:endParaRPr lang="zh-CN" altLang="en-US" sz="1715"/>
          </a:p>
        </p:txBody>
      </p:sp>
      <p:sp>
        <p:nvSpPr>
          <p:cNvPr id="87" name="Freeform 62"/>
          <p:cNvSpPr/>
          <p:nvPr/>
        </p:nvSpPr>
        <p:spPr bwMode="auto">
          <a:xfrm>
            <a:off x="6342440" y="6245703"/>
            <a:ext cx="65012" cy="1512"/>
          </a:xfrm>
          <a:custGeom>
            <a:avLst/>
            <a:gdLst/>
            <a:ahLst/>
            <a:cxnLst>
              <a:cxn ang="0">
                <a:pos x="43" y="0"/>
              </a:cxn>
              <a:cxn ang="0">
                <a:pos x="0" y="0"/>
              </a:cxn>
            </a:cxnLst>
            <a:rect l="0" t="0" r="r" b="b"/>
            <a:pathLst>
              <a:path w="43" h="1">
                <a:moveTo>
                  <a:pt x="43" y="0"/>
                </a:moveTo>
                <a:lnTo>
                  <a:pt x="0" y="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8" name="Freeform 63"/>
          <p:cNvSpPr/>
          <p:nvPr/>
        </p:nvSpPr>
        <p:spPr bwMode="auto">
          <a:xfrm>
            <a:off x="6306155" y="6318274"/>
            <a:ext cx="72571" cy="15119"/>
          </a:xfrm>
          <a:custGeom>
            <a:avLst/>
            <a:gdLst/>
            <a:ahLst/>
            <a:cxnLst>
              <a:cxn ang="0">
                <a:pos x="0" y="10"/>
              </a:cxn>
              <a:cxn ang="0">
                <a:pos x="48" y="0"/>
              </a:cxn>
            </a:cxnLst>
            <a:rect l="0" t="0" r="r" b="b"/>
            <a:pathLst>
              <a:path w="48" h="10">
                <a:moveTo>
                  <a:pt x="0" y="10"/>
                </a:moveTo>
                <a:lnTo>
                  <a:pt x="48" y="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9" name="Freeform 64"/>
          <p:cNvSpPr/>
          <p:nvPr/>
        </p:nvSpPr>
        <p:spPr bwMode="auto">
          <a:xfrm>
            <a:off x="6342440" y="6027989"/>
            <a:ext cx="72571" cy="1512"/>
          </a:xfrm>
          <a:custGeom>
            <a:avLst/>
            <a:gdLst/>
            <a:ahLst/>
            <a:cxnLst>
              <a:cxn ang="0">
                <a:pos x="0" y="0"/>
              </a:cxn>
              <a:cxn ang="0">
                <a:pos x="48" y="1"/>
              </a:cxn>
            </a:cxnLst>
            <a:rect l="0" t="0" r="r" b="b"/>
            <a:pathLst>
              <a:path w="48" h="1">
                <a:moveTo>
                  <a:pt x="0" y="0"/>
                </a:moveTo>
                <a:lnTo>
                  <a:pt x="48" y="1"/>
                </a:lnTo>
              </a:path>
            </a:pathLst>
          </a:custGeom>
          <a:noFill/>
          <a:ln w="38100">
            <a:solidFill>
              <a:schemeClr val="tx1"/>
            </a:solidFill>
            <a:round/>
          </a:ln>
          <a:effectLst/>
        </p:spPr>
        <p:txBody>
          <a:bodyPr wrap="none" anchor="ctr"/>
          <a:lstStyle/>
          <a:p>
            <a:endParaRPr lang="zh-CN" altLang="en-US" sz="1715"/>
          </a:p>
        </p:txBody>
      </p:sp>
      <p:sp>
        <p:nvSpPr>
          <p:cNvPr id="90" name="Line 65"/>
          <p:cNvSpPr>
            <a:spLocks noChangeShapeType="1"/>
          </p:cNvSpPr>
          <p:nvPr/>
        </p:nvSpPr>
        <p:spPr bwMode="auto">
          <a:xfrm>
            <a:off x="6632726" y="6245703"/>
            <a:ext cx="72571" cy="0"/>
          </a:xfrm>
          <a:prstGeom prst="line">
            <a:avLst/>
          </a:prstGeom>
          <a:noFill/>
          <a:ln w="38100">
            <a:solidFill>
              <a:schemeClr val="tx1"/>
            </a:solidFill>
            <a:round/>
          </a:ln>
          <a:effectLst/>
        </p:spPr>
        <p:txBody>
          <a:bodyPr wrap="none" anchor="ctr"/>
          <a:lstStyle/>
          <a:p>
            <a:endParaRPr lang="zh-CN" altLang="en-US" sz="1715"/>
          </a:p>
        </p:txBody>
      </p:sp>
      <p:sp>
        <p:nvSpPr>
          <p:cNvPr id="91" name="Line 66"/>
          <p:cNvSpPr>
            <a:spLocks noChangeShapeType="1"/>
          </p:cNvSpPr>
          <p:nvPr/>
        </p:nvSpPr>
        <p:spPr bwMode="auto">
          <a:xfrm>
            <a:off x="6632726" y="6318274"/>
            <a:ext cx="72571" cy="0"/>
          </a:xfrm>
          <a:prstGeom prst="line">
            <a:avLst/>
          </a:prstGeom>
          <a:noFill/>
          <a:ln w="38100">
            <a:solidFill>
              <a:schemeClr val="tx1"/>
            </a:solidFill>
            <a:round/>
          </a:ln>
          <a:effectLst/>
        </p:spPr>
        <p:txBody>
          <a:bodyPr wrap="none" anchor="ctr"/>
          <a:lstStyle/>
          <a:p>
            <a:endParaRPr lang="zh-CN" altLang="en-US" sz="1715"/>
          </a:p>
        </p:txBody>
      </p:sp>
      <p:sp>
        <p:nvSpPr>
          <p:cNvPr id="92" name="Line 67"/>
          <p:cNvSpPr>
            <a:spLocks noChangeShapeType="1"/>
          </p:cNvSpPr>
          <p:nvPr/>
        </p:nvSpPr>
        <p:spPr bwMode="auto">
          <a:xfrm>
            <a:off x="6632726" y="5955417"/>
            <a:ext cx="72571" cy="0"/>
          </a:xfrm>
          <a:prstGeom prst="line">
            <a:avLst/>
          </a:prstGeom>
          <a:noFill/>
          <a:ln w="38100">
            <a:solidFill>
              <a:schemeClr val="tx1"/>
            </a:solidFill>
            <a:round/>
          </a:ln>
          <a:effectLst/>
        </p:spPr>
        <p:txBody>
          <a:bodyPr wrap="none" anchor="ctr"/>
          <a:lstStyle/>
          <a:p>
            <a:endParaRPr lang="zh-CN" altLang="en-US" sz="1715"/>
          </a:p>
        </p:txBody>
      </p:sp>
      <p:sp>
        <p:nvSpPr>
          <p:cNvPr id="93" name="Freeform 68"/>
          <p:cNvSpPr/>
          <p:nvPr/>
        </p:nvSpPr>
        <p:spPr bwMode="auto">
          <a:xfrm>
            <a:off x="2859012" y="4286274"/>
            <a:ext cx="1460500" cy="1451429"/>
          </a:xfrm>
          <a:custGeom>
            <a:avLst/>
            <a:gdLst/>
            <a:ahLst/>
            <a:cxnLst>
              <a:cxn ang="0">
                <a:pos x="715" y="0"/>
              </a:cxn>
              <a:cxn ang="0">
                <a:pos x="769" y="101"/>
              </a:cxn>
              <a:cxn ang="0">
                <a:pos x="812" y="159"/>
              </a:cxn>
              <a:cxn ang="0">
                <a:pos x="822" y="192"/>
              </a:cxn>
              <a:cxn ang="0">
                <a:pos x="851" y="202"/>
              </a:cxn>
              <a:cxn ang="0">
                <a:pos x="865" y="207"/>
              </a:cxn>
              <a:cxn ang="0">
                <a:pos x="913" y="211"/>
              </a:cxn>
              <a:cxn ang="0">
                <a:pos x="947" y="269"/>
              </a:cxn>
              <a:cxn ang="0">
                <a:pos x="966" y="331"/>
              </a:cxn>
              <a:cxn ang="0">
                <a:pos x="947" y="437"/>
              </a:cxn>
              <a:cxn ang="0">
                <a:pos x="937" y="466"/>
              </a:cxn>
              <a:cxn ang="0">
                <a:pos x="932" y="480"/>
              </a:cxn>
              <a:cxn ang="0">
                <a:pos x="865" y="619"/>
              </a:cxn>
              <a:cxn ang="0">
                <a:pos x="827" y="653"/>
              </a:cxn>
              <a:cxn ang="0">
                <a:pos x="798" y="667"/>
              </a:cxn>
              <a:cxn ang="0">
                <a:pos x="764" y="687"/>
              </a:cxn>
              <a:cxn ang="0">
                <a:pos x="654" y="701"/>
              </a:cxn>
              <a:cxn ang="0">
                <a:pos x="592" y="711"/>
              </a:cxn>
              <a:cxn ang="0">
                <a:pos x="534" y="739"/>
              </a:cxn>
              <a:cxn ang="0">
                <a:pos x="505" y="759"/>
              </a:cxn>
              <a:cxn ang="0">
                <a:pos x="486" y="787"/>
              </a:cxn>
              <a:cxn ang="0">
                <a:pos x="472" y="797"/>
              </a:cxn>
              <a:cxn ang="0">
                <a:pos x="419" y="869"/>
              </a:cxn>
              <a:cxn ang="0">
                <a:pos x="395" y="931"/>
              </a:cxn>
              <a:cxn ang="0">
                <a:pos x="328" y="955"/>
              </a:cxn>
              <a:cxn ang="0">
                <a:pos x="265" y="951"/>
              </a:cxn>
              <a:cxn ang="0">
                <a:pos x="260" y="922"/>
              </a:cxn>
              <a:cxn ang="0">
                <a:pos x="203" y="869"/>
              </a:cxn>
              <a:cxn ang="0">
                <a:pos x="92" y="845"/>
              </a:cxn>
              <a:cxn ang="0">
                <a:pos x="6" y="802"/>
              </a:cxn>
              <a:cxn ang="0">
                <a:pos x="1" y="778"/>
              </a:cxn>
            </a:cxnLst>
            <a:rect l="0" t="0" r="r" b="b"/>
            <a:pathLst>
              <a:path w="966" h="960">
                <a:moveTo>
                  <a:pt x="715" y="0"/>
                </a:moveTo>
                <a:cubicBezTo>
                  <a:pt x="723" y="27"/>
                  <a:pt x="746" y="85"/>
                  <a:pt x="769" y="101"/>
                </a:cubicBezTo>
                <a:cubicBezTo>
                  <a:pt x="776" y="122"/>
                  <a:pt x="794" y="146"/>
                  <a:pt x="812" y="159"/>
                </a:cubicBezTo>
                <a:cubicBezTo>
                  <a:pt x="815" y="170"/>
                  <a:pt x="813" y="185"/>
                  <a:pt x="822" y="192"/>
                </a:cubicBezTo>
                <a:cubicBezTo>
                  <a:pt x="830" y="198"/>
                  <a:pt x="841" y="199"/>
                  <a:pt x="851" y="202"/>
                </a:cubicBezTo>
                <a:cubicBezTo>
                  <a:pt x="856" y="204"/>
                  <a:pt x="865" y="207"/>
                  <a:pt x="865" y="207"/>
                </a:cubicBezTo>
                <a:cubicBezTo>
                  <a:pt x="884" y="201"/>
                  <a:pt x="893" y="207"/>
                  <a:pt x="913" y="211"/>
                </a:cubicBezTo>
                <a:cubicBezTo>
                  <a:pt x="927" y="233"/>
                  <a:pt x="925" y="254"/>
                  <a:pt x="947" y="269"/>
                </a:cubicBezTo>
                <a:cubicBezTo>
                  <a:pt x="951" y="297"/>
                  <a:pt x="951" y="310"/>
                  <a:pt x="966" y="331"/>
                </a:cubicBezTo>
                <a:cubicBezTo>
                  <a:pt x="962" y="394"/>
                  <a:pt x="961" y="392"/>
                  <a:pt x="947" y="437"/>
                </a:cubicBezTo>
                <a:cubicBezTo>
                  <a:pt x="944" y="447"/>
                  <a:pt x="940" y="456"/>
                  <a:pt x="937" y="466"/>
                </a:cubicBezTo>
                <a:cubicBezTo>
                  <a:pt x="935" y="471"/>
                  <a:pt x="932" y="480"/>
                  <a:pt x="932" y="480"/>
                </a:cubicBezTo>
                <a:cubicBezTo>
                  <a:pt x="926" y="563"/>
                  <a:pt x="921" y="565"/>
                  <a:pt x="865" y="619"/>
                </a:cubicBezTo>
                <a:cubicBezTo>
                  <a:pt x="847" y="637"/>
                  <a:pt x="855" y="646"/>
                  <a:pt x="827" y="653"/>
                </a:cubicBezTo>
                <a:cubicBezTo>
                  <a:pt x="818" y="659"/>
                  <a:pt x="807" y="661"/>
                  <a:pt x="798" y="667"/>
                </a:cubicBezTo>
                <a:cubicBezTo>
                  <a:pt x="762" y="691"/>
                  <a:pt x="808" y="676"/>
                  <a:pt x="764" y="687"/>
                </a:cubicBezTo>
                <a:cubicBezTo>
                  <a:pt x="742" y="721"/>
                  <a:pt x="688" y="705"/>
                  <a:pt x="654" y="701"/>
                </a:cubicBezTo>
                <a:cubicBezTo>
                  <a:pt x="633" y="693"/>
                  <a:pt x="613" y="705"/>
                  <a:pt x="592" y="711"/>
                </a:cubicBezTo>
                <a:cubicBezTo>
                  <a:pt x="573" y="722"/>
                  <a:pt x="552" y="727"/>
                  <a:pt x="534" y="739"/>
                </a:cubicBezTo>
                <a:cubicBezTo>
                  <a:pt x="524" y="746"/>
                  <a:pt x="505" y="759"/>
                  <a:pt x="505" y="759"/>
                </a:cubicBezTo>
                <a:cubicBezTo>
                  <a:pt x="499" y="768"/>
                  <a:pt x="495" y="780"/>
                  <a:pt x="486" y="787"/>
                </a:cubicBezTo>
                <a:cubicBezTo>
                  <a:pt x="481" y="790"/>
                  <a:pt x="476" y="793"/>
                  <a:pt x="472" y="797"/>
                </a:cubicBezTo>
                <a:cubicBezTo>
                  <a:pt x="452" y="820"/>
                  <a:pt x="441" y="847"/>
                  <a:pt x="419" y="869"/>
                </a:cubicBezTo>
                <a:cubicBezTo>
                  <a:pt x="414" y="883"/>
                  <a:pt x="410" y="923"/>
                  <a:pt x="395" y="931"/>
                </a:cubicBezTo>
                <a:cubicBezTo>
                  <a:pt x="369" y="944"/>
                  <a:pt x="352" y="940"/>
                  <a:pt x="328" y="955"/>
                </a:cubicBezTo>
                <a:cubicBezTo>
                  <a:pt x="307" y="954"/>
                  <a:pt x="284" y="960"/>
                  <a:pt x="265" y="951"/>
                </a:cubicBezTo>
                <a:cubicBezTo>
                  <a:pt x="256" y="947"/>
                  <a:pt x="264" y="931"/>
                  <a:pt x="260" y="922"/>
                </a:cubicBezTo>
                <a:cubicBezTo>
                  <a:pt x="251" y="900"/>
                  <a:pt x="223" y="880"/>
                  <a:pt x="203" y="869"/>
                </a:cubicBezTo>
                <a:cubicBezTo>
                  <a:pt x="176" y="855"/>
                  <a:pt x="121" y="851"/>
                  <a:pt x="92" y="845"/>
                </a:cubicBezTo>
                <a:cubicBezTo>
                  <a:pt x="65" y="818"/>
                  <a:pt x="43" y="811"/>
                  <a:pt x="6" y="802"/>
                </a:cubicBezTo>
                <a:cubicBezTo>
                  <a:pt x="0" y="784"/>
                  <a:pt x="1" y="792"/>
                  <a:pt x="1" y="778"/>
                </a:cubicBezTo>
              </a:path>
            </a:pathLst>
          </a:custGeom>
          <a:noFill/>
          <a:ln w="28575" cmpd="sng">
            <a:solidFill>
              <a:srgbClr val="99CC00"/>
            </a:solidFill>
            <a:round/>
          </a:ln>
          <a:effectLst/>
        </p:spPr>
        <p:txBody>
          <a:bodyPr wrap="none" anchor="ctr"/>
          <a:lstStyle/>
          <a:p>
            <a:endParaRPr lang="zh-CN" altLang="en-US" sz="1715"/>
          </a:p>
        </p:txBody>
      </p:sp>
      <p:sp>
        <p:nvSpPr>
          <p:cNvPr id="94" name="Freeform 69"/>
          <p:cNvSpPr/>
          <p:nvPr/>
        </p:nvSpPr>
        <p:spPr bwMode="auto">
          <a:xfrm>
            <a:off x="1545167" y="2660977"/>
            <a:ext cx="1389440" cy="2075845"/>
          </a:xfrm>
          <a:custGeom>
            <a:avLst/>
            <a:gdLst/>
            <a:ahLst/>
            <a:cxnLst>
              <a:cxn ang="0">
                <a:pos x="912" y="1373"/>
              </a:cxn>
              <a:cxn ang="0">
                <a:pos x="917" y="1358"/>
              </a:cxn>
              <a:cxn ang="0">
                <a:pos x="878" y="1321"/>
              </a:cxn>
              <a:cxn ang="0">
                <a:pos x="824" y="1265"/>
              </a:cxn>
              <a:cxn ang="0">
                <a:pos x="804" y="1247"/>
              </a:cxn>
              <a:cxn ang="0">
                <a:pos x="764" y="1186"/>
              </a:cxn>
              <a:cxn ang="0">
                <a:pos x="725" y="1140"/>
              </a:cxn>
              <a:cxn ang="0">
                <a:pos x="696" y="1205"/>
              </a:cxn>
              <a:cxn ang="0">
                <a:pos x="672" y="1195"/>
              </a:cxn>
              <a:cxn ang="0">
                <a:pos x="611" y="1186"/>
              </a:cxn>
              <a:cxn ang="0">
                <a:pos x="512" y="1163"/>
              </a:cxn>
              <a:cxn ang="0">
                <a:pos x="443" y="1167"/>
              </a:cxn>
              <a:cxn ang="0">
                <a:pos x="413" y="1142"/>
              </a:cxn>
              <a:cxn ang="0">
                <a:pos x="423" y="1032"/>
              </a:cxn>
              <a:cxn ang="0">
                <a:pos x="413" y="969"/>
              </a:cxn>
              <a:cxn ang="0">
                <a:pos x="380" y="873"/>
              </a:cxn>
              <a:cxn ang="0">
                <a:pos x="355" y="743"/>
              </a:cxn>
              <a:cxn ang="0">
                <a:pos x="360" y="677"/>
              </a:cxn>
              <a:cxn ang="0">
                <a:pos x="399" y="600"/>
              </a:cxn>
              <a:cxn ang="0">
                <a:pos x="410" y="495"/>
              </a:cxn>
              <a:cxn ang="0">
                <a:pos x="394" y="432"/>
              </a:cxn>
              <a:cxn ang="0">
                <a:pos x="365" y="441"/>
              </a:cxn>
              <a:cxn ang="0">
                <a:pos x="221" y="432"/>
              </a:cxn>
              <a:cxn ang="0">
                <a:pos x="192" y="384"/>
              </a:cxn>
              <a:cxn ang="0">
                <a:pos x="183" y="341"/>
              </a:cxn>
              <a:cxn ang="0">
                <a:pos x="135" y="269"/>
              </a:cxn>
              <a:cxn ang="0">
                <a:pos x="34" y="206"/>
              </a:cxn>
              <a:cxn ang="0">
                <a:pos x="19" y="129"/>
              </a:cxn>
              <a:cxn ang="0">
                <a:pos x="0" y="0"/>
              </a:cxn>
            </a:cxnLst>
            <a:rect l="0" t="0" r="r" b="b"/>
            <a:pathLst>
              <a:path w="919" h="1373">
                <a:moveTo>
                  <a:pt x="912" y="1373"/>
                </a:moveTo>
                <a:cubicBezTo>
                  <a:pt x="914" y="1368"/>
                  <a:pt x="919" y="1363"/>
                  <a:pt x="917" y="1358"/>
                </a:cubicBezTo>
                <a:cubicBezTo>
                  <a:pt x="913" y="1347"/>
                  <a:pt x="888" y="1328"/>
                  <a:pt x="878" y="1321"/>
                </a:cubicBezTo>
                <a:cubicBezTo>
                  <a:pt x="868" y="1292"/>
                  <a:pt x="856" y="1276"/>
                  <a:pt x="824" y="1265"/>
                </a:cubicBezTo>
                <a:cubicBezTo>
                  <a:pt x="810" y="1229"/>
                  <a:pt x="830" y="1271"/>
                  <a:pt x="804" y="1247"/>
                </a:cubicBezTo>
                <a:cubicBezTo>
                  <a:pt x="786" y="1229"/>
                  <a:pt x="778" y="1206"/>
                  <a:pt x="764" y="1186"/>
                </a:cubicBezTo>
                <a:cubicBezTo>
                  <a:pt x="756" y="1164"/>
                  <a:pt x="750" y="1146"/>
                  <a:pt x="725" y="1140"/>
                </a:cubicBezTo>
                <a:cubicBezTo>
                  <a:pt x="718" y="1148"/>
                  <a:pt x="700" y="1194"/>
                  <a:pt x="696" y="1205"/>
                </a:cubicBezTo>
                <a:cubicBezTo>
                  <a:pt x="686" y="1232"/>
                  <a:pt x="704" y="1184"/>
                  <a:pt x="672" y="1195"/>
                </a:cubicBezTo>
                <a:cubicBezTo>
                  <a:pt x="642" y="1185"/>
                  <a:pt x="642" y="1193"/>
                  <a:pt x="611" y="1186"/>
                </a:cubicBezTo>
                <a:cubicBezTo>
                  <a:pt x="574" y="1178"/>
                  <a:pt x="545" y="1181"/>
                  <a:pt x="512" y="1163"/>
                </a:cubicBezTo>
                <a:cubicBezTo>
                  <a:pt x="486" y="1158"/>
                  <a:pt x="459" y="1170"/>
                  <a:pt x="443" y="1167"/>
                </a:cubicBezTo>
                <a:cubicBezTo>
                  <a:pt x="427" y="1164"/>
                  <a:pt x="416" y="1164"/>
                  <a:pt x="413" y="1142"/>
                </a:cubicBezTo>
                <a:cubicBezTo>
                  <a:pt x="401" y="1085"/>
                  <a:pt x="416" y="1102"/>
                  <a:pt x="423" y="1032"/>
                </a:cubicBezTo>
                <a:cubicBezTo>
                  <a:pt x="425" y="1013"/>
                  <a:pt x="413" y="969"/>
                  <a:pt x="413" y="969"/>
                </a:cubicBezTo>
                <a:cubicBezTo>
                  <a:pt x="410" y="940"/>
                  <a:pt x="407" y="892"/>
                  <a:pt x="380" y="873"/>
                </a:cubicBezTo>
                <a:cubicBezTo>
                  <a:pt x="364" y="829"/>
                  <a:pt x="410" y="758"/>
                  <a:pt x="355" y="743"/>
                </a:cubicBezTo>
                <a:cubicBezTo>
                  <a:pt x="348" y="711"/>
                  <a:pt x="353" y="701"/>
                  <a:pt x="360" y="677"/>
                </a:cubicBezTo>
                <a:cubicBezTo>
                  <a:pt x="368" y="654"/>
                  <a:pt x="399" y="600"/>
                  <a:pt x="399" y="600"/>
                </a:cubicBezTo>
                <a:cubicBezTo>
                  <a:pt x="404" y="552"/>
                  <a:pt x="372" y="531"/>
                  <a:pt x="410" y="495"/>
                </a:cubicBezTo>
                <a:cubicBezTo>
                  <a:pt x="377" y="451"/>
                  <a:pt x="441" y="467"/>
                  <a:pt x="394" y="432"/>
                </a:cubicBezTo>
                <a:cubicBezTo>
                  <a:pt x="390" y="429"/>
                  <a:pt x="368" y="445"/>
                  <a:pt x="365" y="441"/>
                </a:cubicBezTo>
                <a:cubicBezTo>
                  <a:pt x="332" y="401"/>
                  <a:pt x="274" y="434"/>
                  <a:pt x="221" y="432"/>
                </a:cubicBezTo>
                <a:cubicBezTo>
                  <a:pt x="192" y="425"/>
                  <a:pt x="203" y="407"/>
                  <a:pt x="192" y="384"/>
                </a:cubicBezTo>
                <a:cubicBezTo>
                  <a:pt x="182" y="368"/>
                  <a:pt x="192" y="360"/>
                  <a:pt x="183" y="341"/>
                </a:cubicBezTo>
                <a:cubicBezTo>
                  <a:pt x="174" y="322"/>
                  <a:pt x="160" y="291"/>
                  <a:pt x="135" y="269"/>
                </a:cubicBezTo>
                <a:cubicBezTo>
                  <a:pt x="110" y="247"/>
                  <a:pt x="53" y="229"/>
                  <a:pt x="34" y="206"/>
                </a:cubicBezTo>
                <a:cubicBezTo>
                  <a:pt x="15" y="183"/>
                  <a:pt x="25" y="163"/>
                  <a:pt x="19" y="129"/>
                </a:cubicBezTo>
                <a:cubicBezTo>
                  <a:pt x="13" y="95"/>
                  <a:pt x="4" y="27"/>
                  <a:pt x="0" y="0"/>
                </a:cubicBezTo>
              </a:path>
            </a:pathLst>
          </a:custGeom>
          <a:noFill/>
          <a:ln w="28575" cmpd="sng">
            <a:solidFill>
              <a:srgbClr val="99CC00"/>
            </a:solidFill>
            <a:round/>
          </a:ln>
          <a:effectLst/>
        </p:spPr>
        <p:txBody>
          <a:bodyPr wrap="none" anchor="ctr"/>
          <a:lstStyle/>
          <a:p>
            <a:endParaRPr lang="zh-CN" altLang="en-US" sz="1715"/>
          </a:p>
        </p:txBody>
      </p:sp>
      <p:sp>
        <p:nvSpPr>
          <p:cNvPr id="95" name="Text Box 70"/>
          <p:cNvSpPr txBox="1">
            <a:spLocks noChangeArrowheads="1"/>
          </p:cNvSpPr>
          <p:nvPr/>
        </p:nvSpPr>
        <p:spPr bwMode="auto">
          <a:xfrm rot="20873458">
            <a:off x="4057953" y="4183465"/>
            <a:ext cx="435429" cy="355600"/>
          </a:xfrm>
          <a:prstGeom prst="rect">
            <a:avLst/>
          </a:prstGeom>
          <a:noFill/>
          <a:ln w="9525">
            <a:noFill/>
            <a:miter lim="800000"/>
          </a:ln>
          <a:effectLst/>
        </p:spPr>
        <p:txBody>
          <a:bodyPr>
            <a:spAutoFit/>
          </a:bodyPr>
          <a:lstStyle/>
          <a:p>
            <a:pPr>
              <a:spcBef>
                <a:spcPct val="50000"/>
              </a:spcBef>
            </a:pPr>
            <a:r>
              <a:rPr kumimoji="1" lang="zh-CN" altLang="en-US" sz="1715" i="1">
                <a:solidFill>
                  <a:srgbClr val="0000FF"/>
                </a:solidFill>
                <a:effectLst/>
                <a:latin typeface="Times New Roman" panose="02020603050405020304" pitchFamily="18" charset="0"/>
                <a:ea typeface="宋体" panose="02010600030101010101" pitchFamily="2" charset="-122"/>
              </a:rPr>
              <a:t>乌</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96" name="Text Box 71"/>
          <p:cNvSpPr txBox="1">
            <a:spLocks noChangeArrowheads="1"/>
          </p:cNvSpPr>
          <p:nvPr/>
        </p:nvSpPr>
        <p:spPr bwMode="auto">
          <a:xfrm>
            <a:off x="3993485" y="5302274"/>
            <a:ext cx="534670" cy="362857"/>
          </a:xfrm>
          <a:prstGeom prst="rect">
            <a:avLst/>
          </a:prstGeom>
          <a:noFill/>
          <a:ln w="9525">
            <a:noFill/>
            <a:miter lim="800000"/>
          </a:ln>
          <a:effectLst/>
        </p:spPr>
        <p:txBody>
          <a:bodyPr vert="eaVert">
            <a:spAutoFit/>
          </a:bodyPr>
          <a:lstStyle/>
          <a:p>
            <a:pPr>
              <a:spcBef>
                <a:spcPct val="50000"/>
              </a:spcBef>
            </a:pPr>
            <a:endParaRPr kumimoji="1" lang="zh-CN" altLang="zh-CN" sz="2285" b="0">
              <a:solidFill>
                <a:schemeClr val="tx1"/>
              </a:solidFill>
              <a:effectLst/>
              <a:latin typeface="Times New Roman" panose="02020603050405020304" pitchFamily="18" charset="0"/>
              <a:ea typeface="宋体" panose="02010600030101010101" pitchFamily="2" charset="-122"/>
            </a:endParaRPr>
          </a:p>
        </p:txBody>
      </p:sp>
      <p:sp>
        <p:nvSpPr>
          <p:cNvPr id="97" name="Rectangle 72"/>
          <p:cNvSpPr>
            <a:spLocks noChangeArrowheads="1"/>
          </p:cNvSpPr>
          <p:nvPr/>
        </p:nvSpPr>
        <p:spPr bwMode="auto">
          <a:xfrm rot="219113">
            <a:off x="3179536" y="5411131"/>
            <a:ext cx="408214" cy="355600"/>
          </a:xfrm>
          <a:prstGeom prst="rect">
            <a:avLst/>
          </a:prstGeom>
          <a:noFill/>
          <a:ln w="9525">
            <a:noFill/>
            <a:miter lim="800000"/>
          </a:ln>
          <a:effectLst/>
        </p:spPr>
        <p:txBody>
          <a:bodyPr>
            <a:spAutoFit/>
          </a:bodyPr>
          <a:lstStyle/>
          <a:p>
            <a:r>
              <a:rPr kumimoji="1" lang="zh-CN" altLang="en-US" sz="1715" i="1">
                <a:solidFill>
                  <a:srgbClr val="0000FF"/>
                </a:solidFill>
                <a:effectLst/>
                <a:latin typeface="Times New Roman" panose="02020603050405020304" pitchFamily="18" charset="0"/>
                <a:ea typeface="宋体" panose="02010600030101010101" pitchFamily="2" charset="-122"/>
              </a:rPr>
              <a:t>江</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98" name="Text Box 73"/>
          <p:cNvSpPr txBox="1">
            <a:spLocks noChangeArrowheads="1"/>
          </p:cNvSpPr>
          <p:nvPr/>
        </p:nvSpPr>
        <p:spPr bwMode="auto">
          <a:xfrm>
            <a:off x="6705298" y="3923417"/>
            <a:ext cx="362857"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江</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99" name="Text Box 74"/>
          <p:cNvSpPr txBox="1">
            <a:spLocks noChangeArrowheads="1"/>
          </p:cNvSpPr>
          <p:nvPr/>
        </p:nvSpPr>
        <p:spPr bwMode="auto">
          <a:xfrm>
            <a:off x="3729869" y="3995989"/>
            <a:ext cx="290286"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长</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00" name="Text Box 75"/>
          <p:cNvSpPr txBox="1">
            <a:spLocks noChangeArrowheads="1"/>
          </p:cNvSpPr>
          <p:nvPr/>
        </p:nvSpPr>
        <p:spPr bwMode="auto">
          <a:xfrm>
            <a:off x="3386667" y="4387572"/>
            <a:ext cx="362857" cy="384810"/>
          </a:xfrm>
          <a:prstGeom prst="rect">
            <a:avLst/>
          </a:prstGeom>
          <a:noFill/>
          <a:ln w="9525">
            <a:noFill/>
            <a:miter lim="800000"/>
          </a:ln>
          <a:effectLst/>
        </p:spPr>
        <p:txBody>
          <a:bodyPr>
            <a:spAutoFit/>
          </a:bodyPr>
          <a:lstStyle/>
          <a:p>
            <a:pPr>
              <a:spcBef>
                <a:spcPct val="50000"/>
              </a:spcBef>
            </a:pPr>
            <a:r>
              <a:rPr kumimoji="1" lang="zh-CN" altLang="en-US" sz="1905" i="1">
                <a:solidFill>
                  <a:srgbClr val="0000FF"/>
                </a:solidFill>
                <a:effectLst/>
                <a:latin typeface="Times New Roman" panose="02020603050405020304" pitchFamily="18" charset="0"/>
                <a:ea typeface="宋体" panose="02010600030101010101" pitchFamily="2" charset="-122"/>
              </a:rPr>
              <a:t>赤</a:t>
            </a:r>
            <a:endParaRPr kumimoji="1" lang="zh-CN" altLang="en-US" sz="1905" i="1">
              <a:solidFill>
                <a:srgbClr val="0000FF"/>
              </a:solidFill>
              <a:effectLst/>
              <a:latin typeface="Times New Roman" panose="02020603050405020304" pitchFamily="18" charset="0"/>
              <a:ea typeface="宋体" panose="02010600030101010101" pitchFamily="2" charset="-122"/>
            </a:endParaRPr>
          </a:p>
        </p:txBody>
      </p:sp>
      <p:sp>
        <p:nvSpPr>
          <p:cNvPr id="101" name="Text Box 76"/>
          <p:cNvSpPr txBox="1">
            <a:spLocks noChangeArrowheads="1"/>
          </p:cNvSpPr>
          <p:nvPr/>
        </p:nvSpPr>
        <p:spPr bwMode="auto">
          <a:xfrm>
            <a:off x="2837845" y="5073977"/>
            <a:ext cx="495905"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水</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2" name="Text Box 77"/>
          <p:cNvSpPr txBox="1">
            <a:spLocks noChangeArrowheads="1"/>
          </p:cNvSpPr>
          <p:nvPr/>
        </p:nvSpPr>
        <p:spPr bwMode="auto">
          <a:xfrm>
            <a:off x="1770440" y="3052560"/>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大</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3" name="Text Box 78"/>
          <p:cNvSpPr txBox="1">
            <a:spLocks noChangeArrowheads="1"/>
          </p:cNvSpPr>
          <p:nvPr/>
        </p:nvSpPr>
        <p:spPr bwMode="auto">
          <a:xfrm>
            <a:off x="1945821" y="3701168"/>
            <a:ext cx="362857"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渡</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4" name="Text Box 79"/>
          <p:cNvSpPr txBox="1">
            <a:spLocks noChangeArrowheads="1"/>
          </p:cNvSpPr>
          <p:nvPr/>
        </p:nvSpPr>
        <p:spPr bwMode="auto">
          <a:xfrm>
            <a:off x="2357060" y="4319536"/>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河</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5" name="Text Box 80"/>
          <p:cNvSpPr txBox="1">
            <a:spLocks noChangeArrowheads="1"/>
          </p:cNvSpPr>
          <p:nvPr/>
        </p:nvSpPr>
        <p:spPr bwMode="auto">
          <a:xfrm>
            <a:off x="2351012" y="5142012"/>
            <a:ext cx="418798"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金</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6" name="Text Box 81"/>
          <p:cNvSpPr txBox="1">
            <a:spLocks noChangeArrowheads="1"/>
          </p:cNvSpPr>
          <p:nvPr/>
        </p:nvSpPr>
        <p:spPr bwMode="auto">
          <a:xfrm>
            <a:off x="2278440" y="5447417"/>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沙</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7" name="Text Box 82"/>
          <p:cNvSpPr txBox="1">
            <a:spLocks noChangeArrowheads="1"/>
          </p:cNvSpPr>
          <p:nvPr/>
        </p:nvSpPr>
        <p:spPr bwMode="auto">
          <a:xfrm>
            <a:off x="1877786" y="5758870"/>
            <a:ext cx="290286" cy="355600"/>
          </a:xfrm>
          <a:prstGeom prst="rect">
            <a:avLst/>
          </a:prstGeom>
          <a:noFill/>
          <a:ln w="9525">
            <a:noFill/>
            <a:miter lim="800000"/>
          </a:ln>
          <a:effectLst/>
        </p:spPr>
        <p:txBody>
          <a:bodyPr>
            <a:spAutoFit/>
          </a:bodyPr>
          <a:lstStyle/>
          <a:p>
            <a:pPr>
              <a:spcBef>
                <a:spcPct val="50000"/>
              </a:spcBef>
            </a:pPr>
            <a:r>
              <a:rPr kumimoji="1" lang="zh-CN" altLang="en-US" sz="1715" i="1">
                <a:solidFill>
                  <a:srgbClr val="0000FF"/>
                </a:solidFill>
                <a:effectLst/>
                <a:latin typeface="Times New Roman" panose="02020603050405020304" pitchFamily="18" charset="0"/>
                <a:ea typeface="宋体" panose="02010600030101010101" pitchFamily="2" charset="-122"/>
              </a:rPr>
              <a:t>江</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108" name="AutoShape 83"/>
          <p:cNvSpPr>
            <a:spLocks noChangeArrowheads="1"/>
          </p:cNvSpPr>
          <p:nvPr/>
        </p:nvSpPr>
        <p:spPr bwMode="auto">
          <a:xfrm>
            <a:off x="7068155" y="1238274"/>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09" name="Text Box 84"/>
          <p:cNvSpPr txBox="1">
            <a:spLocks noChangeArrowheads="1"/>
          </p:cNvSpPr>
          <p:nvPr/>
        </p:nvSpPr>
        <p:spPr bwMode="auto">
          <a:xfrm>
            <a:off x="4455583" y="2109131"/>
            <a:ext cx="435429" cy="326390"/>
          </a:xfrm>
          <a:prstGeom prst="rect">
            <a:avLst/>
          </a:prstGeom>
          <a:noFill/>
          <a:ln w="9525">
            <a:noFill/>
            <a:miter lim="800000"/>
          </a:ln>
          <a:effectLst/>
        </p:spPr>
        <p:txBody>
          <a:bodyPr>
            <a:spAutoFit/>
          </a:bodyPr>
          <a:lstStyle/>
          <a:p>
            <a:pPr>
              <a:spcBef>
                <a:spcPct val="50000"/>
              </a:spcBef>
            </a:pPr>
            <a:r>
              <a:rPr kumimoji="1" lang="zh-CN" altLang="en-US" sz="1525" b="0">
                <a:solidFill>
                  <a:schemeClr val="tx1"/>
                </a:solidFill>
                <a:effectLst/>
                <a:latin typeface="Times New Roman" panose="02020603050405020304" pitchFamily="18" charset="0"/>
                <a:ea typeface="宋体" panose="02010600030101010101" pitchFamily="2" charset="-122"/>
              </a:rPr>
              <a:t>西</a:t>
            </a:r>
            <a:endParaRPr kumimoji="1" lang="zh-CN" altLang="en-US" sz="1525" b="0">
              <a:solidFill>
                <a:schemeClr val="tx1"/>
              </a:solidFill>
              <a:effectLst/>
              <a:latin typeface="Times New Roman" panose="02020603050405020304" pitchFamily="18" charset="0"/>
              <a:ea typeface="宋体" panose="02010600030101010101" pitchFamily="2" charset="-122"/>
            </a:endParaRPr>
          </a:p>
        </p:txBody>
      </p:sp>
      <p:sp>
        <p:nvSpPr>
          <p:cNvPr id="110" name="AutoShape 85"/>
          <p:cNvSpPr>
            <a:spLocks noChangeArrowheads="1"/>
          </p:cNvSpPr>
          <p:nvPr/>
        </p:nvSpPr>
        <p:spPr bwMode="auto">
          <a:xfrm>
            <a:off x="4237869" y="1238274"/>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11" name="Text Box 86"/>
          <p:cNvSpPr txBox="1">
            <a:spLocks noChangeArrowheads="1"/>
          </p:cNvSpPr>
          <p:nvPr/>
        </p:nvSpPr>
        <p:spPr bwMode="auto">
          <a:xfrm>
            <a:off x="6678083" y="5279596"/>
            <a:ext cx="864810" cy="501650"/>
          </a:xfrm>
          <a:prstGeom prst="rect">
            <a:avLst/>
          </a:prstGeom>
          <a:noFill/>
          <a:ln w="9525">
            <a:noFill/>
            <a:miter lim="800000"/>
          </a:ln>
          <a:effectLst/>
        </p:spPr>
        <p:txBody>
          <a:bodyPr>
            <a:spAutoFit/>
          </a:bodyPr>
          <a:lstStyle/>
          <a:p>
            <a:pPr>
              <a:spcBef>
                <a:spcPct val="50000"/>
              </a:spcBef>
            </a:pPr>
            <a:r>
              <a:rPr kumimoji="1" lang="zh-CN" altLang="en-US" sz="2665">
                <a:solidFill>
                  <a:srgbClr val="FF0000"/>
                </a:solidFill>
                <a:effectLst/>
                <a:latin typeface="Times New Roman" panose="02020603050405020304" pitchFamily="18" charset="0"/>
                <a:ea typeface="宋体" panose="02010600030101010101" pitchFamily="2" charset="-122"/>
              </a:rPr>
              <a:t>瑞金</a:t>
            </a:r>
            <a:endParaRPr kumimoji="1" lang="zh-CN" altLang="en-US" sz="2665">
              <a:solidFill>
                <a:srgbClr val="FF0000"/>
              </a:solidFill>
              <a:effectLst/>
              <a:latin typeface="Times New Roman" panose="02020603050405020304" pitchFamily="18" charset="0"/>
              <a:ea typeface="宋体" panose="02010600030101010101" pitchFamily="2" charset="-122"/>
            </a:endParaRPr>
          </a:p>
        </p:txBody>
      </p:sp>
      <p:sp>
        <p:nvSpPr>
          <p:cNvPr id="112" name="Text Box 87"/>
          <p:cNvSpPr txBox="1">
            <a:spLocks noChangeArrowheads="1"/>
          </p:cNvSpPr>
          <p:nvPr/>
        </p:nvSpPr>
        <p:spPr bwMode="auto">
          <a:xfrm>
            <a:off x="6606963" y="4649131"/>
            <a:ext cx="388620" cy="798286"/>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江     西</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3" name="Text Box 88"/>
          <p:cNvSpPr txBox="1">
            <a:spLocks noChangeArrowheads="1"/>
          </p:cNvSpPr>
          <p:nvPr/>
        </p:nvSpPr>
        <p:spPr bwMode="auto">
          <a:xfrm>
            <a:off x="5243225" y="4721703"/>
            <a:ext cx="388620" cy="870857"/>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湖       南</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4" name="Text Box 89"/>
          <p:cNvSpPr txBox="1">
            <a:spLocks noChangeArrowheads="1"/>
          </p:cNvSpPr>
          <p:nvPr/>
        </p:nvSpPr>
        <p:spPr bwMode="auto">
          <a:xfrm>
            <a:off x="7550392" y="5302274"/>
            <a:ext cx="388620" cy="653143"/>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福    建</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5" name="Text Box 90"/>
          <p:cNvSpPr txBox="1">
            <a:spLocks noChangeArrowheads="1"/>
          </p:cNvSpPr>
          <p:nvPr/>
        </p:nvSpPr>
        <p:spPr bwMode="auto">
          <a:xfrm>
            <a:off x="4154654" y="5011989"/>
            <a:ext cx="388620" cy="217714"/>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贵</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6" name="Text Box 91"/>
          <p:cNvSpPr txBox="1">
            <a:spLocks noChangeArrowheads="1"/>
          </p:cNvSpPr>
          <p:nvPr/>
        </p:nvSpPr>
        <p:spPr bwMode="auto">
          <a:xfrm>
            <a:off x="3947583" y="5737703"/>
            <a:ext cx="508000"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州</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7" name="Text Box 92"/>
          <p:cNvSpPr txBox="1">
            <a:spLocks noChangeArrowheads="1"/>
          </p:cNvSpPr>
          <p:nvPr/>
        </p:nvSpPr>
        <p:spPr bwMode="auto">
          <a:xfrm>
            <a:off x="4092726" y="6318274"/>
            <a:ext cx="943429"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广       西</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8" name="Text Box 93"/>
          <p:cNvSpPr txBox="1">
            <a:spLocks noChangeArrowheads="1"/>
          </p:cNvSpPr>
          <p:nvPr/>
        </p:nvSpPr>
        <p:spPr bwMode="auto">
          <a:xfrm>
            <a:off x="1018963" y="2689703"/>
            <a:ext cx="388620" cy="1016000"/>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西             康</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9" name="Text Box 94"/>
          <p:cNvSpPr txBox="1">
            <a:spLocks noChangeArrowheads="1"/>
          </p:cNvSpPr>
          <p:nvPr/>
        </p:nvSpPr>
        <p:spPr bwMode="auto">
          <a:xfrm>
            <a:off x="2931583" y="3633131"/>
            <a:ext cx="1016000"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四        川</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0" name="Text Box 95"/>
          <p:cNvSpPr txBox="1">
            <a:spLocks noChangeArrowheads="1"/>
          </p:cNvSpPr>
          <p:nvPr/>
        </p:nvSpPr>
        <p:spPr bwMode="auto">
          <a:xfrm>
            <a:off x="4600726" y="1383417"/>
            <a:ext cx="362857"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陕</a:t>
            </a:r>
            <a:endParaRPr kumimoji="1" lang="zh-CN" altLang="en-US" sz="2285" b="0">
              <a:solidFill>
                <a:schemeClr val="tx1"/>
              </a:solidFill>
              <a:effectLst/>
              <a:latin typeface="Times New Roman" panose="02020603050405020304" pitchFamily="18" charset="0"/>
              <a:ea typeface="宋体" panose="02010600030101010101" pitchFamily="2" charset="-122"/>
            </a:endParaRPr>
          </a:p>
        </p:txBody>
      </p:sp>
      <p:sp>
        <p:nvSpPr>
          <p:cNvPr id="121" name="Text Box 97"/>
          <p:cNvSpPr txBox="1">
            <a:spLocks noChangeArrowheads="1"/>
          </p:cNvSpPr>
          <p:nvPr/>
        </p:nvSpPr>
        <p:spPr bwMode="auto">
          <a:xfrm>
            <a:off x="2496155" y="1746274"/>
            <a:ext cx="435429" cy="326390"/>
          </a:xfrm>
          <a:prstGeom prst="rect">
            <a:avLst/>
          </a:prstGeom>
          <a:noFill/>
          <a:ln w="9525">
            <a:noFill/>
            <a:miter lim="800000"/>
          </a:ln>
          <a:effectLst/>
        </p:spPr>
        <p:txBody>
          <a:bodyPr>
            <a:spAutoFit/>
          </a:bodyPr>
          <a:lstStyle/>
          <a:p>
            <a:pPr>
              <a:spcBef>
                <a:spcPct val="50000"/>
              </a:spcBef>
            </a:pPr>
            <a:r>
              <a:rPr kumimoji="1" lang="zh-CN" altLang="en-US" sz="1525" b="0">
                <a:solidFill>
                  <a:schemeClr val="tx1"/>
                </a:solidFill>
                <a:effectLst/>
                <a:latin typeface="Times New Roman" panose="02020603050405020304" pitchFamily="18" charset="0"/>
                <a:ea typeface="宋体" panose="02010600030101010101" pitchFamily="2" charset="-122"/>
              </a:rPr>
              <a:t>肃</a:t>
            </a:r>
            <a:endParaRPr kumimoji="1" lang="zh-CN" altLang="en-US" sz="1525" b="0">
              <a:solidFill>
                <a:schemeClr val="tx1"/>
              </a:solidFill>
              <a:effectLst/>
              <a:latin typeface="Times New Roman" panose="02020603050405020304" pitchFamily="18" charset="0"/>
              <a:ea typeface="宋体" panose="02010600030101010101" pitchFamily="2" charset="-122"/>
            </a:endParaRPr>
          </a:p>
        </p:txBody>
      </p:sp>
      <p:sp>
        <p:nvSpPr>
          <p:cNvPr id="122" name="Text Box 98"/>
          <p:cNvSpPr txBox="1">
            <a:spLocks noChangeArrowheads="1"/>
          </p:cNvSpPr>
          <p:nvPr/>
        </p:nvSpPr>
        <p:spPr bwMode="auto">
          <a:xfrm>
            <a:off x="2568726" y="2979989"/>
            <a:ext cx="943429"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毛尔盖</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3" name="Text Box 99"/>
          <p:cNvSpPr txBox="1">
            <a:spLocks noChangeArrowheads="1"/>
          </p:cNvSpPr>
          <p:nvPr/>
        </p:nvSpPr>
        <p:spPr bwMode="auto">
          <a:xfrm>
            <a:off x="1260929" y="3923417"/>
            <a:ext cx="1017511" cy="326390"/>
          </a:xfrm>
          <a:prstGeom prst="rect">
            <a:avLst/>
          </a:prstGeom>
          <a:noFill/>
          <a:ln w="9525">
            <a:noFill/>
            <a:miter lim="800000"/>
          </a:ln>
          <a:effectLst/>
        </p:spPr>
        <p:txBody>
          <a:bodyPr>
            <a:spAutoFit/>
          </a:bodyPr>
          <a:lstStyle/>
          <a:p>
            <a:pPr>
              <a:spcBef>
                <a:spcPct val="50000"/>
              </a:spcBef>
            </a:pPr>
            <a:r>
              <a:rPr kumimoji="1" lang="zh-CN" altLang="en-US" sz="1525">
                <a:solidFill>
                  <a:schemeClr val="tx1"/>
                </a:solidFill>
                <a:effectLst/>
                <a:latin typeface="Times New Roman" panose="02020603050405020304" pitchFamily="18" charset="0"/>
                <a:ea typeface="宋体" panose="02010600030101010101" pitchFamily="2" charset="-122"/>
              </a:rPr>
              <a:t>泸定桥</a:t>
            </a:r>
            <a:endParaRPr kumimoji="1" lang="zh-CN" altLang="en-US" sz="1525">
              <a:solidFill>
                <a:schemeClr val="tx1"/>
              </a:solidFill>
              <a:effectLst/>
              <a:latin typeface="Times New Roman" panose="02020603050405020304" pitchFamily="18" charset="0"/>
              <a:ea typeface="宋体" panose="02010600030101010101" pitchFamily="2" charset="-122"/>
            </a:endParaRPr>
          </a:p>
        </p:txBody>
      </p:sp>
      <p:sp>
        <p:nvSpPr>
          <p:cNvPr id="124" name="Text Box 100"/>
          <p:cNvSpPr txBox="1">
            <a:spLocks noChangeArrowheads="1"/>
          </p:cNvSpPr>
          <p:nvPr/>
        </p:nvSpPr>
        <p:spPr bwMode="auto">
          <a:xfrm>
            <a:off x="1260929" y="4358846"/>
            <a:ext cx="944940" cy="326390"/>
          </a:xfrm>
          <a:prstGeom prst="rect">
            <a:avLst/>
          </a:prstGeom>
          <a:noFill/>
          <a:ln w="9525">
            <a:noFill/>
            <a:miter lim="800000"/>
          </a:ln>
          <a:effectLst/>
        </p:spPr>
        <p:txBody>
          <a:bodyPr>
            <a:spAutoFit/>
          </a:bodyPr>
          <a:lstStyle/>
          <a:p>
            <a:pPr>
              <a:spcBef>
                <a:spcPct val="50000"/>
              </a:spcBef>
            </a:pPr>
            <a:r>
              <a:rPr kumimoji="1" lang="zh-CN" altLang="en-US" sz="1525">
                <a:solidFill>
                  <a:schemeClr val="tx1"/>
                </a:solidFill>
                <a:effectLst/>
                <a:latin typeface="Times New Roman" panose="02020603050405020304" pitchFamily="18" charset="0"/>
                <a:ea typeface="宋体" panose="02010600030101010101" pitchFamily="2" charset="-122"/>
              </a:rPr>
              <a:t>安顺场</a:t>
            </a:r>
            <a:endParaRPr kumimoji="1" lang="zh-CN" altLang="en-US" sz="1525">
              <a:solidFill>
                <a:schemeClr val="tx1"/>
              </a:solidFill>
              <a:effectLst/>
              <a:latin typeface="Times New Roman" panose="02020603050405020304" pitchFamily="18" charset="0"/>
              <a:ea typeface="宋体" panose="02010600030101010101" pitchFamily="2" charset="-122"/>
            </a:endParaRPr>
          </a:p>
        </p:txBody>
      </p:sp>
      <p:sp>
        <p:nvSpPr>
          <p:cNvPr id="125" name="Text Box 101"/>
          <p:cNvSpPr txBox="1">
            <a:spLocks noChangeArrowheads="1"/>
          </p:cNvSpPr>
          <p:nvPr/>
        </p:nvSpPr>
        <p:spPr bwMode="auto">
          <a:xfrm>
            <a:off x="3584726" y="5592560"/>
            <a:ext cx="653143" cy="267970"/>
          </a:xfrm>
          <a:prstGeom prst="rect">
            <a:avLst/>
          </a:prstGeom>
          <a:noFill/>
          <a:ln w="9525">
            <a:noFill/>
            <a:miter lim="800000"/>
          </a:ln>
          <a:effectLst/>
        </p:spPr>
        <p:txBody>
          <a:bodyPr>
            <a:spAutoFit/>
          </a:bodyPr>
          <a:lstStyle/>
          <a:p>
            <a:pPr>
              <a:spcBef>
                <a:spcPct val="50000"/>
              </a:spcBef>
            </a:pPr>
            <a:r>
              <a:rPr kumimoji="1" lang="zh-CN" altLang="en-US" sz="1145" b="0">
                <a:solidFill>
                  <a:schemeClr val="tx1"/>
                </a:solidFill>
                <a:effectLst/>
                <a:latin typeface="Times New Roman" panose="02020603050405020304" pitchFamily="18" charset="0"/>
                <a:ea typeface="宋体" panose="02010600030101010101" pitchFamily="2" charset="-122"/>
              </a:rPr>
              <a:t>贵阳</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6" name="AutoShape 102"/>
          <p:cNvSpPr>
            <a:spLocks noChangeArrowheads="1"/>
          </p:cNvSpPr>
          <p:nvPr/>
        </p:nvSpPr>
        <p:spPr bwMode="auto">
          <a:xfrm>
            <a:off x="3729869" y="5157131"/>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27" name="AutoShape 103"/>
          <p:cNvSpPr>
            <a:spLocks noChangeArrowheads="1"/>
          </p:cNvSpPr>
          <p:nvPr/>
        </p:nvSpPr>
        <p:spPr bwMode="auto">
          <a:xfrm>
            <a:off x="3729869" y="5157131"/>
            <a:ext cx="72571" cy="72571"/>
          </a:xfrm>
          <a:prstGeom prst="octagon">
            <a:avLst>
              <a:gd name="adj" fmla="val 29287"/>
            </a:avLst>
          </a:prstGeom>
          <a:solidFill>
            <a:srgbClr val="FF0000"/>
          </a:solidFill>
          <a:ln w="9525">
            <a:solidFill>
              <a:schemeClr val="tx1"/>
            </a:solidFill>
            <a:miter lim="800000"/>
          </a:ln>
          <a:effectLst/>
        </p:spPr>
        <p:txBody>
          <a:bodyPr wrap="none" anchor="ctr"/>
          <a:lstStyle/>
          <a:p>
            <a:endParaRPr lang="zh-CN" altLang="en-US" sz="1715"/>
          </a:p>
        </p:txBody>
      </p:sp>
      <p:sp>
        <p:nvSpPr>
          <p:cNvPr id="128" name="Freeform 104"/>
          <p:cNvSpPr/>
          <p:nvPr/>
        </p:nvSpPr>
        <p:spPr bwMode="auto">
          <a:xfrm>
            <a:off x="4898572" y="5897965"/>
            <a:ext cx="2311702" cy="358322"/>
          </a:xfrm>
          <a:custGeom>
            <a:avLst/>
            <a:gdLst/>
            <a:ahLst/>
            <a:cxnLst>
              <a:cxn ang="0">
                <a:pos x="0" y="0"/>
              </a:cxn>
              <a:cxn ang="0">
                <a:pos x="125" y="129"/>
              </a:cxn>
              <a:cxn ang="0">
                <a:pos x="110" y="76"/>
              </a:cxn>
              <a:cxn ang="0">
                <a:pos x="304" y="146"/>
              </a:cxn>
              <a:cxn ang="0">
                <a:pos x="480" y="177"/>
              </a:cxn>
              <a:cxn ang="0">
                <a:pos x="633" y="196"/>
              </a:cxn>
              <a:cxn ang="0">
                <a:pos x="773" y="211"/>
              </a:cxn>
              <a:cxn ang="0">
                <a:pos x="1104" y="226"/>
              </a:cxn>
              <a:cxn ang="0">
                <a:pos x="1325" y="206"/>
              </a:cxn>
              <a:cxn ang="0">
                <a:pos x="1445" y="144"/>
              </a:cxn>
              <a:cxn ang="0">
                <a:pos x="1517" y="33"/>
              </a:cxn>
              <a:cxn ang="0">
                <a:pos x="1368" y="28"/>
              </a:cxn>
              <a:cxn ang="0">
                <a:pos x="1329" y="81"/>
              </a:cxn>
              <a:cxn ang="0">
                <a:pos x="1277" y="105"/>
              </a:cxn>
              <a:cxn ang="0">
                <a:pos x="1329" y="19"/>
              </a:cxn>
              <a:cxn ang="0">
                <a:pos x="1221" y="8"/>
              </a:cxn>
              <a:cxn ang="0">
                <a:pos x="1097" y="110"/>
              </a:cxn>
              <a:cxn ang="0">
                <a:pos x="830" y="129"/>
              </a:cxn>
              <a:cxn ang="0">
                <a:pos x="667" y="129"/>
              </a:cxn>
              <a:cxn ang="0">
                <a:pos x="499" y="115"/>
              </a:cxn>
              <a:cxn ang="0">
                <a:pos x="326" y="88"/>
              </a:cxn>
              <a:cxn ang="0">
                <a:pos x="123" y="37"/>
              </a:cxn>
              <a:cxn ang="0">
                <a:pos x="168" y="0"/>
              </a:cxn>
              <a:cxn ang="0">
                <a:pos x="0" y="0"/>
              </a:cxn>
            </a:cxnLst>
            <a:rect l="0" t="0" r="r" b="b"/>
            <a:pathLst>
              <a:path w="1529" h="237">
                <a:moveTo>
                  <a:pt x="0" y="0"/>
                </a:moveTo>
                <a:lnTo>
                  <a:pt x="125" y="129"/>
                </a:lnTo>
                <a:lnTo>
                  <a:pt x="110" y="76"/>
                </a:lnTo>
                <a:cubicBezTo>
                  <a:pt x="136" y="76"/>
                  <a:pt x="240" y="132"/>
                  <a:pt x="304" y="146"/>
                </a:cubicBezTo>
                <a:cubicBezTo>
                  <a:pt x="406" y="170"/>
                  <a:pt x="435" y="169"/>
                  <a:pt x="480" y="177"/>
                </a:cubicBezTo>
                <a:cubicBezTo>
                  <a:pt x="525" y="185"/>
                  <a:pt x="584" y="190"/>
                  <a:pt x="633" y="196"/>
                </a:cubicBezTo>
                <a:cubicBezTo>
                  <a:pt x="682" y="202"/>
                  <a:pt x="695" y="206"/>
                  <a:pt x="773" y="211"/>
                </a:cubicBezTo>
                <a:cubicBezTo>
                  <a:pt x="962" y="225"/>
                  <a:pt x="908" y="213"/>
                  <a:pt x="1104" y="226"/>
                </a:cubicBezTo>
                <a:cubicBezTo>
                  <a:pt x="1172" y="237"/>
                  <a:pt x="1256" y="212"/>
                  <a:pt x="1325" y="206"/>
                </a:cubicBezTo>
                <a:cubicBezTo>
                  <a:pt x="1372" y="189"/>
                  <a:pt x="1413" y="185"/>
                  <a:pt x="1445" y="144"/>
                </a:cubicBezTo>
                <a:cubicBezTo>
                  <a:pt x="1477" y="116"/>
                  <a:pt x="1529" y="52"/>
                  <a:pt x="1517" y="33"/>
                </a:cubicBezTo>
                <a:lnTo>
                  <a:pt x="1368" y="28"/>
                </a:lnTo>
                <a:cubicBezTo>
                  <a:pt x="1337" y="36"/>
                  <a:pt x="1344" y="68"/>
                  <a:pt x="1329" y="81"/>
                </a:cubicBezTo>
                <a:cubicBezTo>
                  <a:pt x="1314" y="94"/>
                  <a:pt x="1277" y="115"/>
                  <a:pt x="1277" y="105"/>
                </a:cubicBezTo>
                <a:cubicBezTo>
                  <a:pt x="1286" y="77"/>
                  <a:pt x="1313" y="43"/>
                  <a:pt x="1329" y="19"/>
                </a:cubicBezTo>
                <a:lnTo>
                  <a:pt x="1221" y="8"/>
                </a:lnTo>
                <a:cubicBezTo>
                  <a:pt x="1195" y="81"/>
                  <a:pt x="1168" y="84"/>
                  <a:pt x="1097" y="110"/>
                </a:cubicBezTo>
                <a:cubicBezTo>
                  <a:pt x="988" y="105"/>
                  <a:pt x="925" y="139"/>
                  <a:pt x="830" y="129"/>
                </a:cubicBezTo>
                <a:cubicBezTo>
                  <a:pt x="783" y="134"/>
                  <a:pt x="710" y="113"/>
                  <a:pt x="667" y="129"/>
                </a:cubicBezTo>
                <a:cubicBezTo>
                  <a:pt x="585" y="126"/>
                  <a:pt x="581" y="120"/>
                  <a:pt x="499" y="115"/>
                </a:cubicBezTo>
                <a:cubicBezTo>
                  <a:pt x="463" y="113"/>
                  <a:pt x="362" y="92"/>
                  <a:pt x="326" y="88"/>
                </a:cubicBezTo>
                <a:cubicBezTo>
                  <a:pt x="285" y="74"/>
                  <a:pt x="146" y="53"/>
                  <a:pt x="123" y="37"/>
                </a:cubicBezTo>
                <a:lnTo>
                  <a:pt x="168" y="0"/>
                </a:lnTo>
                <a:lnTo>
                  <a:pt x="0" y="0"/>
                </a:lnTo>
                <a:close/>
              </a:path>
            </a:pathLst>
          </a:custGeom>
          <a:solidFill>
            <a:srgbClr val="FF0000"/>
          </a:solidFill>
          <a:ln w="9525">
            <a:noFill/>
            <a:round/>
          </a:ln>
          <a:effectLst/>
        </p:spPr>
        <p:txBody>
          <a:bodyPr wrap="none" anchor="ctr"/>
          <a:lstStyle/>
          <a:p>
            <a:endParaRPr lang="zh-CN" altLang="en-US" sz="1715"/>
          </a:p>
        </p:txBody>
      </p:sp>
      <p:sp>
        <p:nvSpPr>
          <p:cNvPr id="129" name="Freeform 105"/>
          <p:cNvSpPr/>
          <p:nvPr/>
        </p:nvSpPr>
        <p:spPr bwMode="auto">
          <a:xfrm>
            <a:off x="2859012" y="4286274"/>
            <a:ext cx="1460500" cy="1451429"/>
          </a:xfrm>
          <a:custGeom>
            <a:avLst/>
            <a:gdLst/>
            <a:ahLst/>
            <a:cxnLst>
              <a:cxn ang="0">
                <a:pos x="715" y="0"/>
              </a:cxn>
              <a:cxn ang="0">
                <a:pos x="769" y="101"/>
              </a:cxn>
              <a:cxn ang="0">
                <a:pos x="812" y="159"/>
              </a:cxn>
              <a:cxn ang="0">
                <a:pos x="822" y="192"/>
              </a:cxn>
              <a:cxn ang="0">
                <a:pos x="851" y="202"/>
              </a:cxn>
              <a:cxn ang="0">
                <a:pos x="865" y="207"/>
              </a:cxn>
              <a:cxn ang="0">
                <a:pos x="913" y="211"/>
              </a:cxn>
              <a:cxn ang="0">
                <a:pos x="947" y="269"/>
              </a:cxn>
              <a:cxn ang="0">
                <a:pos x="966" y="331"/>
              </a:cxn>
              <a:cxn ang="0">
                <a:pos x="947" y="437"/>
              </a:cxn>
              <a:cxn ang="0">
                <a:pos x="937" y="466"/>
              </a:cxn>
              <a:cxn ang="0">
                <a:pos x="932" y="480"/>
              </a:cxn>
              <a:cxn ang="0">
                <a:pos x="865" y="619"/>
              </a:cxn>
              <a:cxn ang="0">
                <a:pos x="827" y="653"/>
              </a:cxn>
              <a:cxn ang="0">
                <a:pos x="798" y="667"/>
              </a:cxn>
              <a:cxn ang="0">
                <a:pos x="764" y="687"/>
              </a:cxn>
              <a:cxn ang="0">
                <a:pos x="654" y="701"/>
              </a:cxn>
              <a:cxn ang="0">
                <a:pos x="592" y="711"/>
              </a:cxn>
              <a:cxn ang="0">
                <a:pos x="534" y="739"/>
              </a:cxn>
              <a:cxn ang="0">
                <a:pos x="505" y="759"/>
              </a:cxn>
              <a:cxn ang="0">
                <a:pos x="486" y="787"/>
              </a:cxn>
              <a:cxn ang="0">
                <a:pos x="472" y="797"/>
              </a:cxn>
              <a:cxn ang="0">
                <a:pos x="419" y="869"/>
              </a:cxn>
              <a:cxn ang="0">
                <a:pos x="395" y="931"/>
              </a:cxn>
              <a:cxn ang="0">
                <a:pos x="328" y="955"/>
              </a:cxn>
              <a:cxn ang="0">
                <a:pos x="265" y="951"/>
              </a:cxn>
              <a:cxn ang="0">
                <a:pos x="260" y="922"/>
              </a:cxn>
              <a:cxn ang="0">
                <a:pos x="203" y="869"/>
              </a:cxn>
              <a:cxn ang="0">
                <a:pos x="92" y="845"/>
              </a:cxn>
              <a:cxn ang="0">
                <a:pos x="6" y="802"/>
              </a:cxn>
              <a:cxn ang="0">
                <a:pos x="1" y="778"/>
              </a:cxn>
            </a:cxnLst>
            <a:rect l="0" t="0" r="r" b="b"/>
            <a:pathLst>
              <a:path w="966" h="960">
                <a:moveTo>
                  <a:pt x="715" y="0"/>
                </a:moveTo>
                <a:cubicBezTo>
                  <a:pt x="723" y="27"/>
                  <a:pt x="746" y="85"/>
                  <a:pt x="769" y="101"/>
                </a:cubicBezTo>
                <a:cubicBezTo>
                  <a:pt x="776" y="122"/>
                  <a:pt x="794" y="146"/>
                  <a:pt x="812" y="159"/>
                </a:cubicBezTo>
                <a:cubicBezTo>
                  <a:pt x="815" y="170"/>
                  <a:pt x="813" y="185"/>
                  <a:pt x="822" y="192"/>
                </a:cubicBezTo>
                <a:cubicBezTo>
                  <a:pt x="830" y="198"/>
                  <a:pt x="841" y="199"/>
                  <a:pt x="851" y="202"/>
                </a:cubicBezTo>
                <a:cubicBezTo>
                  <a:pt x="856" y="204"/>
                  <a:pt x="865" y="207"/>
                  <a:pt x="865" y="207"/>
                </a:cubicBezTo>
                <a:cubicBezTo>
                  <a:pt x="884" y="201"/>
                  <a:pt x="893" y="207"/>
                  <a:pt x="913" y="211"/>
                </a:cubicBezTo>
                <a:cubicBezTo>
                  <a:pt x="927" y="233"/>
                  <a:pt x="925" y="254"/>
                  <a:pt x="947" y="269"/>
                </a:cubicBezTo>
                <a:cubicBezTo>
                  <a:pt x="951" y="297"/>
                  <a:pt x="951" y="310"/>
                  <a:pt x="966" y="331"/>
                </a:cubicBezTo>
                <a:cubicBezTo>
                  <a:pt x="962" y="394"/>
                  <a:pt x="961" y="392"/>
                  <a:pt x="947" y="437"/>
                </a:cubicBezTo>
                <a:cubicBezTo>
                  <a:pt x="944" y="447"/>
                  <a:pt x="940" y="456"/>
                  <a:pt x="937" y="466"/>
                </a:cubicBezTo>
                <a:cubicBezTo>
                  <a:pt x="935" y="471"/>
                  <a:pt x="932" y="480"/>
                  <a:pt x="932" y="480"/>
                </a:cubicBezTo>
                <a:cubicBezTo>
                  <a:pt x="926" y="563"/>
                  <a:pt x="921" y="565"/>
                  <a:pt x="865" y="619"/>
                </a:cubicBezTo>
                <a:cubicBezTo>
                  <a:pt x="847" y="637"/>
                  <a:pt x="855" y="646"/>
                  <a:pt x="827" y="653"/>
                </a:cubicBezTo>
                <a:cubicBezTo>
                  <a:pt x="818" y="659"/>
                  <a:pt x="807" y="661"/>
                  <a:pt x="798" y="667"/>
                </a:cubicBezTo>
                <a:cubicBezTo>
                  <a:pt x="762" y="691"/>
                  <a:pt x="808" y="676"/>
                  <a:pt x="764" y="687"/>
                </a:cubicBezTo>
                <a:cubicBezTo>
                  <a:pt x="742" y="721"/>
                  <a:pt x="688" y="705"/>
                  <a:pt x="654" y="701"/>
                </a:cubicBezTo>
                <a:cubicBezTo>
                  <a:pt x="633" y="693"/>
                  <a:pt x="613" y="705"/>
                  <a:pt x="592" y="711"/>
                </a:cubicBezTo>
                <a:cubicBezTo>
                  <a:pt x="573" y="722"/>
                  <a:pt x="552" y="727"/>
                  <a:pt x="534" y="739"/>
                </a:cubicBezTo>
                <a:cubicBezTo>
                  <a:pt x="524" y="746"/>
                  <a:pt x="505" y="759"/>
                  <a:pt x="505" y="759"/>
                </a:cubicBezTo>
                <a:cubicBezTo>
                  <a:pt x="499" y="768"/>
                  <a:pt x="495" y="780"/>
                  <a:pt x="486" y="787"/>
                </a:cubicBezTo>
                <a:cubicBezTo>
                  <a:pt x="481" y="790"/>
                  <a:pt x="476" y="793"/>
                  <a:pt x="472" y="797"/>
                </a:cubicBezTo>
                <a:cubicBezTo>
                  <a:pt x="452" y="820"/>
                  <a:pt x="441" y="847"/>
                  <a:pt x="419" y="869"/>
                </a:cubicBezTo>
                <a:cubicBezTo>
                  <a:pt x="414" y="883"/>
                  <a:pt x="410" y="923"/>
                  <a:pt x="395" y="931"/>
                </a:cubicBezTo>
                <a:cubicBezTo>
                  <a:pt x="369" y="944"/>
                  <a:pt x="352" y="940"/>
                  <a:pt x="328" y="955"/>
                </a:cubicBezTo>
                <a:cubicBezTo>
                  <a:pt x="307" y="954"/>
                  <a:pt x="284" y="960"/>
                  <a:pt x="265" y="951"/>
                </a:cubicBezTo>
                <a:cubicBezTo>
                  <a:pt x="256" y="947"/>
                  <a:pt x="264" y="931"/>
                  <a:pt x="260" y="922"/>
                </a:cubicBezTo>
                <a:cubicBezTo>
                  <a:pt x="251" y="900"/>
                  <a:pt x="223" y="880"/>
                  <a:pt x="203" y="869"/>
                </a:cubicBezTo>
                <a:cubicBezTo>
                  <a:pt x="176" y="855"/>
                  <a:pt x="121" y="851"/>
                  <a:pt x="92" y="845"/>
                </a:cubicBezTo>
                <a:cubicBezTo>
                  <a:pt x="65" y="818"/>
                  <a:pt x="43" y="811"/>
                  <a:pt x="6" y="802"/>
                </a:cubicBezTo>
                <a:cubicBezTo>
                  <a:pt x="0" y="784"/>
                  <a:pt x="1" y="792"/>
                  <a:pt x="1" y="778"/>
                </a:cubicBezTo>
              </a:path>
            </a:pathLst>
          </a:custGeom>
          <a:noFill/>
          <a:ln w="28575" cmpd="sng">
            <a:solidFill>
              <a:srgbClr val="99CC00"/>
            </a:solidFill>
            <a:round/>
          </a:ln>
          <a:effectLst/>
        </p:spPr>
        <p:txBody>
          <a:bodyPr wrap="none" anchor="ctr"/>
          <a:lstStyle/>
          <a:p>
            <a:endParaRPr lang="zh-CN" altLang="en-US" sz="1715"/>
          </a:p>
        </p:txBody>
      </p:sp>
      <p:sp>
        <p:nvSpPr>
          <p:cNvPr id="130" name="Freeform 106">
            <a:hlinkClick r:id="rId1" action="ppaction://hlinksldjump"/>
          </p:cNvPr>
          <p:cNvSpPr/>
          <p:nvPr/>
        </p:nvSpPr>
        <p:spPr bwMode="auto">
          <a:xfrm>
            <a:off x="3838726" y="5135965"/>
            <a:ext cx="1094619" cy="846667"/>
          </a:xfrm>
          <a:custGeom>
            <a:avLst/>
            <a:gdLst/>
            <a:ahLst/>
            <a:cxnLst>
              <a:cxn ang="0">
                <a:pos x="2" y="7"/>
              </a:cxn>
              <a:cxn ang="0">
                <a:pos x="168" y="0"/>
              </a:cxn>
              <a:cxn ang="0">
                <a:pos x="134" y="33"/>
              </a:cxn>
              <a:cxn ang="0">
                <a:pos x="182" y="60"/>
              </a:cxn>
              <a:cxn ang="0">
                <a:pos x="278" y="158"/>
              </a:cxn>
              <a:cxn ang="0">
                <a:pos x="355" y="254"/>
              </a:cxn>
              <a:cxn ang="0">
                <a:pos x="456" y="355"/>
              </a:cxn>
              <a:cxn ang="0">
                <a:pos x="686" y="451"/>
              </a:cxn>
              <a:cxn ang="0">
                <a:pos x="658" y="494"/>
              </a:cxn>
              <a:cxn ang="0">
                <a:pos x="667" y="556"/>
              </a:cxn>
              <a:cxn ang="0">
                <a:pos x="499" y="480"/>
              </a:cxn>
              <a:cxn ang="0">
                <a:pos x="437" y="441"/>
              </a:cxn>
              <a:cxn ang="0">
                <a:pos x="374" y="408"/>
              </a:cxn>
              <a:cxn ang="0">
                <a:pos x="307" y="384"/>
              </a:cxn>
              <a:cxn ang="0">
                <a:pos x="187" y="297"/>
              </a:cxn>
              <a:cxn ang="0">
                <a:pos x="82" y="196"/>
              </a:cxn>
              <a:cxn ang="0">
                <a:pos x="62" y="235"/>
              </a:cxn>
              <a:cxn ang="0">
                <a:pos x="0" y="72"/>
              </a:cxn>
              <a:cxn ang="0">
                <a:pos x="154" y="153"/>
              </a:cxn>
              <a:cxn ang="0">
                <a:pos x="110" y="168"/>
              </a:cxn>
              <a:cxn ang="0">
                <a:pos x="226" y="264"/>
              </a:cxn>
              <a:cxn ang="0">
                <a:pos x="322" y="321"/>
              </a:cxn>
              <a:cxn ang="0">
                <a:pos x="302" y="276"/>
              </a:cxn>
              <a:cxn ang="0">
                <a:pos x="245" y="192"/>
              </a:cxn>
              <a:cxn ang="0">
                <a:pos x="173" y="93"/>
              </a:cxn>
              <a:cxn ang="0">
                <a:pos x="125" y="62"/>
              </a:cxn>
              <a:cxn ang="0">
                <a:pos x="130" y="110"/>
              </a:cxn>
              <a:cxn ang="0">
                <a:pos x="2" y="7"/>
              </a:cxn>
            </a:cxnLst>
            <a:rect l="0" t="0" r="r" b="b"/>
            <a:pathLst>
              <a:path w="724" h="560">
                <a:moveTo>
                  <a:pt x="2" y="7"/>
                </a:moveTo>
                <a:lnTo>
                  <a:pt x="168" y="0"/>
                </a:lnTo>
                <a:lnTo>
                  <a:pt x="134" y="33"/>
                </a:lnTo>
                <a:cubicBezTo>
                  <a:pt x="134" y="44"/>
                  <a:pt x="160" y="39"/>
                  <a:pt x="182" y="60"/>
                </a:cubicBezTo>
                <a:cubicBezTo>
                  <a:pt x="206" y="81"/>
                  <a:pt x="249" y="126"/>
                  <a:pt x="278" y="158"/>
                </a:cubicBezTo>
                <a:cubicBezTo>
                  <a:pt x="299" y="182"/>
                  <a:pt x="323" y="221"/>
                  <a:pt x="355" y="254"/>
                </a:cubicBezTo>
                <a:cubicBezTo>
                  <a:pt x="377" y="275"/>
                  <a:pt x="402" y="320"/>
                  <a:pt x="456" y="355"/>
                </a:cubicBezTo>
                <a:cubicBezTo>
                  <a:pt x="505" y="382"/>
                  <a:pt x="655" y="421"/>
                  <a:pt x="686" y="451"/>
                </a:cubicBezTo>
                <a:cubicBezTo>
                  <a:pt x="724" y="476"/>
                  <a:pt x="661" y="477"/>
                  <a:pt x="658" y="494"/>
                </a:cubicBezTo>
                <a:cubicBezTo>
                  <a:pt x="655" y="511"/>
                  <a:pt x="693" y="558"/>
                  <a:pt x="667" y="556"/>
                </a:cubicBezTo>
                <a:cubicBezTo>
                  <a:pt x="638" y="560"/>
                  <a:pt x="532" y="498"/>
                  <a:pt x="499" y="480"/>
                </a:cubicBezTo>
                <a:cubicBezTo>
                  <a:pt x="482" y="470"/>
                  <a:pt x="458" y="453"/>
                  <a:pt x="437" y="441"/>
                </a:cubicBezTo>
                <a:cubicBezTo>
                  <a:pt x="421" y="432"/>
                  <a:pt x="396" y="417"/>
                  <a:pt x="374" y="408"/>
                </a:cubicBezTo>
                <a:cubicBezTo>
                  <a:pt x="357" y="400"/>
                  <a:pt x="326" y="389"/>
                  <a:pt x="307" y="384"/>
                </a:cubicBezTo>
                <a:cubicBezTo>
                  <a:pt x="276" y="366"/>
                  <a:pt x="228" y="328"/>
                  <a:pt x="187" y="297"/>
                </a:cubicBezTo>
                <a:cubicBezTo>
                  <a:pt x="165" y="274"/>
                  <a:pt x="107" y="210"/>
                  <a:pt x="82" y="196"/>
                </a:cubicBezTo>
                <a:lnTo>
                  <a:pt x="62" y="235"/>
                </a:lnTo>
                <a:lnTo>
                  <a:pt x="0" y="72"/>
                </a:lnTo>
                <a:lnTo>
                  <a:pt x="154" y="153"/>
                </a:lnTo>
                <a:lnTo>
                  <a:pt x="110" y="168"/>
                </a:lnTo>
                <a:cubicBezTo>
                  <a:pt x="123" y="186"/>
                  <a:pt x="191" y="238"/>
                  <a:pt x="226" y="264"/>
                </a:cubicBezTo>
                <a:cubicBezTo>
                  <a:pt x="261" y="290"/>
                  <a:pt x="309" y="319"/>
                  <a:pt x="322" y="321"/>
                </a:cubicBezTo>
                <a:cubicBezTo>
                  <a:pt x="334" y="323"/>
                  <a:pt x="315" y="297"/>
                  <a:pt x="302" y="276"/>
                </a:cubicBezTo>
                <a:cubicBezTo>
                  <a:pt x="289" y="255"/>
                  <a:pt x="264" y="216"/>
                  <a:pt x="245" y="192"/>
                </a:cubicBezTo>
                <a:cubicBezTo>
                  <a:pt x="224" y="162"/>
                  <a:pt x="193" y="115"/>
                  <a:pt x="173" y="93"/>
                </a:cubicBezTo>
                <a:cubicBezTo>
                  <a:pt x="153" y="71"/>
                  <a:pt x="132" y="59"/>
                  <a:pt x="125" y="62"/>
                </a:cubicBezTo>
                <a:lnTo>
                  <a:pt x="130" y="110"/>
                </a:lnTo>
                <a:lnTo>
                  <a:pt x="2" y="7"/>
                </a:lnTo>
                <a:close/>
              </a:path>
            </a:pathLst>
          </a:custGeom>
          <a:solidFill>
            <a:srgbClr val="FF0000"/>
          </a:solidFill>
          <a:ln w="9525">
            <a:noFill/>
            <a:round/>
          </a:ln>
          <a:effectLst/>
        </p:spPr>
        <p:txBody>
          <a:bodyPr wrap="none" anchor="ctr"/>
          <a:lstStyle/>
          <a:p>
            <a:endParaRPr lang="zh-CN" altLang="en-US" sz="1715"/>
          </a:p>
        </p:txBody>
      </p:sp>
      <p:sp>
        <p:nvSpPr>
          <p:cNvPr id="131" name="Freeform 107"/>
          <p:cNvSpPr/>
          <p:nvPr/>
        </p:nvSpPr>
        <p:spPr bwMode="auto">
          <a:xfrm>
            <a:off x="3004155" y="4576560"/>
            <a:ext cx="456595" cy="710595"/>
          </a:xfrm>
          <a:custGeom>
            <a:avLst/>
            <a:gdLst/>
            <a:ahLst/>
            <a:cxnLst>
              <a:cxn ang="0">
                <a:pos x="268" y="0"/>
              </a:cxn>
              <a:cxn ang="0">
                <a:pos x="220" y="76"/>
              </a:cxn>
              <a:cxn ang="0">
                <a:pos x="283" y="216"/>
              </a:cxn>
              <a:cxn ang="0">
                <a:pos x="302" y="259"/>
              </a:cxn>
              <a:cxn ang="0">
                <a:pos x="273" y="345"/>
              </a:cxn>
              <a:cxn ang="0">
                <a:pos x="235" y="374"/>
              </a:cxn>
              <a:cxn ang="0">
                <a:pos x="206" y="364"/>
              </a:cxn>
              <a:cxn ang="0">
                <a:pos x="192" y="360"/>
              </a:cxn>
              <a:cxn ang="0">
                <a:pos x="163" y="350"/>
              </a:cxn>
              <a:cxn ang="0">
                <a:pos x="105" y="369"/>
              </a:cxn>
              <a:cxn ang="0">
                <a:pos x="67" y="398"/>
              </a:cxn>
              <a:cxn ang="0">
                <a:pos x="43" y="441"/>
              </a:cxn>
              <a:cxn ang="0">
                <a:pos x="14" y="460"/>
              </a:cxn>
              <a:cxn ang="0">
                <a:pos x="0" y="470"/>
              </a:cxn>
            </a:cxnLst>
            <a:rect l="0" t="0" r="r" b="b"/>
            <a:pathLst>
              <a:path w="302" h="470">
                <a:moveTo>
                  <a:pt x="268" y="0"/>
                </a:moveTo>
                <a:cubicBezTo>
                  <a:pt x="252" y="12"/>
                  <a:pt x="231" y="60"/>
                  <a:pt x="220" y="76"/>
                </a:cubicBezTo>
                <a:cubicBezTo>
                  <a:pt x="203" y="139"/>
                  <a:pt x="234" y="183"/>
                  <a:pt x="283" y="216"/>
                </a:cubicBezTo>
                <a:cubicBezTo>
                  <a:pt x="288" y="231"/>
                  <a:pt x="297" y="244"/>
                  <a:pt x="302" y="259"/>
                </a:cubicBezTo>
                <a:cubicBezTo>
                  <a:pt x="299" y="288"/>
                  <a:pt x="300" y="329"/>
                  <a:pt x="273" y="345"/>
                </a:cubicBezTo>
                <a:cubicBezTo>
                  <a:pt x="262" y="364"/>
                  <a:pt x="252" y="362"/>
                  <a:pt x="235" y="374"/>
                </a:cubicBezTo>
                <a:cubicBezTo>
                  <a:pt x="225" y="371"/>
                  <a:pt x="216" y="367"/>
                  <a:pt x="206" y="364"/>
                </a:cubicBezTo>
                <a:cubicBezTo>
                  <a:pt x="201" y="363"/>
                  <a:pt x="197" y="362"/>
                  <a:pt x="192" y="360"/>
                </a:cubicBezTo>
                <a:cubicBezTo>
                  <a:pt x="182" y="357"/>
                  <a:pt x="163" y="350"/>
                  <a:pt x="163" y="350"/>
                </a:cubicBezTo>
                <a:cubicBezTo>
                  <a:pt x="139" y="354"/>
                  <a:pt x="125" y="356"/>
                  <a:pt x="105" y="369"/>
                </a:cubicBezTo>
                <a:cubicBezTo>
                  <a:pt x="89" y="379"/>
                  <a:pt x="85" y="392"/>
                  <a:pt x="67" y="398"/>
                </a:cubicBezTo>
                <a:cubicBezTo>
                  <a:pt x="58" y="423"/>
                  <a:pt x="65" y="408"/>
                  <a:pt x="43" y="441"/>
                </a:cubicBezTo>
                <a:cubicBezTo>
                  <a:pt x="37" y="451"/>
                  <a:pt x="24" y="454"/>
                  <a:pt x="14" y="460"/>
                </a:cubicBezTo>
                <a:cubicBezTo>
                  <a:pt x="9" y="463"/>
                  <a:pt x="0" y="470"/>
                  <a:pt x="0" y="470"/>
                </a:cubicBezTo>
              </a:path>
            </a:pathLst>
          </a:custGeom>
          <a:noFill/>
          <a:ln w="28575" cmpd="sng">
            <a:solidFill>
              <a:srgbClr val="99CC00"/>
            </a:solidFill>
            <a:round/>
          </a:ln>
          <a:effectLst/>
        </p:spPr>
        <p:txBody>
          <a:bodyPr wrap="none" anchor="ctr"/>
          <a:lstStyle/>
          <a:p>
            <a:endParaRPr lang="zh-CN" altLang="en-US" sz="1715"/>
          </a:p>
        </p:txBody>
      </p:sp>
      <p:sp>
        <p:nvSpPr>
          <p:cNvPr id="132" name="Freeform 108"/>
          <p:cNvSpPr/>
          <p:nvPr/>
        </p:nvSpPr>
        <p:spPr bwMode="auto">
          <a:xfrm>
            <a:off x="3004155" y="4794274"/>
            <a:ext cx="845155" cy="370417"/>
          </a:xfrm>
          <a:custGeom>
            <a:avLst/>
            <a:gdLst/>
            <a:ahLst/>
            <a:cxnLst>
              <a:cxn ang="0">
                <a:pos x="559" y="230"/>
              </a:cxn>
              <a:cxn ang="0">
                <a:pos x="523" y="88"/>
              </a:cxn>
              <a:cxn ang="0">
                <a:pos x="485" y="26"/>
              </a:cxn>
              <a:cxn ang="0">
                <a:pos x="417" y="7"/>
              </a:cxn>
              <a:cxn ang="0">
                <a:pos x="345" y="11"/>
              </a:cxn>
              <a:cxn ang="0">
                <a:pos x="177" y="74"/>
              </a:cxn>
              <a:cxn ang="0">
                <a:pos x="110" y="59"/>
              </a:cxn>
              <a:cxn ang="0">
                <a:pos x="149" y="26"/>
              </a:cxn>
              <a:cxn ang="0">
                <a:pos x="0" y="26"/>
              </a:cxn>
              <a:cxn ang="0">
                <a:pos x="81" y="127"/>
              </a:cxn>
              <a:cxn ang="0">
                <a:pos x="91" y="88"/>
              </a:cxn>
              <a:cxn ang="0">
                <a:pos x="153" y="107"/>
              </a:cxn>
              <a:cxn ang="0">
                <a:pos x="235" y="107"/>
              </a:cxn>
              <a:cxn ang="0">
                <a:pos x="307" y="83"/>
              </a:cxn>
              <a:cxn ang="0">
                <a:pos x="374" y="55"/>
              </a:cxn>
              <a:cxn ang="0">
                <a:pos x="451" y="69"/>
              </a:cxn>
              <a:cxn ang="0">
                <a:pos x="475" y="107"/>
              </a:cxn>
              <a:cxn ang="0">
                <a:pos x="480" y="228"/>
              </a:cxn>
              <a:cxn ang="0">
                <a:pos x="504" y="209"/>
              </a:cxn>
              <a:cxn ang="0">
                <a:pos x="559" y="230"/>
              </a:cxn>
            </a:cxnLst>
            <a:rect l="0" t="0" r="r" b="b"/>
            <a:pathLst>
              <a:path w="559" h="245">
                <a:moveTo>
                  <a:pt x="559" y="230"/>
                </a:moveTo>
                <a:cubicBezTo>
                  <a:pt x="557" y="207"/>
                  <a:pt x="532" y="113"/>
                  <a:pt x="523" y="88"/>
                </a:cubicBezTo>
                <a:cubicBezTo>
                  <a:pt x="512" y="57"/>
                  <a:pt x="508" y="45"/>
                  <a:pt x="485" y="26"/>
                </a:cubicBezTo>
                <a:cubicBezTo>
                  <a:pt x="457" y="3"/>
                  <a:pt x="449" y="16"/>
                  <a:pt x="417" y="7"/>
                </a:cubicBezTo>
                <a:cubicBezTo>
                  <a:pt x="394" y="5"/>
                  <a:pt x="392" y="0"/>
                  <a:pt x="345" y="11"/>
                </a:cubicBezTo>
                <a:cubicBezTo>
                  <a:pt x="293" y="48"/>
                  <a:pt x="241" y="66"/>
                  <a:pt x="177" y="74"/>
                </a:cubicBezTo>
                <a:cubicBezTo>
                  <a:pt x="141" y="67"/>
                  <a:pt x="146" y="65"/>
                  <a:pt x="110" y="59"/>
                </a:cubicBezTo>
                <a:lnTo>
                  <a:pt x="149" y="26"/>
                </a:lnTo>
                <a:lnTo>
                  <a:pt x="0" y="26"/>
                </a:lnTo>
                <a:lnTo>
                  <a:pt x="81" y="127"/>
                </a:lnTo>
                <a:lnTo>
                  <a:pt x="91" y="88"/>
                </a:lnTo>
                <a:cubicBezTo>
                  <a:pt x="109" y="86"/>
                  <a:pt x="129" y="104"/>
                  <a:pt x="153" y="107"/>
                </a:cubicBezTo>
                <a:cubicBezTo>
                  <a:pt x="177" y="110"/>
                  <a:pt x="209" y="111"/>
                  <a:pt x="235" y="107"/>
                </a:cubicBezTo>
                <a:cubicBezTo>
                  <a:pt x="254" y="94"/>
                  <a:pt x="287" y="92"/>
                  <a:pt x="307" y="83"/>
                </a:cubicBezTo>
                <a:cubicBezTo>
                  <a:pt x="332" y="72"/>
                  <a:pt x="347" y="61"/>
                  <a:pt x="374" y="55"/>
                </a:cubicBezTo>
                <a:cubicBezTo>
                  <a:pt x="396" y="53"/>
                  <a:pt x="436" y="63"/>
                  <a:pt x="451" y="69"/>
                </a:cubicBezTo>
                <a:cubicBezTo>
                  <a:pt x="460" y="77"/>
                  <a:pt x="475" y="107"/>
                  <a:pt x="475" y="107"/>
                </a:cubicBezTo>
                <a:cubicBezTo>
                  <a:pt x="482" y="125"/>
                  <a:pt x="475" y="216"/>
                  <a:pt x="480" y="228"/>
                </a:cubicBezTo>
                <a:cubicBezTo>
                  <a:pt x="485" y="245"/>
                  <a:pt x="491" y="209"/>
                  <a:pt x="504" y="209"/>
                </a:cubicBezTo>
                <a:cubicBezTo>
                  <a:pt x="513" y="208"/>
                  <a:pt x="551" y="233"/>
                  <a:pt x="559" y="230"/>
                </a:cubicBezTo>
                <a:close/>
              </a:path>
            </a:pathLst>
          </a:custGeom>
          <a:solidFill>
            <a:srgbClr val="FF0000"/>
          </a:solidFill>
          <a:ln w="9525">
            <a:noFill/>
            <a:round/>
          </a:ln>
          <a:effectLst/>
        </p:spPr>
        <p:txBody>
          <a:bodyPr wrap="none" anchor="ctr"/>
          <a:lstStyle/>
          <a:p>
            <a:endParaRPr lang="zh-CN" altLang="en-US" sz="1715"/>
          </a:p>
        </p:txBody>
      </p:sp>
      <p:sp>
        <p:nvSpPr>
          <p:cNvPr id="133" name="Freeform 109"/>
          <p:cNvSpPr/>
          <p:nvPr/>
        </p:nvSpPr>
        <p:spPr bwMode="auto">
          <a:xfrm>
            <a:off x="2952750" y="4895572"/>
            <a:ext cx="816429" cy="235857"/>
          </a:xfrm>
          <a:custGeom>
            <a:avLst/>
            <a:gdLst/>
            <a:ahLst/>
            <a:cxnLst>
              <a:cxn ang="0">
                <a:pos x="63" y="19"/>
              </a:cxn>
              <a:cxn ang="0">
                <a:pos x="111" y="87"/>
              </a:cxn>
              <a:cxn ang="0">
                <a:pos x="183" y="89"/>
              </a:cxn>
              <a:cxn ang="0">
                <a:pos x="284" y="82"/>
              </a:cxn>
              <a:cxn ang="0">
                <a:pos x="341" y="63"/>
              </a:cxn>
              <a:cxn ang="0">
                <a:pos x="377" y="58"/>
              </a:cxn>
              <a:cxn ang="0">
                <a:pos x="423" y="55"/>
              </a:cxn>
              <a:cxn ang="0">
                <a:pos x="464" y="77"/>
              </a:cxn>
              <a:cxn ang="0">
                <a:pos x="459" y="39"/>
              </a:cxn>
              <a:cxn ang="0">
                <a:pos x="540" y="156"/>
              </a:cxn>
              <a:cxn ang="0">
                <a:pos x="425" y="120"/>
              </a:cxn>
              <a:cxn ang="0">
                <a:pos x="454" y="103"/>
              </a:cxn>
              <a:cxn ang="0">
                <a:pos x="416" y="89"/>
              </a:cxn>
              <a:cxn ang="0">
                <a:pos x="370" y="91"/>
              </a:cxn>
              <a:cxn ang="0">
                <a:pos x="329" y="103"/>
              </a:cxn>
              <a:cxn ang="0">
                <a:pos x="264" y="120"/>
              </a:cxn>
              <a:cxn ang="0">
                <a:pos x="178" y="130"/>
              </a:cxn>
              <a:cxn ang="0">
                <a:pos x="63" y="125"/>
              </a:cxn>
              <a:cxn ang="0">
                <a:pos x="15" y="63"/>
              </a:cxn>
              <a:cxn ang="0">
                <a:pos x="0" y="0"/>
              </a:cxn>
              <a:cxn ang="0">
                <a:pos x="63" y="19"/>
              </a:cxn>
            </a:cxnLst>
            <a:rect l="0" t="0" r="r" b="b"/>
            <a:pathLst>
              <a:path w="540" h="156">
                <a:moveTo>
                  <a:pt x="63" y="19"/>
                </a:moveTo>
                <a:cubicBezTo>
                  <a:pt x="71" y="32"/>
                  <a:pt x="52" y="77"/>
                  <a:pt x="111" y="87"/>
                </a:cubicBezTo>
                <a:cubicBezTo>
                  <a:pt x="131" y="99"/>
                  <a:pt x="154" y="90"/>
                  <a:pt x="183" y="89"/>
                </a:cubicBezTo>
                <a:cubicBezTo>
                  <a:pt x="212" y="88"/>
                  <a:pt x="258" y="86"/>
                  <a:pt x="284" y="82"/>
                </a:cubicBezTo>
                <a:cubicBezTo>
                  <a:pt x="310" y="78"/>
                  <a:pt x="326" y="67"/>
                  <a:pt x="341" y="63"/>
                </a:cubicBezTo>
                <a:cubicBezTo>
                  <a:pt x="356" y="59"/>
                  <a:pt x="363" y="59"/>
                  <a:pt x="377" y="58"/>
                </a:cubicBezTo>
                <a:cubicBezTo>
                  <a:pt x="398" y="55"/>
                  <a:pt x="409" y="52"/>
                  <a:pt x="423" y="55"/>
                </a:cubicBezTo>
                <a:cubicBezTo>
                  <a:pt x="437" y="58"/>
                  <a:pt x="458" y="80"/>
                  <a:pt x="464" y="77"/>
                </a:cubicBezTo>
                <a:lnTo>
                  <a:pt x="459" y="39"/>
                </a:lnTo>
                <a:lnTo>
                  <a:pt x="540" y="156"/>
                </a:lnTo>
                <a:lnTo>
                  <a:pt x="425" y="120"/>
                </a:lnTo>
                <a:lnTo>
                  <a:pt x="454" y="103"/>
                </a:lnTo>
                <a:lnTo>
                  <a:pt x="416" y="89"/>
                </a:lnTo>
                <a:lnTo>
                  <a:pt x="370" y="91"/>
                </a:lnTo>
                <a:cubicBezTo>
                  <a:pt x="358" y="94"/>
                  <a:pt x="345" y="97"/>
                  <a:pt x="329" y="103"/>
                </a:cubicBezTo>
                <a:cubicBezTo>
                  <a:pt x="311" y="108"/>
                  <a:pt x="289" y="116"/>
                  <a:pt x="264" y="120"/>
                </a:cubicBezTo>
                <a:cubicBezTo>
                  <a:pt x="229" y="126"/>
                  <a:pt x="211" y="129"/>
                  <a:pt x="178" y="130"/>
                </a:cubicBezTo>
                <a:cubicBezTo>
                  <a:pt x="145" y="131"/>
                  <a:pt x="90" y="136"/>
                  <a:pt x="63" y="125"/>
                </a:cubicBezTo>
                <a:cubicBezTo>
                  <a:pt x="21" y="111"/>
                  <a:pt x="26" y="84"/>
                  <a:pt x="15" y="63"/>
                </a:cubicBezTo>
                <a:cubicBezTo>
                  <a:pt x="4" y="42"/>
                  <a:pt x="0" y="13"/>
                  <a:pt x="0" y="0"/>
                </a:cubicBezTo>
                <a:cubicBezTo>
                  <a:pt x="0" y="0"/>
                  <a:pt x="63" y="19"/>
                  <a:pt x="63" y="19"/>
                </a:cubicBezTo>
                <a:close/>
              </a:path>
            </a:pathLst>
          </a:custGeom>
          <a:solidFill>
            <a:srgbClr val="FF0000"/>
          </a:solidFill>
          <a:ln w="9525">
            <a:noFill/>
            <a:round/>
          </a:ln>
          <a:effectLst/>
        </p:spPr>
        <p:txBody>
          <a:bodyPr wrap="none" anchor="ctr"/>
          <a:lstStyle/>
          <a:p>
            <a:endParaRPr lang="zh-CN" altLang="en-US" sz="1715"/>
          </a:p>
        </p:txBody>
      </p:sp>
      <p:sp>
        <p:nvSpPr>
          <p:cNvPr id="134" name="Freeform 110"/>
          <p:cNvSpPr/>
          <p:nvPr/>
        </p:nvSpPr>
        <p:spPr bwMode="auto">
          <a:xfrm>
            <a:off x="3221869" y="4965120"/>
            <a:ext cx="471714" cy="255511"/>
          </a:xfrm>
          <a:custGeom>
            <a:avLst/>
            <a:gdLst/>
            <a:ahLst/>
            <a:cxnLst>
              <a:cxn ang="0">
                <a:pos x="312" y="115"/>
              </a:cxn>
              <a:cxn ang="0">
                <a:pos x="283" y="110"/>
              </a:cxn>
              <a:cxn ang="0">
                <a:pos x="209" y="89"/>
              </a:cxn>
              <a:cxn ang="0">
                <a:pos x="94" y="48"/>
              </a:cxn>
              <a:cxn ang="0">
                <a:pos x="113" y="33"/>
              </a:cxn>
              <a:cxn ang="0">
                <a:pos x="0" y="0"/>
              </a:cxn>
              <a:cxn ang="0">
                <a:pos x="74" y="89"/>
              </a:cxn>
              <a:cxn ang="0">
                <a:pos x="74" y="65"/>
              </a:cxn>
              <a:cxn ang="0">
                <a:pos x="113" y="84"/>
              </a:cxn>
              <a:cxn ang="0">
                <a:pos x="204" y="122"/>
              </a:cxn>
              <a:cxn ang="0">
                <a:pos x="281" y="153"/>
              </a:cxn>
              <a:cxn ang="0">
                <a:pos x="302" y="163"/>
              </a:cxn>
              <a:cxn ang="0">
                <a:pos x="312" y="115"/>
              </a:cxn>
            </a:cxnLst>
            <a:rect l="0" t="0" r="r" b="b"/>
            <a:pathLst>
              <a:path w="312" h="169">
                <a:moveTo>
                  <a:pt x="312" y="115"/>
                </a:moveTo>
                <a:cubicBezTo>
                  <a:pt x="310" y="105"/>
                  <a:pt x="300" y="114"/>
                  <a:pt x="283" y="110"/>
                </a:cubicBezTo>
                <a:cubicBezTo>
                  <a:pt x="266" y="106"/>
                  <a:pt x="240" y="99"/>
                  <a:pt x="209" y="89"/>
                </a:cubicBezTo>
                <a:cubicBezTo>
                  <a:pt x="178" y="79"/>
                  <a:pt x="110" y="57"/>
                  <a:pt x="94" y="48"/>
                </a:cubicBezTo>
                <a:lnTo>
                  <a:pt x="113" y="33"/>
                </a:lnTo>
                <a:lnTo>
                  <a:pt x="0" y="0"/>
                </a:lnTo>
                <a:lnTo>
                  <a:pt x="74" y="89"/>
                </a:lnTo>
                <a:lnTo>
                  <a:pt x="74" y="65"/>
                </a:lnTo>
                <a:cubicBezTo>
                  <a:pt x="78" y="69"/>
                  <a:pt x="108" y="82"/>
                  <a:pt x="113" y="84"/>
                </a:cubicBezTo>
                <a:cubicBezTo>
                  <a:pt x="123" y="92"/>
                  <a:pt x="191" y="119"/>
                  <a:pt x="204" y="122"/>
                </a:cubicBezTo>
                <a:cubicBezTo>
                  <a:pt x="233" y="134"/>
                  <a:pt x="265" y="146"/>
                  <a:pt x="281" y="153"/>
                </a:cubicBezTo>
                <a:cubicBezTo>
                  <a:pt x="297" y="160"/>
                  <a:pt x="297" y="169"/>
                  <a:pt x="302" y="163"/>
                </a:cubicBezTo>
                <a:lnTo>
                  <a:pt x="312" y="115"/>
                </a:lnTo>
                <a:close/>
              </a:path>
            </a:pathLst>
          </a:custGeom>
          <a:solidFill>
            <a:srgbClr val="FF0000"/>
          </a:solidFill>
          <a:ln w="9525">
            <a:noFill/>
            <a:round/>
          </a:ln>
          <a:effectLst/>
        </p:spPr>
        <p:txBody>
          <a:bodyPr wrap="none" anchor="ctr"/>
          <a:lstStyle/>
          <a:p>
            <a:endParaRPr lang="zh-CN" altLang="en-US" sz="1715"/>
          </a:p>
        </p:txBody>
      </p:sp>
      <p:sp>
        <p:nvSpPr>
          <p:cNvPr id="135" name="Freeform 111"/>
          <p:cNvSpPr/>
          <p:nvPr/>
        </p:nvSpPr>
        <p:spPr bwMode="auto">
          <a:xfrm>
            <a:off x="3196167" y="4874406"/>
            <a:ext cx="489857" cy="627440"/>
          </a:xfrm>
          <a:custGeom>
            <a:avLst/>
            <a:gdLst/>
            <a:ahLst/>
            <a:cxnLst>
              <a:cxn ang="0">
                <a:pos x="94" y="0"/>
              </a:cxn>
              <a:cxn ang="0">
                <a:pos x="161" y="19"/>
              </a:cxn>
              <a:cxn ang="0">
                <a:pos x="190" y="36"/>
              </a:cxn>
              <a:cxn ang="0">
                <a:pos x="211" y="60"/>
              </a:cxn>
              <a:cxn ang="0">
                <a:pos x="238" y="96"/>
              </a:cxn>
              <a:cxn ang="0">
                <a:pos x="257" y="137"/>
              </a:cxn>
              <a:cxn ang="0">
                <a:pos x="269" y="165"/>
              </a:cxn>
              <a:cxn ang="0">
                <a:pos x="286" y="213"/>
              </a:cxn>
              <a:cxn ang="0">
                <a:pos x="298" y="271"/>
              </a:cxn>
              <a:cxn ang="0">
                <a:pos x="324" y="259"/>
              </a:cxn>
              <a:cxn ang="0">
                <a:pos x="307" y="415"/>
              </a:cxn>
              <a:cxn ang="0">
                <a:pos x="243" y="271"/>
              </a:cxn>
              <a:cxn ang="0">
                <a:pos x="271" y="278"/>
              </a:cxn>
              <a:cxn ang="0">
                <a:pos x="262" y="225"/>
              </a:cxn>
              <a:cxn ang="0">
                <a:pos x="238" y="173"/>
              </a:cxn>
              <a:cxn ang="0">
                <a:pos x="154" y="62"/>
              </a:cxn>
              <a:cxn ang="0">
                <a:pos x="96" y="38"/>
              </a:cxn>
              <a:cxn ang="0">
                <a:pos x="70" y="41"/>
              </a:cxn>
              <a:cxn ang="0">
                <a:pos x="39" y="45"/>
              </a:cxn>
              <a:cxn ang="0">
                <a:pos x="0" y="17"/>
              </a:cxn>
              <a:cxn ang="0">
                <a:pos x="51" y="0"/>
              </a:cxn>
              <a:cxn ang="0">
                <a:pos x="94" y="0"/>
              </a:cxn>
            </a:cxnLst>
            <a:rect l="0" t="0" r="r" b="b"/>
            <a:pathLst>
              <a:path w="324" h="415">
                <a:moveTo>
                  <a:pt x="94" y="0"/>
                </a:moveTo>
                <a:cubicBezTo>
                  <a:pt x="104" y="3"/>
                  <a:pt x="151" y="16"/>
                  <a:pt x="161" y="19"/>
                </a:cubicBezTo>
                <a:cubicBezTo>
                  <a:pt x="173" y="27"/>
                  <a:pt x="180" y="29"/>
                  <a:pt x="190" y="36"/>
                </a:cubicBezTo>
                <a:cubicBezTo>
                  <a:pt x="193" y="45"/>
                  <a:pt x="203" y="54"/>
                  <a:pt x="211" y="60"/>
                </a:cubicBezTo>
                <a:cubicBezTo>
                  <a:pt x="216" y="71"/>
                  <a:pt x="227" y="90"/>
                  <a:pt x="238" y="96"/>
                </a:cubicBezTo>
                <a:cubicBezTo>
                  <a:pt x="243" y="110"/>
                  <a:pt x="246" y="126"/>
                  <a:pt x="257" y="137"/>
                </a:cubicBezTo>
                <a:cubicBezTo>
                  <a:pt x="261" y="147"/>
                  <a:pt x="266" y="155"/>
                  <a:pt x="269" y="165"/>
                </a:cubicBezTo>
                <a:lnTo>
                  <a:pt x="286" y="213"/>
                </a:lnTo>
                <a:cubicBezTo>
                  <a:pt x="288" y="222"/>
                  <a:pt x="298" y="269"/>
                  <a:pt x="298" y="271"/>
                </a:cubicBezTo>
                <a:lnTo>
                  <a:pt x="324" y="259"/>
                </a:lnTo>
                <a:lnTo>
                  <a:pt x="307" y="415"/>
                </a:lnTo>
                <a:lnTo>
                  <a:pt x="243" y="271"/>
                </a:lnTo>
                <a:lnTo>
                  <a:pt x="271" y="278"/>
                </a:lnTo>
                <a:cubicBezTo>
                  <a:pt x="268" y="268"/>
                  <a:pt x="268" y="233"/>
                  <a:pt x="262" y="225"/>
                </a:cubicBezTo>
                <a:lnTo>
                  <a:pt x="238" y="173"/>
                </a:lnTo>
                <a:cubicBezTo>
                  <a:pt x="224" y="135"/>
                  <a:pt x="201" y="69"/>
                  <a:pt x="154" y="62"/>
                </a:cubicBezTo>
                <a:cubicBezTo>
                  <a:pt x="145" y="53"/>
                  <a:pt x="108" y="43"/>
                  <a:pt x="96" y="38"/>
                </a:cubicBezTo>
                <a:lnTo>
                  <a:pt x="70" y="41"/>
                </a:lnTo>
                <a:lnTo>
                  <a:pt x="39" y="45"/>
                </a:lnTo>
                <a:lnTo>
                  <a:pt x="0" y="17"/>
                </a:lnTo>
                <a:cubicBezTo>
                  <a:pt x="11" y="11"/>
                  <a:pt x="26" y="3"/>
                  <a:pt x="51" y="0"/>
                </a:cubicBezTo>
                <a:lnTo>
                  <a:pt x="94" y="0"/>
                </a:lnTo>
                <a:close/>
              </a:path>
            </a:pathLst>
          </a:custGeom>
          <a:solidFill>
            <a:srgbClr val="FF0000"/>
          </a:solidFill>
          <a:ln w="9525">
            <a:noFill/>
            <a:round/>
          </a:ln>
          <a:effectLst/>
        </p:spPr>
        <p:txBody>
          <a:bodyPr wrap="none" anchor="ctr"/>
          <a:lstStyle/>
          <a:p>
            <a:endParaRPr lang="zh-CN" altLang="en-US" sz="1715"/>
          </a:p>
        </p:txBody>
      </p:sp>
      <p:sp>
        <p:nvSpPr>
          <p:cNvPr id="136" name="Freeform 112"/>
          <p:cNvSpPr/>
          <p:nvPr/>
        </p:nvSpPr>
        <p:spPr bwMode="auto">
          <a:xfrm>
            <a:off x="2125739" y="5636406"/>
            <a:ext cx="1508881" cy="521607"/>
          </a:xfrm>
          <a:custGeom>
            <a:avLst/>
            <a:gdLst/>
            <a:ahLst/>
            <a:cxnLst>
              <a:cxn ang="0">
                <a:pos x="876" y="156"/>
              </a:cxn>
              <a:cxn ang="0">
                <a:pos x="783" y="259"/>
              </a:cxn>
              <a:cxn ang="0">
                <a:pos x="675" y="285"/>
              </a:cxn>
              <a:cxn ang="0">
                <a:pos x="579" y="269"/>
              </a:cxn>
              <a:cxn ang="0">
                <a:pos x="521" y="240"/>
              </a:cxn>
              <a:cxn ang="0">
                <a:pos x="418" y="221"/>
              </a:cxn>
              <a:cxn ang="0">
                <a:pos x="305" y="221"/>
              </a:cxn>
              <a:cxn ang="0">
                <a:pos x="159" y="187"/>
              </a:cxn>
              <a:cxn ang="0">
                <a:pos x="185" y="165"/>
              </a:cxn>
              <a:cxn ang="0">
                <a:pos x="0" y="84"/>
              </a:cxn>
              <a:cxn ang="0">
                <a:pos x="154" y="254"/>
              </a:cxn>
              <a:cxn ang="0">
                <a:pos x="151" y="223"/>
              </a:cxn>
              <a:cxn ang="0">
                <a:pos x="317" y="261"/>
              </a:cxn>
              <a:cxn ang="0">
                <a:pos x="420" y="266"/>
              </a:cxn>
              <a:cxn ang="0">
                <a:pos x="502" y="293"/>
              </a:cxn>
              <a:cxn ang="0">
                <a:pos x="605" y="333"/>
              </a:cxn>
              <a:cxn ang="0">
                <a:pos x="687" y="343"/>
              </a:cxn>
              <a:cxn ang="0">
                <a:pos x="773" y="321"/>
              </a:cxn>
              <a:cxn ang="0">
                <a:pos x="855" y="285"/>
              </a:cxn>
              <a:cxn ang="0">
                <a:pos x="877" y="269"/>
              </a:cxn>
              <a:cxn ang="0">
                <a:pos x="905" y="242"/>
              </a:cxn>
              <a:cxn ang="0">
                <a:pos x="941" y="185"/>
              </a:cxn>
              <a:cxn ang="0">
                <a:pos x="973" y="115"/>
              </a:cxn>
              <a:cxn ang="0">
                <a:pos x="991" y="29"/>
              </a:cxn>
              <a:cxn ang="0">
                <a:pos x="930" y="0"/>
              </a:cxn>
              <a:cxn ang="0">
                <a:pos x="876" y="156"/>
              </a:cxn>
            </a:cxnLst>
            <a:rect l="0" t="0" r="r" b="b"/>
            <a:pathLst>
              <a:path w="998" h="345">
                <a:moveTo>
                  <a:pt x="876" y="156"/>
                </a:moveTo>
                <a:cubicBezTo>
                  <a:pt x="860" y="181"/>
                  <a:pt x="817" y="237"/>
                  <a:pt x="783" y="259"/>
                </a:cubicBezTo>
                <a:cubicBezTo>
                  <a:pt x="761" y="269"/>
                  <a:pt x="707" y="282"/>
                  <a:pt x="675" y="285"/>
                </a:cubicBezTo>
                <a:cubicBezTo>
                  <a:pt x="642" y="282"/>
                  <a:pt x="612" y="274"/>
                  <a:pt x="579" y="269"/>
                </a:cubicBezTo>
                <a:cubicBezTo>
                  <a:pt x="553" y="261"/>
                  <a:pt x="548" y="248"/>
                  <a:pt x="521" y="240"/>
                </a:cubicBezTo>
                <a:cubicBezTo>
                  <a:pt x="497" y="223"/>
                  <a:pt x="445" y="222"/>
                  <a:pt x="418" y="221"/>
                </a:cubicBezTo>
                <a:cubicBezTo>
                  <a:pt x="379" y="215"/>
                  <a:pt x="348" y="227"/>
                  <a:pt x="305" y="221"/>
                </a:cubicBezTo>
                <a:cubicBezTo>
                  <a:pt x="262" y="215"/>
                  <a:pt x="179" y="196"/>
                  <a:pt x="159" y="187"/>
                </a:cubicBezTo>
                <a:cubicBezTo>
                  <a:pt x="153" y="183"/>
                  <a:pt x="211" y="176"/>
                  <a:pt x="185" y="165"/>
                </a:cubicBezTo>
                <a:lnTo>
                  <a:pt x="0" y="84"/>
                </a:lnTo>
                <a:lnTo>
                  <a:pt x="154" y="254"/>
                </a:lnTo>
                <a:lnTo>
                  <a:pt x="151" y="223"/>
                </a:lnTo>
                <a:cubicBezTo>
                  <a:pt x="180" y="226"/>
                  <a:pt x="280" y="252"/>
                  <a:pt x="317" y="261"/>
                </a:cubicBezTo>
                <a:cubicBezTo>
                  <a:pt x="362" y="270"/>
                  <a:pt x="389" y="261"/>
                  <a:pt x="420" y="266"/>
                </a:cubicBezTo>
                <a:cubicBezTo>
                  <a:pt x="451" y="271"/>
                  <a:pt x="483" y="285"/>
                  <a:pt x="502" y="293"/>
                </a:cubicBezTo>
                <a:cubicBezTo>
                  <a:pt x="533" y="304"/>
                  <a:pt x="574" y="324"/>
                  <a:pt x="605" y="333"/>
                </a:cubicBezTo>
                <a:cubicBezTo>
                  <a:pt x="636" y="339"/>
                  <a:pt x="659" y="345"/>
                  <a:pt x="687" y="343"/>
                </a:cubicBezTo>
                <a:cubicBezTo>
                  <a:pt x="715" y="341"/>
                  <a:pt x="751" y="326"/>
                  <a:pt x="773" y="321"/>
                </a:cubicBezTo>
                <a:cubicBezTo>
                  <a:pt x="801" y="311"/>
                  <a:pt x="838" y="294"/>
                  <a:pt x="855" y="285"/>
                </a:cubicBezTo>
                <a:cubicBezTo>
                  <a:pt x="862" y="278"/>
                  <a:pt x="868" y="273"/>
                  <a:pt x="877" y="269"/>
                </a:cubicBezTo>
                <a:cubicBezTo>
                  <a:pt x="886" y="259"/>
                  <a:pt x="894" y="250"/>
                  <a:pt x="905" y="242"/>
                </a:cubicBezTo>
                <a:cubicBezTo>
                  <a:pt x="915" y="220"/>
                  <a:pt x="923" y="203"/>
                  <a:pt x="941" y="185"/>
                </a:cubicBezTo>
                <a:cubicBezTo>
                  <a:pt x="952" y="164"/>
                  <a:pt x="967" y="128"/>
                  <a:pt x="973" y="115"/>
                </a:cubicBezTo>
                <a:cubicBezTo>
                  <a:pt x="981" y="89"/>
                  <a:pt x="998" y="48"/>
                  <a:pt x="991" y="29"/>
                </a:cubicBezTo>
                <a:lnTo>
                  <a:pt x="930" y="0"/>
                </a:lnTo>
                <a:lnTo>
                  <a:pt x="876" y="156"/>
                </a:lnTo>
                <a:close/>
              </a:path>
            </a:pathLst>
          </a:custGeom>
          <a:solidFill>
            <a:srgbClr val="FF0000"/>
          </a:solidFill>
          <a:ln w="9525">
            <a:noFill/>
            <a:round/>
          </a:ln>
          <a:effectLst/>
        </p:spPr>
        <p:txBody>
          <a:bodyPr wrap="none" anchor="ctr"/>
          <a:lstStyle/>
          <a:p>
            <a:endParaRPr lang="zh-CN" altLang="en-US" sz="1715"/>
          </a:p>
        </p:txBody>
      </p:sp>
      <p:sp>
        <p:nvSpPr>
          <p:cNvPr id="137" name="Freeform 113"/>
          <p:cNvSpPr/>
          <p:nvPr/>
        </p:nvSpPr>
        <p:spPr bwMode="auto">
          <a:xfrm>
            <a:off x="2016881" y="4478287"/>
            <a:ext cx="379488" cy="1158119"/>
          </a:xfrm>
          <a:custGeom>
            <a:avLst/>
            <a:gdLst/>
            <a:ahLst/>
            <a:cxnLst>
              <a:cxn ang="0">
                <a:pos x="23" y="766"/>
              </a:cxn>
              <a:cxn ang="0">
                <a:pos x="7" y="583"/>
              </a:cxn>
              <a:cxn ang="0">
                <a:pos x="13" y="443"/>
              </a:cxn>
              <a:cxn ang="0">
                <a:pos x="29" y="269"/>
              </a:cxn>
              <a:cxn ang="0">
                <a:pos x="29" y="225"/>
              </a:cxn>
              <a:cxn ang="0">
                <a:pos x="0" y="238"/>
              </a:cxn>
              <a:cxn ang="0">
                <a:pos x="45" y="100"/>
              </a:cxn>
              <a:cxn ang="0">
                <a:pos x="75" y="231"/>
              </a:cxn>
              <a:cxn ang="0">
                <a:pos x="53" y="223"/>
              </a:cxn>
              <a:cxn ang="0">
                <a:pos x="58" y="273"/>
              </a:cxn>
              <a:cxn ang="0">
                <a:pos x="87" y="262"/>
              </a:cxn>
              <a:cxn ang="0">
                <a:pos x="135" y="204"/>
              </a:cxn>
              <a:cxn ang="0">
                <a:pos x="199" y="111"/>
              </a:cxn>
              <a:cxn ang="0">
                <a:pos x="214" y="72"/>
              </a:cxn>
              <a:cxn ang="0">
                <a:pos x="178" y="41"/>
              </a:cxn>
              <a:cxn ang="0">
                <a:pos x="180" y="63"/>
              </a:cxn>
              <a:cxn ang="0">
                <a:pos x="123" y="0"/>
              </a:cxn>
              <a:cxn ang="0">
                <a:pos x="207" y="5"/>
              </a:cxn>
              <a:cxn ang="0">
                <a:pos x="199" y="22"/>
              </a:cxn>
              <a:cxn ang="0">
                <a:pos x="245" y="60"/>
              </a:cxn>
              <a:cxn ang="0">
                <a:pos x="243" y="103"/>
              </a:cxn>
              <a:cxn ang="0">
                <a:pos x="202" y="166"/>
              </a:cxn>
              <a:cxn ang="0">
                <a:pos x="151" y="247"/>
              </a:cxn>
              <a:cxn ang="0">
                <a:pos x="125" y="286"/>
              </a:cxn>
              <a:cxn ang="0">
                <a:pos x="94" y="317"/>
              </a:cxn>
              <a:cxn ang="0">
                <a:pos x="67" y="356"/>
              </a:cxn>
              <a:cxn ang="0">
                <a:pos x="58" y="398"/>
              </a:cxn>
              <a:cxn ang="0">
                <a:pos x="67" y="580"/>
              </a:cxn>
              <a:cxn ang="0">
                <a:pos x="90" y="737"/>
              </a:cxn>
              <a:cxn ang="0">
                <a:pos x="23" y="766"/>
              </a:cxn>
            </a:cxnLst>
            <a:rect l="0" t="0" r="r" b="b"/>
            <a:pathLst>
              <a:path w="251" h="766">
                <a:moveTo>
                  <a:pt x="23" y="766"/>
                </a:moveTo>
                <a:lnTo>
                  <a:pt x="7" y="583"/>
                </a:lnTo>
                <a:cubicBezTo>
                  <a:pt x="7" y="530"/>
                  <a:pt x="10" y="495"/>
                  <a:pt x="13" y="443"/>
                </a:cubicBezTo>
                <a:cubicBezTo>
                  <a:pt x="17" y="391"/>
                  <a:pt x="26" y="305"/>
                  <a:pt x="29" y="269"/>
                </a:cubicBezTo>
                <a:cubicBezTo>
                  <a:pt x="28" y="256"/>
                  <a:pt x="34" y="237"/>
                  <a:pt x="29" y="225"/>
                </a:cubicBezTo>
                <a:lnTo>
                  <a:pt x="0" y="238"/>
                </a:lnTo>
                <a:lnTo>
                  <a:pt x="45" y="100"/>
                </a:lnTo>
                <a:lnTo>
                  <a:pt x="75" y="231"/>
                </a:lnTo>
                <a:lnTo>
                  <a:pt x="53" y="223"/>
                </a:lnTo>
                <a:cubicBezTo>
                  <a:pt x="51" y="232"/>
                  <a:pt x="56" y="271"/>
                  <a:pt x="58" y="273"/>
                </a:cubicBezTo>
                <a:cubicBezTo>
                  <a:pt x="65" y="277"/>
                  <a:pt x="91" y="267"/>
                  <a:pt x="87" y="262"/>
                </a:cubicBezTo>
                <a:cubicBezTo>
                  <a:pt x="112" y="245"/>
                  <a:pt x="116" y="229"/>
                  <a:pt x="135" y="204"/>
                </a:cubicBezTo>
                <a:cubicBezTo>
                  <a:pt x="154" y="179"/>
                  <a:pt x="186" y="133"/>
                  <a:pt x="199" y="111"/>
                </a:cubicBezTo>
                <a:cubicBezTo>
                  <a:pt x="203" y="97"/>
                  <a:pt x="223" y="83"/>
                  <a:pt x="214" y="72"/>
                </a:cubicBezTo>
                <a:cubicBezTo>
                  <a:pt x="210" y="58"/>
                  <a:pt x="187" y="28"/>
                  <a:pt x="178" y="41"/>
                </a:cubicBezTo>
                <a:lnTo>
                  <a:pt x="180" y="63"/>
                </a:lnTo>
                <a:lnTo>
                  <a:pt x="123" y="0"/>
                </a:lnTo>
                <a:lnTo>
                  <a:pt x="207" y="5"/>
                </a:lnTo>
                <a:lnTo>
                  <a:pt x="199" y="22"/>
                </a:lnTo>
                <a:cubicBezTo>
                  <a:pt x="210" y="32"/>
                  <a:pt x="236" y="49"/>
                  <a:pt x="245" y="60"/>
                </a:cubicBezTo>
                <a:cubicBezTo>
                  <a:pt x="251" y="72"/>
                  <a:pt x="250" y="85"/>
                  <a:pt x="243" y="103"/>
                </a:cubicBezTo>
                <a:cubicBezTo>
                  <a:pt x="236" y="121"/>
                  <a:pt x="217" y="142"/>
                  <a:pt x="202" y="166"/>
                </a:cubicBezTo>
                <a:cubicBezTo>
                  <a:pt x="192" y="195"/>
                  <a:pt x="168" y="221"/>
                  <a:pt x="151" y="247"/>
                </a:cubicBezTo>
                <a:cubicBezTo>
                  <a:pt x="146" y="262"/>
                  <a:pt x="135" y="273"/>
                  <a:pt x="125" y="286"/>
                </a:cubicBezTo>
                <a:cubicBezTo>
                  <a:pt x="112" y="302"/>
                  <a:pt x="103" y="307"/>
                  <a:pt x="94" y="317"/>
                </a:cubicBezTo>
                <a:cubicBezTo>
                  <a:pt x="84" y="328"/>
                  <a:pt x="73" y="343"/>
                  <a:pt x="67" y="356"/>
                </a:cubicBezTo>
                <a:cubicBezTo>
                  <a:pt x="63" y="370"/>
                  <a:pt x="61" y="384"/>
                  <a:pt x="58" y="398"/>
                </a:cubicBezTo>
                <a:cubicBezTo>
                  <a:pt x="59" y="458"/>
                  <a:pt x="56" y="520"/>
                  <a:pt x="67" y="580"/>
                </a:cubicBezTo>
                <a:cubicBezTo>
                  <a:pt x="71" y="635"/>
                  <a:pt x="80" y="684"/>
                  <a:pt x="90" y="737"/>
                </a:cubicBezTo>
                <a:lnTo>
                  <a:pt x="23" y="766"/>
                </a:lnTo>
                <a:close/>
              </a:path>
            </a:pathLst>
          </a:custGeom>
          <a:solidFill>
            <a:srgbClr val="FF0000"/>
          </a:solidFill>
          <a:ln w="9525">
            <a:noFill/>
            <a:round/>
          </a:ln>
          <a:effectLst/>
        </p:spPr>
        <p:txBody>
          <a:bodyPr wrap="none" anchor="ctr"/>
          <a:lstStyle/>
          <a:p>
            <a:endParaRPr lang="zh-CN" altLang="en-US" sz="1715"/>
          </a:p>
        </p:txBody>
      </p:sp>
      <p:sp>
        <p:nvSpPr>
          <p:cNvPr id="138" name="Freeform 114"/>
          <p:cNvSpPr/>
          <p:nvPr/>
        </p:nvSpPr>
        <p:spPr bwMode="auto">
          <a:xfrm>
            <a:off x="1998739" y="4195560"/>
            <a:ext cx="136071" cy="414262"/>
          </a:xfrm>
          <a:custGeom>
            <a:avLst/>
            <a:gdLst/>
            <a:ahLst/>
            <a:cxnLst>
              <a:cxn ang="0">
                <a:pos x="75" y="0"/>
              </a:cxn>
              <a:cxn ang="0">
                <a:pos x="0" y="120"/>
              </a:cxn>
              <a:cxn ang="0">
                <a:pos x="29" y="108"/>
              </a:cxn>
              <a:cxn ang="0">
                <a:pos x="29" y="192"/>
              </a:cxn>
              <a:cxn ang="0">
                <a:pos x="39" y="271"/>
              </a:cxn>
              <a:cxn ang="0">
                <a:pos x="82" y="274"/>
              </a:cxn>
              <a:cxn ang="0">
                <a:pos x="60" y="204"/>
              </a:cxn>
              <a:cxn ang="0">
                <a:pos x="58" y="108"/>
              </a:cxn>
              <a:cxn ang="0">
                <a:pos x="84" y="127"/>
              </a:cxn>
              <a:cxn ang="0">
                <a:pos x="75" y="0"/>
              </a:cxn>
            </a:cxnLst>
            <a:rect l="0" t="0" r="r" b="b"/>
            <a:pathLst>
              <a:path w="90" h="274">
                <a:moveTo>
                  <a:pt x="75" y="0"/>
                </a:moveTo>
                <a:lnTo>
                  <a:pt x="0" y="120"/>
                </a:lnTo>
                <a:lnTo>
                  <a:pt x="29" y="108"/>
                </a:lnTo>
                <a:cubicBezTo>
                  <a:pt x="34" y="124"/>
                  <a:pt x="28" y="164"/>
                  <a:pt x="29" y="192"/>
                </a:cubicBezTo>
                <a:cubicBezTo>
                  <a:pt x="31" y="219"/>
                  <a:pt x="30" y="257"/>
                  <a:pt x="39" y="271"/>
                </a:cubicBezTo>
                <a:lnTo>
                  <a:pt x="82" y="274"/>
                </a:lnTo>
                <a:cubicBezTo>
                  <a:pt x="90" y="261"/>
                  <a:pt x="63" y="235"/>
                  <a:pt x="60" y="204"/>
                </a:cubicBezTo>
                <a:cubicBezTo>
                  <a:pt x="56" y="176"/>
                  <a:pt x="54" y="121"/>
                  <a:pt x="58" y="108"/>
                </a:cubicBezTo>
                <a:lnTo>
                  <a:pt x="84" y="127"/>
                </a:lnTo>
                <a:lnTo>
                  <a:pt x="75" y="0"/>
                </a:lnTo>
                <a:close/>
              </a:path>
            </a:pathLst>
          </a:custGeom>
          <a:solidFill>
            <a:srgbClr val="FF0000"/>
          </a:solidFill>
          <a:ln w="9525">
            <a:noFill/>
            <a:round/>
          </a:ln>
          <a:effectLst/>
        </p:spPr>
        <p:txBody>
          <a:bodyPr wrap="none" anchor="ctr"/>
          <a:lstStyle/>
          <a:p>
            <a:endParaRPr lang="zh-CN" altLang="en-US" sz="1715"/>
          </a:p>
        </p:txBody>
      </p:sp>
      <p:sp>
        <p:nvSpPr>
          <p:cNvPr id="139" name="Freeform 115">
            <a:hlinkClick r:id="rId2" action="ppaction://hlinksldjump"/>
          </p:cNvPr>
          <p:cNvSpPr/>
          <p:nvPr/>
        </p:nvSpPr>
        <p:spPr bwMode="auto">
          <a:xfrm>
            <a:off x="2281464" y="3788858"/>
            <a:ext cx="199571" cy="554869"/>
          </a:xfrm>
          <a:custGeom>
            <a:avLst/>
            <a:gdLst/>
            <a:ahLst/>
            <a:cxnLst>
              <a:cxn ang="0">
                <a:pos x="32" y="0"/>
              </a:cxn>
              <a:cxn ang="0">
                <a:pos x="41" y="168"/>
              </a:cxn>
              <a:cxn ang="0">
                <a:pos x="68" y="139"/>
              </a:cxn>
              <a:cxn ang="0">
                <a:pos x="80" y="197"/>
              </a:cxn>
              <a:cxn ang="0">
                <a:pos x="65" y="250"/>
              </a:cxn>
              <a:cxn ang="0">
                <a:pos x="0" y="276"/>
              </a:cxn>
              <a:cxn ang="0">
                <a:pos x="15" y="358"/>
              </a:cxn>
              <a:cxn ang="0">
                <a:pos x="58" y="339"/>
              </a:cxn>
              <a:cxn ang="0">
                <a:pos x="87" y="317"/>
              </a:cxn>
              <a:cxn ang="0">
                <a:pos x="118" y="288"/>
              </a:cxn>
              <a:cxn ang="0">
                <a:pos x="130" y="245"/>
              </a:cxn>
              <a:cxn ang="0">
                <a:pos x="123" y="197"/>
              </a:cxn>
              <a:cxn ang="0">
                <a:pos x="96" y="127"/>
              </a:cxn>
              <a:cxn ang="0">
                <a:pos x="123" y="125"/>
              </a:cxn>
              <a:cxn ang="0">
                <a:pos x="32" y="0"/>
              </a:cxn>
            </a:cxnLst>
            <a:rect l="0" t="0" r="r" b="b"/>
            <a:pathLst>
              <a:path w="132" h="367">
                <a:moveTo>
                  <a:pt x="32" y="0"/>
                </a:moveTo>
                <a:lnTo>
                  <a:pt x="41" y="168"/>
                </a:lnTo>
                <a:lnTo>
                  <a:pt x="68" y="139"/>
                </a:lnTo>
                <a:cubicBezTo>
                  <a:pt x="74" y="144"/>
                  <a:pt x="80" y="179"/>
                  <a:pt x="80" y="197"/>
                </a:cubicBezTo>
                <a:cubicBezTo>
                  <a:pt x="80" y="215"/>
                  <a:pt x="78" y="237"/>
                  <a:pt x="65" y="250"/>
                </a:cubicBezTo>
                <a:cubicBezTo>
                  <a:pt x="60" y="278"/>
                  <a:pt x="22" y="273"/>
                  <a:pt x="0" y="276"/>
                </a:cubicBezTo>
                <a:cubicBezTo>
                  <a:pt x="2" y="303"/>
                  <a:pt x="11" y="331"/>
                  <a:pt x="15" y="358"/>
                </a:cubicBezTo>
                <a:cubicBezTo>
                  <a:pt x="25" y="367"/>
                  <a:pt x="40" y="350"/>
                  <a:pt x="58" y="339"/>
                </a:cubicBezTo>
                <a:cubicBezTo>
                  <a:pt x="71" y="333"/>
                  <a:pt x="77" y="325"/>
                  <a:pt x="87" y="317"/>
                </a:cubicBezTo>
                <a:cubicBezTo>
                  <a:pt x="97" y="309"/>
                  <a:pt x="111" y="300"/>
                  <a:pt x="118" y="288"/>
                </a:cubicBezTo>
                <a:cubicBezTo>
                  <a:pt x="122" y="274"/>
                  <a:pt x="126" y="259"/>
                  <a:pt x="130" y="245"/>
                </a:cubicBezTo>
                <a:cubicBezTo>
                  <a:pt x="132" y="224"/>
                  <a:pt x="130" y="216"/>
                  <a:pt x="123" y="197"/>
                </a:cubicBezTo>
                <a:cubicBezTo>
                  <a:pt x="116" y="178"/>
                  <a:pt x="106" y="145"/>
                  <a:pt x="96" y="127"/>
                </a:cubicBezTo>
                <a:lnTo>
                  <a:pt x="123" y="125"/>
                </a:lnTo>
                <a:lnTo>
                  <a:pt x="32" y="0"/>
                </a:lnTo>
                <a:close/>
              </a:path>
            </a:pathLst>
          </a:custGeom>
          <a:solidFill>
            <a:srgbClr val="FF0000"/>
          </a:solidFill>
          <a:ln w="9525">
            <a:noFill/>
            <a:round/>
          </a:ln>
          <a:effectLst/>
        </p:spPr>
        <p:txBody>
          <a:bodyPr wrap="none" anchor="ctr"/>
          <a:lstStyle/>
          <a:p>
            <a:endParaRPr lang="zh-CN" altLang="en-US" sz="1715"/>
          </a:p>
        </p:txBody>
      </p:sp>
      <p:sp>
        <p:nvSpPr>
          <p:cNvPr id="140" name="Freeform 116"/>
          <p:cNvSpPr/>
          <p:nvPr/>
        </p:nvSpPr>
        <p:spPr bwMode="auto">
          <a:xfrm>
            <a:off x="2208893" y="3128155"/>
            <a:ext cx="261560" cy="520095"/>
          </a:xfrm>
          <a:custGeom>
            <a:avLst/>
            <a:gdLst/>
            <a:ahLst/>
            <a:cxnLst>
              <a:cxn ang="0">
                <a:pos x="0" y="341"/>
              </a:cxn>
              <a:cxn ang="0">
                <a:pos x="20" y="262"/>
              </a:cxn>
              <a:cxn ang="0">
                <a:pos x="41" y="204"/>
              </a:cxn>
              <a:cxn ang="0">
                <a:pos x="68" y="154"/>
              </a:cxn>
              <a:cxn ang="0">
                <a:pos x="92" y="104"/>
              </a:cxn>
              <a:cxn ang="0">
                <a:pos x="63" y="106"/>
              </a:cxn>
              <a:cxn ang="0">
                <a:pos x="173" y="0"/>
              </a:cxn>
              <a:cxn ang="0">
                <a:pos x="140" y="128"/>
              </a:cxn>
              <a:cxn ang="0">
                <a:pos x="120" y="118"/>
              </a:cxn>
              <a:cxn ang="0">
                <a:pos x="96" y="161"/>
              </a:cxn>
              <a:cxn ang="0">
                <a:pos x="77" y="207"/>
              </a:cxn>
              <a:cxn ang="0">
                <a:pos x="60" y="288"/>
              </a:cxn>
              <a:cxn ang="0">
                <a:pos x="68" y="344"/>
              </a:cxn>
              <a:cxn ang="0">
                <a:pos x="0" y="341"/>
              </a:cxn>
            </a:cxnLst>
            <a:rect l="0" t="0" r="r" b="b"/>
            <a:pathLst>
              <a:path w="173" h="344">
                <a:moveTo>
                  <a:pt x="0" y="341"/>
                </a:moveTo>
                <a:lnTo>
                  <a:pt x="20" y="262"/>
                </a:lnTo>
                <a:cubicBezTo>
                  <a:pt x="28" y="242"/>
                  <a:pt x="33" y="222"/>
                  <a:pt x="41" y="204"/>
                </a:cubicBezTo>
                <a:cubicBezTo>
                  <a:pt x="47" y="190"/>
                  <a:pt x="63" y="167"/>
                  <a:pt x="68" y="154"/>
                </a:cubicBezTo>
                <a:cubicBezTo>
                  <a:pt x="73" y="141"/>
                  <a:pt x="93" y="112"/>
                  <a:pt x="92" y="104"/>
                </a:cubicBezTo>
                <a:lnTo>
                  <a:pt x="63" y="106"/>
                </a:lnTo>
                <a:lnTo>
                  <a:pt x="173" y="0"/>
                </a:lnTo>
                <a:lnTo>
                  <a:pt x="140" y="128"/>
                </a:lnTo>
                <a:lnTo>
                  <a:pt x="120" y="118"/>
                </a:lnTo>
                <a:cubicBezTo>
                  <a:pt x="120" y="108"/>
                  <a:pt x="100" y="152"/>
                  <a:pt x="96" y="161"/>
                </a:cubicBezTo>
                <a:cubicBezTo>
                  <a:pt x="93" y="177"/>
                  <a:pt x="89" y="195"/>
                  <a:pt x="77" y="207"/>
                </a:cubicBezTo>
                <a:cubicBezTo>
                  <a:pt x="69" y="234"/>
                  <a:pt x="66" y="261"/>
                  <a:pt x="60" y="288"/>
                </a:cubicBezTo>
                <a:lnTo>
                  <a:pt x="68" y="344"/>
                </a:lnTo>
                <a:lnTo>
                  <a:pt x="0" y="341"/>
                </a:lnTo>
                <a:close/>
              </a:path>
            </a:pathLst>
          </a:custGeom>
          <a:solidFill>
            <a:srgbClr val="FF0000"/>
          </a:solidFill>
          <a:ln w="9525">
            <a:noFill/>
            <a:round/>
          </a:ln>
          <a:effectLst/>
        </p:spPr>
        <p:txBody>
          <a:bodyPr wrap="none" anchor="ctr"/>
          <a:lstStyle/>
          <a:p>
            <a:endParaRPr lang="zh-CN" altLang="en-US" sz="1715"/>
          </a:p>
        </p:txBody>
      </p:sp>
      <p:sp>
        <p:nvSpPr>
          <p:cNvPr id="141" name="AutoShape 119"/>
          <p:cNvSpPr>
            <a:spLocks noChangeArrowheads="1"/>
          </p:cNvSpPr>
          <p:nvPr/>
        </p:nvSpPr>
        <p:spPr bwMode="auto">
          <a:xfrm>
            <a:off x="2859012" y="2399417"/>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42" name="Text Box 120"/>
          <p:cNvSpPr txBox="1">
            <a:spLocks noChangeArrowheads="1"/>
          </p:cNvSpPr>
          <p:nvPr/>
        </p:nvSpPr>
        <p:spPr bwMode="auto">
          <a:xfrm>
            <a:off x="4891012" y="1165703"/>
            <a:ext cx="508000"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黄</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43" name="Text Box 121"/>
          <p:cNvSpPr txBox="1">
            <a:spLocks noChangeArrowheads="1"/>
          </p:cNvSpPr>
          <p:nvPr/>
        </p:nvSpPr>
        <p:spPr bwMode="auto">
          <a:xfrm>
            <a:off x="5834440" y="1818846"/>
            <a:ext cx="653143"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河</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44" name="Text Box 122"/>
          <p:cNvSpPr txBox="1">
            <a:spLocks noChangeArrowheads="1"/>
          </p:cNvSpPr>
          <p:nvPr/>
        </p:nvSpPr>
        <p:spPr bwMode="auto">
          <a:xfrm>
            <a:off x="2859012" y="2326846"/>
            <a:ext cx="725714" cy="267970"/>
          </a:xfrm>
          <a:prstGeom prst="rect">
            <a:avLst/>
          </a:prstGeom>
          <a:noFill/>
          <a:ln w="9525">
            <a:noFill/>
            <a:miter lim="800000"/>
          </a:ln>
          <a:effectLst/>
        </p:spPr>
        <p:txBody>
          <a:bodyPr>
            <a:spAutoFit/>
          </a:bodyPr>
          <a:lstStyle/>
          <a:p>
            <a:pPr>
              <a:spcBef>
                <a:spcPct val="50000"/>
              </a:spcBef>
            </a:pPr>
            <a:r>
              <a:rPr kumimoji="1" lang="zh-CN" altLang="en-US" sz="1145" b="0">
                <a:solidFill>
                  <a:schemeClr val="tx1"/>
                </a:solidFill>
                <a:effectLst/>
                <a:latin typeface="Times New Roman" panose="02020603050405020304" pitchFamily="18" charset="0"/>
                <a:ea typeface="宋体" panose="02010600030101010101" pitchFamily="2" charset="-122"/>
              </a:rPr>
              <a:t>腊子口</a:t>
            </a:r>
            <a:endParaRPr kumimoji="1" lang="zh-CN" altLang="en-US" sz="1145" b="0">
              <a:solidFill>
                <a:schemeClr val="tx1"/>
              </a:solidFill>
              <a:effectLst/>
              <a:latin typeface="Times New Roman" panose="02020603050405020304" pitchFamily="18" charset="0"/>
              <a:ea typeface="宋体" panose="02010600030101010101" pitchFamily="2" charset="-122"/>
            </a:endParaRPr>
          </a:p>
        </p:txBody>
      </p:sp>
      <p:sp>
        <p:nvSpPr>
          <p:cNvPr id="145" name="Text Box 123"/>
          <p:cNvSpPr txBox="1">
            <a:spLocks noChangeArrowheads="1"/>
          </p:cNvSpPr>
          <p:nvPr/>
        </p:nvSpPr>
        <p:spPr bwMode="auto">
          <a:xfrm>
            <a:off x="2494643" y="2605036"/>
            <a:ext cx="870857" cy="355600"/>
          </a:xfrm>
          <a:prstGeom prst="rect">
            <a:avLst/>
          </a:prstGeom>
          <a:noFill/>
          <a:ln w="9525">
            <a:noFill/>
            <a:miter lim="800000"/>
          </a:ln>
          <a:effectLst/>
        </p:spPr>
        <p:txBody>
          <a:bodyPr>
            <a:spAutoFit/>
          </a:bodyPr>
          <a:lstStyle/>
          <a:p>
            <a:pPr>
              <a:spcBef>
                <a:spcPct val="50000"/>
              </a:spcBef>
            </a:pPr>
            <a:r>
              <a:rPr kumimoji="1" lang="zh-CN" altLang="en-US" sz="1715">
                <a:solidFill>
                  <a:srgbClr val="0000FF"/>
                </a:solidFill>
                <a:effectLst/>
                <a:latin typeface="Times New Roman" panose="02020603050405020304" pitchFamily="18" charset="0"/>
                <a:ea typeface="宋体" panose="02010600030101010101" pitchFamily="2" charset="-122"/>
              </a:rPr>
              <a:t>草地</a:t>
            </a:r>
            <a:endParaRPr kumimoji="1" lang="zh-CN" altLang="en-US" sz="1715">
              <a:solidFill>
                <a:srgbClr val="0000FF"/>
              </a:solidFill>
              <a:effectLst/>
              <a:latin typeface="Times New Roman" panose="02020603050405020304" pitchFamily="18" charset="0"/>
              <a:ea typeface="宋体" panose="02010600030101010101" pitchFamily="2" charset="-122"/>
            </a:endParaRPr>
          </a:p>
        </p:txBody>
      </p:sp>
      <p:sp>
        <p:nvSpPr>
          <p:cNvPr id="146" name="Text Box 124"/>
          <p:cNvSpPr txBox="1">
            <a:spLocks noChangeArrowheads="1"/>
          </p:cNvSpPr>
          <p:nvPr/>
        </p:nvSpPr>
        <p:spPr bwMode="auto">
          <a:xfrm>
            <a:off x="2426607" y="3565096"/>
            <a:ext cx="798286" cy="355600"/>
          </a:xfrm>
          <a:prstGeom prst="rect">
            <a:avLst/>
          </a:prstGeom>
          <a:noFill/>
          <a:ln w="9525">
            <a:noFill/>
            <a:miter lim="800000"/>
          </a:ln>
          <a:effectLst/>
        </p:spPr>
        <p:txBody>
          <a:bodyPr>
            <a:spAutoFit/>
          </a:bodyPr>
          <a:lstStyle/>
          <a:p>
            <a:pPr>
              <a:spcBef>
                <a:spcPct val="50000"/>
              </a:spcBef>
            </a:pPr>
            <a:r>
              <a:rPr kumimoji="1" lang="zh-CN" altLang="en-US" sz="1715">
                <a:solidFill>
                  <a:srgbClr val="0000FF"/>
                </a:solidFill>
                <a:effectLst/>
                <a:latin typeface="Times New Roman" panose="02020603050405020304" pitchFamily="18" charset="0"/>
                <a:ea typeface="宋体" panose="02010600030101010101" pitchFamily="2" charset="-122"/>
              </a:rPr>
              <a:t>雪山</a:t>
            </a:r>
            <a:endParaRPr kumimoji="1" lang="zh-CN" altLang="en-US" sz="1715">
              <a:solidFill>
                <a:srgbClr val="0000FF"/>
              </a:solidFill>
              <a:effectLst/>
              <a:latin typeface="Times New Roman" panose="02020603050405020304" pitchFamily="18" charset="0"/>
              <a:ea typeface="宋体" panose="02010600030101010101" pitchFamily="2" charset="-122"/>
            </a:endParaRPr>
          </a:p>
        </p:txBody>
      </p:sp>
      <p:sp>
        <p:nvSpPr>
          <p:cNvPr id="147" name="Text Box 125"/>
          <p:cNvSpPr txBox="1">
            <a:spLocks noChangeArrowheads="1"/>
          </p:cNvSpPr>
          <p:nvPr/>
        </p:nvSpPr>
        <p:spPr bwMode="auto">
          <a:xfrm>
            <a:off x="6061226" y="5621287"/>
            <a:ext cx="1016000" cy="355600"/>
          </a:xfrm>
          <a:prstGeom prst="rect">
            <a:avLst/>
          </a:prstGeom>
          <a:noFill/>
          <a:ln w="9525">
            <a:noFill/>
            <a:miter lim="800000"/>
          </a:ln>
          <a:effectLst/>
        </p:spPr>
        <p:txBody>
          <a:bodyPr>
            <a:spAutoFit/>
          </a:bodyPr>
          <a:lstStyle/>
          <a:p>
            <a:pPr>
              <a:spcBef>
                <a:spcPct val="50000"/>
              </a:spcBef>
            </a:pPr>
            <a:r>
              <a:rPr kumimoji="1" lang="en-US" altLang="zh-CN" sz="1715" b="0">
                <a:solidFill>
                  <a:schemeClr val="tx1"/>
                </a:solidFill>
                <a:effectLst/>
                <a:latin typeface="Times New Roman" panose="02020603050405020304" pitchFamily="18" charset="0"/>
                <a:ea typeface="宋体" panose="02010600030101010101" pitchFamily="2" charset="-122"/>
              </a:rPr>
              <a:t>1934.10.</a:t>
            </a:r>
            <a:endParaRPr kumimoji="1" lang="en-US" altLang="zh-CN" sz="1715" b="0">
              <a:solidFill>
                <a:schemeClr val="tx1"/>
              </a:solidFill>
              <a:effectLst/>
              <a:latin typeface="Times New Roman" panose="02020603050405020304" pitchFamily="18" charset="0"/>
              <a:ea typeface="宋体" panose="02010600030101010101" pitchFamily="2" charset="-122"/>
            </a:endParaRPr>
          </a:p>
        </p:txBody>
      </p:sp>
      <p:sp>
        <p:nvSpPr>
          <p:cNvPr id="148" name="Text Box 126"/>
          <p:cNvSpPr txBox="1">
            <a:spLocks noChangeArrowheads="1"/>
          </p:cNvSpPr>
          <p:nvPr/>
        </p:nvSpPr>
        <p:spPr bwMode="auto">
          <a:xfrm>
            <a:off x="3657298" y="4661227"/>
            <a:ext cx="653143" cy="355600"/>
          </a:xfrm>
          <a:prstGeom prst="rect">
            <a:avLst/>
          </a:prstGeom>
          <a:noFill/>
          <a:ln w="9525">
            <a:noFill/>
            <a:miter lim="800000"/>
          </a:ln>
          <a:effectLst/>
        </p:spPr>
        <p:txBody>
          <a:bodyPr>
            <a:spAutoFit/>
          </a:bodyPr>
          <a:lstStyle/>
          <a:p>
            <a:pPr>
              <a:spcBef>
                <a:spcPct val="50000"/>
              </a:spcBef>
            </a:pPr>
            <a:endParaRPr kumimoji="1" lang="zh-CN" altLang="zh-CN" sz="1715">
              <a:solidFill>
                <a:srgbClr val="0000FF"/>
              </a:solidFill>
              <a:effectLst/>
              <a:latin typeface="Times New Roman" panose="02020603050405020304" pitchFamily="18" charset="0"/>
              <a:ea typeface="宋体" panose="02010600030101010101" pitchFamily="2" charset="-122"/>
            </a:endParaRPr>
          </a:p>
        </p:txBody>
      </p:sp>
      <p:pic>
        <p:nvPicPr>
          <p:cNvPr id="50" name="图片 49"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a:off x="585068" y="6762773"/>
            <a:ext cx="10973405" cy="136072"/>
          </a:xfrm>
          <a:prstGeom prst="rect">
            <a:avLst/>
          </a:prstGeom>
        </p:spPr>
      </p:pic>
      <p:sp>
        <p:nvSpPr>
          <p:cNvPr id="51" name="矩形 50"/>
          <p:cNvSpPr/>
          <p:nvPr/>
        </p:nvSpPr>
        <p:spPr bwMode="auto">
          <a:xfrm flipV="1">
            <a:off x="609298" y="6855304"/>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cxnSp>
        <p:nvCxnSpPr>
          <p:cNvPr id="65" name="直接连接符 64"/>
          <p:cNvCxnSpPr/>
          <p:nvPr/>
        </p:nvCxnSpPr>
        <p:spPr>
          <a:xfrm>
            <a:off x="1517631"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49" name="WordArt 12"/>
          <p:cNvSpPr>
            <a:spLocks noChangeArrowheads="1" noChangeShapeType="1" noTextEdit="1"/>
          </p:cNvSpPr>
          <p:nvPr/>
        </p:nvSpPr>
        <p:spPr bwMode="auto">
          <a:xfrm>
            <a:off x="8820785" y="247650"/>
            <a:ext cx="2108835" cy="663575"/>
          </a:xfrm>
          <a:prstGeom prst="rect">
            <a:avLst/>
          </a:prstGeom>
        </p:spPr>
        <p:txBody>
          <a:bodyPr wrap="none" fromWordArt="1">
            <a:prstTxWarp prst="textPlain">
              <a:avLst>
                <a:gd name="adj" fmla="val 50000"/>
              </a:avLst>
            </a:prstTxWarp>
          </a:bodyPr>
          <a:lstStyle/>
          <a:p>
            <a:pPr algn="ctr"/>
            <a:r>
              <a:rPr lang="zh-CN" altLang="en-US" sz="7620" b="1" kern="10" dirty="0" smtClean="0">
                <a:ln w="9525">
                  <a:solidFill>
                    <a:srgbClr val="99CC00"/>
                  </a:solidFill>
                  <a:round/>
                </a:ln>
                <a:solidFill>
                  <a:srgbClr val="808000"/>
                </a:solidFill>
                <a:effectLst>
                  <a:glow rad="228600">
                    <a:schemeClr val="accent3">
                      <a:satMod val="175000"/>
                      <a:alpha val="40000"/>
                    </a:schemeClr>
                  </a:glow>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过草地</a:t>
            </a:r>
            <a:endParaRPr lang="zh-CN" altLang="en-US" sz="7620" b="1" kern="10" dirty="0">
              <a:ln w="9525">
                <a:solidFill>
                  <a:srgbClr val="99CC00"/>
                </a:solidFill>
                <a:round/>
              </a:ln>
              <a:solidFill>
                <a:srgbClr val="808000"/>
              </a:solidFill>
              <a:effectLst>
                <a:glow rad="228600">
                  <a:schemeClr val="accent3">
                    <a:satMod val="175000"/>
                    <a:alpha val="40000"/>
                  </a:schemeClr>
                </a:glow>
                <a:outerShdw blurRad="38100" dist="38100" dir="2700000" algn="tl">
                  <a:srgbClr val="000000">
                    <a:alpha val="43137"/>
                  </a:srgbClr>
                </a:outerShdw>
              </a:effectLst>
              <a:latin typeface="华文行楷" panose="02010800040101010101" pitchFamily="2" charset="-122"/>
              <a:ea typeface="华文行楷" panose="02010800040101010101" pitchFamily="2" charset="-122"/>
            </a:endParaRPr>
          </a:p>
        </p:txBody>
      </p:sp>
      <p:sp>
        <p:nvSpPr>
          <p:cNvPr id="150" name="Rectangle 3"/>
          <p:cNvSpPr>
            <a:spLocks noChangeArrowheads="1"/>
          </p:cNvSpPr>
          <p:nvPr/>
        </p:nvSpPr>
        <p:spPr bwMode="auto">
          <a:xfrm>
            <a:off x="8134985" y="1283018"/>
            <a:ext cx="3695700" cy="3046095"/>
          </a:xfrm>
          <a:prstGeom prst="rect">
            <a:avLst/>
          </a:prstGeom>
          <a:solidFill>
            <a:schemeClr val="accent1"/>
          </a:solidFill>
          <a:ln w="9525">
            <a:noFill/>
            <a:miter lim="800000"/>
          </a:ln>
          <a:effectLst/>
        </p:spPr>
        <p:txBody>
          <a:bodyPr wrap="square" anchor="ctr">
            <a:spAutoFit/>
          </a:bodyPr>
          <a:lstStyle/>
          <a:p>
            <a:r>
              <a:rPr lang="zh-CN" altLang="en-US" sz="1905" b="1" dirty="0" smtClean="0">
                <a:latin typeface="华文新魏" panose="02010800040101010101" pitchFamily="2" charset="-122"/>
                <a:ea typeface="华文新魏" panose="02010800040101010101" pitchFamily="2" charset="-122"/>
              </a:rPr>
              <a:t>       </a:t>
            </a:r>
            <a:r>
              <a:rPr lang="en-US" sz="1905" b="1" dirty="0" smtClean="0">
                <a:latin typeface="华文新魏" panose="02010800040101010101" pitchFamily="2" charset="-122"/>
                <a:ea typeface="华文新魏" panose="02010800040101010101" pitchFamily="2" charset="-122"/>
              </a:rPr>
              <a:t>1</a:t>
            </a:r>
            <a:r>
              <a:rPr lang="en-US" sz="2400" b="1" dirty="0" smtClean="0">
                <a:latin typeface="华文新魏" panose="02010800040101010101" pitchFamily="2" charset="-122"/>
                <a:ea typeface="华文新魏" panose="02010800040101010101" pitchFamily="2" charset="-122"/>
              </a:rPr>
              <a:t>935</a:t>
            </a:r>
            <a:r>
              <a:rPr lang="zh-CN" altLang="en-US" sz="2400" b="1" dirty="0" smtClean="0">
                <a:latin typeface="华文新魏" panose="02010800040101010101" pitchFamily="2" charset="-122"/>
                <a:ea typeface="华文新魏" panose="02010800040101010101" pitchFamily="2" charset="-122"/>
              </a:rPr>
              <a:t>年</a:t>
            </a:r>
            <a:r>
              <a:rPr lang="en-US" sz="2400" b="1" dirty="0" smtClean="0">
                <a:latin typeface="华文新魏" panose="02010800040101010101" pitchFamily="2" charset="-122"/>
                <a:ea typeface="华文新魏" panose="02010800040101010101" pitchFamily="2" charset="-122"/>
              </a:rPr>
              <a:t>8</a:t>
            </a:r>
            <a:r>
              <a:rPr lang="zh-CN" altLang="en-US" sz="2400" b="1" dirty="0" smtClean="0">
                <a:latin typeface="华文新魏" panose="02010800040101010101" pitchFamily="2" charset="-122"/>
                <a:ea typeface="华文新魏" panose="02010800040101010101" pitchFamily="2" charset="-122"/>
              </a:rPr>
              <a:t>月，红军征服了雪山以后，在毛儿盖、波罗子一带集结休整待命。前面就是纵横数百里、神秘莫测、人烟稀少的水草地。</a:t>
            </a:r>
            <a:endParaRPr lang="zh-CN" altLang="en-US" sz="2400" b="1" dirty="0" smtClean="0">
              <a:latin typeface="华文新魏" panose="02010800040101010101" pitchFamily="2" charset="-122"/>
              <a:ea typeface="华文新魏" panose="02010800040101010101" pitchFamily="2" charset="-122"/>
            </a:endParaRPr>
          </a:p>
          <a:p>
            <a:r>
              <a:rPr lang="zh-CN" altLang="en-US" sz="2400" b="1" dirty="0" smtClean="0">
                <a:latin typeface="华文新魏" panose="02010800040101010101" pitchFamily="2" charset="-122"/>
                <a:ea typeface="华文新魏" panose="02010800040101010101" pitchFamily="2" charset="-122"/>
              </a:rPr>
              <a:t>        红军过草地之艰难，是后人难以感受到的</a:t>
            </a:r>
            <a:r>
              <a:rPr lang="en-US" altLang="zh-CN" sz="2400" b="1" dirty="0" smtClean="0">
                <a:latin typeface="华文新魏" panose="02010800040101010101" pitchFamily="2" charset="-122"/>
                <a:ea typeface="华文新魏" panose="02010800040101010101" pitchFamily="2" charset="-122"/>
              </a:rPr>
              <a:t>——</a:t>
            </a:r>
            <a:endParaRPr lang="zh-CN" altLang="en-US" sz="2400" b="1" dirty="0">
              <a:latin typeface="华文新魏" panose="02010800040101010101" pitchFamily="2" charset="-122"/>
              <a:ea typeface="华文新魏" panose="02010800040101010101" pitchFamily="2" charset="-122"/>
            </a:endParaRPr>
          </a:p>
        </p:txBody>
      </p:sp>
      <p:sp>
        <p:nvSpPr>
          <p:cNvPr id="151" name="圆角矩形 150"/>
          <p:cNvSpPr/>
          <p:nvPr/>
        </p:nvSpPr>
        <p:spPr>
          <a:xfrm>
            <a:off x="8681375" y="5265977"/>
            <a:ext cx="914885" cy="555475"/>
          </a:xfrm>
          <a:prstGeom prst="roundRect">
            <a:avLst/>
          </a:prstGeom>
          <a:solidFill>
            <a:schemeClr val="accent2">
              <a:lumMod val="50000"/>
            </a:schemeClr>
          </a:solidFill>
          <a:scene3d>
            <a:camera prst="orthographicFront"/>
            <a:lightRig rig="threePt" dir="t"/>
          </a:scene3d>
          <a:sp3d>
            <a:bevelT/>
          </a:sp3d>
        </p:spPr>
        <p:txBody>
          <a:bodyPr wrap="none">
            <a:spAutoFit/>
          </a:bodyPr>
          <a:lstStyle/>
          <a:p>
            <a:r>
              <a:rPr lang="zh-CN" altLang="en-US" sz="2665"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行难</a:t>
            </a:r>
            <a:endParaRPr lang="zh-CN" altLang="en-US" sz="2665"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152" name="圆角矩形 151"/>
          <p:cNvSpPr/>
          <p:nvPr/>
        </p:nvSpPr>
        <p:spPr>
          <a:xfrm>
            <a:off x="9837990" y="5265977"/>
            <a:ext cx="914885" cy="555475"/>
          </a:xfrm>
          <a:prstGeom prst="roundRect">
            <a:avLst/>
          </a:prstGeom>
          <a:solidFill>
            <a:schemeClr val="accent2">
              <a:lumMod val="50000"/>
            </a:schemeClr>
          </a:solidFill>
          <a:scene3d>
            <a:camera prst="orthographicFront"/>
            <a:lightRig rig="threePt" dir="t"/>
          </a:scene3d>
          <a:sp3d>
            <a:bevelT/>
          </a:sp3d>
        </p:spPr>
        <p:txBody>
          <a:bodyPr wrap="none">
            <a:spAutoFit/>
          </a:bodyPr>
          <a:lstStyle/>
          <a:p>
            <a:r>
              <a:rPr lang="zh-CN" altLang="en-US" sz="2665"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食难</a:t>
            </a:r>
            <a:endParaRPr lang="zh-CN" altLang="en-US" sz="2665"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153" name="圆角矩形 152"/>
          <p:cNvSpPr/>
          <p:nvPr/>
        </p:nvSpPr>
        <p:spPr>
          <a:xfrm>
            <a:off x="8749411" y="6082411"/>
            <a:ext cx="1253976" cy="555475"/>
          </a:xfrm>
          <a:prstGeom prst="roundRect">
            <a:avLst/>
          </a:prstGeom>
          <a:solidFill>
            <a:schemeClr val="accent2">
              <a:lumMod val="50000"/>
            </a:schemeClr>
          </a:solidFill>
          <a:scene3d>
            <a:camera prst="orthographicFront"/>
            <a:lightRig rig="threePt" dir="t"/>
          </a:scene3d>
          <a:sp3d>
            <a:bevelT/>
          </a:sp3d>
        </p:spPr>
        <p:txBody>
          <a:bodyPr wrap="none">
            <a:spAutoFit/>
          </a:bodyPr>
          <a:lstStyle/>
          <a:p>
            <a:r>
              <a:rPr lang="zh-CN" altLang="en-US" sz="2665"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御寒难</a:t>
            </a:r>
            <a:endParaRPr lang="zh-CN" altLang="en-US" sz="2665"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grpSp>
        <p:nvGrpSpPr>
          <p:cNvPr id="158" name="组合 157"/>
          <p:cNvGrpSpPr/>
          <p:nvPr/>
        </p:nvGrpSpPr>
        <p:grpSpPr>
          <a:xfrm>
            <a:off x="-118110" y="32385"/>
            <a:ext cx="7890510" cy="2561590"/>
            <a:chOff x="0" y="1100120"/>
            <a:chExt cx="7118359" cy="1571636"/>
          </a:xfrm>
        </p:grpSpPr>
        <p:pic>
          <p:nvPicPr>
            <p:cNvPr id="154" name="图片 153"/>
            <p:cNvPicPr>
              <a:picLocks noChangeAspect="1"/>
            </p:cNvPicPr>
            <p:nvPr/>
          </p:nvPicPr>
          <p:blipFill rotWithShape="1">
            <a:blip r:embed="rId4" cstate="print">
              <a:extLst>
                <a:ext uri="{28A0092B-C50C-407E-A947-70E740481C1C}">
                  <a14:useLocalDpi xmlns:a14="http://schemas.microsoft.com/office/drawing/2010/main" val="0"/>
                </a:ext>
              </a:extLst>
            </a:blip>
            <a:srcRect l="24814" r="16001" b="25049"/>
            <a:stretch>
              <a:fillRect/>
            </a:stretch>
          </p:blipFill>
          <p:spPr>
            <a:xfrm>
              <a:off x="0" y="1100120"/>
              <a:ext cx="7118359" cy="1571636"/>
            </a:xfrm>
            <a:prstGeom prst="roundRect">
              <a:avLst/>
            </a:prstGeom>
            <a:ln>
              <a:noFill/>
            </a:ln>
            <a:effectLst>
              <a:outerShdw blurRad="292100" dist="139700" dir="2700000" algn="tl" rotWithShape="0">
                <a:srgbClr val="333333">
                  <a:alpha val="65000"/>
                </a:srgbClr>
              </a:outerShdw>
            </a:effectLst>
          </p:spPr>
        </p:pic>
        <p:pic>
          <p:nvPicPr>
            <p:cNvPr id="155" name="图片 154" descr="10594125315975566763.jpg"/>
            <p:cNvPicPr>
              <a:picLocks noChangeAspect="1"/>
            </p:cNvPicPr>
            <p:nvPr/>
          </p:nvPicPr>
          <p:blipFill>
            <a:blip r:embed="rId5" cstate="print"/>
            <a:stretch>
              <a:fillRect/>
            </a:stretch>
          </p:blipFill>
          <p:spPr>
            <a:xfrm>
              <a:off x="71438" y="1171558"/>
              <a:ext cx="2152851" cy="1432707"/>
            </a:xfrm>
            <a:prstGeom prst="roundRect">
              <a:avLst/>
            </a:prstGeom>
            <a:ln>
              <a:noFill/>
            </a:ln>
            <a:effectLst>
              <a:outerShdw blurRad="292100" dist="139700" dir="2700000" algn="tl" rotWithShape="0">
                <a:srgbClr val="333333">
                  <a:alpha val="65000"/>
                </a:srgbClr>
              </a:outerShdw>
            </a:effectLst>
          </p:spPr>
        </p:pic>
        <p:pic>
          <p:nvPicPr>
            <p:cNvPr id="156" name="图片 155" descr="wKgB3FHLmZuAJCcVAAD0WGiUJpE46.groupinfo.w600l.jpeg"/>
            <p:cNvPicPr>
              <a:picLocks noChangeAspect="1"/>
            </p:cNvPicPr>
            <p:nvPr/>
          </p:nvPicPr>
          <p:blipFill>
            <a:blip r:embed="rId6"/>
            <a:srcRect l="13640" t="30605"/>
            <a:stretch>
              <a:fillRect/>
            </a:stretch>
          </p:blipFill>
          <p:spPr>
            <a:xfrm>
              <a:off x="2260575" y="1171558"/>
              <a:ext cx="2643206" cy="1419500"/>
            </a:xfrm>
            <a:prstGeom prst="roundRect">
              <a:avLst/>
            </a:prstGeom>
            <a:ln>
              <a:noFill/>
            </a:ln>
            <a:effectLst>
              <a:outerShdw blurRad="292100" dist="139700" dir="2700000" algn="tl" rotWithShape="0">
                <a:srgbClr val="333333">
                  <a:alpha val="65000"/>
                </a:srgbClr>
              </a:outerShdw>
            </a:effectLst>
          </p:spPr>
        </p:pic>
        <p:pic>
          <p:nvPicPr>
            <p:cNvPr id="157" name="图片 156" descr="U3088P28T3D3778219F326DT20121102101806.jpg"/>
            <p:cNvPicPr>
              <a:picLocks noChangeAspect="1"/>
            </p:cNvPicPr>
            <p:nvPr/>
          </p:nvPicPr>
          <p:blipFill>
            <a:blip r:embed="rId7"/>
            <a:stretch>
              <a:fillRect/>
            </a:stretch>
          </p:blipFill>
          <p:spPr>
            <a:xfrm>
              <a:off x="4929222" y="1171557"/>
              <a:ext cx="2071702" cy="1374857"/>
            </a:xfrm>
            <a:prstGeom prst="roundRect">
              <a:avLst/>
            </a:prstGeom>
            <a:ln>
              <a:noFill/>
            </a:ln>
            <a:effectLst>
              <a:outerShdw blurRad="292100" dist="139700" dir="2700000" algn="tl" rotWithShape="0">
                <a:srgbClr val="333333">
                  <a:alpha val="65000"/>
                </a:srgbClr>
              </a:outerShdw>
            </a:effectLst>
          </p:spPr>
        </p:pic>
      </p:gr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wipe(down)">
                                      <p:cBhvr>
                                        <p:cTn id="7" dur="500"/>
                                        <p:tgtEl>
                                          <p:spTgt spid="1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0"/>
                                        </p:tgtEl>
                                        <p:attrNameLst>
                                          <p:attrName>style.visibility</p:attrName>
                                        </p:attrNameLst>
                                      </p:cBhvr>
                                      <p:to>
                                        <p:strVal val="visible"/>
                                      </p:to>
                                    </p:set>
                                    <p:animEffect transition="in" filter="wipe(down)">
                                      <p:cBhvr>
                                        <p:cTn id="12" dur="500"/>
                                        <p:tgtEl>
                                          <p:spTgt spid="14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50"/>
                                        </p:tgtEl>
                                        <p:attrNameLst>
                                          <p:attrName>style.visibility</p:attrName>
                                        </p:attrNameLst>
                                      </p:cBhvr>
                                      <p:to>
                                        <p:strVal val="visible"/>
                                      </p:to>
                                    </p:set>
                                    <p:animEffect transition="in" filter="dissolve">
                                      <p:cBhvr>
                                        <p:cTn id="17" dur="500"/>
                                        <p:tgtEl>
                                          <p:spTgt spid="150"/>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58"/>
                                        </p:tgtEl>
                                        <p:attrNameLst>
                                          <p:attrName>style.visibility</p:attrName>
                                        </p:attrNameLst>
                                      </p:cBhvr>
                                      <p:to>
                                        <p:strVal val="visible"/>
                                      </p:to>
                                    </p:set>
                                    <p:animEffect transition="in" filter="dissolve">
                                      <p:cBhvr>
                                        <p:cTn id="22" dur="500"/>
                                        <p:tgtEl>
                                          <p:spTgt spid="158"/>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51"/>
                                        </p:tgtEl>
                                        <p:attrNameLst>
                                          <p:attrName>style.visibility</p:attrName>
                                        </p:attrNameLst>
                                      </p:cBhvr>
                                      <p:to>
                                        <p:strVal val="visible"/>
                                      </p:to>
                                    </p:set>
                                    <p:animEffect transition="in" filter="dissolve">
                                      <p:cBhvr>
                                        <p:cTn id="27" dur="500"/>
                                        <p:tgtEl>
                                          <p:spTgt spid="151"/>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52"/>
                                        </p:tgtEl>
                                        <p:attrNameLst>
                                          <p:attrName>style.visibility</p:attrName>
                                        </p:attrNameLst>
                                      </p:cBhvr>
                                      <p:to>
                                        <p:strVal val="visible"/>
                                      </p:to>
                                    </p:set>
                                    <p:animEffect transition="in" filter="dissolve">
                                      <p:cBhvr>
                                        <p:cTn id="32" dur="500"/>
                                        <p:tgtEl>
                                          <p:spTgt spid="152"/>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53"/>
                                        </p:tgtEl>
                                        <p:attrNameLst>
                                          <p:attrName>style.visibility</p:attrName>
                                        </p:attrNameLst>
                                      </p:cBhvr>
                                      <p:to>
                                        <p:strVal val="visible"/>
                                      </p:to>
                                    </p:set>
                                    <p:animEffect transition="in" filter="dissolve">
                                      <p:cBhvr>
                                        <p:cTn id="37" dur="500"/>
                                        <p:tgtEl>
                                          <p:spTgt spid="1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 grpId="0" bldLvl="0" animBg="1"/>
      <p:bldP spid="140" grpId="0" bldLvl="0" animBg="1"/>
      <p:bldP spid="150" grpId="0" bldLvl="0" animBg="1"/>
      <p:bldP spid="151" grpId="0" bldLvl="0" animBg="1"/>
      <p:bldP spid="152" grpId="0" bldLvl="0" animBg="1"/>
      <p:bldP spid="153" grpId="0" bldLvl="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8674" name="矩形 2"/>
          <p:cNvSpPr/>
          <p:nvPr/>
        </p:nvSpPr>
        <p:spPr>
          <a:xfrm>
            <a:off x="1714500" y="1619251"/>
            <a:ext cx="9810751" cy="2861310"/>
          </a:xfrm>
          <a:prstGeom prst="rect">
            <a:avLst/>
          </a:prstGeom>
          <a:noFill/>
          <a:ln w="9525">
            <a:noFill/>
          </a:ln>
        </p:spPr>
        <p:txBody>
          <a:bodyPr>
            <a:spAutoFit/>
          </a:bodyPr>
          <a:p>
            <a:pPr>
              <a:lnSpc>
                <a:spcPct val="150000"/>
              </a:lnSpc>
            </a:pPr>
            <a:r>
              <a:rPr lang="zh-CN" altLang="en-US" sz="2400" b="1" dirty="0">
                <a:latin typeface="微软雅黑" panose="020B0503020204020204" charset="-122"/>
                <a:ea typeface="微软雅黑" panose="020B0503020204020204" charset="-122"/>
              </a:rPr>
              <a:t>中央红军翻越的雪山主要有夹金山、梦笔山、达古山、亚克夏山、昌德山等</a:t>
            </a:r>
            <a:r>
              <a:rPr lang="en-US" altLang="zh-CN" sz="2400" b="1" dirty="0">
                <a:latin typeface="微软雅黑" panose="020B0503020204020204" charset="-122"/>
                <a:ea typeface="微软雅黑" panose="020B0503020204020204" charset="-122"/>
              </a:rPr>
              <a:t>5</a:t>
            </a:r>
            <a:r>
              <a:rPr lang="zh-CN" altLang="en-US" sz="2400" b="1" dirty="0">
                <a:latin typeface="微软雅黑" panose="020B0503020204020204" charset="-122"/>
                <a:ea typeface="微软雅黑" panose="020B0503020204020204" charset="-122"/>
              </a:rPr>
              <a:t>座；红二方面军翻越的有玉龙雪山，大、小雪山，海子山，马巴亚山，麦拉山，德格雀儿山等十几座雪山；红四方面军在历时</a:t>
            </a:r>
            <a:r>
              <a:rPr lang="en-US" altLang="zh-CN" sz="2400" b="1" dirty="0">
                <a:latin typeface="微软雅黑" panose="020B0503020204020204" charset="-122"/>
                <a:ea typeface="微软雅黑" panose="020B0503020204020204" charset="-122"/>
              </a:rPr>
              <a:t>1</a:t>
            </a:r>
            <a:r>
              <a:rPr lang="zh-CN" altLang="en-US" sz="2400" b="1" dirty="0">
                <a:latin typeface="微软雅黑" panose="020B0503020204020204" charset="-122"/>
                <a:ea typeface="微软雅黑" panose="020B0503020204020204" charset="-122"/>
              </a:rPr>
              <a:t>年多的长征中，翻越的海拔</a:t>
            </a:r>
            <a:r>
              <a:rPr lang="en-US" altLang="zh-CN" sz="2400" b="1" dirty="0">
                <a:latin typeface="微软雅黑" panose="020B0503020204020204" charset="-122"/>
                <a:ea typeface="微软雅黑" panose="020B0503020204020204" charset="-122"/>
              </a:rPr>
              <a:t>4400</a:t>
            </a:r>
            <a:r>
              <a:rPr lang="zh-CN" altLang="en-US" sz="2400" b="1" dirty="0">
                <a:latin typeface="微软雅黑" panose="020B0503020204020204" charset="-122"/>
                <a:ea typeface="微软雅黑" panose="020B0503020204020204" charset="-122"/>
              </a:rPr>
              <a:t>米以上的雪山就有</a:t>
            </a:r>
            <a:r>
              <a:rPr lang="en-US" altLang="zh-CN" sz="2400" b="1" dirty="0">
                <a:latin typeface="微软雅黑" panose="020B0503020204020204" charset="-122"/>
                <a:ea typeface="微软雅黑" panose="020B0503020204020204" charset="-122"/>
              </a:rPr>
              <a:t>5</a:t>
            </a:r>
            <a:r>
              <a:rPr lang="zh-CN" altLang="en-US" sz="2400" b="1" dirty="0">
                <a:latin typeface="微软雅黑" panose="020B0503020204020204" charset="-122"/>
                <a:ea typeface="微软雅黑" panose="020B0503020204020204" charset="-122"/>
              </a:rPr>
              <a:t>座，其中梦笔山、夹金山都是两次经过。</a:t>
            </a:r>
            <a:endParaRPr lang="zh-CN" altLang="en-US" sz="2400" dirty="0">
              <a:latin typeface="微软雅黑" panose="020B0503020204020204" charset="-122"/>
              <a:ea typeface="微软雅黑" panose="020B0503020204020204" charset="-122"/>
            </a:endParaRPr>
          </a:p>
        </p:txBody>
      </p:sp>
      <p:sp>
        <p:nvSpPr>
          <p:cNvPr id="4" name="TextBox 3"/>
          <p:cNvSpPr txBox="1"/>
          <p:nvPr/>
        </p:nvSpPr>
        <p:spPr>
          <a:xfrm>
            <a:off x="148590" y="514985"/>
            <a:ext cx="11995785" cy="4596130"/>
          </a:xfrm>
          <a:prstGeom prst="rect">
            <a:avLst/>
          </a:prstGeom>
          <a:solidFill>
            <a:srgbClr val="FFC000"/>
          </a:solidFill>
          <a:ln w="9525">
            <a:noFill/>
          </a:ln>
        </p:spPr>
        <p:txBody>
          <a:bodyPr wrap="square">
            <a:spAutoFit/>
          </a:bodyPr>
          <a:p>
            <a:pPr>
              <a:lnSpc>
                <a:spcPct val="125000"/>
              </a:lnSpc>
              <a:spcBef>
                <a:spcPct val="20000"/>
              </a:spcBef>
              <a:buFont typeface="Arial" panose="020B0604020202020204" pitchFamily="34" charset="0"/>
              <a:buChar char="•"/>
            </a:pPr>
            <a:r>
              <a:rPr lang="en-US" altLang="zh-CN" sz="3200" b="1" dirty="0">
                <a:latin typeface="微软雅黑" panose="020B0503020204020204" charset="-122"/>
                <a:ea typeface="微软雅黑" panose="020B0503020204020204" charset="-122"/>
              </a:rPr>
              <a:t> </a:t>
            </a:r>
            <a:r>
              <a:rPr lang="en-US" altLang="zh-CN" sz="2400" b="1" dirty="0">
                <a:latin typeface="微软雅黑" panose="020B0503020204020204" charset="-122"/>
                <a:ea typeface="微软雅黑" panose="020B0503020204020204" charset="-122"/>
              </a:rPr>
              <a:t>“</a:t>
            </a:r>
            <a:r>
              <a:rPr lang="zh-CN" altLang="en-US" sz="3200" b="1" dirty="0">
                <a:latin typeface="微软雅黑" panose="020B0503020204020204" charset="-122"/>
                <a:ea typeface="微软雅黑" panose="020B0503020204020204" charset="-122"/>
              </a:rPr>
              <a:t>那草丛间呈深褐色、透着腐臭味的沼泽，一下子就陷进去了一位战友，另一位战友去救，也被拉了进去。早上还在一起吃饭的战友，眨眼之间就不见了</a:t>
            </a:r>
            <a:r>
              <a:rPr lang="en-US" altLang="zh-CN" sz="3200" b="1" dirty="0">
                <a:latin typeface="微软雅黑" panose="020B0503020204020204" charset="-122"/>
                <a:ea typeface="微软雅黑" panose="020B0503020204020204" charset="-122"/>
              </a:rPr>
              <a:t>……”</a:t>
            </a:r>
            <a:r>
              <a:rPr lang="zh-CN" altLang="en-US" sz="3200" b="1" dirty="0">
                <a:latin typeface="微软雅黑" panose="020B0503020204020204" charset="-122"/>
                <a:ea typeface="微软雅黑" panose="020B0503020204020204" charset="-122"/>
              </a:rPr>
              <a:t>老红军袁美义回忆说。</a:t>
            </a:r>
            <a:endParaRPr lang="zh-CN" altLang="en-US" sz="3200" b="1" dirty="0">
              <a:latin typeface="微软雅黑" panose="020B0503020204020204" charset="-122"/>
              <a:ea typeface="微软雅黑" panose="020B0503020204020204" charset="-122"/>
            </a:endParaRPr>
          </a:p>
          <a:p>
            <a:pPr>
              <a:lnSpc>
                <a:spcPct val="125000"/>
              </a:lnSpc>
              <a:spcBef>
                <a:spcPct val="20000"/>
              </a:spcBef>
              <a:buFont typeface="Arial" panose="020B0604020202020204" pitchFamily="34" charset="0"/>
              <a:buChar char="•"/>
            </a:pPr>
            <a:r>
              <a:rPr lang="zh-CN" altLang="en-US" sz="3200" b="1" dirty="0">
                <a:latin typeface="微软雅黑" panose="020B0503020204020204" charset="-122"/>
                <a:ea typeface="微软雅黑" panose="020B0503020204020204" charset="-122"/>
              </a:rPr>
              <a:t>进入草地两三天，红军的干粮就基本上吃完了。</a:t>
            </a:r>
            <a:endParaRPr lang="zh-CN" altLang="en-US" sz="3200" b="1" dirty="0">
              <a:latin typeface="微软雅黑" panose="020B0503020204020204" charset="-122"/>
              <a:ea typeface="微软雅黑" panose="020B0503020204020204" charset="-122"/>
            </a:endParaRPr>
          </a:p>
          <a:p>
            <a:pPr>
              <a:lnSpc>
                <a:spcPct val="125000"/>
              </a:lnSpc>
              <a:spcBef>
                <a:spcPct val="20000"/>
              </a:spcBef>
              <a:buFont typeface="Arial" panose="020B0604020202020204" pitchFamily="34" charset="0"/>
              <a:buChar char="•"/>
            </a:pPr>
            <a:r>
              <a:rPr lang="zh-CN" altLang="en-US" sz="3200" b="1" dirty="0">
                <a:latin typeface="微软雅黑" panose="020B0503020204020204" charset="-122"/>
                <a:ea typeface="微软雅黑" panose="020B0503020204020204" charset="-122"/>
              </a:rPr>
              <a:t>“就靠吃野菜、草根、树皮充饥。”老红军彭永清说，“有的野菜、野草有毒，吃了轻则呕吐泻肚，重则中毒死亡。前边的部队还有野菜、树皮充饥，后续部队就连野菜、树皮都吃不上了。”</a:t>
            </a:r>
            <a:endParaRPr lang="zh-CN" altLang="en-US" sz="3200" dirty="0">
              <a:latin typeface="Arial" panose="020B0604020202020204" pitchFamily="34" charset="0"/>
            </a:endParaRPr>
          </a:p>
        </p:txBody>
      </p:sp>
      <p:grpSp>
        <p:nvGrpSpPr>
          <p:cNvPr id="28676" name="组合 1"/>
          <p:cNvGrpSpPr/>
          <p:nvPr/>
        </p:nvGrpSpPr>
        <p:grpSpPr>
          <a:xfrm>
            <a:off x="413809" y="-59055"/>
            <a:ext cx="1344083" cy="762000"/>
            <a:chOff x="2915816" y="428625"/>
            <a:chExt cx="1008112" cy="571500"/>
          </a:xfrm>
        </p:grpSpPr>
        <p:sp>
          <p:nvSpPr>
            <p:cNvPr id="6" name="椭圆 5"/>
            <p:cNvSpPr/>
            <p:nvPr/>
          </p:nvSpPr>
          <p:spPr>
            <a:xfrm>
              <a:off x="2915816" y="428625"/>
              <a:ext cx="857293" cy="571500"/>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8682" name="TextBox 4"/>
            <p:cNvSpPr txBox="1"/>
            <p:nvPr/>
          </p:nvSpPr>
          <p:spPr>
            <a:xfrm>
              <a:off x="2923803" y="529431"/>
              <a:ext cx="1000125" cy="345281"/>
            </a:xfrm>
            <a:prstGeom prst="rect">
              <a:avLst/>
            </a:prstGeom>
            <a:noFill/>
            <a:ln w="9525">
              <a:noFill/>
            </a:ln>
          </p:spPr>
          <p:txBody>
            <a:bodyPr>
              <a:spAutoFit/>
            </a:bodyPr>
            <a:p>
              <a:r>
                <a:rPr lang="zh-CN" altLang="en-US" sz="2400" b="1" dirty="0">
                  <a:solidFill>
                    <a:srgbClr val="FF0000"/>
                  </a:solidFill>
                  <a:latin typeface="微软雅黑" panose="020B0503020204020204" charset="-122"/>
                  <a:ea typeface="微软雅黑" panose="020B0503020204020204" charset="-122"/>
                </a:rPr>
                <a:t>读一读</a:t>
              </a:r>
              <a:endParaRPr lang="zh-CN" altLang="en-US" sz="2400" b="1" dirty="0">
                <a:solidFill>
                  <a:srgbClr val="FF0000"/>
                </a:solidFill>
                <a:latin typeface="微软雅黑" panose="020B0503020204020204" charset="-122"/>
                <a:ea typeface="微软雅黑" panose="020B0503020204020204" charset="-122"/>
              </a:endParaRPr>
            </a:p>
          </p:txBody>
        </p:sp>
      </p:gr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Freeform 2"/>
          <p:cNvSpPr/>
          <p:nvPr/>
        </p:nvSpPr>
        <p:spPr bwMode="auto">
          <a:xfrm>
            <a:off x="4621893" y="5742239"/>
            <a:ext cx="2644322" cy="458107"/>
          </a:xfrm>
          <a:custGeom>
            <a:avLst/>
            <a:gdLst/>
            <a:ahLst/>
            <a:cxnLst>
              <a:cxn ang="0">
                <a:pos x="1464" y="100"/>
              </a:cxn>
              <a:cxn ang="0">
                <a:pos x="1344" y="117"/>
              </a:cxn>
              <a:cxn ang="0">
                <a:pos x="1344" y="179"/>
              </a:cxn>
              <a:cxn ang="0">
                <a:pos x="1162" y="194"/>
              </a:cxn>
              <a:cxn ang="0">
                <a:pos x="908" y="218"/>
              </a:cxn>
              <a:cxn ang="0">
                <a:pos x="652" y="219"/>
              </a:cxn>
              <a:cxn ang="0">
                <a:pos x="264" y="127"/>
              </a:cxn>
              <a:cxn ang="0">
                <a:pos x="160" y="63"/>
              </a:cxn>
              <a:cxn ang="0">
                <a:pos x="202" y="55"/>
              </a:cxn>
              <a:cxn ang="0">
                <a:pos x="0" y="0"/>
              </a:cxn>
              <a:cxn ang="0">
                <a:pos x="160" y="171"/>
              </a:cxn>
              <a:cxn ang="0">
                <a:pos x="146" y="100"/>
              </a:cxn>
              <a:cxn ang="0">
                <a:pos x="264" y="173"/>
              </a:cxn>
              <a:cxn ang="0">
                <a:pos x="620" y="271"/>
              </a:cxn>
              <a:cxn ang="0">
                <a:pos x="912" y="285"/>
              </a:cxn>
              <a:cxn ang="0">
                <a:pos x="1191" y="280"/>
              </a:cxn>
              <a:cxn ang="0">
                <a:pos x="1409" y="300"/>
              </a:cxn>
              <a:cxn ang="0">
                <a:pos x="1582" y="263"/>
              </a:cxn>
              <a:cxn ang="0">
                <a:pos x="1654" y="207"/>
              </a:cxn>
              <a:cxn ang="0">
                <a:pos x="1720" y="159"/>
              </a:cxn>
              <a:cxn ang="0">
                <a:pos x="1540" y="135"/>
              </a:cxn>
              <a:cxn ang="0">
                <a:pos x="1421" y="203"/>
              </a:cxn>
            </a:cxnLst>
            <a:rect l="0" t="0" r="r" b="b"/>
            <a:pathLst>
              <a:path w="1749" h="303">
                <a:moveTo>
                  <a:pt x="1464" y="100"/>
                </a:moveTo>
                <a:lnTo>
                  <a:pt x="1344" y="117"/>
                </a:lnTo>
                <a:cubicBezTo>
                  <a:pt x="1321" y="132"/>
                  <a:pt x="1371" y="172"/>
                  <a:pt x="1344" y="179"/>
                </a:cubicBezTo>
                <a:cubicBezTo>
                  <a:pt x="1313" y="198"/>
                  <a:pt x="1235" y="188"/>
                  <a:pt x="1162" y="194"/>
                </a:cubicBezTo>
                <a:cubicBezTo>
                  <a:pt x="1089" y="200"/>
                  <a:pt x="993" y="214"/>
                  <a:pt x="908" y="218"/>
                </a:cubicBezTo>
                <a:cubicBezTo>
                  <a:pt x="802" y="231"/>
                  <a:pt x="764" y="226"/>
                  <a:pt x="652" y="219"/>
                </a:cubicBezTo>
                <a:cubicBezTo>
                  <a:pt x="552" y="208"/>
                  <a:pt x="329" y="147"/>
                  <a:pt x="264" y="127"/>
                </a:cubicBezTo>
                <a:cubicBezTo>
                  <a:pt x="190" y="103"/>
                  <a:pt x="167" y="79"/>
                  <a:pt x="160" y="63"/>
                </a:cubicBezTo>
                <a:lnTo>
                  <a:pt x="202" y="55"/>
                </a:lnTo>
                <a:lnTo>
                  <a:pt x="0" y="0"/>
                </a:lnTo>
                <a:lnTo>
                  <a:pt x="160" y="171"/>
                </a:lnTo>
                <a:lnTo>
                  <a:pt x="146" y="100"/>
                </a:lnTo>
                <a:cubicBezTo>
                  <a:pt x="163" y="100"/>
                  <a:pt x="185" y="145"/>
                  <a:pt x="264" y="173"/>
                </a:cubicBezTo>
                <a:cubicBezTo>
                  <a:pt x="340" y="200"/>
                  <a:pt x="460" y="248"/>
                  <a:pt x="620" y="271"/>
                </a:cubicBezTo>
                <a:cubicBezTo>
                  <a:pt x="734" y="294"/>
                  <a:pt x="817" y="284"/>
                  <a:pt x="912" y="285"/>
                </a:cubicBezTo>
                <a:cubicBezTo>
                  <a:pt x="1007" y="286"/>
                  <a:pt x="1108" y="278"/>
                  <a:pt x="1191" y="280"/>
                </a:cubicBezTo>
                <a:cubicBezTo>
                  <a:pt x="1273" y="277"/>
                  <a:pt x="1344" y="303"/>
                  <a:pt x="1409" y="300"/>
                </a:cubicBezTo>
                <a:cubicBezTo>
                  <a:pt x="1474" y="297"/>
                  <a:pt x="1541" y="278"/>
                  <a:pt x="1582" y="263"/>
                </a:cubicBezTo>
                <a:cubicBezTo>
                  <a:pt x="1606" y="243"/>
                  <a:pt x="1654" y="207"/>
                  <a:pt x="1654" y="207"/>
                </a:cubicBezTo>
                <a:cubicBezTo>
                  <a:pt x="1676" y="173"/>
                  <a:pt x="1691" y="188"/>
                  <a:pt x="1720" y="159"/>
                </a:cubicBezTo>
                <a:cubicBezTo>
                  <a:pt x="1749" y="130"/>
                  <a:pt x="1597" y="121"/>
                  <a:pt x="1540" y="135"/>
                </a:cubicBezTo>
                <a:cubicBezTo>
                  <a:pt x="1517" y="207"/>
                  <a:pt x="1488" y="187"/>
                  <a:pt x="1421" y="203"/>
                </a:cubicBezTo>
              </a:path>
            </a:pathLst>
          </a:custGeom>
          <a:solidFill>
            <a:srgbClr val="FF0000">
              <a:alpha val="50000"/>
            </a:srgbClr>
          </a:solidFill>
          <a:ln w="9525">
            <a:solidFill>
              <a:schemeClr val="tx1"/>
            </a:solidFill>
            <a:round/>
          </a:ln>
          <a:effectLst/>
        </p:spPr>
        <p:txBody>
          <a:bodyPr wrap="none" anchor="ctr"/>
          <a:lstStyle/>
          <a:p>
            <a:endParaRPr lang="zh-CN" altLang="en-US" sz="1715"/>
          </a:p>
        </p:txBody>
      </p:sp>
      <p:sp>
        <p:nvSpPr>
          <p:cNvPr id="21" name="Freeform 3"/>
          <p:cNvSpPr/>
          <p:nvPr/>
        </p:nvSpPr>
        <p:spPr bwMode="auto">
          <a:xfrm>
            <a:off x="6117167" y="1031144"/>
            <a:ext cx="653143" cy="1049262"/>
          </a:xfrm>
          <a:custGeom>
            <a:avLst/>
            <a:gdLst/>
            <a:ahLst/>
            <a:cxnLst>
              <a:cxn ang="0">
                <a:pos x="432" y="7"/>
              </a:cxn>
              <a:cxn ang="0">
                <a:pos x="384" y="22"/>
              </a:cxn>
              <a:cxn ang="0">
                <a:pos x="346" y="79"/>
              </a:cxn>
              <a:cxn ang="0">
                <a:pos x="327" y="103"/>
              </a:cxn>
              <a:cxn ang="0">
                <a:pos x="307" y="127"/>
              </a:cxn>
              <a:cxn ang="0">
                <a:pos x="288" y="151"/>
              </a:cxn>
              <a:cxn ang="0">
                <a:pos x="283" y="166"/>
              </a:cxn>
              <a:cxn ang="0">
                <a:pos x="269" y="180"/>
              </a:cxn>
              <a:cxn ang="0">
                <a:pos x="235" y="214"/>
              </a:cxn>
              <a:cxn ang="0">
                <a:pos x="279" y="310"/>
              </a:cxn>
              <a:cxn ang="0">
                <a:pos x="298" y="358"/>
              </a:cxn>
              <a:cxn ang="0">
                <a:pos x="293" y="444"/>
              </a:cxn>
              <a:cxn ang="0">
                <a:pos x="283" y="473"/>
              </a:cxn>
              <a:cxn ang="0">
                <a:pos x="255" y="694"/>
              </a:cxn>
              <a:cxn ang="0">
                <a:pos x="197" y="675"/>
              </a:cxn>
              <a:cxn ang="0">
                <a:pos x="111" y="655"/>
              </a:cxn>
              <a:cxn ang="0">
                <a:pos x="115" y="622"/>
              </a:cxn>
              <a:cxn ang="0">
                <a:pos x="130" y="617"/>
              </a:cxn>
              <a:cxn ang="0">
                <a:pos x="163" y="579"/>
              </a:cxn>
              <a:cxn ang="0">
                <a:pos x="187" y="531"/>
              </a:cxn>
              <a:cxn ang="0">
                <a:pos x="197" y="502"/>
              </a:cxn>
              <a:cxn ang="0">
                <a:pos x="202" y="430"/>
              </a:cxn>
              <a:cxn ang="0">
                <a:pos x="211" y="396"/>
              </a:cxn>
              <a:cxn ang="0">
                <a:pos x="130" y="353"/>
              </a:cxn>
              <a:cxn ang="0">
                <a:pos x="101" y="334"/>
              </a:cxn>
              <a:cxn ang="0">
                <a:pos x="43" y="310"/>
              </a:cxn>
              <a:cxn ang="0">
                <a:pos x="0" y="291"/>
              </a:cxn>
              <a:cxn ang="0">
                <a:pos x="34" y="257"/>
              </a:cxn>
              <a:cxn ang="0">
                <a:pos x="72" y="219"/>
              </a:cxn>
            </a:cxnLst>
            <a:rect l="0" t="0" r="r" b="b"/>
            <a:pathLst>
              <a:path w="432" h="694">
                <a:moveTo>
                  <a:pt x="432" y="7"/>
                </a:moveTo>
                <a:cubicBezTo>
                  <a:pt x="409" y="0"/>
                  <a:pt x="401" y="5"/>
                  <a:pt x="384" y="22"/>
                </a:cubicBezTo>
                <a:cubicBezTo>
                  <a:pt x="377" y="42"/>
                  <a:pt x="361" y="64"/>
                  <a:pt x="346" y="79"/>
                </a:cubicBezTo>
                <a:cubicBezTo>
                  <a:pt x="333" y="118"/>
                  <a:pt x="352" y="71"/>
                  <a:pt x="327" y="103"/>
                </a:cubicBezTo>
                <a:cubicBezTo>
                  <a:pt x="302" y="134"/>
                  <a:pt x="346" y="103"/>
                  <a:pt x="307" y="127"/>
                </a:cubicBezTo>
                <a:cubicBezTo>
                  <a:pt x="297" y="163"/>
                  <a:pt x="312" y="122"/>
                  <a:pt x="288" y="151"/>
                </a:cubicBezTo>
                <a:cubicBezTo>
                  <a:pt x="285" y="155"/>
                  <a:pt x="286" y="162"/>
                  <a:pt x="283" y="166"/>
                </a:cubicBezTo>
                <a:cubicBezTo>
                  <a:pt x="279" y="172"/>
                  <a:pt x="274" y="175"/>
                  <a:pt x="269" y="180"/>
                </a:cubicBezTo>
                <a:cubicBezTo>
                  <a:pt x="260" y="207"/>
                  <a:pt x="252" y="189"/>
                  <a:pt x="235" y="214"/>
                </a:cubicBezTo>
                <a:cubicBezTo>
                  <a:pt x="239" y="259"/>
                  <a:pt x="233" y="295"/>
                  <a:pt x="279" y="310"/>
                </a:cubicBezTo>
                <a:cubicBezTo>
                  <a:pt x="283" y="329"/>
                  <a:pt x="292" y="340"/>
                  <a:pt x="298" y="358"/>
                </a:cubicBezTo>
                <a:cubicBezTo>
                  <a:pt x="296" y="387"/>
                  <a:pt x="297" y="416"/>
                  <a:pt x="293" y="444"/>
                </a:cubicBezTo>
                <a:cubicBezTo>
                  <a:pt x="292" y="454"/>
                  <a:pt x="283" y="473"/>
                  <a:pt x="283" y="473"/>
                </a:cubicBezTo>
                <a:cubicBezTo>
                  <a:pt x="284" y="495"/>
                  <a:pt x="322" y="670"/>
                  <a:pt x="255" y="694"/>
                </a:cubicBezTo>
                <a:cubicBezTo>
                  <a:pt x="230" y="690"/>
                  <a:pt x="219" y="681"/>
                  <a:pt x="197" y="675"/>
                </a:cubicBezTo>
                <a:cubicBezTo>
                  <a:pt x="168" y="654"/>
                  <a:pt x="152" y="659"/>
                  <a:pt x="111" y="655"/>
                </a:cubicBezTo>
                <a:cubicBezTo>
                  <a:pt x="112" y="644"/>
                  <a:pt x="110" y="632"/>
                  <a:pt x="115" y="622"/>
                </a:cubicBezTo>
                <a:cubicBezTo>
                  <a:pt x="117" y="617"/>
                  <a:pt x="126" y="621"/>
                  <a:pt x="130" y="617"/>
                </a:cubicBezTo>
                <a:cubicBezTo>
                  <a:pt x="185" y="562"/>
                  <a:pt x="124" y="604"/>
                  <a:pt x="163" y="579"/>
                </a:cubicBezTo>
                <a:cubicBezTo>
                  <a:pt x="194" y="533"/>
                  <a:pt x="176" y="568"/>
                  <a:pt x="187" y="531"/>
                </a:cubicBezTo>
                <a:cubicBezTo>
                  <a:pt x="190" y="521"/>
                  <a:pt x="197" y="502"/>
                  <a:pt x="197" y="502"/>
                </a:cubicBezTo>
                <a:cubicBezTo>
                  <a:pt x="199" y="478"/>
                  <a:pt x="199" y="454"/>
                  <a:pt x="202" y="430"/>
                </a:cubicBezTo>
                <a:cubicBezTo>
                  <a:pt x="204" y="418"/>
                  <a:pt x="211" y="396"/>
                  <a:pt x="211" y="396"/>
                </a:cubicBezTo>
                <a:cubicBezTo>
                  <a:pt x="198" y="375"/>
                  <a:pt x="154" y="361"/>
                  <a:pt x="130" y="353"/>
                </a:cubicBezTo>
                <a:cubicBezTo>
                  <a:pt x="119" y="349"/>
                  <a:pt x="111" y="340"/>
                  <a:pt x="101" y="334"/>
                </a:cubicBezTo>
                <a:cubicBezTo>
                  <a:pt x="91" y="327"/>
                  <a:pt x="56" y="314"/>
                  <a:pt x="43" y="310"/>
                </a:cubicBezTo>
                <a:cubicBezTo>
                  <a:pt x="28" y="300"/>
                  <a:pt x="17" y="296"/>
                  <a:pt x="0" y="291"/>
                </a:cubicBezTo>
                <a:cubicBezTo>
                  <a:pt x="7" y="271"/>
                  <a:pt x="14" y="264"/>
                  <a:pt x="34" y="257"/>
                </a:cubicBezTo>
                <a:cubicBezTo>
                  <a:pt x="49" y="246"/>
                  <a:pt x="59" y="232"/>
                  <a:pt x="72" y="219"/>
                </a:cubicBezTo>
              </a:path>
            </a:pathLst>
          </a:custGeom>
          <a:noFill/>
          <a:ln w="9525" cap="flat">
            <a:solidFill>
              <a:schemeClr val="tx1"/>
            </a:solidFill>
            <a:prstDash val="dashDot"/>
            <a:round/>
          </a:ln>
          <a:effectLst/>
        </p:spPr>
        <p:txBody>
          <a:bodyPr wrap="none" anchor="ctr"/>
          <a:lstStyle/>
          <a:p>
            <a:endParaRPr lang="zh-CN" altLang="en-US" sz="1715"/>
          </a:p>
        </p:txBody>
      </p:sp>
      <p:sp>
        <p:nvSpPr>
          <p:cNvPr id="22" name="Freeform 4"/>
          <p:cNvSpPr/>
          <p:nvPr/>
        </p:nvSpPr>
        <p:spPr bwMode="auto">
          <a:xfrm>
            <a:off x="6052155" y="1186870"/>
            <a:ext cx="187476" cy="188989"/>
          </a:xfrm>
          <a:custGeom>
            <a:avLst/>
            <a:gdLst/>
            <a:ahLst/>
            <a:cxnLst>
              <a:cxn ang="0">
                <a:pos x="0" y="0"/>
              </a:cxn>
              <a:cxn ang="0">
                <a:pos x="34" y="96"/>
              </a:cxn>
              <a:cxn ang="0">
                <a:pos x="110" y="101"/>
              </a:cxn>
              <a:cxn ang="0">
                <a:pos x="120" y="116"/>
              </a:cxn>
              <a:cxn ang="0">
                <a:pos x="96" y="120"/>
              </a:cxn>
              <a:cxn ang="0">
                <a:pos x="82" y="125"/>
              </a:cxn>
            </a:cxnLst>
            <a:rect l="0" t="0" r="r" b="b"/>
            <a:pathLst>
              <a:path w="124" h="125">
                <a:moveTo>
                  <a:pt x="0" y="0"/>
                </a:moveTo>
                <a:cubicBezTo>
                  <a:pt x="6" y="41"/>
                  <a:pt x="10" y="63"/>
                  <a:pt x="34" y="96"/>
                </a:cubicBezTo>
                <a:cubicBezTo>
                  <a:pt x="49" y="117"/>
                  <a:pt x="85" y="99"/>
                  <a:pt x="110" y="101"/>
                </a:cubicBezTo>
                <a:cubicBezTo>
                  <a:pt x="113" y="106"/>
                  <a:pt x="124" y="111"/>
                  <a:pt x="120" y="116"/>
                </a:cubicBezTo>
                <a:cubicBezTo>
                  <a:pt x="115" y="123"/>
                  <a:pt x="104" y="118"/>
                  <a:pt x="96" y="120"/>
                </a:cubicBezTo>
                <a:cubicBezTo>
                  <a:pt x="91" y="121"/>
                  <a:pt x="82" y="125"/>
                  <a:pt x="82" y="125"/>
                </a:cubicBezTo>
              </a:path>
            </a:pathLst>
          </a:custGeom>
          <a:noFill/>
          <a:ln w="9525">
            <a:solidFill>
              <a:schemeClr val="tx1"/>
            </a:solidFill>
            <a:round/>
          </a:ln>
          <a:effectLst/>
        </p:spPr>
        <p:txBody>
          <a:bodyPr wrap="none" anchor="ctr"/>
          <a:lstStyle/>
          <a:p>
            <a:endParaRPr lang="zh-CN" altLang="en-US" sz="1715"/>
          </a:p>
        </p:txBody>
      </p:sp>
      <p:sp>
        <p:nvSpPr>
          <p:cNvPr id="23" name="Freeform 5"/>
          <p:cNvSpPr/>
          <p:nvPr/>
        </p:nvSpPr>
        <p:spPr bwMode="auto">
          <a:xfrm>
            <a:off x="609298" y="367417"/>
            <a:ext cx="8211155" cy="6531429"/>
          </a:xfrm>
          <a:custGeom>
            <a:avLst/>
            <a:gdLst/>
            <a:ahLst/>
            <a:cxnLst>
              <a:cxn ang="0">
                <a:pos x="4464" y="175"/>
              </a:cxn>
              <a:cxn ang="0">
                <a:pos x="4369" y="0"/>
              </a:cxn>
              <a:cxn ang="0">
                <a:pos x="2" y="4148"/>
              </a:cxn>
              <a:cxn ang="0">
                <a:pos x="4593" y="4022"/>
              </a:cxn>
              <a:cxn ang="0">
                <a:pos x="4538" y="3948"/>
              </a:cxn>
              <a:cxn ang="0">
                <a:pos x="4617" y="3928"/>
              </a:cxn>
              <a:cxn ang="0">
                <a:pos x="4701" y="3873"/>
              </a:cxn>
              <a:cxn ang="0">
                <a:pos x="4740" y="3871"/>
              </a:cxn>
              <a:cxn ang="0">
                <a:pos x="4728" y="3825"/>
              </a:cxn>
              <a:cxn ang="0">
                <a:pos x="4738" y="3768"/>
              </a:cxn>
              <a:cxn ang="0">
                <a:pos x="4836" y="3765"/>
              </a:cxn>
              <a:cxn ang="0">
                <a:pos x="4800" y="3686"/>
              </a:cxn>
              <a:cxn ang="0">
                <a:pos x="4862" y="3643"/>
              </a:cxn>
              <a:cxn ang="0">
                <a:pos x="4954" y="3657"/>
              </a:cxn>
              <a:cxn ang="0">
                <a:pos x="4939" y="3561"/>
              </a:cxn>
              <a:cxn ang="0">
                <a:pos x="4925" y="3441"/>
              </a:cxn>
              <a:cxn ang="0">
                <a:pos x="4915" y="3350"/>
              </a:cxn>
              <a:cxn ang="0">
                <a:pos x="4886" y="3312"/>
              </a:cxn>
              <a:cxn ang="0">
                <a:pos x="4944" y="3254"/>
              </a:cxn>
              <a:cxn ang="0">
                <a:pos x="4992" y="3324"/>
              </a:cxn>
              <a:cxn ang="0">
                <a:pos x="5025" y="3244"/>
              </a:cxn>
              <a:cxn ang="0">
                <a:pos x="5059" y="3151"/>
              </a:cxn>
              <a:cxn ang="0">
                <a:pos x="5124" y="3072"/>
              </a:cxn>
              <a:cxn ang="0">
                <a:pos x="5152" y="2978"/>
              </a:cxn>
              <a:cxn ang="0">
                <a:pos x="5141" y="2904"/>
              </a:cxn>
              <a:cxn ang="0">
                <a:pos x="5242" y="2788"/>
              </a:cxn>
              <a:cxn ang="0">
                <a:pos x="5328" y="2774"/>
              </a:cxn>
              <a:cxn ang="0">
                <a:pos x="5328" y="2678"/>
              </a:cxn>
              <a:cxn ang="0">
                <a:pos x="5280" y="2630"/>
              </a:cxn>
              <a:cxn ang="0">
                <a:pos x="5280" y="2534"/>
              </a:cxn>
              <a:cxn ang="0">
                <a:pos x="5419" y="2476"/>
              </a:cxn>
              <a:cxn ang="0">
                <a:pos x="5376" y="2328"/>
              </a:cxn>
              <a:cxn ang="0">
                <a:pos x="5232" y="2246"/>
              </a:cxn>
              <a:cxn ang="0">
                <a:pos x="5006" y="2275"/>
              </a:cxn>
              <a:cxn ang="0">
                <a:pos x="5165" y="2136"/>
              </a:cxn>
              <a:cxn ang="0">
                <a:pos x="5328" y="2006"/>
              </a:cxn>
              <a:cxn ang="0">
                <a:pos x="5136" y="1862"/>
              </a:cxn>
              <a:cxn ang="0">
                <a:pos x="5270" y="1833"/>
              </a:cxn>
              <a:cxn ang="0">
                <a:pos x="5083" y="1627"/>
              </a:cxn>
              <a:cxn ang="0">
                <a:pos x="4970" y="1465"/>
              </a:cxn>
              <a:cxn ang="0">
                <a:pos x="4718" y="1018"/>
              </a:cxn>
              <a:cxn ang="0">
                <a:pos x="4704" y="888"/>
              </a:cxn>
              <a:cxn ang="0">
                <a:pos x="4740" y="822"/>
              </a:cxn>
              <a:cxn ang="0">
                <a:pos x="4929" y="691"/>
              </a:cxn>
              <a:cxn ang="0">
                <a:pos x="5191" y="553"/>
              </a:cxn>
              <a:cxn ang="0">
                <a:pos x="5351" y="444"/>
              </a:cxn>
              <a:cxn ang="0">
                <a:pos x="5373" y="371"/>
              </a:cxn>
              <a:cxn ang="0">
                <a:pos x="5227" y="327"/>
              </a:cxn>
              <a:cxn ang="0">
                <a:pos x="5045" y="298"/>
              </a:cxn>
              <a:cxn ang="0">
                <a:pos x="4784" y="415"/>
              </a:cxn>
              <a:cxn ang="0">
                <a:pos x="4515" y="262"/>
              </a:cxn>
            </a:cxnLst>
            <a:rect l="0" t="0" r="r" b="b"/>
            <a:pathLst>
              <a:path w="5431" h="4148">
                <a:moveTo>
                  <a:pt x="4515" y="262"/>
                </a:moveTo>
                <a:lnTo>
                  <a:pt x="4464" y="175"/>
                </a:lnTo>
                <a:lnTo>
                  <a:pt x="4398" y="124"/>
                </a:lnTo>
                <a:lnTo>
                  <a:pt x="4369" y="0"/>
                </a:lnTo>
                <a:lnTo>
                  <a:pt x="0" y="0"/>
                </a:lnTo>
                <a:lnTo>
                  <a:pt x="2" y="4148"/>
                </a:lnTo>
                <a:lnTo>
                  <a:pt x="4501" y="4137"/>
                </a:lnTo>
                <a:cubicBezTo>
                  <a:pt x="4434" y="4148"/>
                  <a:pt x="4577" y="4054"/>
                  <a:pt x="4593" y="4022"/>
                </a:cubicBezTo>
                <a:cubicBezTo>
                  <a:pt x="4594" y="4000"/>
                  <a:pt x="4629" y="3969"/>
                  <a:pt x="4620" y="3957"/>
                </a:cubicBezTo>
                <a:cubicBezTo>
                  <a:pt x="4611" y="3945"/>
                  <a:pt x="4543" y="3957"/>
                  <a:pt x="4538" y="3948"/>
                </a:cubicBezTo>
                <a:cubicBezTo>
                  <a:pt x="4534" y="3936"/>
                  <a:pt x="4578" y="3903"/>
                  <a:pt x="4591" y="3900"/>
                </a:cubicBezTo>
                <a:cubicBezTo>
                  <a:pt x="4604" y="3897"/>
                  <a:pt x="4606" y="3932"/>
                  <a:pt x="4617" y="3928"/>
                </a:cubicBezTo>
                <a:cubicBezTo>
                  <a:pt x="4628" y="3924"/>
                  <a:pt x="4642" y="3887"/>
                  <a:pt x="4656" y="3878"/>
                </a:cubicBezTo>
                <a:cubicBezTo>
                  <a:pt x="4668" y="3874"/>
                  <a:pt x="4683" y="3877"/>
                  <a:pt x="4701" y="3873"/>
                </a:cubicBezTo>
                <a:cubicBezTo>
                  <a:pt x="4712" y="3877"/>
                  <a:pt x="4717" y="3900"/>
                  <a:pt x="4723" y="3900"/>
                </a:cubicBezTo>
                <a:cubicBezTo>
                  <a:pt x="4729" y="3900"/>
                  <a:pt x="4733" y="3879"/>
                  <a:pt x="4740" y="3871"/>
                </a:cubicBezTo>
                <a:cubicBezTo>
                  <a:pt x="4747" y="3863"/>
                  <a:pt x="4766" y="3860"/>
                  <a:pt x="4764" y="3852"/>
                </a:cubicBezTo>
                <a:cubicBezTo>
                  <a:pt x="4764" y="3829"/>
                  <a:pt x="4744" y="3841"/>
                  <a:pt x="4728" y="3825"/>
                </a:cubicBezTo>
                <a:cubicBezTo>
                  <a:pt x="4725" y="3811"/>
                  <a:pt x="4718" y="3810"/>
                  <a:pt x="4720" y="3801"/>
                </a:cubicBezTo>
                <a:cubicBezTo>
                  <a:pt x="4722" y="3792"/>
                  <a:pt x="4729" y="3766"/>
                  <a:pt x="4738" y="3768"/>
                </a:cubicBezTo>
                <a:cubicBezTo>
                  <a:pt x="4745" y="3758"/>
                  <a:pt x="4764" y="3813"/>
                  <a:pt x="4773" y="3811"/>
                </a:cubicBezTo>
                <a:cubicBezTo>
                  <a:pt x="4789" y="3810"/>
                  <a:pt x="4832" y="3774"/>
                  <a:pt x="4836" y="3765"/>
                </a:cubicBezTo>
                <a:cubicBezTo>
                  <a:pt x="4840" y="3756"/>
                  <a:pt x="4801" y="3771"/>
                  <a:pt x="4795" y="3758"/>
                </a:cubicBezTo>
                <a:cubicBezTo>
                  <a:pt x="4805" y="3738"/>
                  <a:pt x="4816" y="3702"/>
                  <a:pt x="4800" y="3686"/>
                </a:cubicBezTo>
                <a:cubicBezTo>
                  <a:pt x="4798" y="3674"/>
                  <a:pt x="4864" y="3712"/>
                  <a:pt x="4882" y="3700"/>
                </a:cubicBezTo>
                <a:cubicBezTo>
                  <a:pt x="4892" y="3693"/>
                  <a:pt x="4858" y="3657"/>
                  <a:pt x="4862" y="3643"/>
                </a:cubicBezTo>
                <a:cubicBezTo>
                  <a:pt x="4866" y="3629"/>
                  <a:pt x="4891" y="3612"/>
                  <a:pt x="4906" y="3614"/>
                </a:cubicBezTo>
                <a:cubicBezTo>
                  <a:pt x="4926" y="3600"/>
                  <a:pt x="4946" y="3659"/>
                  <a:pt x="4954" y="3657"/>
                </a:cubicBezTo>
                <a:cubicBezTo>
                  <a:pt x="4962" y="3655"/>
                  <a:pt x="4956" y="3616"/>
                  <a:pt x="4954" y="3600"/>
                </a:cubicBezTo>
                <a:cubicBezTo>
                  <a:pt x="4952" y="3584"/>
                  <a:pt x="4938" y="3579"/>
                  <a:pt x="4939" y="3561"/>
                </a:cubicBezTo>
                <a:cubicBezTo>
                  <a:pt x="4940" y="3543"/>
                  <a:pt x="4960" y="3514"/>
                  <a:pt x="4958" y="3494"/>
                </a:cubicBezTo>
                <a:cubicBezTo>
                  <a:pt x="4956" y="3474"/>
                  <a:pt x="4924" y="3452"/>
                  <a:pt x="4925" y="3441"/>
                </a:cubicBezTo>
                <a:cubicBezTo>
                  <a:pt x="4926" y="3430"/>
                  <a:pt x="4965" y="3442"/>
                  <a:pt x="4963" y="3427"/>
                </a:cubicBezTo>
                <a:cubicBezTo>
                  <a:pt x="4947" y="3395"/>
                  <a:pt x="4915" y="3386"/>
                  <a:pt x="4915" y="3350"/>
                </a:cubicBezTo>
                <a:cubicBezTo>
                  <a:pt x="4915" y="3327"/>
                  <a:pt x="4975" y="3359"/>
                  <a:pt x="4968" y="3338"/>
                </a:cubicBezTo>
                <a:cubicBezTo>
                  <a:pt x="4964" y="3331"/>
                  <a:pt x="4899" y="3316"/>
                  <a:pt x="4886" y="3312"/>
                </a:cubicBezTo>
                <a:cubicBezTo>
                  <a:pt x="4873" y="3308"/>
                  <a:pt x="4881" y="3324"/>
                  <a:pt x="4891" y="3314"/>
                </a:cubicBezTo>
                <a:cubicBezTo>
                  <a:pt x="4907" y="3298"/>
                  <a:pt x="4921" y="3254"/>
                  <a:pt x="4944" y="3254"/>
                </a:cubicBezTo>
                <a:cubicBezTo>
                  <a:pt x="4956" y="3250"/>
                  <a:pt x="4981" y="3254"/>
                  <a:pt x="4989" y="3266"/>
                </a:cubicBezTo>
                <a:cubicBezTo>
                  <a:pt x="4997" y="3278"/>
                  <a:pt x="4986" y="3321"/>
                  <a:pt x="4992" y="3324"/>
                </a:cubicBezTo>
                <a:cubicBezTo>
                  <a:pt x="4994" y="3325"/>
                  <a:pt x="5018" y="3296"/>
                  <a:pt x="5023" y="3283"/>
                </a:cubicBezTo>
                <a:cubicBezTo>
                  <a:pt x="5028" y="3270"/>
                  <a:pt x="5022" y="3257"/>
                  <a:pt x="5025" y="3244"/>
                </a:cubicBezTo>
                <a:cubicBezTo>
                  <a:pt x="5028" y="3231"/>
                  <a:pt x="5036" y="3221"/>
                  <a:pt x="5042" y="3206"/>
                </a:cubicBezTo>
                <a:cubicBezTo>
                  <a:pt x="5026" y="3190"/>
                  <a:pt x="5052" y="3172"/>
                  <a:pt x="5059" y="3151"/>
                </a:cubicBezTo>
                <a:cubicBezTo>
                  <a:pt x="5061" y="3133"/>
                  <a:pt x="5089" y="3128"/>
                  <a:pt x="5100" y="3115"/>
                </a:cubicBezTo>
                <a:cubicBezTo>
                  <a:pt x="5111" y="3102"/>
                  <a:pt x="5123" y="3086"/>
                  <a:pt x="5124" y="3072"/>
                </a:cubicBezTo>
                <a:cubicBezTo>
                  <a:pt x="5142" y="3050"/>
                  <a:pt x="5104" y="3044"/>
                  <a:pt x="5109" y="3028"/>
                </a:cubicBezTo>
                <a:cubicBezTo>
                  <a:pt x="5114" y="3012"/>
                  <a:pt x="5138" y="2993"/>
                  <a:pt x="5152" y="2978"/>
                </a:cubicBezTo>
                <a:cubicBezTo>
                  <a:pt x="5166" y="2963"/>
                  <a:pt x="5196" y="2949"/>
                  <a:pt x="5194" y="2937"/>
                </a:cubicBezTo>
                <a:cubicBezTo>
                  <a:pt x="5178" y="2921"/>
                  <a:pt x="5134" y="2925"/>
                  <a:pt x="5141" y="2904"/>
                </a:cubicBezTo>
                <a:cubicBezTo>
                  <a:pt x="5143" y="2883"/>
                  <a:pt x="5179" y="2894"/>
                  <a:pt x="5196" y="2875"/>
                </a:cubicBezTo>
                <a:cubicBezTo>
                  <a:pt x="5213" y="2856"/>
                  <a:pt x="5231" y="2794"/>
                  <a:pt x="5242" y="2788"/>
                </a:cubicBezTo>
                <a:cubicBezTo>
                  <a:pt x="5253" y="2782"/>
                  <a:pt x="5247" y="2843"/>
                  <a:pt x="5261" y="2841"/>
                </a:cubicBezTo>
                <a:cubicBezTo>
                  <a:pt x="5275" y="2839"/>
                  <a:pt x="5324" y="2799"/>
                  <a:pt x="5328" y="2774"/>
                </a:cubicBezTo>
                <a:lnTo>
                  <a:pt x="5284" y="2690"/>
                </a:lnTo>
                <a:lnTo>
                  <a:pt x="5328" y="2678"/>
                </a:lnTo>
                <a:cubicBezTo>
                  <a:pt x="5330" y="2670"/>
                  <a:pt x="5298" y="2624"/>
                  <a:pt x="5290" y="2616"/>
                </a:cubicBezTo>
                <a:cubicBezTo>
                  <a:pt x="5282" y="2608"/>
                  <a:pt x="5271" y="2632"/>
                  <a:pt x="5280" y="2630"/>
                </a:cubicBezTo>
                <a:cubicBezTo>
                  <a:pt x="5279" y="2615"/>
                  <a:pt x="5342" y="2617"/>
                  <a:pt x="5342" y="2601"/>
                </a:cubicBezTo>
                <a:cubicBezTo>
                  <a:pt x="5342" y="2585"/>
                  <a:pt x="5289" y="2543"/>
                  <a:pt x="5280" y="2534"/>
                </a:cubicBezTo>
                <a:cubicBezTo>
                  <a:pt x="5282" y="2515"/>
                  <a:pt x="5267" y="2554"/>
                  <a:pt x="5290" y="2544"/>
                </a:cubicBezTo>
                <a:cubicBezTo>
                  <a:pt x="5313" y="2534"/>
                  <a:pt x="5414" y="2495"/>
                  <a:pt x="5419" y="2476"/>
                </a:cubicBezTo>
                <a:cubicBezTo>
                  <a:pt x="5291" y="2348"/>
                  <a:pt x="5318" y="2556"/>
                  <a:pt x="5318" y="2428"/>
                </a:cubicBezTo>
                <a:cubicBezTo>
                  <a:pt x="5318" y="2405"/>
                  <a:pt x="5396" y="2338"/>
                  <a:pt x="5376" y="2328"/>
                </a:cubicBezTo>
                <a:cubicBezTo>
                  <a:pt x="5357" y="2316"/>
                  <a:pt x="5328" y="2313"/>
                  <a:pt x="5304" y="2299"/>
                </a:cubicBezTo>
                <a:cubicBezTo>
                  <a:pt x="5280" y="2285"/>
                  <a:pt x="5260" y="2252"/>
                  <a:pt x="5232" y="2246"/>
                </a:cubicBezTo>
                <a:cubicBezTo>
                  <a:pt x="5184" y="2262"/>
                  <a:pt x="5187" y="2265"/>
                  <a:pt x="5136" y="2265"/>
                </a:cubicBezTo>
                <a:cubicBezTo>
                  <a:pt x="5113" y="2265"/>
                  <a:pt x="4999" y="2296"/>
                  <a:pt x="5006" y="2275"/>
                </a:cubicBezTo>
                <a:cubicBezTo>
                  <a:pt x="5005" y="2260"/>
                  <a:pt x="5067" y="2255"/>
                  <a:pt x="5093" y="2232"/>
                </a:cubicBezTo>
                <a:cubicBezTo>
                  <a:pt x="5119" y="2209"/>
                  <a:pt x="5134" y="2166"/>
                  <a:pt x="5165" y="2136"/>
                </a:cubicBezTo>
                <a:cubicBezTo>
                  <a:pt x="5196" y="2106"/>
                  <a:pt x="5253" y="2076"/>
                  <a:pt x="5280" y="2054"/>
                </a:cubicBezTo>
                <a:cubicBezTo>
                  <a:pt x="5299" y="2041"/>
                  <a:pt x="5312" y="2022"/>
                  <a:pt x="5328" y="2006"/>
                </a:cubicBezTo>
                <a:cubicBezTo>
                  <a:pt x="5311" y="1980"/>
                  <a:pt x="5192" y="1934"/>
                  <a:pt x="5160" y="1910"/>
                </a:cubicBezTo>
                <a:cubicBezTo>
                  <a:pt x="5128" y="1886"/>
                  <a:pt x="5137" y="1877"/>
                  <a:pt x="5136" y="1862"/>
                </a:cubicBezTo>
                <a:cubicBezTo>
                  <a:pt x="5113" y="1834"/>
                  <a:pt x="5133" y="1824"/>
                  <a:pt x="5155" y="1819"/>
                </a:cubicBezTo>
                <a:cubicBezTo>
                  <a:pt x="5177" y="1814"/>
                  <a:pt x="5259" y="1846"/>
                  <a:pt x="5270" y="1833"/>
                </a:cubicBezTo>
                <a:cubicBezTo>
                  <a:pt x="5281" y="1820"/>
                  <a:pt x="5250" y="1774"/>
                  <a:pt x="5219" y="1740"/>
                </a:cubicBezTo>
                <a:cubicBezTo>
                  <a:pt x="5190" y="1705"/>
                  <a:pt x="5118" y="1659"/>
                  <a:pt x="5083" y="1627"/>
                </a:cubicBezTo>
                <a:cubicBezTo>
                  <a:pt x="5063" y="1587"/>
                  <a:pt x="5040" y="1580"/>
                  <a:pt x="5008" y="1548"/>
                </a:cubicBezTo>
                <a:cubicBezTo>
                  <a:pt x="4992" y="1532"/>
                  <a:pt x="4970" y="1465"/>
                  <a:pt x="4970" y="1465"/>
                </a:cubicBezTo>
                <a:cubicBezTo>
                  <a:pt x="4920" y="1314"/>
                  <a:pt x="4906" y="1192"/>
                  <a:pt x="4791" y="1077"/>
                </a:cubicBezTo>
                <a:cubicBezTo>
                  <a:pt x="4725" y="1048"/>
                  <a:pt x="4736" y="1036"/>
                  <a:pt x="4718" y="1018"/>
                </a:cubicBezTo>
                <a:cubicBezTo>
                  <a:pt x="4700" y="1000"/>
                  <a:pt x="4684" y="990"/>
                  <a:pt x="4682" y="968"/>
                </a:cubicBezTo>
                <a:cubicBezTo>
                  <a:pt x="4680" y="946"/>
                  <a:pt x="4697" y="909"/>
                  <a:pt x="4704" y="888"/>
                </a:cubicBezTo>
                <a:cubicBezTo>
                  <a:pt x="4711" y="867"/>
                  <a:pt x="4719" y="855"/>
                  <a:pt x="4725" y="844"/>
                </a:cubicBezTo>
                <a:cubicBezTo>
                  <a:pt x="4731" y="833"/>
                  <a:pt x="4727" y="830"/>
                  <a:pt x="4740" y="822"/>
                </a:cubicBezTo>
                <a:cubicBezTo>
                  <a:pt x="4753" y="814"/>
                  <a:pt x="4774" y="815"/>
                  <a:pt x="4805" y="793"/>
                </a:cubicBezTo>
                <a:cubicBezTo>
                  <a:pt x="4836" y="771"/>
                  <a:pt x="4888" y="726"/>
                  <a:pt x="4929" y="691"/>
                </a:cubicBezTo>
                <a:cubicBezTo>
                  <a:pt x="4983" y="667"/>
                  <a:pt x="5015" y="609"/>
                  <a:pt x="5053" y="582"/>
                </a:cubicBezTo>
                <a:cubicBezTo>
                  <a:pt x="5097" y="559"/>
                  <a:pt x="5156" y="570"/>
                  <a:pt x="5191" y="553"/>
                </a:cubicBezTo>
                <a:cubicBezTo>
                  <a:pt x="5226" y="536"/>
                  <a:pt x="5237" y="498"/>
                  <a:pt x="5264" y="480"/>
                </a:cubicBezTo>
                <a:cubicBezTo>
                  <a:pt x="5295" y="461"/>
                  <a:pt x="5323" y="461"/>
                  <a:pt x="5351" y="444"/>
                </a:cubicBezTo>
                <a:cubicBezTo>
                  <a:pt x="5379" y="427"/>
                  <a:pt x="5427" y="390"/>
                  <a:pt x="5431" y="378"/>
                </a:cubicBezTo>
                <a:lnTo>
                  <a:pt x="5373" y="371"/>
                </a:lnTo>
                <a:cubicBezTo>
                  <a:pt x="5351" y="360"/>
                  <a:pt x="5324" y="320"/>
                  <a:pt x="5300" y="313"/>
                </a:cubicBezTo>
                <a:cubicBezTo>
                  <a:pt x="5276" y="306"/>
                  <a:pt x="5241" y="325"/>
                  <a:pt x="5227" y="327"/>
                </a:cubicBezTo>
                <a:cubicBezTo>
                  <a:pt x="5213" y="329"/>
                  <a:pt x="5243" y="332"/>
                  <a:pt x="5213" y="327"/>
                </a:cubicBezTo>
                <a:cubicBezTo>
                  <a:pt x="5183" y="322"/>
                  <a:pt x="5091" y="304"/>
                  <a:pt x="5045" y="298"/>
                </a:cubicBezTo>
                <a:cubicBezTo>
                  <a:pt x="4999" y="292"/>
                  <a:pt x="4980" y="271"/>
                  <a:pt x="4936" y="291"/>
                </a:cubicBezTo>
                <a:cubicBezTo>
                  <a:pt x="4892" y="311"/>
                  <a:pt x="4846" y="399"/>
                  <a:pt x="4784" y="415"/>
                </a:cubicBezTo>
                <a:cubicBezTo>
                  <a:pt x="4722" y="431"/>
                  <a:pt x="4611" y="411"/>
                  <a:pt x="4566" y="386"/>
                </a:cubicBezTo>
                <a:cubicBezTo>
                  <a:pt x="4521" y="361"/>
                  <a:pt x="4526" y="288"/>
                  <a:pt x="4515" y="262"/>
                </a:cubicBezTo>
                <a:close/>
              </a:path>
            </a:pathLst>
          </a:custGeom>
          <a:solidFill>
            <a:srgbClr val="FFCC99"/>
          </a:solidFill>
          <a:ln w="28575" cmpd="sng">
            <a:solidFill>
              <a:schemeClr val="tx1"/>
            </a:solidFill>
            <a:round/>
          </a:ln>
          <a:effectLst/>
        </p:spPr>
        <p:txBody>
          <a:bodyPr wrap="none" anchor="ctr"/>
          <a:lstStyle/>
          <a:p>
            <a:endParaRPr lang="zh-CN" altLang="en-US" sz="1715"/>
          </a:p>
        </p:txBody>
      </p:sp>
      <p:sp>
        <p:nvSpPr>
          <p:cNvPr id="24" name="Freeform 6"/>
          <p:cNvSpPr/>
          <p:nvPr/>
        </p:nvSpPr>
        <p:spPr bwMode="auto">
          <a:xfrm>
            <a:off x="6480024" y="1738715"/>
            <a:ext cx="1539119" cy="1909535"/>
          </a:xfrm>
          <a:custGeom>
            <a:avLst/>
            <a:gdLst/>
            <a:ahLst/>
            <a:cxnLst>
              <a:cxn ang="0">
                <a:pos x="1018" y="0"/>
              </a:cxn>
              <a:cxn ang="0">
                <a:pos x="960" y="48"/>
              </a:cxn>
              <a:cxn ang="0">
                <a:pos x="922" y="96"/>
              </a:cxn>
              <a:cxn ang="0">
                <a:pos x="869" y="135"/>
              </a:cxn>
              <a:cxn ang="0">
                <a:pos x="840" y="159"/>
              </a:cxn>
              <a:cxn ang="0">
                <a:pos x="792" y="231"/>
              </a:cxn>
              <a:cxn ang="0">
                <a:pos x="763" y="288"/>
              </a:cxn>
              <a:cxn ang="0">
                <a:pos x="720" y="303"/>
              </a:cxn>
              <a:cxn ang="0">
                <a:pos x="667" y="235"/>
              </a:cxn>
              <a:cxn ang="0">
                <a:pos x="639" y="255"/>
              </a:cxn>
              <a:cxn ang="0">
                <a:pos x="619" y="283"/>
              </a:cxn>
              <a:cxn ang="0">
                <a:pos x="605" y="288"/>
              </a:cxn>
              <a:cxn ang="0">
                <a:pos x="519" y="303"/>
              </a:cxn>
              <a:cxn ang="0">
                <a:pos x="485" y="288"/>
              </a:cxn>
              <a:cxn ang="0">
                <a:pos x="437" y="250"/>
              </a:cxn>
              <a:cxn ang="0">
                <a:pos x="394" y="202"/>
              </a:cxn>
              <a:cxn ang="0">
                <a:pos x="341" y="207"/>
              </a:cxn>
              <a:cxn ang="0">
                <a:pos x="312" y="226"/>
              </a:cxn>
              <a:cxn ang="0">
                <a:pos x="259" y="307"/>
              </a:cxn>
              <a:cxn ang="0">
                <a:pos x="307" y="403"/>
              </a:cxn>
              <a:cxn ang="0">
                <a:pos x="317" y="418"/>
              </a:cxn>
              <a:cxn ang="0">
                <a:pos x="331" y="427"/>
              </a:cxn>
              <a:cxn ang="0">
                <a:pos x="341" y="456"/>
              </a:cxn>
              <a:cxn ang="0">
                <a:pos x="274" y="557"/>
              </a:cxn>
              <a:cxn ang="0">
                <a:pos x="250" y="509"/>
              </a:cxn>
              <a:cxn ang="0">
                <a:pos x="192" y="485"/>
              </a:cxn>
              <a:cxn ang="0">
                <a:pos x="115" y="519"/>
              </a:cxn>
              <a:cxn ang="0">
                <a:pos x="106" y="581"/>
              </a:cxn>
              <a:cxn ang="0">
                <a:pos x="82" y="677"/>
              </a:cxn>
              <a:cxn ang="0">
                <a:pos x="0" y="763"/>
              </a:cxn>
              <a:cxn ang="0">
                <a:pos x="34" y="811"/>
              </a:cxn>
              <a:cxn ang="0">
                <a:pos x="53" y="831"/>
              </a:cxn>
              <a:cxn ang="0">
                <a:pos x="87" y="883"/>
              </a:cxn>
              <a:cxn ang="0">
                <a:pos x="125" y="917"/>
              </a:cxn>
              <a:cxn ang="0">
                <a:pos x="197" y="912"/>
              </a:cxn>
              <a:cxn ang="0">
                <a:pos x="216" y="970"/>
              </a:cxn>
              <a:cxn ang="0">
                <a:pos x="216" y="1157"/>
              </a:cxn>
              <a:cxn ang="0">
                <a:pos x="183" y="1229"/>
              </a:cxn>
              <a:cxn ang="0">
                <a:pos x="163" y="1263"/>
              </a:cxn>
            </a:cxnLst>
            <a:rect l="0" t="0" r="r" b="b"/>
            <a:pathLst>
              <a:path w="1018" h="1263">
                <a:moveTo>
                  <a:pt x="1018" y="0"/>
                </a:moveTo>
                <a:cubicBezTo>
                  <a:pt x="988" y="8"/>
                  <a:pt x="981" y="28"/>
                  <a:pt x="960" y="48"/>
                </a:cubicBezTo>
                <a:cubicBezTo>
                  <a:pt x="954" y="67"/>
                  <a:pt x="940" y="90"/>
                  <a:pt x="922" y="96"/>
                </a:cubicBezTo>
                <a:cubicBezTo>
                  <a:pt x="909" y="116"/>
                  <a:pt x="891" y="127"/>
                  <a:pt x="869" y="135"/>
                </a:cubicBezTo>
                <a:cubicBezTo>
                  <a:pt x="860" y="144"/>
                  <a:pt x="848" y="150"/>
                  <a:pt x="840" y="159"/>
                </a:cubicBezTo>
                <a:cubicBezTo>
                  <a:pt x="822" y="180"/>
                  <a:pt x="807" y="208"/>
                  <a:pt x="792" y="231"/>
                </a:cubicBezTo>
                <a:cubicBezTo>
                  <a:pt x="788" y="238"/>
                  <a:pt x="767" y="285"/>
                  <a:pt x="763" y="288"/>
                </a:cubicBezTo>
                <a:cubicBezTo>
                  <a:pt x="750" y="296"/>
                  <a:pt x="720" y="303"/>
                  <a:pt x="720" y="303"/>
                </a:cubicBezTo>
                <a:cubicBezTo>
                  <a:pt x="705" y="279"/>
                  <a:pt x="695" y="244"/>
                  <a:pt x="667" y="235"/>
                </a:cubicBezTo>
                <a:cubicBezTo>
                  <a:pt x="658" y="242"/>
                  <a:pt x="648" y="248"/>
                  <a:pt x="639" y="255"/>
                </a:cubicBezTo>
                <a:cubicBezTo>
                  <a:pt x="630" y="262"/>
                  <a:pt x="630" y="279"/>
                  <a:pt x="619" y="283"/>
                </a:cubicBezTo>
                <a:cubicBezTo>
                  <a:pt x="614" y="285"/>
                  <a:pt x="610" y="286"/>
                  <a:pt x="605" y="288"/>
                </a:cubicBezTo>
                <a:cubicBezTo>
                  <a:pt x="578" y="317"/>
                  <a:pt x="565" y="306"/>
                  <a:pt x="519" y="303"/>
                </a:cubicBezTo>
                <a:cubicBezTo>
                  <a:pt x="466" y="268"/>
                  <a:pt x="545" y="318"/>
                  <a:pt x="485" y="288"/>
                </a:cubicBezTo>
                <a:cubicBezTo>
                  <a:pt x="467" y="279"/>
                  <a:pt x="454" y="261"/>
                  <a:pt x="437" y="250"/>
                </a:cubicBezTo>
                <a:cubicBezTo>
                  <a:pt x="425" y="233"/>
                  <a:pt x="412" y="209"/>
                  <a:pt x="394" y="202"/>
                </a:cubicBezTo>
                <a:cubicBezTo>
                  <a:pt x="376" y="204"/>
                  <a:pt x="358" y="202"/>
                  <a:pt x="341" y="207"/>
                </a:cubicBezTo>
                <a:cubicBezTo>
                  <a:pt x="330" y="210"/>
                  <a:pt x="312" y="226"/>
                  <a:pt x="312" y="226"/>
                </a:cubicBezTo>
                <a:cubicBezTo>
                  <a:pt x="302" y="255"/>
                  <a:pt x="286" y="291"/>
                  <a:pt x="259" y="307"/>
                </a:cubicBezTo>
                <a:cubicBezTo>
                  <a:pt x="248" y="347"/>
                  <a:pt x="271" y="386"/>
                  <a:pt x="307" y="403"/>
                </a:cubicBezTo>
                <a:cubicBezTo>
                  <a:pt x="310" y="408"/>
                  <a:pt x="313" y="414"/>
                  <a:pt x="317" y="418"/>
                </a:cubicBezTo>
                <a:cubicBezTo>
                  <a:pt x="321" y="422"/>
                  <a:pt x="328" y="422"/>
                  <a:pt x="331" y="427"/>
                </a:cubicBezTo>
                <a:cubicBezTo>
                  <a:pt x="336" y="436"/>
                  <a:pt x="341" y="456"/>
                  <a:pt x="341" y="456"/>
                </a:cubicBezTo>
                <a:cubicBezTo>
                  <a:pt x="334" y="499"/>
                  <a:pt x="320" y="545"/>
                  <a:pt x="274" y="557"/>
                </a:cubicBezTo>
                <a:cubicBezTo>
                  <a:pt x="272" y="549"/>
                  <a:pt x="255" y="513"/>
                  <a:pt x="250" y="509"/>
                </a:cubicBezTo>
                <a:cubicBezTo>
                  <a:pt x="241" y="503"/>
                  <a:pt x="204" y="489"/>
                  <a:pt x="192" y="485"/>
                </a:cubicBezTo>
                <a:cubicBezTo>
                  <a:pt x="152" y="492"/>
                  <a:pt x="124" y="482"/>
                  <a:pt x="115" y="519"/>
                </a:cubicBezTo>
                <a:cubicBezTo>
                  <a:pt x="131" y="542"/>
                  <a:pt x="137" y="570"/>
                  <a:pt x="106" y="581"/>
                </a:cubicBezTo>
                <a:cubicBezTo>
                  <a:pt x="79" y="619"/>
                  <a:pt x="89" y="616"/>
                  <a:pt x="82" y="677"/>
                </a:cubicBezTo>
                <a:cubicBezTo>
                  <a:pt x="77" y="719"/>
                  <a:pt x="33" y="743"/>
                  <a:pt x="0" y="763"/>
                </a:cubicBezTo>
                <a:cubicBezTo>
                  <a:pt x="6" y="792"/>
                  <a:pt x="13" y="792"/>
                  <a:pt x="34" y="811"/>
                </a:cubicBezTo>
                <a:cubicBezTo>
                  <a:pt x="47" y="850"/>
                  <a:pt x="28" y="806"/>
                  <a:pt x="53" y="831"/>
                </a:cubicBezTo>
                <a:cubicBezTo>
                  <a:pt x="69" y="847"/>
                  <a:pt x="60" y="867"/>
                  <a:pt x="87" y="883"/>
                </a:cubicBezTo>
                <a:cubicBezTo>
                  <a:pt x="97" y="900"/>
                  <a:pt x="109" y="905"/>
                  <a:pt x="125" y="917"/>
                </a:cubicBezTo>
                <a:cubicBezTo>
                  <a:pt x="148" y="914"/>
                  <a:pt x="175" y="904"/>
                  <a:pt x="197" y="912"/>
                </a:cubicBezTo>
                <a:cubicBezTo>
                  <a:pt x="201" y="937"/>
                  <a:pt x="204" y="949"/>
                  <a:pt x="216" y="970"/>
                </a:cubicBezTo>
                <a:cubicBezTo>
                  <a:pt x="218" y="1039"/>
                  <a:pt x="231" y="1094"/>
                  <a:pt x="216" y="1157"/>
                </a:cubicBezTo>
                <a:cubicBezTo>
                  <a:pt x="210" y="1184"/>
                  <a:pt x="199" y="1206"/>
                  <a:pt x="183" y="1229"/>
                </a:cubicBezTo>
                <a:cubicBezTo>
                  <a:pt x="176" y="1239"/>
                  <a:pt x="163" y="1250"/>
                  <a:pt x="163" y="126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5" name="Freeform 7"/>
          <p:cNvSpPr/>
          <p:nvPr/>
        </p:nvSpPr>
        <p:spPr bwMode="auto">
          <a:xfrm>
            <a:off x="7003143" y="2406977"/>
            <a:ext cx="1661583" cy="1271511"/>
          </a:xfrm>
          <a:custGeom>
            <a:avLst/>
            <a:gdLst/>
            <a:ahLst/>
            <a:cxnLst>
              <a:cxn ang="0">
                <a:pos x="0" y="0"/>
              </a:cxn>
              <a:cxn ang="0">
                <a:pos x="38" y="29"/>
              </a:cxn>
              <a:cxn ang="0">
                <a:pos x="187" y="57"/>
              </a:cxn>
              <a:cxn ang="0">
                <a:pos x="317" y="96"/>
              </a:cxn>
              <a:cxn ang="0">
                <a:pos x="369" y="110"/>
              </a:cxn>
              <a:cxn ang="0">
                <a:pos x="427" y="168"/>
              </a:cxn>
              <a:cxn ang="0">
                <a:pos x="465" y="240"/>
              </a:cxn>
              <a:cxn ang="0">
                <a:pos x="542" y="283"/>
              </a:cxn>
              <a:cxn ang="0">
                <a:pos x="576" y="350"/>
              </a:cxn>
              <a:cxn ang="0">
                <a:pos x="542" y="413"/>
              </a:cxn>
              <a:cxn ang="0">
                <a:pos x="489" y="408"/>
              </a:cxn>
              <a:cxn ang="0">
                <a:pos x="485" y="393"/>
              </a:cxn>
              <a:cxn ang="0">
                <a:pos x="461" y="398"/>
              </a:cxn>
              <a:cxn ang="0">
                <a:pos x="427" y="509"/>
              </a:cxn>
              <a:cxn ang="0">
                <a:pos x="437" y="566"/>
              </a:cxn>
              <a:cxn ang="0">
                <a:pos x="465" y="581"/>
              </a:cxn>
              <a:cxn ang="0">
                <a:pos x="480" y="614"/>
              </a:cxn>
              <a:cxn ang="0">
                <a:pos x="494" y="624"/>
              </a:cxn>
              <a:cxn ang="0">
                <a:pos x="504" y="638"/>
              </a:cxn>
              <a:cxn ang="0">
                <a:pos x="561" y="753"/>
              </a:cxn>
              <a:cxn ang="0">
                <a:pos x="657" y="749"/>
              </a:cxn>
              <a:cxn ang="0">
                <a:pos x="677" y="753"/>
              </a:cxn>
              <a:cxn ang="0">
                <a:pos x="691" y="763"/>
              </a:cxn>
              <a:cxn ang="0">
                <a:pos x="845" y="801"/>
              </a:cxn>
              <a:cxn ang="0">
                <a:pos x="902" y="840"/>
              </a:cxn>
              <a:cxn ang="0">
                <a:pos x="960" y="835"/>
              </a:cxn>
              <a:cxn ang="0">
                <a:pos x="979" y="816"/>
              </a:cxn>
              <a:cxn ang="0">
                <a:pos x="1022" y="797"/>
              </a:cxn>
              <a:cxn ang="0">
                <a:pos x="1080" y="801"/>
              </a:cxn>
              <a:cxn ang="0">
                <a:pos x="1099" y="830"/>
              </a:cxn>
            </a:cxnLst>
            <a:rect l="0" t="0" r="r" b="b"/>
            <a:pathLst>
              <a:path w="1099" h="841">
                <a:moveTo>
                  <a:pt x="0" y="0"/>
                </a:moveTo>
                <a:cubicBezTo>
                  <a:pt x="18" y="6"/>
                  <a:pt x="20" y="23"/>
                  <a:pt x="38" y="29"/>
                </a:cubicBezTo>
                <a:cubicBezTo>
                  <a:pt x="84" y="44"/>
                  <a:pt x="140" y="53"/>
                  <a:pt x="187" y="57"/>
                </a:cubicBezTo>
                <a:cubicBezTo>
                  <a:pt x="244" y="77"/>
                  <a:pt x="250" y="90"/>
                  <a:pt x="317" y="96"/>
                </a:cubicBezTo>
                <a:cubicBezTo>
                  <a:pt x="335" y="100"/>
                  <a:pt x="352" y="104"/>
                  <a:pt x="369" y="110"/>
                </a:cubicBezTo>
                <a:cubicBezTo>
                  <a:pt x="389" y="139"/>
                  <a:pt x="396" y="152"/>
                  <a:pt x="427" y="168"/>
                </a:cubicBezTo>
                <a:cubicBezTo>
                  <a:pt x="437" y="197"/>
                  <a:pt x="433" y="228"/>
                  <a:pt x="465" y="240"/>
                </a:cubicBezTo>
                <a:cubicBezTo>
                  <a:pt x="485" y="259"/>
                  <a:pt x="517" y="270"/>
                  <a:pt x="542" y="283"/>
                </a:cubicBezTo>
                <a:cubicBezTo>
                  <a:pt x="557" y="304"/>
                  <a:pt x="561" y="329"/>
                  <a:pt x="576" y="350"/>
                </a:cubicBezTo>
                <a:cubicBezTo>
                  <a:pt x="571" y="396"/>
                  <a:pt x="579" y="401"/>
                  <a:pt x="542" y="413"/>
                </a:cubicBezTo>
                <a:cubicBezTo>
                  <a:pt x="524" y="411"/>
                  <a:pt x="506" y="414"/>
                  <a:pt x="489" y="408"/>
                </a:cubicBezTo>
                <a:cubicBezTo>
                  <a:pt x="484" y="406"/>
                  <a:pt x="490" y="395"/>
                  <a:pt x="485" y="393"/>
                </a:cubicBezTo>
                <a:cubicBezTo>
                  <a:pt x="477" y="390"/>
                  <a:pt x="469" y="396"/>
                  <a:pt x="461" y="398"/>
                </a:cubicBezTo>
                <a:cubicBezTo>
                  <a:pt x="453" y="535"/>
                  <a:pt x="473" y="459"/>
                  <a:pt x="427" y="509"/>
                </a:cubicBezTo>
                <a:cubicBezTo>
                  <a:pt x="419" y="533"/>
                  <a:pt x="407" y="556"/>
                  <a:pt x="437" y="566"/>
                </a:cubicBezTo>
                <a:cubicBezTo>
                  <a:pt x="446" y="572"/>
                  <a:pt x="458" y="574"/>
                  <a:pt x="465" y="581"/>
                </a:cubicBezTo>
                <a:cubicBezTo>
                  <a:pt x="474" y="590"/>
                  <a:pt x="472" y="605"/>
                  <a:pt x="480" y="614"/>
                </a:cubicBezTo>
                <a:cubicBezTo>
                  <a:pt x="484" y="618"/>
                  <a:pt x="490" y="620"/>
                  <a:pt x="494" y="624"/>
                </a:cubicBezTo>
                <a:cubicBezTo>
                  <a:pt x="498" y="628"/>
                  <a:pt x="501" y="633"/>
                  <a:pt x="504" y="638"/>
                </a:cubicBezTo>
                <a:cubicBezTo>
                  <a:pt x="509" y="741"/>
                  <a:pt x="479" y="764"/>
                  <a:pt x="561" y="753"/>
                </a:cubicBezTo>
                <a:cubicBezTo>
                  <a:pt x="602" y="742"/>
                  <a:pt x="596" y="744"/>
                  <a:pt x="657" y="749"/>
                </a:cubicBezTo>
                <a:cubicBezTo>
                  <a:pt x="664" y="750"/>
                  <a:pt x="671" y="750"/>
                  <a:pt x="677" y="753"/>
                </a:cubicBezTo>
                <a:cubicBezTo>
                  <a:pt x="682" y="755"/>
                  <a:pt x="686" y="761"/>
                  <a:pt x="691" y="763"/>
                </a:cubicBezTo>
                <a:cubicBezTo>
                  <a:pt x="740" y="780"/>
                  <a:pt x="794" y="789"/>
                  <a:pt x="845" y="801"/>
                </a:cubicBezTo>
                <a:cubicBezTo>
                  <a:pt x="864" y="814"/>
                  <a:pt x="883" y="827"/>
                  <a:pt x="902" y="840"/>
                </a:cubicBezTo>
                <a:cubicBezTo>
                  <a:pt x="921" y="838"/>
                  <a:pt x="941" y="841"/>
                  <a:pt x="960" y="835"/>
                </a:cubicBezTo>
                <a:cubicBezTo>
                  <a:pt x="969" y="832"/>
                  <a:pt x="972" y="822"/>
                  <a:pt x="979" y="816"/>
                </a:cubicBezTo>
                <a:cubicBezTo>
                  <a:pt x="992" y="805"/>
                  <a:pt x="1006" y="802"/>
                  <a:pt x="1022" y="797"/>
                </a:cubicBezTo>
                <a:cubicBezTo>
                  <a:pt x="1041" y="798"/>
                  <a:pt x="1061" y="796"/>
                  <a:pt x="1080" y="801"/>
                </a:cubicBezTo>
                <a:cubicBezTo>
                  <a:pt x="1091" y="804"/>
                  <a:pt x="1099" y="830"/>
                  <a:pt x="1099" y="83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6" name="Freeform 8"/>
          <p:cNvSpPr/>
          <p:nvPr/>
        </p:nvSpPr>
        <p:spPr bwMode="auto">
          <a:xfrm>
            <a:off x="3686024" y="2856012"/>
            <a:ext cx="4361845" cy="1682750"/>
          </a:xfrm>
          <a:custGeom>
            <a:avLst/>
            <a:gdLst/>
            <a:ahLst/>
            <a:cxnLst>
              <a:cxn ang="0">
                <a:pos x="2885" y="490"/>
              </a:cxn>
              <a:cxn ang="0">
                <a:pos x="2856" y="552"/>
              </a:cxn>
              <a:cxn ang="0">
                <a:pos x="2861" y="596"/>
              </a:cxn>
              <a:cxn ang="0">
                <a:pos x="2794" y="692"/>
              </a:cxn>
              <a:cxn ang="0">
                <a:pos x="2755" y="812"/>
              </a:cxn>
              <a:cxn ang="0">
                <a:pos x="2688" y="903"/>
              </a:cxn>
              <a:cxn ang="0">
                <a:pos x="2602" y="994"/>
              </a:cxn>
              <a:cxn ang="0">
                <a:pos x="2563" y="1037"/>
              </a:cxn>
              <a:cxn ang="0">
                <a:pos x="2511" y="1104"/>
              </a:cxn>
              <a:cxn ang="0">
                <a:pos x="2429" y="1076"/>
              </a:cxn>
              <a:cxn ang="0">
                <a:pos x="2467" y="984"/>
              </a:cxn>
              <a:cxn ang="0">
                <a:pos x="2419" y="884"/>
              </a:cxn>
              <a:cxn ang="0">
                <a:pos x="2362" y="888"/>
              </a:cxn>
              <a:cxn ang="0">
                <a:pos x="2343" y="917"/>
              </a:cxn>
              <a:cxn ang="0">
                <a:pos x="2304" y="946"/>
              </a:cxn>
              <a:cxn ang="0">
                <a:pos x="2319" y="898"/>
              </a:cxn>
              <a:cxn ang="0">
                <a:pos x="2271" y="850"/>
              </a:cxn>
              <a:cxn ang="0">
                <a:pos x="2232" y="879"/>
              </a:cxn>
              <a:cxn ang="0">
                <a:pos x="2203" y="888"/>
              </a:cxn>
              <a:cxn ang="0">
                <a:pos x="2160" y="898"/>
              </a:cxn>
              <a:cxn ang="0">
                <a:pos x="2131" y="840"/>
              </a:cxn>
              <a:cxn ang="0">
                <a:pos x="2107" y="783"/>
              </a:cxn>
              <a:cxn ang="0">
                <a:pos x="2064" y="716"/>
              </a:cxn>
              <a:cxn ang="0">
                <a:pos x="2021" y="672"/>
              </a:cxn>
              <a:cxn ang="0">
                <a:pos x="1992" y="653"/>
              </a:cxn>
              <a:cxn ang="0">
                <a:pos x="2002" y="572"/>
              </a:cxn>
              <a:cxn ang="0">
                <a:pos x="2016" y="524"/>
              </a:cxn>
              <a:cxn ang="0">
                <a:pos x="1968" y="490"/>
              </a:cxn>
              <a:cxn ang="0">
                <a:pos x="1954" y="485"/>
              </a:cxn>
              <a:cxn ang="0">
                <a:pos x="1815" y="456"/>
              </a:cxn>
              <a:cxn ang="0">
                <a:pos x="1738" y="437"/>
              </a:cxn>
              <a:cxn ang="0">
                <a:pos x="1709" y="423"/>
              </a:cxn>
              <a:cxn ang="0">
                <a:pos x="1680" y="404"/>
              </a:cxn>
              <a:cxn ang="0">
                <a:pos x="1613" y="351"/>
              </a:cxn>
              <a:cxn ang="0">
                <a:pos x="1517" y="231"/>
              </a:cxn>
              <a:cxn ang="0">
                <a:pos x="1392" y="226"/>
              </a:cxn>
              <a:cxn ang="0">
                <a:pos x="1191" y="226"/>
              </a:cxn>
              <a:cxn ang="0">
                <a:pos x="1143" y="173"/>
              </a:cxn>
              <a:cxn ang="0">
                <a:pos x="1066" y="77"/>
              </a:cxn>
              <a:cxn ang="0">
                <a:pos x="1042" y="53"/>
              </a:cxn>
              <a:cxn ang="0">
                <a:pos x="951" y="15"/>
              </a:cxn>
              <a:cxn ang="0">
                <a:pos x="869" y="39"/>
              </a:cxn>
              <a:cxn ang="0">
                <a:pos x="672" y="0"/>
              </a:cxn>
              <a:cxn ang="0">
                <a:pos x="667" y="34"/>
              </a:cxn>
              <a:cxn ang="0">
                <a:pos x="715" y="111"/>
              </a:cxn>
              <a:cxn ang="0">
                <a:pos x="759" y="130"/>
              </a:cxn>
              <a:cxn ang="0">
                <a:pos x="773" y="140"/>
              </a:cxn>
              <a:cxn ang="0">
                <a:pos x="715" y="183"/>
              </a:cxn>
              <a:cxn ang="0">
                <a:pos x="672" y="212"/>
              </a:cxn>
              <a:cxn ang="0">
                <a:pos x="677" y="288"/>
              </a:cxn>
              <a:cxn ang="0">
                <a:pos x="629" y="418"/>
              </a:cxn>
              <a:cxn ang="0">
                <a:pos x="591" y="375"/>
              </a:cxn>
              <a:cxn ang="0">
                <a:pos x="509" y="341"/>
              </a:cxn>
              <a:cxn ang="0">
                <a:pos x="466" y="322"/>
              </a:cxn>
              <a:cxn ang="0">
                <a:pos x="394" y="303"/>
              </a:cxn>
              <a:cxn ang="0">
                <a:pos x="379" y="293"/>
              </a:cxn>
              <a:cxn ang="0">
                <a:pos x="331" y="279"/>
              </a:cxn>
              <a:cxn ang="0">
                <a:pos x="221" y="245"/>
              </a:cxn>
              <a:cxn ang="0">
                <a:pos x="192" y="212"/>
              </a:cxn>
              <a:cxn ang="0">
                <a:pos x="139" y="130"/>
              </a:cxn>
              <a:cxn ang="0">
                <a:pos x="5" y="149"/>
              </a:cxn>
            </a:cxnLst>
            <a:rect l="0" t="0" r="r" b="b"/>
            <a:pathLst>
              <a:path w="2885" h="1113">
                <a:moveTo>
                  <a:pt x="2885" y="490"/>
                </a:moveTo>
                <a:cubicBezTo>
                  <a:pt x="2872" y="509"/>
                  <a:pt x="2867" y="531"/>
                  <a:pt x="2856" y="552"/>
                </a:cubicBezTo>
                <a:cubicBezTo>
                  <a:pt x="2858" y="567"/>
                  <a:pt x="2861" y="581"/>
                  <a:pt x="2861" y="596"/>
                </a:cubicBezTo>
                <a:cubicBezTo>
                  <a:pt x="2861" y="643"/>
                  <a:pt x="2816" y="656"/>
                  <a:pt x="2794" y="692"/>
                </a:cubicBezTo>
                <a:cubicBezTo>
                  <a:pt x="2788" y="726"/>
                  <a:pt x="2780" y="787"/>
                  <a:pt x="2755" y="812"/>
                </a:cubicBezTo>
                <a:cubicBezTo>
                  <a:pt x="2728" y="839"/>
                  <a:pt x="2709" y="871"/>
                  <a:pt x="2688" y="903"/>
                </a:cubicBezTo>
                <a:cubicBezTo>
                  <a:pt x="2665" y="938"/>
                  <a:pt x="2643" y="979"/>
                  <a:pt x="2602" y="994"/>
                </a:cubicBezTo>
                <a:cubicBezTo>
                  <a:pt x="2587" y="1008"/>
                  <a:pt x="2575" y="1021"/>
                  <a:pt x="2563" y="1037"/>
                </a:cubicBezTo>
                <a:cubicBezTo>
                  <a:pt x="2558" y="1082"/>
                  <a:pt x="2554" y="1092"/>
                  <a:pt x="2511" y="1104"/>
                </a:cubicBezTo>
                <a:cubicBezTo>
                  <a:pt x="2470" y="1101"/>
                  <a:pt x="2442" y="1113"/>
                  <a:pt x="2429" y="1076"/>
                </a:cubicBezTo>
                <a:cubicBezTo>
                  <a:pt x="2437" y="1043"/>
                  <a:pt x="2458" y="1017"/>
                  <a:pt x="2467" y="984"/>
                </a:cubicBezTo>
                <a:cubicBezTo>
                  <a:pt x="2458" y="890"/>
                  <a:pt x="2482" y="894"/>
                  <a:pt x="2419" y="884"/>
                </a:cubicBezTo>
                <a:cubicBezTo>
                  <a:pt x="2400" y="885"/>
                  <a:pt x="2379" y="880"/>
                  <a:pt x="2362" y="888"/>
                </a:cubicBezTo>
                <a:cubicBezTo>
                  <a:pt x="2351" y="893"/>
                  <a:pt x="2349" y="907"/>
                  <a:pt x="2343" y="917"/>
                </a:cubicBezTo>
                <a:cubicBezTo>
                  <a:pt x="2331" y="935"/>
                  <a:pt x="2325" y="939"/>
                  <a:pt x="2304" y="946"/>
                </a:cubicBezTo>
                <a:cubicBezTo>
                  <a:pt x="2316" y="911"/>
                  <a:pt x="2311" y="927"/>
                  <a:pt x="2319" y="898"/>
                </a:cubicBezTo>
                <a:cubicBezTo>
                  <a:pt x="2312" y="864"/>
                  <a:pt x="2300" y="861"/>
                  <a:pt x="2271" y="850"/>
                </a:cubicBezTo>
                <a:cubicBezTo>
                  <a:pt x="2245" y="859"/>
                  <a:pt x="2250" y="864"/>
                  <a:pt x="2232" y="879"/>
                </a:cubicBezTo>
                <a:cubicBezTo>
                  <a:pt x="2229" y="882"/>
                  <a:pt x="2206" y="887"/>
                  <a:pt x="2203" y="888"/>
                </a:cubicBezTo>
                <a:cubicBezTo>
                  <a:pt x="2186" y="900"/>
                  <a:pt x="2180" y="905"/>
                  <a:pt x="2160" y="898"/>
                </a:cubicBezTo>
                <a:cubicBezTo>
                  <a:pt x="2148" y="879"/>
                  <a:pt x="2143" y="859"/>
                  <a:pt x="2131" y="840"/>
                </a:cubicBezTo>
                <a:cubicBezTo>
                  <a:pt x="2125" y="819"/>
                  <a:pt x="2120" y="801"/>
                  <a:pt x="2107" y="783"/>
                </a:cubicBezTo>
                <a:cubicBezTo>
                  <a:pt x="2100" y="756"/>
                  <a:pt x="2089" y="731"/>
                  <a:pt x="2064" y="716"/>
                </a:cubicBezTo>
                <a:cubicBezTo>
                  <a:pt x="2057" y="695"/>
                  <a:pt x="2039" y="682"/>
                  <a:pt x="2021" y="672"/>
                </a:cubicBezTo>
                <a:cubicBezTo>
                  <a:pt x="2011" y="666"/>
                  <a:pt x="1992" y="653"/>
                  <a:pt x="1992" y="653"/>
                </a:cubicBezTo>
                <a:cubicBezTo>
                  <a:pt x="1982" y="624"/>
                  <a:pt x="1993" y="599"/>
                  <a:pt x="2002" y="572"/>
                </a:cubicBezTo>
                <a:cubicBezTo>
                  <a:pt x="2007" y="556"/>
                  <a:pt x="2016" y="524"/>
                  <a:pt x="2016" y="524"/>
                </a:cubicBezTo>
                <a:cubicBezTo>
                  <a:pt x="2009" y="495"/>
                  <a:pt x="1998" y="500"/>
                  <a:pt x="1968" y="490"/>
                </a:cubicBezTo>
                <a:cubicBezTo>
                  <a:pt x="1963" y="488"/>
                  <a:pt x="1954" y="485"/>
                  <a:pt x="1954" y="485"/>
                </a:cubicBezTo>
                <a:cubicBezTo>
                  <a:pt x="1918" y="451"/>
                  <a:pt x="1861" y="459"/>
                  <a:pt x="1815" y="456"/>
                </a:cubicBezTo>
                <a:cubicBezTo>
                  <a:pt x="1789" y="451"/>
                  <a:pt x="1764" y="444"/>
                  <a:pt x="1738" y="437"/>
                </a:cubicBezTo>
                <a:cubicBezTo>
                  <a:pt x="1729" y="431"/>
                  <a:pt x="1718" y="429"/>
                  <a:pt x="1709" y="423"/>
                </a:cubicBezTo>
                <a:cubicBezTo>
                  <a:pt x="1677" y="400"/>
                  <a:pt x="1712" y="413"/>
                  <a:pt x="1680" y="404"/>
                </a:cubicBezTo>
                <a:cubicBezTo>
                  <a:pt x="1671" y="390"/>
                  <a:pt x="1629" y="362"/>
                  <a:pt x="1613" y="351"/>
                </a:cubicBezTo>
                <a:cubicBezTo>
                  <a:pt x="1581" y="303"/>
                  <a:pt x="1595" y="234"/>
                  <a:pt x="1517" y="231"/>
                </a:cubicBezTo>
                <a:cubicBezTo>
                  <a:pt x="1475" y="229"/>
                  <a:pt x="1434" y="228"/>
                  <a:pt x="1392" y="226"/>
                </a:cubicBezTo>
                <a:cubicBezTo>
                  <a:pt x="1340" y="228"/>
                  <a:pt x="1246" y="236"/>
                  <a:pt x="1191" y="226"/>
                </a:cubicBezTo>
                <a:cubicBezTo>
                  <a:pt x="1189" y="226"/>
                  <a:pt x="1148" y="178"/>
                  <a:pt x="1143" y="173"/>
                </a:cubicBezTo>
                <a:cubicBezTo>
                  <a:pt x="1133" y="144"/>
                  <a:pt x="1093" y="96"/>
                  <a:pt x="1066" y="77"/>
                </a:cubicBezTo>
                <a:cubicBezTo>
                  <a:pt x="1057" y="52"/>
                  <a:pt x="1067" y="71"/>
                  <a:pt x="1042" y="53"/>
                </a:cubicBezTo>
                <a:cubicBezTo>
                  <a:pt x="1004" y="26"/>
                  <a:pt x="1000" y="22"/>
                  <a:pt x="951" y="15"/>
                </a:cubicBezTo>
                <a:cubicBezTo>
                  <a:pt x="921" y="21"/>
                  <a:pt x="899" y="34"/>
                  <a:pt x="869" y="39"/>
                </a:cubicBezTo>
                <a:cubicBezTo>
                  <a:pt x="803" y="30"/>
                  <a:pt x="738" y="11"/>
                  <a:pt x="672" y="0"/>
                </a:cubicBezTo>
                <a:cubicBezTo>
                  <a:pt x="634" y="8"/>
                  <a:pt x="644" y="11"/>
                  <a:pt x="667" y="34"/>
                </a:cubicBezTo>
                <a:cubicBezTo>
                  <a:pt x="677" y="64"/>
                  <a:pt x="690" y="90"/>
                  <a:pt x="715" y="111"/>
                </a:cubicBezTo>
                <a:cubicBezTo>
                  <a:pt x="727" y="121"/>
                  <a:pt x="759" y="130"/>
                  <a:pt x="759" y="130"/>
                </a:cubicBezTo>
                <a:cubicBezTo>
                  <a:pt x="764" y="133"/>
                  <a:pt x="772" y="134"/>
                  <a:pt x="773" y="140"/>
                </a:cubicBezTo>
                <a:cubicBezTo>
                  <a:pt x="783" y="186"/>
                  <a:pt x="745" y="179"/>
                  <a:pt x="715" y="183"/>
                </a:cubicBezTo>
                <a:cubicBezTo>
                  <a:pt x="696" y="190"/>
                  <a:pt x="686" y="198"/>
                  <a:pt x="672" y="212"/>
                </a:cubicBezTo>
                <a:cubicBezTo>
                  <a:pt x="663" y="238"/>
                  <a:pt x="668" y="263"/>
                  <a:pt x="677" y="288"/>
                </a:cubicBezTo>
                <a:cubicBezTo>
                  <a:pt x="674" y="324"/>
                  <a:pt x="673" y="402"/>
                  <a:pt x="629" y="418"/>
                </a:cubicBezTo>
                <a:cubicBezTo>
                  <a:pt x="624" y="403"/>
                  <a:pt x="606" y="380"/>
                  <a:pt x="591" y="375"/>
                </a:cubicBezTo>
                <a:cubicBezTo>
                  <a:pt x="573" y="348"/>
                  <a:pt x="539" y="350"/>
                  <a:pt x="509" y="341"/>
                </a:cubicBezTo>
                <a:cubicBezTo>
                  <a:pt x="494" y="336"/>
                  <a:pt x="481" y="327"/>
                  <a:pt x="466" y="322"/>
                </a:cubicBezTo>
                <a:cubicBezTo>
                  <a:pt x="433" y="291"/>
                  <a:pt x="468" y="319"/>
                  <a:pt x="394" y="303"/>
                </a:cubicBezTo>
                <a:cubicBezTo>
                  <a:pt x="388" y="302"/>
                  <a:pt x="385" y="295"/>
                  <a:pt x="379" y="293"/>
                </a:cubicBezTo>
                <a:cubicBezTo>
                  <a:pt x="364" y="287"/>
                  <a:pt x="347" y="284"/>
                  <a:pt x="331" y="279"/>
                </a:cubicBezTo>
                <a:cubicBezTo>
                  <a:pt x="302" y="258"/>
                  <a:pt x="256" y="250"/>
                  <a:pt x="221" y="245"/>
                </a:cubicBezTo>
                <a:cubicBezTo>
                  <a:pt x="202" y="238"/>
                  <a:pt x="204" y="228"/>
                  <a:pt x="192" y="212"/>
                </a:cubicBezTo>
                <a:cubicBezTo>
                  <a:pt x="180" y="176"/>
                  <a:pt x="172" y="152"/>
                  <a:pt x="139" y="130"/>
                </a:cubicBezTo>
                <a:cubicBezTo>
                  <a:pt x="0" y="135"/>
                  <a:pt x="5" y="90"/>
                  <a:pt x="5" y="149"/>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7" name="Freeform 9"/>
          <p:cNvSpPr/>
          <p:nvPr/>
        </p:nvSpPr>
        <p:spPr bwMode="auto">
          <a:xfrm>
            <a:off x="7561036" y="4473750"/>
            <a:ext cx="943429" cy="696989"/>
          </a:xfrm>
          <a:custGeom>
            <a:avLst/>
            <a:gdLst/>
            <a:ahLst/>
            <a:cxnLst>
              <a:cxn ang="0">
                <a:pos x="624" y="442"/>
              </a:cxn>
              <a:cxn ang="0">
                <a:pos x="596" y="428"/>
              </a:cxn>
              <a:cxn ang="0">
                <a:pos x="538" y="442"/>
              </a:cxn>
              <a:cxn ang="0">
                <a:pos x="476" y="438"/>
              </a:cxn>
              <a:cxn ang="0">
                <a:pos x="408" y="370"/>
              </a:cxn>
              <a:cxn ang="0">
                <a:pos x="317" y="414"/>
              </a:cxn>
              <a:cxn ang="0">
                <a:pos x="269" y="361"/>
              </a:cxn>
              <a:cxn ang="0">
                <a:pos x="236" y="322"/>
              </a:cxn>
              <a:cxn ang="0">
                <a:pos x="207" y="260"/>
              </a:cxn>
              <a:cxn ang="0">
                <a:pos x="149" y="212"/>
              </a:cxn>
              <a:cxn ang="0">
                <a:pos x="144" y="174"/>
              </a:cxn>
              <a:cxn ang="0">
                <a:pos x="87" y="58"/>
              </a:cxn>
              <a:cxn ang="0">
                <a:pos x="72" y="54"/>
              </a:cxn>
              <a:cxn ang="0">
                <a:pos x="48" y="25"/>
              </a:cxn>
              <a:cxn ang="0">
                <a:pos x="20" y="15"/>
              </a:cxn>
              <a:cxn ang="0">
                <a:pos x="0" y="1"/>
              </a:cxn>
            </a:cxnLst>
            <a:rect l="0" t="0" r="r" b="b"/>
            <a:pathLst>
              <a:path w="624" h="461">
                <a:moveTo>
                  <a:pt x="624" y="442"/>
                </a:moveTo>
                <a:cubicBezTo>
                  <a:pt x="614" y="439"/>
                  <a:pt x="606" y="429"/>
                  <a:pt x="596" y="428"/>
                </a:cubicBezTo>
                <a:cubicBezTo>
                  <a:pt x="580" y="426"/>
                  <a:pt x="554" y="438"/>
                  <a:pt x="538" y="442"/>
                </a:cubicBezTo>
                <a:cubicBezTo>
                  <a:pt x="511" y="461"/>
                  <a:pt x="503" y="455"/>
                  <a:pt x="476" y="438"/>
                </a:cubicBezTo>
                <a:cubicBezTo>
                  <a:pt x="447" y="397"/>
                  <a:pt x="446" y="396"/>
                  <a:pt x="408" y="370"/>
                </a:cubicBezTo>
                <a:cubicBezTo>
                  <a:pt x="375" y="382"/>
                  <a:pt x="351" y="403"/>
                  <a:pt x="317" y="414"/>
                </a:cubicBezTo>
                <a:cubicBezTo>
                  <a:pt x="276" y="406"/>
                  <a:pt x="290" y="390"/>
                  <a:pt x="269" y="361"/>
                </a:cubicBezTo>
                <a:cubicBezTo>
                  <a:pt x="263" y="342"/>
                  <a:pt x="250" y="337"/>
                  <a:pt x="236" y="322"/>
                </a:cubicBezTo>
                <a:cubicBezTo>
                  <a:pt x="230" y="304"/>
                  <a:pt x="222" y="273"/>
                  <a:pt x="207" y="260"/>
                </a:cubicBezTo>
                <a:cubicBezTo>
                  <a:pt x="185" y="240"/>
                  <a:pt x="165" y="235"/>
                  <a:pt x="149" y="212"/>
                </a:cubicBezTo>
                <a:cubicBezTo>
                  <a:pt x="147" y="199"/>
                  <a:pt x="147" y="186"/>
                  <a:pt x="144" y="174"/>
                </a:cubicBezTo>
                <a:cubicBezTo>
                  <a:pt x="140" y="159"/>
                  <a:pt x="100" y="68"/>
                  <a:pt x="87" y="58"/>
                </a:cubicBezTo>
                <a:cubicBezTo>
                  <a:pt x="83" y="55"/>
                  <a:pt x="77" y="55"/>
                  <a:pt x="72" y="54"/>
                </a:cubicBezTo>
                <a:cubicBezTo>
                  <a:pt x="65" y="42"/>
                  <a:pt x="61" y="32"/>
                  <a:pt x="48" y="25"/>
                </a:cubicBezTo>
                <a:cubicBezTo>
                  <a:pt x="39" y="20"/>
                  <a:pt x="20" y="15"/>
                  <a:pt x="20" y="15"/>
                </a:cubicBezTo>
                <a:cubicBezTo>
                  <a:pt x="4" y="0"/>
                  <a:pt x="12" y="1"/>
                  <a:pt x="0" y="1"/>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8" name="Freeform 10"/>
          <p:cNvSpPr/>
          <p:nvPr/>
        </p:nvSpPr>
        <p:spPr bwMode="auto">
          <a:xfrm>
            <a:off x="6109607" y="4278715"/>
            <a:ext cx="1663095" cy="2193773"/>
          </a:xfrm>
          <a:custGeom>
            <a:avLst/>
            <a:gdLst/>
            <a:ahLst/>
            <a:cxnLst>
              <a:cxn ang="0">
                <a:pos x="1100" y="327"/>
              </a:cxn>
              <a:cxn ang="0">
                <a:pos x="1090" y="403"/>
              </a:cxn>
              <a:cxn ang="0">
                <a:pos x="1004" y="451"/>
              </a:cxn>
              <a:cxn ang="0">
                <a:pos x="965" y="490"/>
              </a:cxn>
              <a:cxn ang="0">
                <a:pos x="946" y="519"/>
              </a:cxn>
              <a:cxn ang="0">
                <a:pos x="874" y="619"/>
              </a:cxn>
              <a:cxn ang="0">
                <a:pos x="836" y="648"/>
              </a:cxn>
              <a:cxn ang="0">
                <a:pos x="720" y="763"/>
              </a:cxn>
              <a:cxn ang="0">
                <a:pos x="682" y="840"/>
              </a:cxn>
              <a:cxn ang="0">
                <a:pos x="677" y="970"/>
              </a:cxn>
              <a:cxn ang="0">
                <a:pos x="672" y="1013"/>
              </a:cxn>
              <a:cxn ang="0">
                <a:pos x="658" y="1023"/>
              </a:cxn>
              <a:cxn ang="0">
                <a:pos x="648" y="1071"/>
              </a:cxn>
              <a:cxn ang="0">
                <a:pos x="581" y="1123"/>
              </a:cxn>
              <a:cxn ang="0">
                <a:pos x="543" y="1210"/>
              </a:cxn>
              <a:cxn ang="0">
                <a:pos x="543" y="1383"/>
              </a:cxn>
              <a:cxn ang="0">
                <a:pos x="538" y="1431"/>
              </a:cxn>
              <a:cxn ang="0">
                <a:pos x="509" y="1421"/>
              </a:cxn>
              <a:cxn ang="0">
                <a:pos x="471" y="1416"/>
              </a:cxn>
              <a:cxn ang="0">
                <a:pos x="394" y="1411"/>
              </a:cxn>
              <a:cxn ang="0">
                <a:pos x="308" y="1431"/>
              </a:cxn>
              <a:cxn ang="0">
                <a:pos x="221" y="1440"/>
              </a:cxn>
              <a:cxn ang="0">
                <a:pos x="255" y="1330"/>
              </a:cxn>
              <a:cxn ang="0">
                <a:pos x="284" y="1272"/>
              </a:cxn>
              <a:cxn ang="0">
                <a:pos x="293" y="1239"/>
              </a:cxn>
              <a:cxn ang="0">
                <a:pos x="197" y="1181"/>
              </a:cxn>
              <a:cxn ang="0">
                <a:pos x="135" y="1157"/>
              </a:cxn>
              <a:cxn ang="0">
                <a:pos x="159" y="1013"/>
              </a:cxn>
              <a:cxn ang="0">
                <a:pos x="125" y="869"/>
              </a:cxn>
              <a:cxn ang="0">
                <a:pos x="82" y="807"/>
              </a:cxn>
              <a:cxn ang="0">
                <a:pos x="68" y="706"/>
              </a:cxn>
              <a:cxn ang="0">
                <a:pos x="0" y="634"/>
              </a:cxn>
              <a:cxn ang="0">
                <a:pos x="44" y="562"/>
              </a:cxn>
              <a:cxn ang="0">
                <a:pos x="101" y="499"/>
              </a:cxn>
              <a:cxn ang="0">
                <a:pos x="140" y="442"/>
              </a:cxn>
              <a:cxn ang="0">
                <a:pos x="106" y="288"/>
              </a:cxn>
              <a:cxn ang="0">
                <a:pos x="92" y="207"/>
              </a:cxn>
              <a:cxn ang="0">
                <a:pos x="240" y="125"/>
              </a:cxn>
              <a:cxn ang="0">
                <a:pos x="327" y="67"/>
              </a:cxn>
              <a:cxn ang="0">
                <a:pos x="380" y="39"/>
              </a:cxn>
              <a:cxn ang="0">
                <a:pos x="423" y="0"/>
              </a:cxn>
            </a:cxnLst>
            <a:rect l="0" t="0" r="r" b="b"/>
            <a:pathLst>
              <a:path w="1100" h="1451">
                <a:moveTo>
                  <a:pt x="1100" y="327"/>
                </a:moveTo>
                <a:cubicBezTo>
                  <a:pt x="1096" y="352"/>
                  <a:pt x="1097" y="379"/>
                  <a:pt x="1090" y="403"/>
                </a:cubicBezTo>
                <a:cubicBezTo>
                  <a:pt x="1082" y="431"/>
                  <a:pt x="1027" y="444"/>
                  <a:pt x="1004" y="451"/>
                </a:cubicBezTo>
                <a:cubicBezTo>
                  <a:pt x="987" y="462"/>
                  <a:pt x="979" y="476"/>
                  <a:pt x="965" y="490"/>
                </a:cubicBezTo>
                <a:cubicBezTo>
                  <a:pt x="953" y="523"/>
                  <a:pt x="970" y="483"/>
                  <a:pt x="946" y="519"/>
                </a:cubicBezTo>
                <a:cubicBezTo>
                  <a:pt x="921" y="557"/>
                  <a:pt x="918" y="591"/>
                  <a:pt x="874" y="619"/>
                </a:cubicBezTo>
                <a:cubicBezTo>
                  <a:pt x="862" y="637"/>
                  <a:pt x="853" y="637"/>
                  <a:pt x="836" y="648"/>
                </a:cubicBezTo>
                <a:cubicBezTo>
                  <a:pt x="798" y="703"/>
                  <a:pt x="786" y="734"/>
                  <a:pt x="720" y="763"/>
                </a:cubicBezTo>
                <a:cubicBezTo>
                  <a:pt x="710" y="786"/>
                  <a:pt x="696" y="820"/>
                  <a:pt x="682" y="840"/>
                </a:cubicBezTo>
                <a:cubicBezTo>
                  <a:pt x="667" y="884"/>
                  <a:pt x="674" y="924"/>
                  <a:pt x="677" y="970"/>
                </a:cubicBezTo>
                <a:cubicBezTo>
                  <a:pt x="675" y="984"/>
                  <a:pt x="677" y="999"/>
                  <a:pt x="672" y="1013"/>
                </a:cubicBezTo>
                <a:cubicBezTo>
                  <a:pt x="670" y="1018"/>
                  <a:pt x="661" y="1018"/>
                  <a:pt x="658" y="1023"/>
                </a:cubicBezTo>
                <a:cubicBezTo>
                  <a:pt x="654" y="1029"/>
                  <a:pt x="648" y="1070"/>
                  <a:pt x="648" y="1071"/>
                </a:cubicBezTo>
                <a:cubicBezTo>
                  <a:pt x="641" y="1093"/>
                  <a:pt x="602" y="1117"/>
                  <a:pt x="581" y="1123"/>
                </a:cubicBezTo>
                <a:cubicBezTo>
                  <a:pt x="550" y="1145"/>
                  <a:pt x="548" y="1174"/>
                  <a:pt x="543" y="1210"/>
                </a:cubicBezTo>
                <a:cubicBezTo>
                  <a:pt x="545" y="1259"/>
                  <a:pt x="560" y="1332"/>
                  <a:pt x="543" y="1383"/>
                </a:cubicBezTo>
                <a:cubicBezTo>
                  <a:pt x="541" y="1399"/>
                  <a:pt x="549" y="1419"/>
                  <a:pt x="538" y="1431"/>
                </a:cubicBezTo>
                <a:cubicBezTo>
                  <a:pt x="531" y="1439"/>
                  <a:pt x="519" y="1422"/>
                  <a:pt x="509" y="1421"/>
                </a:cubicBezTo>
                <a:cubicBezTo>
                  <a:pt x="496" y="1419"/>
                  <a:pt x="484" y="1418"/>
                  <a:pt x="471" y="1416"/>
                </a:cubicBezTo>
                <a:cubicBezTo>
                  <a:pt x="443" y="1407"/>
                  <a:pt x="423" y="1408"/>
                  <a:pt x="394" y="1411"/>
                </a:cubicBezTo>
                <a:cubicBezTo>
                  <a:pt x="366" y="1418"/>
                  <a:pt x="337" y="1426"/>
                  <a:pt x="308" y="1431"/>
                </a:cubicBezTo>
                <a:cubicBezTo>
                  <a:pt x="274" y="1451"/>
                  <a:pt x="271" y="1444"/>
                  <a:pt x="221" y="1440"/>
                </a:cubicBezTo>
                <a:cubicBezTo>
                  <a:pt x="205" y="1395"/>
                  <a:pt x="213" y="1355"/>
                  <a:pt x="255" y="1330"/>
                </a:cubicBezTo>
                <a:cubicBezTo>
                  <a:pt x="266" y="1311"/>
                  <a:pt x="272" y="1291"/>
                  <a:pt x="284" y="1272"/>
                </a:cubicBezTo>
                <a:cubicBezTo>
                  <a:pt x="286" y="1261"/>
                  <a:pt x="293" y="1250"/>
                  <a:pt x="293" y="1239"/>
                </a:cubicBezTo>
                <a:cubicBezTo>
                  <a:pt x="293" y="1169"/>
                  <a:pt x="262" y="1186"/>
                  <a:pt x="197" y="1181"/>
                </a:cubicBezTo>
                <a:cubicBezTo>
                  <a:pt x="174" y="1175"/>
                  <a:pt x="157" y="1165"/>
                  <a:pt x="135" y="1157"/>
                </a:cubicBezTo>
                <a:cubicBezTo>
                  <a:pt x="116" y="1103"/>
                  <a:pt x="146" y="1062"/>
                  <a:pt x="159" y="1013"/>
                </a:cubicBezTo>
                <a:cubicBezTo>
                  <a:pt x="154" y="967"/>
                  <a:pt x="146" y="911"/>
                  <a:pt x="125" y="869"/>
                </a:cubicBezTo>
                <a:cubicBezTo>
                  <a:pt x="113" y="845"/>
                  <a:pt x="91" y="833"/>
                  <a:pt x="82" y="807"/>
                </a:cubicBezTo>
                <a:cubicBezTo>
                  <a:pt x="76" y="775"/>
                  <a:pt x="82" y="735"/>
                  <a:pt x="68" y="706"/>
                </a:cubicBezTo>
                <a:cubicBezTo>
                  <a:pt x="55" y="678"/>
                  <a:pt x="19" y="660"/>
                  <a:pt x="0" y="634"/>
                </a:cubicBezTo>
                <a:cubicBezTo>
                  <a:pt x="10" y="604"/>
                  <a:pt x="21" y="584"/>
                  <a:pt x="44" y="562"/>
                </a:cubicBezTo>
                <a:cubicBezTo>
                  <a:pt x="50" y="540"/>
                  <a:pt x="82" y="513"/>
                  <a:pt x="101" y="499"/>
                </a:cubicBezTo>
                <a:cubicBezTo>
                  <a:pt x="108" y="479"/>
                  <a:pt x="124" y="457"/>
                  <a:pt x="140" y="442"/>
                </a:cubicBezTo>
                <a:cubicBezTo>
                  <a:pt x="136" y="392"/>
                  <a:pt x="130" y="334"/>
                  <a:pt x="106" y="288"/>
                </a:cubicBezTo>
                <a:cubicBezTo>
                  <a:pt x="103" y="258"/>
                  <a:pt x="97" y="236"/>
                  <a:pt x="92" y="207"/>
                </a:cubicBezTo>
                <a:cubicBezTo>
                  <a:pt x="106" y="136"/>
                  <a:pt x="191" y="157"/>
                  <a:pt x="240" y="125"/>
                </a:cubicBezTo>
                <a:cubicBezTo>
                  <a:pt x="269" y="106"/>
                  <a:pt x="294" y="78"/>
                  <a:pt x="327" y="67"/>
                </a:cubicBezTo>
                <a:cubicBezTo>
                  <a:pt x="341" y="46"/>
                  <a:pt x="359" y="52"/>
                  <a:pt x="380" y="39"/>
                </a:cubicBezTo>
                <a:cubicBezTo>
                  <a:pt x="386" y="29"/>
                  <a:pt x="413" y="0"/>
                  <a:pt x="423" y="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9" name="Freeform 11"/>
          <p:cNvSpPr/>
          <p:nvPr/>
        </p:nvSpPr>
        <p:spPr bwMode="auto">
          <a:xfrm>
            <a:off x="6037036" y="4293834"/>
            <a:ext cx="175381" cy="323548"/>
          </a:xfrm>
          <a:custGeom>
            <a:avLst/>
            <a:gdLst/>
            <a:ahLst/>
            <a:cxnLst>
              <a:cxn ang="0">
                <a:pos x="0" y="0"/>
              </a:cxn>
              <a:cxn ang="0">
                <a:pos x="24" y="86"/>
              </a:cxn>
              <a:cxn ang="0">
                <a:pos x="20" y="144"/>
              </a:cxn>
              <a:cxn ang="0">
                <a:pos x="116" y="192"/>
              </a:cxn>
            </a:cxnLst>
            <a:rect l="0" t="0" r="r" b="b"/>
            <a:pathLst>
              <a:path w="116" h="214">
                <a:moveTo>
                  <a:pt x="0" y="0"/>
                </a:moveTo>
                <a:cubicBezTo>
                  <a:pt x="32" y="19"/>
                  <a:pt x="21" y="46"/>
                  <a:pt x="24" y="86"/>
                </a:cubicBezTo>
                <a:cubicBezTo>
                  <a:pt x="23" y="105"/>
                  <a:pt x="22" y="125"/>
                  <a:pt x="20" y="144"/>
                </a:cubicBezTo>
                <a:cubicBezTo>
                  <a:pt x="11" y="214"/>
                  <a:pt x="73" y="149"/>
                  <a:pt x="116" y="192"/>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0" name="Freeform 12"/>
          <p:cNvSpPr/>
          <p:nvPr/>
        </p:nvSpPr>
        <p:spPr bwMode="auto">
          <a:xfrm>
            <a:off x="4302881" y="3814560"/>
            <a:ext cx="1531559" cy="740833"/>
          </a:xfrm>
          <a:custGeom>
            <a:avLst/>
            <a:gdLst/>
            <a:ahLst/>
            <a:cxnLst>
              <a:cxn ang="0">
                <a:pos x="1013" y="360"/>
              </a:cxn>
              <a:cxn ang="0">
                <a:pos x="922" y="379"/>
              </a:cxn>
              <a:cxn ang="0">
                <a:pos x="879" y="398"/>
              </a:cxn>
              <a:cxn ang="0">
                <a:pos x="869" y="365"/>
              </a:cxn>
              <a:cxn ang="0">
                <a:pos x="855" y="288"/>
              </a:cxn>
              <a:cxn ang="0">
                <a:pos x="792" y="302"/>
              </a:cxn>
              <a:cxn ang="0">
                <a:pos x="725" y="298"/>
              </a:cxn>
              <a:cxn ang="0">
                <a:pos x="663" y="269"/>
              </a:cxn>
              <a:cxn ang="0">
                <a:pos x="595" y="259"/>
              </a:cxn>
              <a:cxn ang="0">
                <a:pos x="480" y="250"/>
              </a:cxn>
              <a:cxn ang="0">
                <a:pos x="466" y="350"/>
              </a:cxn>
              <a:cxn ang="0">
                <a:pos x="370" y="350"/>
              </a:cxn>
              <a:cxn ang="0">
                <a:pos x="312" y="336"/>
              </a:cxn>
              <a:cxn ang="0">
                <a:pos x="259" y="374"/>
              </a:cxn>
              <a:cxn ang="0">
                <a:pos x="216" y="403"/>
              </a:cxn>
              <a:cxn ang="0">
                <a:pos x="197" y="446"/>
              </a:cxn>
              <a:cxn ang="0">
                <a:pos x="178" y="475"/>
              </a:cxn>
              <a:cxn ang="0">
                <a:pos x="173" y="490"/>
              </a:cxn>
              <a:cxn ang="0">
                <a:pos x="139" y="456"/>
              </a:cxn>
              <a:cxn ang="0">
                <a:pos x="120" y="427"/>
              </a:cxn>
              <a:cxn ang="0">
                <a:pos x="77" y="374"/>
              </a:cxn>
              <a:cxn ang="0">
                <a:pos x="67" y="341"/>
              </a:cxn>
              <a:cxn ang="0">
                <a:pos x="39" y="322"/>
              </a:cxn>
              <a:cxn ang="0">
                <a:pos x="24" y="312"/>
              </a:cxn>
              <a:cxn ang="0">
                <a:pos x="0" y="158"/>
              </a:cxn>
              <a:cxn ang="0">
                <a:pos x="111" y="115"/>
              </a:cxn>
              <a:cxn ang="0">
                <a:pos x="192" y="144"/>
              </a:cxn>
              <a:cxn ang="0">
                <a:pos x="240" y="125"/>
              </a:cxn>
              <a:cxn ang="0">
                <a:pos x="245" y="110"/>
              </a:cxn>
              <a:cxn ang="0">
                <a:pos x="274" y="91"/>
              </a:cxn>
              <a:cxn ang="0">
                <a:pos x="360" y="62"/>
              </a:cxn>
              <a:cxn ang="0">
                <a:pos x="389" y="43"/>
              </a:cxn>
              <a:cxn ang="0">
                <a:pos x="394" y="14"/>
              </a:cxn>
              <a:cxn ang="0">
                <a:pos x="399" y="0"/>
              </a:cxn>
            </a:cxnLst>
            <a:rect l="0" t="0" r="r" b="b"/>
            <a:pathLst>
              <a:path w="1013" h="490">
                <a:moveTo>
                  <a:pt x="1013" y="360"/>
                </a:moveTo>
                <a:cubicBezTo>
                  <a:pt x="968" y="364"/>
                  <a:pt x="960" y="371"/>
                  <a:pt x="922" y="379"/>
                </a:cubicBezTo>
                <a:cubicBezTo>
                  <a:pt x="907" y="389"/>
                  <a:pt x="896" y="393"/>
                  <a:pt x="879" y="398"/>
                </a:cubicBezTo>
                <a:cubicBezTo>
                  <a:pt x="834" y="392"/>
                  <a:pt x="848" y="395"/>
                  <a:pt x="869" y="365"/>
                </a:cubicBezTo>
                <a:cubicBezTo>
                  <a:pt x="879" y="336"/>
                  <a:pt x="877" y="310"/>
                  <a:pt x="855" y="288"/>
                </a:cubicBezTo>
                <a:cubicBezTo>
                  <a:pt x="831" y="291"/>
                  <a:pt x="814" y="296"/>
                  <a:pt x="792" y="302"/>
                </a:cubicBezTo>
                <a:cubicBezTo>
                  <a:pt x="770" y="301"/>
                  <a:pt x="747" y="302"/>
                  <a:pt x="725" y="298"/>
                </a:cubicBezTo>
                <a:cubicBezTo>
                  <a:pt x="703" y="294"/>
                  <a:pt x="686" y="273"/>
                  <a:pt x="663" y="269"/>
                </a:cubicBezTo>
                <a:cubicBezTo>
                  <a:pt x="640" y="265"/>
                  <a:pt x="595" y="259"/>
                  <a:pt x="595" y="259"/>
                </a:cubicBezTo>
                <a:cubicBezTo>
                  <a:pt x="551" y="243"/>
                  <a:pt x="529" y="246"/>
                  <a:pt x="480" y="250"/>
                </a:cubicBezTo>
                <a:cubicBezTo>
                  <a:pt x="446" y="272"/>
                  <a:pt x="463" y="312"/>
                  <a:pt x="466" y="350"/>
                </a:cubicBezTo>
                <a:cubicBezTo>
                  <a:pt x="436" y="370"/>
                  <a:pt x="402" y="362"/>
                  <a:pt x="370" y="350"/>
                </a:cubicBezTo>
                <a:cubicBezTo>
                  <a:pt x="351" y="323"/>
                  <a:pt x="342" y="326"/>
                  <a:pt x="312" y="336"/>
                </a:cubicBezTo>
                <a:cubicBezTo>
                  <a:pt x="302" y="351"/>
                  <a:pt x="277" y="369"/>
                  <a:pt x="259" y="374"/>
                </a:cubicBezTo>
                <a:cubicBezTo>
                  <a:pt x="226" y="397"/>
                  <a:pt x="241" y="388"/>
                  <a:pt x="216" y="403"/>
                </a:cubicBezTo>
                <a:cubicBezTo>
                  <a:pt x="202" y="426"/>
                  <a:pt x="209" y="413"/>
                  <a:pt x="197" y="446"/>
                </a:cubicBezTo>
                <a:cubicBezTo>
                  <a:pt x="193" y="457"/>
                  <a:pt x="182" y="464"/>
                  <a:pt x="178" y="475"/>
                </a:cubicBezTo>
                <a:cubicBezTo>
                  <a:pt x="176" y="480"/>
                  <a:pt x="175" y="485"/>
                  <a:pt x="173" y="490"/>
                </a:cubicBezTo>
                <a:cubicBezTo>
                  <a:pt x="161" y="473"/>
                  <a:pt x="151" y="473"/>
                  <a:pt x="139" y="456"/>
                </a:cubicBezTo>
                <a:cubicBezTo>
                  <a:pt x="130" y="425"/>
                  <a:pt x="142" y="460"/>
                  <a:pt x="120" y="427"/>
                </a:cubicBezTo>
                <a:cubicBezTo>
                  <a:pt x="104" y="403"/>
                  <a:pt x="104" y="393"/>
                  <a:pt x="77" y="374"/>
                </a:cubicBezTo>
                <a:cubicBezTo>
                  <a:pt x="77" y="373"/>
                  <a:pt x="70" y="344"/>
                  <a:pt x="67" y="341"/>
                </a:cubicBezTo>
                <a:cubicBezTo>
                  <a:pt x="59" y="333"/>
                  <a:pt x="48" y="328"/>
                  <a:pt x="39" y="322"/>
                </a:cubicBezTo>
                <a:cubicBezTo>
                  <a:pt x="34" y="319"/>
                  <a:pt x="24" y="312"/>
                  <a:pt x="24" y="312"/>
                </a:cubicBezTo>
                <a:cubicBezTo>
                  <a:pt x="8" y="266"/>
                  <a:pt x="49" y="190"/>
                  <a:pt x="0" y="158"/>
                </a:cubicBezTo>
                <a:cubicBezTo>
                  <a:pt x="25" y="123"/>
                  <a:pt x="71" y="120"/>
                  <a:pt x="111" y="115"/>
                </a:cubicBezTo>
                <a:cubicBezTo>
                  <a:pt x="147" y="120"/>
                  <a:pt x="163" y="123"/>
                  <a:pt x="192" y="144"/>
                </a:cubicBezTo>
                <a:cubicBezTo>
                  <a:pt x="226" y="140"/>
                  <a:pt x="228" y="149"/>
                  <a:pt x="240" y="125"/>
                </a:cubicBezTo>
                <a:cubicBezTo>
                  <a:pt x="242" y="120"/>
                  <a:pt x="241" y="114"/>
                  <a:pt x="245" y="110"/>
                </a:cubicBezTo>
                <a:cubicBezTo>
                  <a:pt x="253" y="102"/>
                  <a:pt x="274" y="91"/>
                  <a:pt x="274" y="91"/>
                </a:cubicBezTo>
                <a:cubicBezTo>
                  <a:pt x="292" y="63"/>
                  <a:pt x="329" y="67"/>
                  <a:pt x="360" y="62"/>
                </a:cubicBezTo>
                <a:cubicBezTo>
                  <a:pt x="362" y="61"/>
                  <a:pt x="388" y="46"/>
                  <a:pt x="389" y="43"/>
                </a:cubicBezTo>
                <a:cubicBezTo>
                  <a:pt x="393" y="34"/>
                  <a:pt x="392" y="24"/>
                  <a:pt x="394" y="14"/>
                </a:cubicBezTo>
                <a:cubicBezTo>
                  <a:pt x="395" y="9"/>
                  <a:pt x="399" y="0"/>
                  <a:pt x="399" y="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1" name="Freeform 13"/>
          <p:cNvSpPr/>
          <p:nvPr/>
        </p:nvSpPr>
        <p:spPr bwMode="auto">
          <a:xfrm>
            <a:off x="4398131" y="4591679"/>
            <a:ext cx="1892905" cy="1827893"/>
          </a:xfrm>
          <a:custGeom>
            <a:avLst/>
            <a:gdLst/>
            <a:ahLst/>
            <a:cxnLst>
              <a:cxn ang="0">
                <a:pos x="124" y="0"/>
              </a:cxn>
              <a:cxn ang="0">
                <a:pos x="110" y="57"/>
              </a:cxn>
              <a:cxn ang="0">
                <a:pos x="105" y="72"/>
              </a:cxn>
              <a:cxn ang="0">
                <a:pos x="129" y="312"/>
              </a:cxn>
              <a:cxn ang="0">
                <a:pos x="134" y="403"/>
              </a:cxn>
              <a:cxn ang="0">
                <a:pos x="134" y="441"/>
              </a:cxn>
              <a:cxn ang="0">
                <a:pos x="105" y="460"/>
              </a:cxn>
              <a:cxn ang="0">
                <a:pos x="86" y="484"/>
              </a:cxn>
              <a:cxn ang="0">
                <a:pos x="52" y="518"/>
              </a:cxn>
              <a:cxn ang="0">
                <a:pos x="0" y="561"/>
              </a:cxn>
              <a:cxn ang="0">
                <a:pos x="100" y="566"/>
              </a:cxn>
              <a:cxn ang="0">
                <a:pos x="144" y="604"/>
              </a:cxn>
              <a:cxn ang="0">
                <a:pos x="129" y="700"/>
              </a:cxn>
              <a:cxn ang="0">
                <a:pos x="153" y="835"/>
              </a:cxn>
              <a:cxn ang="0">
                <a:pos x="144" y="873"/>
              </a:cxn>
              <a:cxn ang="0">
                <a:pos x="196" y="883"/>
              </a:cxn>
              <a:cxn ang="0">
                <a:pos x="264" y="873"/>
              </a:cxn>
              <a:cxn ang="0">
                <a:pos x="379" y="840"/>
              </a:cxn>
              <a:cxn ang="0">
                <a:pos x="422" y="820"/>
              </a:cxn>
              <a:cxn ang="0">
                <a:pos x="528" y="796"/>
              </a:cxn>
              <a:cxn ang="0">
                <a:pos x="571" y="825"/>
              </a:cxn>
              <a:cxn ang="0">
                <a:pos x="590" y="854"/>
              </a:cxn>
              <a:cxn ang="0">
                <a:pos x="556" y="892"/>
              </a:cxn>
              <a:cxn ang="0">
                <a:pos x="595" y="979"/>
              </a:cxn>
              <a:cxn ang="0">
                <a:pos x="566" y="1032"/>
              </a:cxn>
              <a:cxn ang="0">
                <a:pos x="561" y="1046"/>
              </a:cxn>
              <a:cxn ang="0">
                <a:pos x="547" y="1056"/>
              </a:cxn>
              <a:cxn ang="0">
                <a:pos x="528" y="1099"/>
              </a:cxn>
              <a:cxn ang="0">
                <a:pos x="518" y="1128"/>
              </a:cxn>
              <a:cxn ang="0">
                <a:pos x="523" y="1152"/>
              </a:cxn>
              <a:cxn ang="0">
                <a:pos x="556" y="1132"/>
              </a:cxn>
              <a:cxn ang="0">
                <a:pos x="571" y="1128"/>
              </a:cxn>
              <a:cxn ang="0">
                <a:pos x="600" y="1113"/>
              </a:cxn>
              <a:cxn ang="0">
                <a:pos x="619" y="1156"/>
              </a:cxn>
              <a:cxn ang="0">
                <a:pos x="667" y="1190"/>
              </a:cxn>
              <a:cxn ang="0">
                <a:pos x="710" y="1209"/>
              </a:cxn>
              <a:cxn ang="0">
                <a:pos x="801" y="1176"/>
              </a:cxn>
              <a:cxn ang="0">
                <a:pos x="816" y="1132"/>
              </a:cxn>
              <a:cxn ang="0">
                <a:pos x="830" y="1128"/>
              </a:cxn>
              <a:cxn ang="0">
                <a:pos x="873" y="1113"/>
              </a:cxn>
              <a:cxn ang="0">
                <a:pos x="888" y="1108"/>
              </a:cxn>
              <a:cxn ang="0">
                <a:pos x="940" y="1132"/>
              </a:cxn>
              <a:cxn ang="0">
                <a:pos x="969" y="1142"/>
              </a:cxn>
              <a:cxn ang="0">
                <a:pos x="1032" y="1084"/>
              </a:cxn>
              <a:cxn ang="0">
                <a:pos x="1051" y="1060"/>
              </a:cxn>
              <a:cxn ang="0">
                <a:pos x="1152" y="1008"/>
              </a:cxn>
              <a:cxn ang="0">
                <a:pos x="1252" y="974"/>
              </a:cxn>
            </a:cxnLst>
            <a:rect l="0" t="0" r="r" b="b"/>
            <a:pathLst>
              <a:path w="1252" h="1209">
                <a:moveTo>
                  <a:pt x="124" y="0"/>
                </a:moveTo>
                <a:cubicBezTo>
                  <a:pt x="118" y="39"/>
                  <a:pt x="123" y="18"/>
                  <a:pt x="110" y="57"/>
                </a:cubicBezTo>
                <a:cubicBezTo>
                  <a:pt x="108" y="62"/>
                  <a:pt x="105" y="72"/>
                  <a:pt x="105" y="72"/>
                </a:cubicBezTo>
                <a:cubicBezTo>
                  <a:pt x="111" y="195"/>
                  <a:pt x="101" y="227"/>
                  <a:pt x="129" y="312"/>
                </a:cubicBezTo>
                <a:cubicBezTo>
                  <a:pt x="131" y="342"/>
                  <a:pt x="131" y="373"/>
                  <a:pt x="134" y="403"/>
                </a:cubicBezTo>
                <a:cubicBezTo>
                  <a:pt x="136" y="424"/>
                  <a:pt x="149" y="413"/>
                  <a:pt x="134" y="441"/>
                </a:cubicBezTo>
                <a:cubicBezTo>
                  <a:pt x="132" y="444"/>
                  <a:pt x="108" y="458"/>
                  <a:pt x="105" y="460"/>
                </a:cubicBezTo>
                <a:cubicBezTo>
                  <a:pt x="93" y="495"/>
                  <a:pt x="110" y="457"/>
                  <a:pt x="86" y="484"/>
                </a:cubicBezTo>
                <a:cubicBezTo>
                  <a:pt x="54" y="521"/>
                  <a:pt x="83" y="508"/>
                  <a:pt x="52" y="518"/>
                </a:cubicBezTo>
                <a:cubicBezTo>
                  <a:pt x="31" y="532"/>
                  <a:pt x="20" y="548"/>
                  <a:pt x="0" y="561"/>
                </a:cubicBezTo>
                <a:cubicBezTo>
                  <a:pt x="22" y="569"/>
                  <a:pt x="88" y="565"/>
                  <a:pt x="100" y="566"/>
                </a:cubicBezTo>
                <a:cubicBezTo>
                  <a:pt x="115" y="580"/>
                  <a:pt x="127" y="594"/>
                  <a:pt x="144" y="604"/>
                </a:cubicBezTo>
                <a:cubicBezTo>
                  <a:pt x="152" y="636"/>
                  <a:pt x="135" y="668"/>
                  <a:pt x="129" y="700"/>
                </a:cubicBezTo>
                <a:cubicBezTo>
                  <a:pt x="133" y="747"/>
                  <a:pt x="138" y="790"/>
                  <a:pt x="153" y="835"/>
                </a:cubicBezTo>
                <a:cubicBezTo>
                  <a:pt x="153" y="835"/>
                  <a:pt x="143" y="872"/>
                  <a:pt x="144" y="873"/>
                </a:cubicBezTo>
                <a:cubicBezTo>
                  <a:pt x="158" y="884"/>
                  <a:pt x="179" y="879"/>
                  <a:pt x="196" y="883"/>
                </a:cubicBezTo>
                <a:cubicBezTo>
                  <a:pt x="223" y="899"/>
                  <a:pt x="240" y="886"/>
                  <a:pt x="264" y="873"/>
                </a:cubicBezTo>
                <a:cubicBezTo>
                  <a:pt x="298" y="856"/>
                  <a:pt x="342" y="850"/>
                  <a:pt x="379" y="840"/>
                </a:cubicBezTo>
                <a:cubicBezTo>
                  <a:pt x="427" y="802"/>
                  <a:pt x="367" y="845"/>
                  <a:pt x="422" y="820"/>
                </a:cubicBezTo>
                <a:cubicBezTo>
                  <a:pt x="499" y="785"/>
                  <a:pt x="381" y="806"/>
                  <a:pt x="528" y="796"/>
                </a:cubicBezTo>
                <a:cubicBezTo>
                  <a:pt x="551" y="802"/>
                  <a:pt x="551" y="813"/>
                  <a:pt x="571" y="825"/>
                </a:cubicBezTo>
                <a:cubicBezTo>
                  <a:pt x="577" y="835"/>
                  <a:pt x="590" y="842"/>
                  <a:pt x="590" y="854"/>
                </a:cubicBezTo>
                <a:cubicBezTo>
                  <a:pt x="590" y="865"/>
                  <a:pt x="562" y="883"/>
                  <a:pt x="556" y="892"/>
                </a:cubicBezTo>
                <a:cubicBezTo>
                  <a:pt x="546" y="930"/>
                  <a:pt x="564" y="958"/>
                  <a:pt x="595" y="979"/>
                </a:cubicBezTo>
                <a:cubicBezTo>
                  <a:pt x="590" y="1008"/>
                  <a:pt x="589" y="1015"/>
                  <a:pt x="566" y="1032"/>
                </a:cubicBezTo>
                <a:cubicBezTo>
                  <a:pt x="564" y="1037"/>
                  <a:pt x="564" y="1042"/>
                  <a:pt x="561" y="1046"/>
                </a:cubicBezTo>
                <a:cubicBezTo>
                  <a:pt x="557" y="1050"/>
                  <a:pt x="550" y="1051"/>
                  <a:pt x="547" y="1056"/>
                </a:cubicBezTo>
                <a:cubicBezTo>
                  <a:pt x="539" y="1069"/>
                  <a:pt x="534" y="1085"/>
                  <a:pt x="528" y="1099"/>
                </a:cubicBezTo>
                <a:cubicBezTo>
                  <a:pt x="524" y="1108"/>
                  <a:pt x="518" y="1128"/>
                  <a:pt x="518" y="1128"/>
                </a:cubicBezTo>
                <a:cubicBezTo>
                  <a:pt x="520" y="1136"/>
                  <a:pt x="516" y="1148"/>
                  <a:pt x="523" y="1152"/>
                </a:cubicBezTo>
                <a:cubicBezTo>
                  <a:pt x="546" y="1167"/>
                  <a:pt x="547" y="1139"/>
                  <a:pt x="556" y="1132"/>
                </a:cubicBezTo>
                <a:cubicBezTo>
                  <a:pt x="560" y="1129"/>
                  <a:pt x="566" y="1129"/>
                  <a:pt x="571" y="1128"/>
                </a:cubicBezTo>
                <a:cubicBezTo>
                  <a:pt x="575" y="1125"/>
                  <a:pt x="593" y="1110"/>
                  <a:pt x="600" y="1113"/>
                </a:cubicBezTo>
                <a:cubicBezTo>
                  <a:pt x="614" y="1119"/>
                  <a:pt x="608" y="1145"/>
                  <a:pt x="619" y="1156"/>
                </a:cubicBezTo>
                <a:cubicBezTo>
                  <a:pt x="638" y="1177"/>
                  <a:pt x="638" y="1184"/>
                  <a:pt x="667" y="1190"/>
                </a:cubicBezTo>
                <a:cubicBezTo>
                  <a:pt x="681" y="1200"/>
                  <a:pt x="694" y="1203"/>
                  <a:pt x="710" y="1209"/>
                </a:cubicBezTo>
                <a:cubicBezTo>
                  <a:pt x="754" y="1204"/>
                  <a:pt x="771" y="1206"/>
                  <a:pt x="801" y="1176"/>
                </a:cubicBezTo>
                <a:cubicBezTo>
                  <a:pt x="813" y="1142"/>
                  <a:pt x="808" y="1157"/>
                  <a:pt x="816" y="1132"/>
                </a:cubicBezTo>
                <a:cubicBezTo>
                  <a:pt x="818" y="1127"/>
                  <a:pt x="825" y="1130"/>
                  <a:pt x="830" y="1128"/>
                </a:cubicBezTo>
                <a:cubicBezTo>
                  <a:pt x="844" y="1123"/>
                  <a:pt x="859" y="1118"/>
                  <a:pt x="873" y="1113"/>
                </a:cubicBezTo>
                <a:cubicBezTo>
                  <a:pt x="878" y="1111"/>
                  <a:pt x="888" y="1108"/>
                  <a:pt x="888" y="1108"/>
                </a:cubicBezTo>
                <a:cubicBezTo>
                  <a:pt x="934" y="1116"/>
                  <a:pt x="907" y="1121"/>
                  <a:pt x="940" y="1132"/>
                </a:cubicBezTo>
                <a:cubicBezTo>
                  <a:pt x="950" y="1135"/>
                  <a:pt x="969" y="1142"/>
                  <a:pt x="969" y="1142"/>
                </a:cubicBezTo>
                <a:cubicBezTo>
                  <a:pt x="1023" y="1133"/>
                  <a:pt x="1007" y="1122"/>
                  <a:pt x="1032" y="1084"/>
                </a:cubicBezTo>
                <a:cubicBezTo>
                  <a:pt x="1040" y="1057"/>
                  <a:pt x="1029" y="1082"/>
                  <a:pt x="1051" y="1060"/>
                </a:cubicBezTo>
                <a:cubicBezTo>
                  <a:pt x="1089" y="1022"/>
                  <a:pt x="1100" y="1014"/>
                  <a:pt x="1152" y="1008"/>
                </a:cubicBezTo>
                <a:cubicBezTo>
                  <a:pt x="1182" y="997"/>
                  <a:pt x="1220" y="974"/>
                  <a:pt x="1252" y="974"/>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2" name="Freeform 14"/>
          <p:cNvSpPr/>
          <p:nvPr/>
        </p:nvSpPr>
        <p:spPr bwMode="auto">
          <a:xfrm>
            <a:off x="6959298" y="6245703"/>
            <a:ext cx="436941" cy="420310"/>
          </a:xfrm>
          <a:custGeom>
            <a:avLst/>
            <a:gdLst/>
            <a:ahLst/>
            <a:cxnLst>
              <a:cxn ang="0">
                <a:pos x="0" y="0"/>
              </a:cxn>
              <a:cxn ang="0">
                <a:pos x="48" y="29"/>
              </a:cxn>
              <a:cxn ang="0">
                <a:pos x="115" y="53"/>
              </a:cxn>
              <a:cxn ang="0">
                <a:pos x="154" y="86"/>
              </a:cxn>
              <a:cxn ang="0">
                <a:pos x="245" y="106"/>
              </a:cxn>
              <a:cxn ang="0">
                <a:pos x="250" y="178"/>
              </a:cxn>
              <a:cxn ang="0">
                <a:pos x="278" y="206"/>
              </a:cxn>
              <a:cxn ang="0">
                <a:pos x="283" y="278"/>
              </a:cxn>
            </a:cxnLst>
            <a:rect l="0" t="0" r="r" b="b"/>
            <a:pathLst>
              <a:path w="289" h="278">
                <a:moveTo>
                  <a:pt x="0" y="0"/>
                </a:moveTo>
                <a:cubicBezTo>
                  <a:pt x="38" y="8"/>
                  <a:pt x="24" y="9"/>
                  <a:pt x="48" y="29"/>
                </a:cubicBezTo>
                <a:cubicBezTo>
                  <a:pt x="64" y="43"/>
                  <a:pt x="95" y="49"/>
                  <a:pt x="115" y="53"/>
                </a:cubicBezTo>
                <a:cubicBezTo>
                  <a:pt x="131" y="62"/>
                  <a:pt x="136" y="81"/>
                  <a:pt x="154" y="86"/>
                </a:cubicBezTo>
                <a:cubicBezTo>
                  <a:pt x="184" y="95"/>
                  <a:pt x="215" y="96"/>
                  <a:pt x="245" y="106"/>
                </a:cubicBezTo>
                <a:cubicBezTo>
                  <a:pt x="247" y="130"/>
                  <a:pt x="242" y="155"/>
                  <a:pt x="250" y="178"/>
                </a:cubicBezTo>
                <a:cubicBezTo>
                  <a:pt x="254" y="191"/>
                  <a:pt x="278" y="206"/>
                  <a:pt x="278" y="206"/>
                </a:cubicBezTo>
                <a:cubicBezTo>
                  <a:pt x="289" y="239"/>
                  <a:pt x="283" y="216"/>
                  <a:pt x="283" y="27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3" name="Freeform 15"/>
          <p:cNvSpPr/>
          <p:nvPr/>
        </p:nvSpPr>
        <p:spPr bwMode="auto">
          <a:xfrm>
            <a:off x="5551715" y="6434691"/>
            <a:ext cx="210154" cy="297845"/>
          </a:xfrm>
          <a:custGeom>
            <a:avLst/>
            <a:gdLst/>
            <a:ahLst/>
            <a:cxnLst>
              <a:cxn ang="0">
                <a:pos x="0" y="0"/>
              </a:cxn>
              <a:cxn ang="0">
                <a:pos x="0" y="101"/>
              </a:cxn>
              <a:cxn ang="0">
                <a:pos x="38" y="134"/>
              </a:cxn>
              <a:cxn ang="0">
                <a:pos x="101" y="86"/>
              </a:cxn>
              <a:cxn ang="0">
                <a:pos x="134" y="134"/>
              </a:cxn>
              <a:cxn ang="0">
                <a:pos x="139" y="173"/>
              </a:cxn>
            </a:cxnLst>
            <a:rect l="0" t="0" r="r" b="b"/>
            <a:pathLst>
              <a:path w="139" h="197">
                <a:moveTo>
                  <a:pt x="0" y="0"/>
                </a:moveTo>
                <a:cubicBezTo>
                  <a:pt x="37" y="13"/>
                  <a:pt x="8" y="70"/>
                  <a:pt x="0" y="101"/>
                </a:cubicBezTo>
                <a:cubicBezTo>
                  <a:pt x="8" y="197"/>
                  <a:pt x="0" y="161"/>
                  <a:pt x="38" y="134"/>
                </a:cubicBezTo>
                <a:cubicBezTo>
                  <a:pt x="47" y="110"/>
                  <a:pt x="77" y="94"/>
                  <a:pt x="101" y="86"/>
                </a:cubicBezTo>
                <a:cubicBezTo>
                  <a:pt x="121" y="93"/>
                  <a:pt x="127" y="114"/>
                  <a:pt x="134" y="134"/>
                </a:cubicBezTo>
                <a:cubicBezTo>
                  <a:pt x="139" y="170"/>
                  <a:pt x="139" y="157"/>
                  <a:pt x="139" y="17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4" name="Freeform 16"/>
          <p:cNvSpPr/>
          <p:nvPr/>
        </p:nvSpPr>
        <p:spPr bwMode="auto">
          <a:xfrm>
            <a:off x="2807607" y="5916108"/>
            <a:ext cx="1841500" cy="780143"/>
          </a:xfrm>
          <a:custGeom>
            <a:avLst/>
            <a:gdLst/>
            <a:ahLst/>
            <a:cxnLst>
              <a:cxn ang="0">
                <a:pos x="1210" y="7"/>
              </a:cxn>
              <a:cxn ang="0">
                <a:pos x="1191" y="26"/>
              </a:cxn>
              <a:cxn ang="0">
                <a:pos x="1143" y="50"/>
              </a:cxn>
              <a:cxn ang="0">
                <a:pos x="1124" y="84"/>
              </a:cxn>
              <a:cxn ang="0">
                <a:pos x="1119" y="108"/>
              </a:cxn>
              <a:cxn ang="0">
                <a:pos x="1037" y="122"/>
              </a:cxn>
              <a:cxn ang="0">
                <a:pos x="1018" y="141"/>
              </a:cxn>
              <a:cxn ang="0">
                <a:pos x="989" y="156"/>
              </a:cxn>
              <a:cxn ang="0">
                <a:pos x="917" y="127"/>
              </a:cxn>
              <a:cxn ang="0">
                <a:pos x="773" y="165"/>
              </a:cxn>
              <a:cxn ang="0">
                <a:pos x="711" y="199"/>
              </a:cxn>
              <a:cxn ang="0">
                <a:pos x="687" y="194"/>
              </a:cxn>
              <a:cxn ang="0">
                <a:pos x="658" y="184"/>
              </a:cxn>
              <a:cxn ang="0">
                <a:pos x="586" y="189"/>
              </a:cxn>
              <a:cxn ang="0">
                <a:pos x="557" y="213"/>
              </a:cxn>
              <a:cxn ang="0">
                <a:pos x="500" y="228"/>
              </a:cxn>
              <a:cxn ang="0">
                <a:pos x="485" y="237"/>
              </a:cxn>
              <a:cxn ang="0">
                <a:pos x="471" y="242"/>
              </a:cxn>
              <a:cxn ang="0">
                <a:pos x="442" y="261"/>
              </a:cxn>
              <a:cxn ang="0">
                <a:pos x="432" y="276"/>
              </a:cxn>
              <a:cxn ang="0">
                <a:pos x="418" y="285"/>
              </a:cxn>
              <a:cxn ang="0">
                <a:pos x="370" y="328"/>
              </a:cxn>
              <a:cxn ang="0">
                <a:pos x="274" y="295"/>
              </a:cxn>
              <a:cxn ang="0">
                <a:pos x="236" y="261"/>
              </a:cxn>
              <a:cxn ang="0">
                <a:pos x="178" y="252"/>
              </a:cxn>
              <a:cxn ang="0">
                <a:pos x="0" y="304"/>
              </a:cxn>
              <a:cxn ang="0">
                <a:pos x="5" y="333"/>
              </a:cxn>
              <a:cxn ang="0">
                <a:pos x="15" y="362"/>
              </a:cxn>
              <a:cxn ang="0">
                <a:pos x="116" y="405"/>
              </a:cxn>
              <a:cxn ang="0">
                <a:pos x="168" y="444"/>
              </a:cxn>
              <a:cxn ang="0">
                <a:pos x="188" y="487"/>
              </a:cxn>
              <a:cxn ang="0">
                <a:pos x="236" y="501"/>
              </a:cxn>
              <a:cxn ang="0">
                <a:pos x="322" y="496"/>
              </a:cxn>
              <a:cxn ang="0">
                <a:pos x="360" y="501"/>
              </a:cxn>
              <a:cxn ang="0">
                <a:pos x="370" y="516"/>
              </a:cxn>
            </a:cxnLst>
            <a:rect l="0" t="0" r="r" b="b"/>
            <a:pathLst>
              <a:path w="1218" h="516">
                <a:moveTo>
                  <a:pt x="1210" y="7"/>
                </a:moveTo>
                <a:cubicBezTo>
                  <a:pt x="1171" y="21"/>
                  <a:pt x="1218" y="0"/>
                  <a:pt x="1191" y="26"/>
                </a:cubicBezTo>
                <a:cubicBezTo>
                  <a:pt x="1172" y="45"/>
                  <a:pt x="1164" y="44"/>
                  <a:pt x="1143" y="50"/>
                </a:cubicBezTo>
                <a:cubicBezTo>
                  <a:pt x="1133" y="63"/>
                  <a:pt x="1129" y="67"/>
                  <a:pt x="1124" y="84"/>
                </a:cubicBezTo>
                <a:cubicBezTo>
                  <a:pt x="1122" y="92"/>
                  <a:pt x="1125" y="103"/>
                  <a:pt x="1119" y="108"/>
                </a:cubicBezTo>
                <a:cubicBezTo>
                  <a:pt x="1108" y="117"/>
                  <a:pt x="1043" y="121"/>
                  <a:pt x="1037" y="122"/>
                </a:cubicBezTo>
                <a:cubicBezTo>
                  <a:pt x="1000" y="135"/>
                  <a:pt x="1043" y="116"/>
                  <a:pt x="1018" y="141"/>
                </a:cubicBezTo>
                <a:cubicBezTo>
                  <a:pt x="1010" y="149"/>
                  <a:pt x="998" y="150"/>
                  <a:pt x="989" y="156"/>
                </a:cubicBezTo>
                <a:cubicBezTo>
                  <a:pt x="930" y="149"/>
                  <a:pt x="957" y="151"/>
                  <a:pt x="917" y="127"/>
                </a:cubicBezTo>
                <a:cubicBezTo>
                  <a:pt x="861" y="132"/>
                  <a:pt x="824" y="148"/>
                  <a:pt x="773" y="165"/>
                </a:cubicBezTo>
                <a:cubicBezTo>
                  <a:pt x="757" y="182"/>
                  <a:pt x="733" y="191"/>
                  <a:pt x="711" y="199"/>
                </a:cubicBezTo>
                <a:cubicBezTo>
                  <a:pt x="703" y="197"/>
                  <a:pt x="695" y="196"/>
                  <a:pt x="687" y="194"/>
                </a:cubicBezTo>
                <a:cubicBezTo>
                  <a:pt x="677" y="191"/>
                  <a:pt x="658" y="184"/>
                  <a:pt x="658" y="184"/>
                </a:cubicBezTo>
                <a:cubicBezTo>
                  <a:pt x="634" y="186"/>
                  <a:pt x="609" y="184"/>
                  <a:pt x="586" y="189"/>
                </a:cubicBezTo>
                <a:cubicBezTo>
                  <a:pt x="574" y="192"/>
                  <a:pt x="569" y="208"/>
                  <a:pt x="557" y="213"/>
                </a:cubicBezTo>
                <a:cubicBezTo>
                  <a:pt x="532" y="224"/>
                  <a:pt x="526" y="223"/>
                  <a:pt x="500" y="228"/>
                </a:cubicBezTo>
                <a:cubicBezTo>
                  <a:pt x="495" y="231"/>
                  <a:pt x="490" y="234"/>
                  <a:pt x="485" y="237"/>
                </a:cubicBezTo>
                <a:cubicBezTo>
                  <a:pt x="481" y="239"/>
                  <a:pt x="475" y="240"/>
                  <a:pt x="471" y="242"/>
                </a:cubicBezTo>
                <a:cubicBezTo>
                  <a:pt x="461" y="248"/>
                  <a:pt x="442" y="261"/>
                  <a:pt x="442" y="261"/>
                </a:cubicBezTo>
                <a:cubicBezTo>
                  <a:pt x="439" y="266"/>
                  <a:pt x="436" y="272"/>
                  <a:pt x="432" y="276"/>
                </a:cubicBezTo>
                <a:cubicBezTo>
                  <a:pt x="428" y="280"/>
                  <a:pt x="422" y="281"/>
                  <a:pt x="418" y="285"/>
                </a:cubicBezTo>
                <a:cubicBezTo>
                  <a:pt x="396" y="310"/>
                  <a:pt x="402" y="319"/>
                  <a:pt x="370" y="328"/>
                </a:cubicBezTo>
                <a:cubicBezTo>
                  <a:pt x="334" y="324"/>
                  <a:pt x="305" y="316"/>
                  <a:pt x="274" y="295"/>
                </a:cubicBezTo>
                <a:cubicBezTo>
                  <a:pt x="261" y="286"/>
                  <a:pt x="251" y="265"/>
                  <a:pt x="236" y="261"/>
                </a:cubicBezTo>
                <a:cubicBezTo>
                  <a:pt x="217" y="256"/>
                  <a:pt x="197" y="256"/>
                  <a:pt x="178" y="252"/>
                </a:cubicBezTo>
                <a:cubicBezTo>
                  <a:pt x="124" y="287"/>
                  <a:pt x="63" y="300"/>
                  <a:pt x="0" y="304"/>
                </a:cubicBezTo>
                <a:cubicBezTo>
                  <a:pt x="2" y="314"/>
                  <a:pt x="3" y="324"/>
                  <a:pt x="5" y="333"/>
                </a:cubicBezTo>
                <a:cubicBezTo>
                  <a:pt x="8" y="343"/>
                  <a:pt x="15" y="362"/>
                  <a:pt x="15" y="362"/>
                </a:cubicBezTo>
                <a:cubicBezTo>
                  <a:pt x="25" y="421"/>
                  <a:pt x="47" y="401"/>
                  <a:pt x="116" y="405"/>
                </a:cubicBezTo>
                <a:cubicBezTo>
                  <a:pt x="132" y="416"/>
                  <a:pt x="151" y="438"/>
                  <a:pt x="168" y="444"/>
                </a:cubicBezTo>
                <a:cubicBezTo>
                  <a:pt x="170" y="451"/>
                  <a:pt x="184" y="483"/>
                  <a:pt x="188" y="487"/>
                </a:cubicBezTo>
                <a:cubicBezTo>
                  <a:pt x="195" y="495"/>
                  <a:pt x="227" y="499"/>
                  <a:pt x="236" y="501"/>
                </a:cubicBezTo>
                <a:cubicBezTo>
                  <a:pt x="265" y="499"/>
                  <a:pt x="293" y="496"/>
                  <a:pt x="322" y="496"/>
                </a:cubicBezTo>
                <a:cubicBezTo>
                  <a:pt x="335" y="496"/>
                  <a:pt x="348" y="496"/>
                  <a:pt x="360" y="501"/>
                </a:cubicBezTo>
                <a:cubicBezTo>
                  <a:pt x="366" y="503"/>
                  <a:pt x="370" y="516"/>
                  <a:pt x="370" y="516"/>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5" name="Freeform 17"/>
          <p:cNvSpPr/>
          <p:nvPr/>
        </p:nvSpPr>
        <p:spPr bwMode="auto">
          <a:xfrm>
            <a:off x="2859012" y="4576560"/>
            <a:ext cx="1705429" cy="518584"/>
          </a:xfrm>
          <a:custGeom>
            <a:avLst/>
            <a:gdLst/>
            <a:ahLst/>
            <a:cxnLst>
              <a:cxn ang="0">
                <a:pos x="1128" y="190"/>
              </a:cxn>
              <a:cxn ang="0">
                <a:pos x="1090" y="243"/>
              </a:cxn>
              <a:cxn ang="0">
                <a:pos x="1013" y="214"/>
              </a:cxn>
              <a:cxn ang="0">
                <a:pos x="970" y="156"/>
              </a:cxn>
              <a:cxn ang="0">
                <a:pos x="922" y="84"/>
              </a:cxn>
              <a:cxn ang="0">
                <a:pos x="903" y="65"/>
              </a:cxn>
              <a:cxn ang="0">
                <a:pos x="898" y="51"/>
              </a:cxn>
              <a:cxn ang="0">
                <a:pos x="825" y="50"/>
              </a:cxn>
              <a:cxn ang="0">
                <a:pos x="720" y="3"/>
              </a:cxn>
              <a:cxn ang="0">
                <a:pos x="681" y="69"/>
              </a:cxn>
              <a:cxn ang="0">
                <a:pos x="571" y="89"/>
              </a:cxn>
              <a:cxn ang="0">
                <a:pos x="562" y="79"/>
              </a:cxn>
              <a:cxn ang="0">
                <a:pos x="547" y="84"/>
              </a:cxn>
              <a:cxn ang="0">
                <a:pos x="519" y="103"/>
              </a:cxn>
              <a:cxn ang="0">
                <a:pos x="509" y="118"/>
              </a:cxn>
              <a:cxn ang="0">
                <a:pos x="495" y="123"/>
              </a:cxn>
              <a:cxn ang="0">
                <a:pos x="490" y="137"/>
              </a:cxn>
              <a:cxn ang="0">
                <a:pos x="461" y="147"/>
              </a:cxn>
              <a:cxn ang="0">
                <a:pos x="418" y="161"/>
              </a:cxn>
              <a:cxn ang="0">
                <a:pos x="399" y="209"/>
              </a:cxn>
              <a:cxn ang="0">
                <a:pos x="365" y="286"/>
              </a:cxn>
              <a:cxn ang="0">
                <a:pos x="336" y="343"/>
              </a:cxn>
              <a:cxn ang="0">
                <a:pos x="269" y="339"/>
              </a:cxn>
              <a:cxn ang="0">
                <a:pos x="183" y="243"/>
              </a:cxn>
              <a:cxn ang="0">
                <a:pos x="135" y="252"/>
              </a:cxn>
              <a:cxn ang="0">
                <a:pos x="62" y="324"/>
              </a:cxn>
              <a:cxn ang="0">
                <a:pos x="0" y="247"/>
              </a:cxn>
              <a:cxn ang="0">
                <a:pos x="29" y="142"/>
              </a:cxn>
            </a:cxnLst>
            <a:rect l="0" t="0" r="r" b="b"/>
            <a:pathLst>
              <a:path w="1128" h="343">
                <a:moveTo>
                  <a:pt x="1128" y="190"/>
                </a:moveTo>
                <a:cubicBezTo>
                  <a:pt x="1105" y="205"/>
                  <a:pt x="1112" y="227"/>
                  <a:pt x="1090" y="243"/>
                </a:cubicBezTo>
                <a:cubicBezTo>
                  <a:pt x="993" y="235"/>
                  <a:pt x="1058" y="243"/>
                  <a:pt x="1013" y="214"/>
                </a:cubicBezTo>
                <a:cubicBezTo>
                  <a:pt x="999" y="192"/>
                  <a:pt x="987" y="174"/>
                  <a:pt x="970" y="156"/>
                </a:cubicBezTo>
                <a:cubicBezTo>
                  <a:pt x="958" y="122"/>
                  <a:pt x="956" y="102"/>
                  <a:pt x="922" y="84"/>
                </a:cubicBezTo>
                <a:cubicBezTo>
                  <a:pt x="909" y="47"/>
                  <a:pt x="928" y="90"/>
                  <a:pt x="903" y="65"/>
                </a:cubicBezTo>
                <a:cubicBezTo>
                  <a:pt x="899" y="61"/>
                  <a:pt x="903" y="53"/>
                  <a:pt x="898" y="51"/>
                </a:cubicBezTo>
                <a:cubicBezTo>
                  <a:pt x="880" y="44"/>
                  <a:pt x="825" y="50"/>
                  <a:pt x="825" y="50"/>
                </a:cubicBezTo>
                <a:cubicBezTo>
                  <a:pt x="795" y="42"/>
                  <a:pt x="744" y="0"/>
                  <a:pt x="720" y="3"/>
                </a:cubicBezTo>
                <a:cubicBezTo>
                  <a:pt x="713" y="14"/>
                  <a:pt x="691" y="62"/>
                  <a:pt x="681" y="69"/>
                </a:cubicBezTo>
                <a:cubicBezTo>
                  <a:pt x="654" y="111"/>
                  <a:pt x="617" y="84"/>
                  <a:pt x="571" y="89"/>
                </a:cubicBezTo>
                <a:cubicBezTo>
                  <a:pt x="566" y="92"/>
                  <a:pt x="567" y="77"/>
                  <a:pt x="562" y="79"/>
                </a:cubicBezTo>
                <a:cubicBezTo>
                  <a:pt x="557" y="81"/>
                  <a:pt x="552" y="81"/>
                  <a:pt x="547" y="84"/>
                </a:cubicBezTo>
                <a:cubicBezTo>
                  <a:pt x="537" y="89"/>
                  <a:pt x="519" y="103"/>
                  <a:pt x="519" y="103"/>
                </a:cubicBezTo>
                <a:cubicBezTo>
                  <a:pt x="516" y="108"/>
                  <a:pt x="514" y="114"/>
                  <a:pt x="509" y="118"/>
                </a:cubicBezTo>
                <a:cubicBezTo>
                  <a:pt x="505" y="121"/>
                  <a:pt x="499" y="119"/>
                  <a:pt x="495" y="123"/>
                </a:cubicBezTo>
                <a:cubicBezTo>
                  <a:pt x="491" y="127"/>
                  <a:pt x="494" y="134"/>
                  <a:pt x="490" y="137"/>
                </a:cubicBezTo>
                <a:cubicBezTo>
                  <a:pt x="482" y="143"/>
                  <a:pt x="471" y="144"/>
                  <a:pt x="461" y="147"/>
                </a:cubicBezTo>
                <a:cubicBezTo>
                  <a:pt x="447" y="151"/>
                  <a:pt x="418" y="161"/>
                  <a:pt x="418" y="161"/>
                </a:cubicBezTo>
                <a:cubicBezTo>
                  <a:pt x="406" y="177"/>
                  <a:pt x="403" y="189"/>
                  <a:pt x="399" y="209"/>
                </a:cubicBezTo>
                <a:cubicBezTo>
                  <a:pt x="393" y="262"/>
                  <a:pt x="395" y="254"/>
                  <a:pt x="365" y="286"/>
                </a:cubicBezTo>
                <a:cubicBezTo>
                  <a:pt x="358" y="307"/>
                  <a:pt x="343" y="322"/>
                  <a:pt x="336" y="343"/>
                </a:cubicBezTo>
                <a:cubicBezTo>
                  <a:pt x="314" y="342"/>
                  <a:pt x="291" y="341"/>
                  <a:pt x="269" y="339"/>
                </a:cubicBezTo>
                <a:cubicBezTo>
                  <a:pt x="224" y="334"/>
                  <a:pt x="194" y="281"/>
                  <a:pt x="183" y="243"/>
                </a:cubicBezTo>
                <a:cubicBezTo>
                  <a:pt x="170" y="245"/>
                  <a:pt x="148" y="244"/>
                  <a:pt x="135" y="252"/>
                </a:cubicBezTo>
                <a:cubicBezTo>
                  <a:pt x="114" y="264"/>
                  <a:pt x="84" y="316"/>
                  <a:pt x="62" y="324"/>
                </a:cubicBezTo>
                <a:cubicBezTo>
                  <a:pt x="0" y="319"/>
                  <a:pt x="15" y="293"/>
                  <a:pt x="0" y="247"/>
                </a:cubicBezTo>
                <a:cubicBezTo>
                  <a:pt x="4" y="211"/>
                  <a:pt x="7" y="172"/>
                  <a:pt x="29" y="142"/>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6" name="Freeform 18"/>
          <p:cNvSpPr/>
          <p:nvPr/>
        </p:nvSpPr>
        <p:spPr bwMode="auto">
          <a:xfrm>
            <a:off x="2550583" y="5149572"/>
            <a:ext cx="635000" cy="1241273"/>
          </a:xfrm>
          <a:custGeom>
            <a:avLst/>
            <a:gdLst/>
            <a:ahLst/>
            <a:cxnLst>
              <a:cxn ang="0">
                <a:pos x="415" y="0"/>
              </a:cxn>
              <a:cxn ang="0">
                <a:pos x="396" y="34"/>
              </a:cxn>
              <a:cxn ang="0">
                <a:pos x="367" y="72"/>
              </a:cxn>
              <a:cxn ang="0">
                <a:pos x="343" y="96"/>
              </a:cxn>
              <a:cxn ang="0">
                <a:pos x="314" y="106"/>
              </a:cxn>
              <a:cxn ang="0">
                <a:pos x="257" y="101"/>
              </a:cxn>
              <a:cxn ang="0">
                <a:pos x="185" y="67"/>
              </a:cxn>
              <a:cxn ang="0">
                <a:pos x="94" y="72"/>
              </a:cxn>
              <a:cxn ang="0">
                <a:pos x="65" y="96"/>
              </a:cxn>
              <a:cxn ang="0">
                <a:pos x="12" y="197"/>
              </a:cxn>
              <a:cxn ang="0">
                <a:pos x="50" y="312"/>
              </a:cxn>
              <a:cxn ang="0">
                <a:pos x="127" y="298"/>
              </a:cxn>
              <a:cxn ang="0">
                <a:pos x="190" y="303"/>
              </a:cxn>
              <a:cxn ang="0">
                <a:pos x="218" y="379"/>
              </a:cxn>
              <a:cxn ang="0">
                <a:pos x="185" y="418"/>
              </a:cxn>
              <a:cxn ang="0">
                <a:pos x="166" y="495"/>
              </a:cxn>
              <a:cxn ang="0">
                <a:pos x="161" y="523"/>
              </a:cxn>
              <a:cxn ang="0">
                <a:pos x="151" y="552"/>
              </a:cxn>
              <a:cxn ang="0">
                <a:pos x="218" y="682"/>
              </a:cxn>
              <a:cxn ang="0">
                <a:pos x="175" y="821"/>
              </a:cxn>
            </a:cxnLst>
            <a:rect l="0" t="0" r="r" b="b"/>
            <a:pathLst>
              <a:path w="420" h="821">
                <a:moveTo>
                  <a:pt x="415" y="0"/>
                </a:moveTo>
                <a:cubicBezTo>
                  <a:pt x="404" y="52"/>
                  <a:pt x="420" y="4"/>
                  <a:pt x="396" y="34"/>
                </a:cubicBezTo>
                <a:cubicBezTo>
                  <a:pt x="383" y="50"/>
                  <a:pt x="387" y="60"/>
                  <a:pt x="367" y="72"/>
                </a:cubicBezTo>
                <a:cubicBezTo>
                  <a:pt x="358" y="87"/>
                  <a:pt x="360" y="89"/>
                  <a:pt x="343" y="96"/>
                </a:cubicBezTo>
                <a:cubicBezTo>
                  <a:pt x="334" y="100"/>
                  <a:pt x="314" y="106"/>
                  <a:pt x="314" y="106"/>
                </a:cubicBezTo>
                <a:cubicBezTo>
                  <a:pt x="295" y="104"/>
                  <a:pt x="275" y="106"/>
                  <a:pt x="257" y="101"/>
                </a:cubicBezTo>
                <a:cubicBezTo>
                  <a:pt x="220" y="91"/>
                  <a:pt x="230" y="75"/>
                  <a:pt x="185" y="67"/>
                </a:cubicBezTo>
                <a:cubicBezTo>
                  <a:pt x="155" y="69"/>
                  <a:pt x="124" y="68"/>
                  <a:pt x="94" y="72"/>
                </a:cubicBezTo>
                <a:cubicBezTo>
                  <a:pt x="87" y="73"/>
                  <a:pt x="69" y="92"/>
                  <a:pt x="65" y="96"/>
                </a:cubicBezTo>
                <a:cubicBezTo>
                  <a:pt x="43" y="123"/>
                  <a:pt x="24" y="164"/>
                  <a:pt x="12" y="197"/>
                </a:cubicBezTo>
                <a:cubicBezTo>
                  <a:pt x="6" y="243"/>
                  <a:pt x="0" y="294"/>
                  <a:pt x="50" y="312"/>
                </a:cubicBezTo>
                <a:cubicBezTo>
                  <a:pt x="81" y="309"/>
                  <a:pt x="100" y="308"/>
                  <a:pt x="127" y="298"/>
                </a:cubicBezTo>
                <a:cubicBezTo>
                  <a:pt x="148" y="300"/>
                  <a:pt x="170" y="298"/>
                  <a:pt x="190" y="303"/>
                </a:cubicBezTo>
                <a:cubicBezTo>
                  <a:pt x="197" y="305"/>
                  <a:pt x="214" y="366"/>
                  <a:pt x="218" y="379"/>
                </a:cubicBezTo>
                <a:cubicBezTo>
                  <a:pt x="202" y="391"/>
                  <a:pt x="199" y="403"/>
                  <a:pt x="185" y="418"/>
                </a:cubicBezTo>
                <a:cubicBezTo>
                  <a:pt x="180" y="445"/>
                  <a:pt x="171" y="469"/>
                  <a:pt x="166" y="495"/>
                </a:cubicBezTo>
                <a:cubicBezTo>
                  <a:pt x="164" y="504"/>
                  <a:pt x="163" y="514"/>
                  <a:pt x="161" y="523"/>
                </a:cubicBezTo>
                <a:cubicBezTo>
                  <a:pt x="158" y="533"/>
                  <a:pt x="151" y="552"/>
                  <a:pt x="151" y="552"/>
                </a:cubicBezTo>
                <a:cubicBezTo>
                  <a:pt x="157" y="608"/>
                  <a:pt x="172" y="649"/>
                  <a:pt x="218" y="682"/>
                </a:cubicBezTo>
                <a:cubicBezTo>
                  <a:pt x="232" y="734"/>
                  <a:pt x="211" y="785"/>
                  <a:pt x="175" y="821"/>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7" name="Freeform 19"/>
          <p:cNvSpPr/>
          <p:nvPr/>
        </p:nvSpPr>
        <p:spPr bwMode="auto">
          <a:xfrm>
            <a:off x="842131" y="4423858"/>
            <a:ext cx="2068286" cy="1335011"/>
          </a:xfrm>
          <a:custGeom>
            <a:avLst/>
            <a:gdLst/>
            <a:ahLst/>
            <a:cxnLst>
              <a:cxn ang="0">
                <a:pos x="0" y="0"/>
              </a:cxn>
              <a:cxn ang="0">
                <a:pos x="33" y="34"/>
              </a:cxn>
              <a:cxn ang="0">
                <a:pos x="62" y="43"/>
              </a:cxn>
              <a:cxn ang="0">
                <a:pos x="144" y="0"/>
              </a:cxn>
              <a:cxn ang="0">
                <a:pos x="139" y="15"/>
              </a:cxn>
              <a:cxn ang="0">
                <a:pos x="129" y="29"/>
              </a:cxn>
              <a:cxn ang="0">
                <a:pos x="115" y="77"/>
              </a:cxn>
              <a:cxn ang="0">
                <a:pos x="100" y="168"/>
              </a:cxn>
              <a:cxn ang="0">
                <a:pos x="120" y="226"/>
              </a:cxn>
              <a:cxn ang="0">
                <a:pos x="148" y="235"/>
              </a:cxn>
              <a:cxn ang="0">
                <a:pos x="177" y="245"/>
              </a:cxn>
              <a:cxn ang="0">
                <a:pos x="240" y="235"/>
              </a:cxn>
              <a:cxn ang="0">
                <a:pos x="292" y="207"/>
              </a:cxn>
              <a:cxn ang="0">
                <a:pos x="345" y="197"/>
              </a:cxn>
              <a:cxn ang="0">
                <a:pos x="369" y="317"/>
              </a:cxn>
              <a:cxn ang="0">
                <a:pos x="484" y="375"/>
              </a:cxn>
              <a:cxn ang="0">
                <a:pos x="508" y="403"/>
              </a:cxn>
              <a:cxn ang="0">
                <a:pos x="518" y="432"/>
              </a:cxn>
              <a:cxn ang="0">
                <a:pos x="552" y="543"/>
              </a:cxn>
              <a:cxn ang="0">
                <a:pos x="585" y="615"/>
              </a:cxn>
              <a:cxn ang="0">
                <a:pos x="619" y="720"/>
              </a:cxn>
              <a:cxn ang="0">
                <a:pos x="633" y="768"/>
              </a:cxn>
              <a:cxn ang="0">
                <a:pos x="662" y="826"/>
              </a:cxn>
              <a:cxn ang="0">
                <a:pos x="676" y="874"/>
              </a:cxn>
              <a:cxn ang="0">
                <a:pos x="715" y="883"/>
              </a:cxn>
              <a:cxn ang="0">
                <a:pos x="796" y="874"/>
              </a:cxn>
              <a:cxn ang="0">
                <a:pos x="907" y="826"/>
              </a:cxn>
              <a:cxn ang="0">
                <a:pos x="969" y="768"/>
              </a:cxn>
              <a:cxn ang="0">
                <a:pos x="984" y="706"/>
              </a:cxn>
              <a:cxn ang="0">
                <a:pos x="940" y="605"/>
              </a:cxn>
              <a:cxn ang="0">
                <a:pos x="988" y="519"/>
              </a:cxn>
              <a:cxn ang="0">
                <a:pos x="1017" y="499"/>
              </a:cxn>
              <a:cxn ang="0">
                <a:pos x="1080" y="475"/>
              </a:cxn>
              <a:cxn ang="0">
                <a:pos x="1089" y="461"/>
              </a:cxn>
              <a:cxn ang="0">
                <a:pos x="1104" y="451"/>
              </a:cxn>
              <a:cxn ang="0">
                <a:pos x="1118" y="423"/>
              </a:cxn>
              <a:cxn ang="0">
                <a:pos x="1142" y="322"/>
              </a:cxn>
              <a:cxn ang="0">
                <a:pos x="1180" y="274"/>
              </a:cxn>
              <a:cxn ang="0">
                <a:pos x="1200" y="231"/>
              </a:cxn>
              <a:cxn ang="0">
                <a:pos x="1272" y="187"/>
              </a:cxn>
              <a:cxn ang="0">
                <a:pos x="1368" y="183"/>
              </a:cxn>
            </a:cxnLst>
            <a:rect l="0" t="0" r="r" b="b"/>
            <a:pathLst>
              <a:path w="1368" h="883">
                <a:moveTo>
                  <a:pt x="0" y="0"/>
                </a:moveTo>
                <a:cubicBezTo>
                  <a:pt x="31" y="11"/>
                  <a:pt x="19" y="20"/>
                  <a:pt x="33" y="34"/>
                </a:cubicBezTo>
                <a:cubicBezTo>
                  <a:pt x="34" y="35"/>
                  <a:pt x="60" y="42"/>
                  <a:pt x="62" y="43"/>
                </a:cubicBezTo>
                <a:cubicBezTo>
                  <a:pt x="103" y="36"/>
                  <a:pt x="111" y="11"/>
                  <a:pt x="144" y="0"/>
                </a:cubicBezTo>
                <a:cubicBezTo>
                  <a:pt x="142" y="5"/>
                  <a:pt x="141" y="10"/>
                  <a:pt x="139" y="15"/>
                </a:cubicBezTo>
                <a:cubicBezTo>
                  <a:pt x="136" y="20"/>
                  <a:pt x="131" y="24"/>
                  <a:pt x="129" y="29"/>
                </a:cubicBezTo>
                <a:cubicBezTo>
                  <a:pt x="123" y="44"/>
                  <a:pt x="121" y="61"/>
                  <a:pt x="115" y="77"/>
                </a:cubicBezTo>
                <a:cubicBezTo>
                  <a:pt x="111" y="108"/>
                  <a:pt x="108" y="138"/>
                  <a:pt x="100" y="168"/>
                </a:cubicBezTo>
                <a:cubicBezTo>
                  <a:pt x="104" y="210"/>
                  <a:pt x="92" y="212"/>
                  <a:pt x="120" y="226"/>
                </a:cubicBezTo>
                <a:cubicBezTo>
                  <a:pt x="127" y="230"/>
                  <a:pt x="141" y="233"/>
                  <a:pt x="148" y="235"/>
                </a:cubicBezTo>
                <a:cubicBezTo>
                  <a:pt x="158" y="238"/>
                  <a:pt x="177" y="245"/>
                  <a:pt x="177" y="245"/>
                </a:cubicBezTo>
                <a:cubicBezTo>
                  <a:pt x="194" y="243"/>
                  <a:pt x="222" y="244"/>
                  <a:pt x="240" y="235"/>
                </a:cubicBezTo>
                <a:cubicBezTo>
                  <a:pt x="264" y="223"/>
                  <a:pt x="263" y="212"/>
                  <a:pt x="292" y="207"/>
                </a:cubicBezTo>
                <a:cubicBezTo>
                  <a:pt x="312" y="197"/>
                  <a:pt x="323" y="189"/>
                  <a:pt x="345" y="197"/>
                </a:cubicBezTo>
                <a:cubicBezTo>
                  <a:pt x="357" y="230"/>
                  <a:pt x="339" y="291"/>
                  <a:pt x="369" y="317"/>
                </a:cubicBezTo>
                <a:cubicBezTo>
                  <a:pt x="403" y="346"/>
                  <a:pt x="451" y="347"/>
                  <a:pt x="484" y="375"/>
                </a:cubicBezTo>
                <a:cubicBezTo>
                  <a:pt x="494" y="383"/>
                  <a:pt x="503" y="391"/>
                  <a:pt x="508" y="403"/>
                </a:cubicBezTo>
                <a:cubicBezTo>
                  <a:pt x="512" y="412"/>
                  <a:pt x="518" y="432"/>
                  <a:pt x="518" y="432"/>
                </a:cubicBezTo>
                <a:cubicBezTo>
                  <a:pt x="523" y="471"/>
                  <a:pt x="530" y="510"/>
                  <a:pt x="552" y="543"/>
                </a:cubicBezTo>
                <a:cubicBezTo>
                  <a:pt x="559" y="568"/>
                  <a:pt x="577" y="590"/>
                  <a:pt x="585" y="615"/>
                </a:cubicBezTo>
                <a:cubicBezTo>
                  <a:pt x="589" y="657"/>
                  <a:pt x="595" y="686"/>
                  <a:pt x="619" y="720"/>
                </a:cubicBezTo>
                <a:cubicBezTo>
                  <a:pt x="619" y="721"/>
                  <a:pt x="628" y="759"/>
                  <a:pt x="633" y="768"/>
                </a:cubicBezTo>
                <a:cubicBezTo>
                  <a:pt x="643" y="787"/>
                  <a:pt x="656" y="805"/>
                  <a:pt x="662" y="826"/>
                </a:cubicBezTo>
                <a:cubicBezTo>
                  <a:pt x="665" y="835"/>
                  <a:pt x="669" y="867"/>
                  <a:pt x="676" y="874"/>
                </a:cubicBezTo>
                <a:cubicBezTo>
                  <a:pt x="680" y="878"/>
                  <a:pt x="714" y="883"/>
                  <a:pt x="715" y="883"/>
                </a:cubicBezTo>
                <a:cubicBezTo>
                  <a:pt x="716" y="883"/>
                  <a:pt x="778" y="883"/>
                  <a:pt x="796" y="874"/>
                </a:cubicBezTo>
                <a:cubicBezTo>
                  <a:pt x="846" y="849"/>
                  <a:pt x="847" y="834"/>
                  <a:pt x="907" y="826"/>
                </a:cubicBezTo>
                <a:cubicBezTo>
                  <a:pt x="937" y="815"/>
                  <a:pt x="944" y="786"/>
                  <a:pt x="969" y="768"/>
                </a:cubicBezTo>
                <a:cubicBezTo>
                  <a:pt x="974" y="747"/>
                  <a:pt x="977" y="726"/>
                  <a:pt x="984" y="706"/>
                </a:cubicBezTo>
                <a:cubicBezTo>
                  <a:pt x="976" y="659"/>
                  <a:pt x="954" y="644"/>
                  <a:pt x="940" y="605"/>
                </a:cubicBezTo>
                <a:cubicBezTo>
                  <a:pt x="947" y="572"/>
                  <a:pt x="951" y="530"/>
                  <a:pt x="988" y="519"/>
                </a:cubicBezTo>
                <a:cubicBezTo>
                  <a:pt x="998" y="512"/>
                  <a:pt x="1007" y="506"/>
                  <a:pt x="1017" y="499"/>
                </a:cubicBezTo>
                <a:cubicBezTo>
                  <a:pt x="1029" y="490"/>
                  <a:pt x="1060" y="488"/>
                  <a:pt x="1080" y="475"/>
                </a:cubicBezTo>
                <a:cubicBezTo>
                  <a:pt x="1083" y="470"/>
                  <a:pt x="1085" y="465"/>
                  <a:pt x="1089" y="461"/>
                </a:cubicBezTo>
                <a:cubicBezTo>
                  <a:pt x="1093" y="457"/>
                  <a:pt x="1100" y="456"/>
                  <a:pt x="1104" y="451"/>
                </a:cubicBezTo>
                <a:cubicBezTo>
                  <a:pt x="1110" y="443"/>
                  <a:pt x="1112" y="431"/>
                  <a:pt x="1118" y="423"/>
                </a:cubicBezTo>
                <a:cubicBezTo>
                  <a:pt x="1122" y="388"/>
                  <a:pt x="1121" y="351"/>
                  <a:pt x="1142" y="322"/>
                </a:cubicBezTo>
                <a:cubicBezTo>
                  <a:pt x="1150" y="299"/>
                  <a:pt x="1157" y="282"/>
                  <a:pt x="1180" y="274"/>
                </a:cubicBezTo>
                <a:cubicBezTo>
                  <a:pt x="1185" y="258"/>
                  <a:pt x="1194" y="247"/>
                  <a:pt x="1200" y="231"/>
                </a:cubicBezTo>
                <a:cubicBezTo>
                  <a:pt x="1206" y="178"/>
                  <a:pt x="1215" y="192"/>
                  <a:pt x="1272" y="187"/>
                </a:cubicBezTo>
                <a:cubicBezTo>
                  <a:pt x="1312" y="175"/>
                  <a:pt x="1281" y="183"/>
                  <a:pt x="1368" y="18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8" name="Freeform 20"/>
          <p:cNvSpPr/>
          <p:nvPr/>
        </p:nvSpPr>
        <p:spPr bwMode="auto">
          <a:xfrm>
            <a:off x="878417" y="2450822"/>
            <a:ext cx="1316870" cy="2582333"/>
          </a:xfrm>
          <a:custGeom>
            <a:avLst/>
            <a:gdLst/>
            <a:ahLst/>
            <a:cxnLst>
              <a:cxn ang="0">
                <a:pos x="0" y="14"/>
              </a:cxn>
              <a:cxn ang="0">
                <a:pos x="124" y="4"/>
              </a:cxn>
              <a:cxn ang="0">
                <a:pos x="144" y="24"/>
              </a:cxn>
              <a:cxn ang="0">
                <a:pos x="187" y="62"/>
              </a:cxn>
              <a:cxn ang="0">
                <a:pos x="192" y="76"/>
              </a:cxn>
              <a:cxn ang="0">
                <a:pos x="196" y="144"/>
              </a:cxn>
              <a:cxn ang="0">
                <a:pos x="283" y="168"/>
              </a:cxn>
              <a:cxn ang="0">
                <a:pos x="379" y="182"/>
              </a:cxn>
              <a:cxn ang="0">
                <a:pos x="422" y="254"/>
              </a:cxn>
              <a:cxn ang="0">
                <a:pos x="451" y="264"/>
              </a:cxn>
              <a:cxn ang="0">
                <a:pos x="484" y="312"/>
              </a:cxn>
              <a:cxn ang="0">
                <a:pos x="595" y="355"/>
              </a:cxn>
              <a:cxn ang="0">
                <a:pos x="648" y="364"/>
              </a:cxn>
              <a:cxn ang="0">
                <a:pos x="672" y="398"/>
              </a:cxn>
              <a:cxn ang="0">
                <a:pos x="700" y="412"/>
              </a:cxn>
              <a:cxn ang="0">
                <a:pos x="744" y="436"/>
              </a:cxn>
              <a:cxn ang="0">
                <a:pos x="768" y="484"/>
              </a:cxn>
              <a:cxn ang="0">
                <a:pos x="753" y="561"/>
              </a:cxn>
              <a:cxn ang="0">
                <a:pos x="758" y="676"/>
              </a:cxn>
              <a:cxn ang="0">
                <a:pos x="787" y="696"/>
              </a:cxn>
              <a:cxn ang="0">
                <a:pos x="806" y="739"/>
              </a:cxn>
              <a:cxn ang="0">
                <a:pos x="792" y="835"/>
              </a:cxn>
              <a:cxn ang="0">
                <a:pos x="820" y="892"/>
              </a:cxn>
              <a:cxn ang="0">
                <a:pos x="844" y="984"/>
              </a:cxn>
              <a:cxn ang="0">
                <a:pos x="840" y="1032"/>
              </a:cxn>
              <a:cxn ang="0">
                <a:pos x="830" y="1060"/>
              </a:cxn>
              <a:cxn ang="0">
                <a:pos x="844" y="1224"/>
              </a:cxn>
              <a:cxn ang="0">
                <a:pos x="849" y="1296"/>
              </a:cxn>
              <a:cxn ang="0">
                <a:pos x="864" y="1339"/>
              </a:cxn>
              <a:cxn ang="0">
                <a:pos x="868" y="1387"/>
              </a:cxn>
              <a:cxn ang="0">
                <a:pos x="854" y="1396"/>
              </a:cxn>
              <a:cxn ang="0">
                <a:pos x="825" y="1416"/>
              </a:cxn>
              <a:cxn ang="0">
                <a:pos x="792" y="1449"/>
              </a:cxn>
              <a:cxn ang="0">
                <a:pos x="744" y="1488"/>
              </a:cxn>
              <a:cxn ang="0">
                <a:pos x="720" y="1512"/>
              </a:cxn>
              <a:cxn ang="0">
                <a:pos x="676" y="1560"/>
              </a:cxn>
              <a:cxn ang="0">
                <a:pos x="638" y="1651"/>
              </a:cxn>
              <a:cxn ang="0">
                <a:pos x="614" y="1680"/>
              </a:cxn>
              <a:cxn ang="0">
                <a:pos x="518" y="1689"/>
              </a:cxn>
              <a:cxn ang="0">
                <a:pos x="489" y="1708"/>
              </a:cxn>
            </a:cxnLst>
            <a:rect l="0" t="0" r="r" b="b"/>
            <a:pathLst>
              <a:path w="871" h="1708">
                <a:moveTo>
                  <a:pt x="0" y="14"/>
                </a:moveTo>
                <a:cubicBezTo>
                  <a:pt x="60" y="8"/>
                  <a:pt x="59" y="0"/>
                  <a:pt x="124" y="4"/>
                </a:cubicBezTo>
                <a:cubicBezTo>
                  <a:pt x="156" y="15"/>
                  <a:pt x="125" y="0"/>
                  <a:pt x="144" y="24"/>
                </a:cubicBezTo>
                <a:cubicBezTo>
                  <a:pt x="155" y="38"/>
                  <a:pt x="175" y="46"/>
                  <a:pt x="187" y="62"/>
                </a:cubicBezTo>
                <a:cubicBezTo>
                  <a:pt x="189" y="67"/>
                  <a:pt x="191" y="71"/>
                  <a:pt x="192" y="76"/>
                </a:cubicBezTo>
                <a:cubicBezTo>
                  <a:pt x="194" y="99"/>
                  <a:pt x="191" y="122"/>
                  <a:pt x="196" y="144"/>
                </a:cubicBezTo>
                <a:cubicBezTo>
                  <a:pt x="200" y="160"/>
                  <a:pt x="274" y="167"/>
                  <a:pt x="283" y="168"/>
                </a:cubicBezTo>
                <a:cubicBezTo>
                  <a:pt x="319" y="178"/>
                  <a:pt x="333" y="179"/>
                  <a:pt x="379" y="182"/>
                </a:cubicBezTo>
                <a:cubicBezTo>
                  <a:pt x="384" y="196"/>
                  <a:pt x="410" y="247"/>
                  <a:pt x="422" y="254"/>
                </a:cubicBezTo>
                <a:cubicBezTo>
                  <a:pt x="431" y="259"/>
                  <a:pt x="451" y="264"/>
                  <a:pt x="451" y="264"/>
                </a:cubicBezTo>
                <a:cubicBezTo>
                  <a:pt x="461" y="279"/>
                  <a:pt x="472" y="300"/>
                  <a:pt x="484" y="312"/>
                </a:cubicBezTo>
                <a:cubicBezTo>
                  <a:pt x="508" y="336"/>
                  <a:pt x="564" y="350"/>
                  <a:pt x="595" y="355"/>
                </a:cubicBezTo>
                <a:cubicBezTo>
                  <a:pt x="612" y="361"/>
                  <a:pt x="631" y="358"/>
                  <a:pt x="648" y="364"/>
                </a:cubicBezTo>
                <a:cubicBezTo>
                  <a:pt x="661" y="369"/>
                  <a:pt x="665" y="389"/>
                  <a:pt x="672" y="398"/>
                </a:cubicBezTo>
                <a:cubicBezTo>
                  <a:pt x="680" y="408"/>
                  <a:pt x="689" y="409"/>
                  <a:pt x="700" y="412"/>
                </a:cubicBezTo>
                <a:cubicBezTo>
                  <a:pt x="733" y="435"/>
                  <a:pt x="718" y="429"/>
                  <a:pt x="744" y="436"/>
                </a:cubicBezTo>
                <a:cubicBezTo>
                  <a:pt x="754" y="453"/>
                  <a:pt x="763" y="464"/>
                  <a:pt x="768" y="484"/>
                </a:cubicBezTo>
                <a:cubicBezTo>
                  <a:pt x="764" y="512"/>
                  <a:pt x="759" y="534"/>
                  <a:pt x="753" y="561"/>
                </a:cubicBezTo>
                <a:cubicBezTo>
                  <a:pt x="755" y="599"/>
                  <a:pt x="749" y="639"/>
                  <a:pt x="758" y="676"/>
                </a:cubicBezTo>
                <a:cubicBezTo>
                  <a:pt x="761" y="687"/>
                  <a:pt x="787" y="696"/>
                  <a:pt x="787" y="696"/>
                </a:cubicBezTo>
                <a:cubicBezTo>
                  <a:pt x="795" y="709"/>
                  <a:pt x="806" y="739"/>
                  <a:pt x="806" y="739"/>
                </a:cubicBezTo>
                <a:cubicBezTo>
                  <a:pt x="802" y="773"/>
                  <a:pt x="795" y="801"/>
                  <a:pt x="792" y="835"/>
                </a:cubicBezTo>
                <a:cubicBezTo>
                  <a:pt x="796" y="866"/>
                  <a:pt x="795" y="876"/>
                  <a:pt x="820" y="892"/>
                </a:cubicBezTo>
                <a:cubicBezTo>
                  <a:pt x="830" y="922"/>
                  <a:pt x="838" y="953"/>
                  <a:pt x="844" y="984"/>
                </a:cubicBezTo>
                <a:cubicBezTo>
                  <a:pt x="843" y="1000"/>
                  <a:pt x="843" y="1016"/>
                  <a:pt x="840" y="1032"/>
                </a:cubicBezTo>
                <a:cubicBezTo>
                  <a:pt x="838" y="1042"/>
                  <a:pt x="830" y="1060"/>
                  <a:pt x="830" y="1060"/>
                </a:cubicBezTo>
                <a:cubicBezTo>
                  <a:pt x="836" y="1118"/>
                  <a:pt x="841" y="1162"/>
                  <a:pt x="844" y="1224"/>
                </a:cubicBezTo>
                <a:cubicBezTo>
                  <a:pt x="845" y="1248"/>
                  <a:pt x="845" y="1272"/>
                  <a:pt x="849" y="1296"/>
                </a:cubicBezTo>
                <a:cubicBezTo>
                  <a:pt x="851" y="1311"/>
                  <a:pt x="864" y="1339"/>
                  <a:pt x="864" y="1339"/>
                </a:cubicBezTo>
                <a:cubicBezTo>
                  <a:pt x="865" y="1355"/>
                  <a:pt x="871" y="1371"/>
                  <a:pt x="868" y="1387"/>
                </a:cubicBezTo>
                <a:cubicBezTo>
                  <a:pt x="867" y="1392"/>
                  <a:pt x="859" y="1393"/>
                  <a:pt x="854" y="1396"/>
                </a:cubicBezTo>
                <a:cubicBezTo>
                  <a:pt x="844" y="1403"/>
                  <a:pt x="825" y="1416"/>
                  <a:pt x="825" y="1416"/>
                </a:cubicBezTo>
                <a:cubicBezTo>
                  <a:pt x="803" y="1448"/>
                  <a:pt x="817" y="1440"/>
                  <a:pt x="792" y="1449"/>
                </a:cubicBezTo>
                <a:cubicBezTo>
                  <a:pt x="785" y="1470"/>
                  <a:pt x="764" y="1474"/>
                  <a:pt x="744" y="1488"/>
                </a:cubicBezTo>
                <a:cubicBezTo>
                  <a:pt x="735" y="1495"/>
                  <a:pt x="729" y="1505"/>
                  <a:pt x="720" y="1512"/>
                </a:cubicBezTo>
                <a:cubicBezTo>
                  <a:pt x="713" y="1531"/>
                  <a:pt x="693" y="1549"/>
                  <a:pt x="676" y="1560"/>
                </a:cubicBezTo>
                <a:cubicBezTo>
                  <a:pt x="672" y="1578"/>
                  <a:pt x="648" y="1637"/>
                  <a:pt x="638" y="1651"/>
                </a:cubicBezTo>
                <a:cubicBezTo>
                  <a:pt x="635" y="1655"/>
                  <a:pt x="619" y="1679"/>
                  <a:pt x="614" y="1680"/>
                </a:cubicBezTo>
                <a:cubicBezTo>
                  <a:pt x="583" y="1687"/>
                  <a:pt x="550" y="1686"/>
                  <a:pt x="518" y="1689"/>
                </a:cubicBezTo>
                <a:cubicBezTo>
                  <a:pt x="513" y="1693"/>
                  <a:pt x="489" y="1703"/>
                  <a:pt x="489" y="170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9" name="Freeform 21"/>
          <p:cNvSpPr/>
          <p:nvPr/>
        </p:nvSpPr>
        <p:spPr bwMode="auto">
          <a:xfrm>
            <a:off x="4673298" y="3459263"/>
            <a:ext cx="202595" cy="290286"/>
          </a:xfrm>
          <a:custGeom>
            <a:avLst/>
            <a:gdLst/>
            <a:ahLst/>
            <a:cxnLst>
              <a:cxn ang="0">
                <a:pos x="0" y="24"/>
              </a:cxn>
              <a:cxn ang="0">
                <a:pos x="58" y="0"/>
              </a:cxn>
              <a:cxn ang="0">
                <a:pos x="101" y="77"/>
              </a:cxn>
              <a:cxn ang="0">
                <a:pos x="120" y="105"/>
              </a:cxn>
              <a:cxn ang="0">
                <a:pos x="134" y="192"/>
              </a:cxn>
            </a:cxnLst>
            <a:rect l="0" t="0" r="r" b="b"/>
            <a:pathLst>
              <a:path w="134" h="192">
                <a:moveTo>
                  <a:pt x="0" y="24"/>
                </a:moveTo>
                <a:cubicBezTo>
                  <a:pt x="20" y="17"/>
                  <a:pt x="37" y="7"/>
                  <a:pt x="58" y="0"/>
                </a:cubicBezTo>
                <a:cubicBezTo>
                  <a:pt x="114" y="10"/>
                  <a:pt x="85" y="20"/>
                  <a:pt x="101" y="77"/>
                </a:cubicBezTo>
                <a:cubicBezTo>
                  <a:pt x="104" y="88"/>
                  <a:pt x="120" y="105"/>
                  <a:pt x="120" y="105"/>
                </a:cubicBezTo>
                <a:cubicBezTo>
                  <a:pt x="130" y="135"/>
                  <a:pt x="134" y="158"/>
                  <a:pt x="134" y="192"/>
                </a:cubicBezTo>
              </a:path>
            </a:pathLst>
          </a:custGeom>
          <a:noFill/>
          <a:ln w="28575" cap="flat" cmpd="sng">
            <a:solidFill>
              <a:schemeClr val="tx1"/>
            </a:solidFill>
            <a:prstDash val="dashDot"/>
            <a:round/>
          </a:ln>
          <a:effectLst/>
        </p:spPr>
        <p:txBody>
          <a:bodyPr wrap="none" anchor="ctr"/>
          <a:lstStyle/>
          <a:p>
            <a:endParaRPr lang="zh-CN" altLang="en-US" sz="1715"/>
          </a:p>
        </p:txBody>
      </p:sp>
      <p:sp>
        <p:nvSpPr>
          <p:cNvPr id="40" name="Freeform 22"/>
          <p:cNvSpPr/>
          <p:nvPr/>
        </p:nvSpPr>
        <p:spPr bwMode="auto">
          <a:xfrm>
            <a:off x="1850572" y="2335917"/>
            <a:ext cx="1850571" cy="774095"/>
          </a:xfrm>
          <a:custGeom>
            <a:avLst/>
            <a:gdLst/>
            <a:ahLst/>
            <a:cxnLst>
              <a:cxn ang="0">
                <a:pos x="1224" y="469"/>
              </a:cxn>
              <a:cxn ang="0">
                <a:pos x="1200" y="474"/>
              </a:cxn>
              <a:cxn ang="0">
                <a:pos x="1171" y="484"/>
              </a:cxn>
              <a:cxn ang="0">
                <a:pos x="1104" y="450"/>
              </a:cxn>
              <a:cxn ang="0">
                <a:pos x="1056" y="431"/>
              </a:cxn>
              <a:cxn ang="0">
                <a:pos x="998" y="436"/>
              </a:cxn>
              <a:cxn ang="0">
                <a:pos x="993" y="450"/>
              </a:cxn>
              <a:cxn ang="0">
                <a:pos x="941" y="488"/>
              </a:cxn>
              <a:cxn ang="0">
                <a:pos x="883" y="512"/>
              </a:cxn>
              <a:cxn ang="0">
                <a:pos x="811" y="508"/>
              </a:cxn>
              <a:cxn ang="0">
                <a:pos x="782" y="498"/>
              </a:cxn>
              <a:cxn ang="0">
                <a:pos x="753" y="479"/>
              </a:cxn>
              <a:cxn ang="0">
                <a:pos x="749" y="464"/>
              </a:cxn>
              <a:cxn ang="0">
                <a:pos x="734" y="450"/>
              </a:cxn>
              <a:cxn ang="0">
                <a:pos x="729" y="436"/>
              </a:cxn>
              <a:cxn ang="0">
                <a:pos x="720" y="421"/>
              </a:cxn>
              <a:cxn ang="0">
                <a:pos x="710" y="392"/>
              </a:cxn>
              <a:cxn ang="0">
                <a:pos x="681" y="277"/>
              </a:cxn>
              <a:cxn ang="0">
                <a:pos x="633" y="330"/>
              </a:cxn>
              <a:cxn ang="0">
                <a:pos x="595" y="325"/>
              </a:cxn>
              <a:cxn ang="0">
                <a:pos x="561" y="282"/>
              </a:cxn>
              <a:cxn ang="0">
                <a:pos x="499" y="181"/>
              </a:cxn>
              <a:cxn ang="0">
                <a:pos x="461" y="133"/>
              </a:cxn>
              <a:cxn ang="0">
                <a:pos x="221" y="90"/>
              </a:cxn>
              <a:cxn ang="0">
                <a:pos x="173" y="42"/>
              </a:cxn>
              <a:cxn ang="0">
                <a:pos x="105" y="4"/>
              </a:cxn>
              <a:cxn ang="0">
                <a:pos x="43" y="18"/>
              </a:cxn>
              <a:cxn ang="0">
                <a:pos x="33" y="47"/>
              </a:cxn>
              <a:cxn ang="0">
                <a:pos x="125" y="80"/>
              </a:cxn>
              <a:cxn ang="0">
                <a:pos x="168" y="100"/>
              </a:cxn>
              <a:cxn ang="0">
                <a:pos x="201" y="133"/>
              </a:cxn>
              <a:cxn ang="0">
                <a:pos x="293" y="196"/>
              </a:cxn>
              <a:cxn ang="0">
                <a:pos x="216" y="239"/>
              </a:cxn>
              <a:cxn ang="0">
                <a:pos x="168" y="311"/>
              </a:cxn>
              <a:cxn ang="0">
                <a:pos x="120" y="277"/>
              </a:cxn>
              <a:cxn ang="0">
                <a:pos x="77" y="258"/>
              </a:cxn>
              <a:cxn ang="0">
                <a:pos x="38" y="306"/>
              </a:cxn>
              <a:cxn ang="0">
                <a:pos x="33" y="320"/>
              </a:cxn>
              <a:cxn ang="0">
                <a:pos x="19" y="330"/>
              </a:cxn>
              <a:cxn ang="0">
                <a:pos x="0" y="412"/>
              </a:cxn>
              <a:cxn ang="0">
                <a:pos x="9" y="440"/>
              </a:cxn>
            </a:cxnLst>
            <a:rect l="0" t="0" r="r" b="b"/>
            <a:pathLst>
              <a:path w="1224" h="512">
                <a:moveTo>
                  <a:pt x="1224" y="469"/>
                </a:moveTo>
                <a:cubicBezTo>
                  <a:pt x="1216" y="471"/>
                  <a:pt x="1208" y="472"/>
                  <a:pt x="1200" y="474"/>
                </a:cubicBezTo>
                <a:cubicBezTo>
                  <a:pt x="1190" y="477"/>
                  <a:pt x="1171" y="484"/>
                  <a:pt x="1171" y="484"/>
                </a:cubicBezTo>
                <a:cubicBezTo>
                  <a:pt x="1079" y="475"/>
                  <a:pt x="1141" y="487"/>
                  <a:pt x="1104" y="450"/>
                </a:cubicBezTo>
                <a:cubicBezTo>
                  <a:pt x="1092" y="438"/>
                  <a:pt x="1056" y="431"/>
                  <a:pt x="1056" y="431"/>
                </a:cubicBezTo>
                <a:cubicBezTo>
                  <a:pt x="1037" y="433"/>
                  <a:pt x="1017" y="430"/>
                  <a:pt x="998" y="436"/>
                </a:cubicBezTo>
                <a:cubicBezTo>
                  <a:pt x="993" y="437"/>
                  <a:pt x="996" y="446"/>
                  <a:pt x="993" y="450"/>
                </a:cubicBezTo>
                <a:cubicBezTo>
                  <a:pt x="980" y="466"/>
                  <a:pt x="961" y="482"/>
                  <a:pt x="941" y="488"/>
                </a:cubicBezTo>
                <a:cubicBezTo>
                  <a:pt x="923" y="500"/>
                  <a:pt x="904" y="506"/>
                  <a:pt x="883" y="512"/>
                </a:cubicBezTo>
                <a:cubicBezTo>
                  <a:pt x="859" y="511"/>
                  <a:pt x="835" y="511"/>
                  <a:pt x="811" y="508"/>
                </a:cubicBezTo>
                <a:cubicBezTo>
                  <a:pt x="801" y="507"/>
                  <a:pt x="782" y="498"/>
                  <a:pt x="782" y="498"/>
                </a:cubicBezTo>
                <a:cubicBezTo>
                  <a:pt x="773" y="491"/>
                  <a:pt x="760" y="488"/>
                  <a:pt x="753" y="479"/>
                </a:cubicBezTo>
                <a:cubicBezTo>
                  <a:pt x="750" y="475"/>
                  <a:pt x="752" y="468"/>
                  <a:pt x="749" y="464"/>
                </a:cubicBezTo>
                <a:cubicBezTo>
                  <a:pt x="745" y="458"/>
                  <a:pt x="739" y="455"/>
                  <a:pt x="734" y="450"/>
                </a:cubicBezTo>
                <a:cubicBezTo>
                  <a:pt x="732" y="445"/>
                  <a:pt x="731" y="440"/>
                  <a:pt x="729" y="436"/>
                </a:cubicBezTo>
                <a:cubicBezTo>
                  <a:pt x="726" y="431"/>
                  <a:pt x="722" y="426"/>
                  <a:pt x="720" y="421"/>
                </a:cubicBezTo>
                <a:cubicBezTo>
                  <a:pt x="716" y="412"/>
                  <a:pt x="710" y="392"/>
                  <a:pt x="710" y="392"/>
                </a:cubicBezTo>
                <a:cubicBezTo>
                  <a:pt x="705" y="357"/>
                  <a:pt x="709" y="296"/>
                  <a:pt x="681" y="277"/>
                </a:cubicBezTo>
                <a:cubicBezTo>
                  <a:pt x="644" y="290"/>
                  <a:pt x="666" y="319"/>
                  <a:pt x="633" y="330"/>
                </a:cubicBezTo>
                <a:cubicBezTo>
                  <a:pt x="620" y="328"/>
                  <a:pt x="606" y="331"/>
                  <a:pt x="595" y="325"/>
                </a:cubicBezTo>
                <a:cubicBezTo>
                  <a:pt x="593" y="324"/>
                  <a:pt x="572" y="289"/>
                  <a:pt x="561" y="282"/>
                </a:cubicBezTo>
                <a:cubicBezTo>
                  <a:pt x="550" y="243"/>
                  <a:pt x="527" y="209"/>
                  <a:pt x="499" y="181"/>
                </a:cubicBezTo>
                <a:cubicBezTo>
                  <a:pt x="482" y="164"/>
                  <a:pt x="484" y="141"/>
                  <a:pt x="461" y="133"/>
                </a:cubicBezTo>
                <a:cubicBezTo>
                  <a:pt x="434" y="59"/>
                  <a:pt x="238" y="90"/>
                  <a:pt x="221" y="90"/>
                </a:cubicBezTo>
                <a:cubicBezTo>
                  <a:pt x="202" y="62"/>
                  <a:pt x="199" y="60"/>
                  <a:pt x="173" y="42"/>
                </a:cubicBezTo>
                <a:cubicBezTo>
                  <a:pt x="164" y="18"/>
                  <a:pt x="130" y="9"/>
                  <a:pt x="105" y="4"/>
                </a:cubicBezTo>
                <a:cubicBezTo>
                  <a:pt x="96" y="5"/>
                  <a:pt x="54" y="0"/>
                  <a:pt x="43" y="18"/>
                </a:cubicBezTo>
                <a:cubicBezTo>
                  <a:pt x="38" y="27"/>
                  <a:pt x="33" y="47"/>
                  <a:pt x="33" y="47"/>
                </a:cubicBezTo>
                <a:cubicBezTo>
                  <a:pt x="61" y="64"/>
                  <a:pt x="93" y="74"/>
                  <a:pt x="125" y="80"/>
                </a:cubicBezTo>
                <a:cubicBezTo>
                  <a:pt x="138" y="89"/>
                  <a:pt x="168" y="100"/>
                  <a:pt x="168" y="100"/>
                </a:cubicBezTo>
                <a:cubicBezTo>
                  <a:pt x="190" y="132"/>
                  <a:pt x="176" y="124"/>
                  <a:pt x="201" y="133"/>
                </a:cubicBezTo>
                <a:cubicBezTo>
                  <a:pt x="213" y="151"/>
                  <a:pt x="273" y="191"/>
                  <a:pt x="293" y="196"/>
                </a:cubicBezTo>
                <a:cubicBezTo>
                  <a:pt x="308" y="247"/>
                  <a:pt x="255" y="236"/>
                  <a:pt x="216" y="239"/>
                </a:cubicBezTo>
                <a:cubicBezTo>
                  <a:pt x="208" y="271"/>
                  <a:pt x="202" y="299"/>
                  <a:pt x="168" y="311"/>
                </a:cubicBezTo>
                <a:cubicBezTo>
                  <a:pt x="116" y="302"/>
                  <a:pt x="153" y="304"/>
                  <a:pt x="120" y="277"/>
                </a:cubicBezTo>
                <a:cubicBezTo>
                  <a:pt x="108" y="267"/>
                  <a:pt x="77" y="258"/>
                  <a:pt x="77" y="258"/>
                </a:cubicBezTo>
                <a:cubicBezTo>
                  <a:pt x="69" y="282"/>
                  <a:pt x="62" y="298"/>
                  <a:pt x="38" y="306"/>
                </a:cubicBezTo>
                <a:cubicBezTo>
                  <a:pt x="36" y="311"/>
                  <a:pt x="36" y="316"/>
                  <a:pt x="33" y="320"/>
                </a:cubicBezTo>
                <a:cubicBezTo>
                  <a:pt x="29" y="324"/>
                  <a:pt x="22" y="325"/>
                  <a:pt x="19" y="330"/>
                </a:cubicBezTo>
                <a:cubicBezTo>
                  <a:pt x="12" y="344"/>
                  <a:pt x="4" y="394"/>
                  <a:pt x="0" y="412"/>
                </a:cubicBezTo>
                <a:cubicBezTo>
                  <a:pt x="6" y="434"/>
                  <a:pt x="2" y="425"/>
                  <a:pt x="9" y="44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41" name="Freeform 26"/>
          <p:cNvSpPr/>
          <p:nvPr/>
        </p:nvSpPr>
        <p:spPr bwMode="auto">
          <a:xfrm>
            <a:off x="3962702" y="1013001"/>
            <a:ext cx="78619" cy="308429"/>
          </a:xfrm>
          <a:custGeom>
            <a:avLst/>
            <a:gdLst/>
            <a:ahLst/>
            <a:cxnLst>
              <a:cxn ang="0">
                <a:pos x="52" y="0"/>
              </a:cxn>
              <a:cxn ang="0">
                <a:pos x="0" y="82"/>
              </a:cxn>
              <a:cxn ang="0">
                <a:pos x="4" y="139"/>
              </a:cxn>
              <a:cxn ang="0">
                <a:pos x="14" y="173"/>
              </a:cxn>
            </a:cxnLst>
            <a:rect l="0" t="0" r="r" b="b"/>
            <a:pathLst>
              <a:path w="52" h="204">
                <a:moveTo>
                  <a:pt x="52" y="0"/>
                </a:moveTo>
                <a:cubicBezTo>
                  <a:pt x="9" y="11"/>
                  <a:pt x="10" y="43"/>
                  <a:pt x="0" y="82"/>
                </a:cubicBezTo>
                <a:cubicBezTo>
                  <a:pt x="1" y="101"/>
                  <a:pt x="1" y="120"/>
                  <a:pt x="4" y="139"/>
                </a:cubicBezTo>
                <a:cubicBezTo>
                  <a:pt x="15" y="204"/>
                  <a:pt x="14" y="152"/>
                  <a:pt x="14" y="173"/>
                </a:cubicBezTo>
              </a:path>
            </a:pathLst>
          </a:custGeom>
          <a:noFill/>
          <a:ln w="28575" cap="flat" cmpd="sng">
            <a:solidFill>
              <a:schemeClr val="tx1"/>
            </a:solidFill>
            <a:prstDash val="dashDot"/>
            <a:round/>
          </a:ln>
          <a:effectLst/>
        </p:spPr>
        <p:txBody>
          <a:bodyPr wrap="none" anchor="ctr"/>
          <a:lstStyle/>
          <a:p>
            <a:endParaRPr lang="zh-CN" altLang="en-US" sz="1715"/>
          </a:p>
        </p:txBody>
      </p:sp>
      <p:sp>
        <p:nvSpPr>
          <p:cNvPr id="42" name="Freeform 29"/>
          <p:cNvSpPr/>
          <p:nvPr/>
        </p:nvSpPr>
        <p:spPr bwMode="auto">
          <a:xfrm>
            <a:off x="6044596" y="1259441"/>
            <a:ext cx="798286" cy="991810"/>
          </a:xfrm>
          <a:custGeom>
            <a:avLst/>
            <a:gdLst/>
            <a:ahLst/>
            <a:cxnLst>
              <a:cxn ang="0">
                <a:pos x="0" y="0"/>
              </a:cxn>
              <a:cxn ang="0">
                <a:pos x="53" y="39"/>
              </a:cxn>
              <a:cxn ang="0">
                <a:pos x="115" y="48"/>
              </a:cxn>
              <a:cxn ang="0">
                <a:pos x="63" y="111"/>
              </a:cxn>
              <a:cxn ang="0">
                <a:pos x="67" y="149"/>
              </a:cxn>
              <a:cxn ang="0">
                <a:pos x="96" y="168"/>
              </a:cxn>
              <a:cxn ang="0">
                <a:pos x="168" y="207"/>
              </a:cxn>
              <a:cxn ang="0">
                <a:pos x="211" y="226"/>
              </a:cxn>
              <a:cxn ang="0">
                <a:pos x="240" y="236"/>
              </a:cxn>
              <a:cxn ang="0">
                <a:pos x="235" y="288"/>
              </a:cxn>
              <a:cxn ang="0">
                <a:pos x="211" y="437"/>
              </a:cxn>
              <a:cxn ang="0">
                <a:pos x="163" y="485"/>
              </a:cxn>
              <a:cxn ang="0">
                <a:pos x="159" y="500"/>
              </a:cxn>
              <a:cxn ang="0">
                <a:pos x="192" y="514"/>
              </a:cxn>
              <a:cxn ang="0">
                <a:pos x="307" y="548"/>
              </a:cxn>
              <a:cxn ang="0">
                <a:pos x="346" y="581"/>
              </a:cxn>
              <a:cxn ang="0">
                <a:pos x="528" y="648"/>
              </a:cxn>
            </a:cxnLst>
            <a:rect l="0" t="0" r="r" b="b"/>
            <a:pathLst>
              <a:path w="528" h="656">
                <a:moveTo>
                  <a:pt x="0" y="0"/>
                </a:moveTo>
                <a:cubicBezTo>
                  <a:pt x="22" y="7"/>
                  <a:pt x="31" y="29"/>
                  <a:pt x="53" y="39"/>
                </a:cubicBezTo>
                <a:cubicBezTo>
                  <a:pt x="68" y="46"/>
                  <a:pt x="104" y="47"/>
                  <a:pt x="115" y="48"/>
                </a:cubicBezTo>
                <a:cubicBezTo>
                  <a:pt x="92" y="56"/>
                  <a:pt x="81" y="91"/>
                  <a:pt x="63" y="111"/>
                </a:cubicBezTo>
                <a:cubicBezTo>
                  <a:pt x="64" y="124"/>
                  <a:pt x="61" y="138"/>
                  <a:pt x="67" y="149"/>
                </a:cubicBezTo>
                <a:cubicBezTo>
                  <a:pt x="73" y="159"/>
                  <a:pt x="86" y="162"/>
                  <a:pt x="96" y="168"/>
                </a:cubicBezTo>
                <a:cubicBezTo>
                  <a:pt x="119" y="183"/>
                  <a:pt x="144" y="192"/>
                  <a:pt x="168" y="207"/>
                </a:cubicBezTo>
                <a:cubicBezTo>
                  <a:pt x="187" y="219"/>
                  <a:pt x="186" y="217"/>
                  <a:pt x="211" y="226"/>
                </a:cubicBezTo>
                <a:cubicBezTo>
                  <a:pt x="221" y="229"/>
                  <a:pt x="240" y="236"/>
                  <a:pt x="240" y="236"/>
                </a:cubicBezTo>
                <a:cubicBezTo>
                  <a:pt x="255" y="257"/>
                  <a:pt x="249" y="268"/>
                  <a:pt x="235" y="288"/>
                </a:cubicBezTo>
                <a:cubicBezTo>
                  <a:pt x="240" y="332"/>
                  <a:pt x="265" y="419"/>
                  <a:pt x="211" y="437"/>
                </a:cubicBezTo>
                <a:cubicBezTo>
                  <a:pt x="201" y="453"/>
                  <a:pt x="179" y="475"/>
                  <a:pt x="163" y="485"/>
                </a:cubicBezTo>
                <a:cubicBezTo>
                  <a:pt x="162" y="490"/>
                  <a:pt x="157" y="495"/>
                  <a:pt x="159" y="500"/>
                </a:cubicBezTo>
                <a:cubicBezTo>
                  <a:pt x="163" y="509"/>
                  <a:pt x="186" y="512"/>
                  <a:pt x="192" y="514"/>
                </a:cubicBezTo>
                <a:cubicBezTo>
                  <a:pt x="230" y="526"/>
                  <a:pt x="268" y="540"/>
                  <a:pt x="307" y="548"/>
                </a:cubicBezTo>
                <a:cubicBezTo>
                  <a:pt x="324" y="558"/>
                  <a:pt x="329" y="571"/>
                  <a:pt x="346" y="581"/>
                </a:cubicBezTo>
                <a:cubicBezTo>
                  <a:pt x="391" y="656"/>
                  <a:pt x="435" y="648"/>
                  <a:pt x="528" y="64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43" name="Freeform 33"/>
          <p:cNvSpPr/>
          <p:nvPr/>
        </p:nvSpPr>
        <p:spPr bwMode="auto">
          <a:xfrm>
            <a:off x="1654024" y="1527049"/>
            <a:ext cx="952500" cy="1133929"/>
          </a:xfrm>
          <a:custGeom>
            <a:avLst/>
            <a:gdLst/>
            <a:ahLst/>
            <a:cxnLst>
              <a:cxn ang="0">
                <a:pos x="629" y="140"/>
              </a:cxn>
              <a:cxn ang="0">
                <a:pos x="624" y="121"/>
              </a:cxn>
              <a:cxn ang="0">
                <a:pos x="485" y="102"/>
              </a:cxn>
              <a:cxn ang="0">
                <a:pos x="427" y="83"/>
              </a:cxn>
              <a:cxn ang="0">
                <a:pos x="413" y="68"/>
              </a:cxn>
              <a:cxn ang="0">
                <a:pos x="399" y="63"/>
              </a:cxn>
              <a:cxn ang="0">
                <a:pos x="379" y="44"/>
              </a:cxn>
              <a:cxn ang="0">
                <a:pos x="255" y="25"/>
              </a:cxn>
              <a:cxn ang="0">
                <a:pos x="231" y="1"/>
              </a:cxn>
              <a:cxn ang="0">
                <a:pos x="159" y="20"/>
              </a:cxn>
              <a:cxn ang="0">
                <a:pos x="120" y="44"/>
              </a:cxn>
              <a:cxn ang="0">
                <a:pos x="77" y="68"/>
              </a:cxn>
              <a:cxn ang="0">
                <a:pos x="39" y="102"/>
              </a:cxn>
              <a:cxn ang="0">
                <a:pos x="19" y="150"/>
              </a:cxn>
              <a:cxn ang="0">
                <a:pos x="10" y="222"/>
              </a:cxn>
              <a:cxn ang="0">
                <a:pos x="5" y="279"/>
              </a:cxn>
              <a:cxn ang="0">
                <a:pos x="43" y="351"/>
              </a:cxn>
              <a:cxn ang="0">
                <a:pos x="53" y="366"/>
              </a:cxn>
              <a:cxn ang="0">
                <a:pos x="82" y="380"/>
              </a:cxn>
              <a:cxn ang="0">
                <a:pos x="154" y="428"/>
              </a:cxn>
              <a:cxn ang="0">
                <a:pos x="183" y="467"/>
              </a:cxn>
              <a:cxn ang="0">
                <a:pos x="245" y="543"/>
              </a:cxn>
              <a:cxn ang="0">
                <a:pos x="331" y="615"/>
              </a:cxn>
              <a:cxn ang="0">
                <a:pos x="408" y="687"/>
              </a:cxn>
              <a:cxn ang="0">
                <a:pos x="427" y="707"/>
              </a:cxn>
              <a:cxn ang="0">
                <a:pos x="456" y="711"/>
              </a:cxn>
              <a:cxn ang="0">
                <a:pos x="451" y="735"/>
              </a:cxn>
              <a:cxn ang="0">
                <a:pos x="447" y="750"/>
              </a:cxn>
            </a:cxnLst>
            <a:rect l="0" t="0" r="r" b="b"/>
            <a:pathLst>
              <a:path w="630" h="750">
                <a:moveTo>
                  <a:pt x="629" y="140"/>
                </a:moveTo>
                <a:cubicBezTo>
                  <a:pt x="627" y="134"/>
                  <a:pt x="630" y="124"/>
                  <a:pt x="624" y="121"/>
                </a:cubicBezTo>
                <a:cubicBezTo>
                  <a:pt x="608" y="111"/>
                  <a:pt x="490" y="102"/>
                  <a:pt x="485" y="102"/>
                </a:cubicBezTo>
                <a:cubicBezTo>
                  <a:pt x="464" y="98"/>
                  <a:pt x="448" y="88"/>
                  <a:pt x="427" y="83"/>
                </a:cubicBezTo>
                <a:cubicBezTo>
                  <a:pt x="422" y="78"/>
                  <a:pt x="419" y="72"/>
                  <a:pt x="413" y="68"/>
                </a:cubicBezTo>
                <a:cubicBezTo>
                  <a:pt x="409" y="65"/>
                  <a:pt x="403" y="67"/>
                  <a:pt x="399" y="63"/>
                </a:cubicBezTo>
                <a:cubicBezTo>
                  <a:pt x="374" y="38"/>
                  <a:pt x="418" y="57"/>
                  <a:pt x="379" y="44"/>
                </a:cubicBezTo>
                <a:cubicBezTo>
                  <a:pt x="367" y="3"/>
                  <a:pt x="270" y="26"/>
                  <a:pt x="255" y="25"/>
                </a:cubicBezTo>
                <a:cubicBezTo>
                  <a:pt x="229" y="20"/>
                  <a:pt x="247" y="2"/>
                  <a:pt x="231" y="1"/>
                </a:cubicBezTo>
                <a:cubicBezTo>
                  <a:pt x="215" y="0"/>
                  <a:pt x="178" y="13"/>
                  <a:pt x="159" y="20"/>
                </a:cubicBezTo>
                <a:cubicBezTo>
                  <a:pt x="147" y="38"/>
                  <a:pt x="140" y="37"/>
                  <a:pt x="120" y="44"/>
                </a:cubicBezTo>
                <a:cubicBezTo>
                  <a:pt x="107" y="53"/>
                  <a:pt x="92" y="62"/>
                  <a:pt x="77" y="68"/>
                </a:cubicBezTo>
                <a:cubicBezTo>
                  <a:pt x="68" y="72"/>
                  <a:pt x="39" y="102"/>
                  <a:pt x="39" y="102"/>
                </a:cubicBezTo>
                <a:cubicBezTo>
                  <a:pt x="0" y="141"/>
                  <a:pt x="46" y="110"/>
                  <a:pt x="19" y="150"/>
                </a:cubicBezTo>
                <a:cubicBezTo>
                  <a:pt x="7" y="175"/>
                  <a:pt x="12" y="201"/>
                  <a:pt x="10" y="222"/>
                </a:cubicBezTo>
                <a:cubicBezTo>
                  <a:pt x="8" y="243"/>
                  <a:pt x="0" y="258"/>
                  <a:pt x="5" y="279"/>
                </a:cubicBezTo>
                <a:cubicBezTo>
                  <a:pt x="16" y="313"/>
                  <a:pt x="20" y="332"/>
                  <a:pt x="43" y="351"/>
                </a:cubicBezTo>
                <a:cubicBezTo>
                  <a:pt x="48" y="355"/>
                  <a:pt x="48" y="362"/>
                  <a:pt x="53" y="366"/>
                </a:cubicBezTo>
                <a:cubicBezTo>
                  <a:pt x="61" y="373"/>
                  <a:pt x="73" y="374"/>
                  <a:pt x="82" y="380"/>
                </a:cubicBezTo>
                <a:cubicBezTo>
                  <a:pt x="106" y="396"/>
                  <a:pt x="129" y="413"/>
                  <a:pt x="154" y="428"/>
                </a:cubicBezTo>
                <a:cubicBezTo>
                  <a:pt x="164" y="445"/>
                  <a:pt x="177" y="448"/>
                  <a:pt x="183" y="467"/>
                </a:cubicBezTo>
                <a:cubicBezTo>
                  <a:pt x="189" y="511"/>
                  <a:pt x="203" y="531"/>
                  <a:pt x="245" y="543"/>
                </a:cubicBezTo>
                <a:cubicBezTo>
                  <a:pt x="274" y="566"/>
                  <a:pt x="299" y="594"/>
                  <a:pt x="331" y="615"/>
                </a:cubicBezTo>
                <a:cubicBezTo>
                  <a:pt x="346" y="661"/>
                  <a:pt x="377" y="655"/>
                  <a:pt x="408" y="687"/>
                </a:cubicBezTo>
                <a:cubicBezTo>
                  <a:pt x="414" y="694"/>
                  <a:pt x="419" y="703"/>
                  <a:pt x="427" y="707"/>
                </a:cubicBezTo>
                <a:cubicBezTo>
                  <a:pt x="436" y="711"/>
                  <a:pt x="446" y="710"/>
                  <a:pt x="456" y="711"/>
                </a:cubicBezTo>
                <a:cubicBezTo>
                  <a:pt x="454" y="719"/>
                  <a:pt x="453" y="727"/>
                  <a:pt x="451" y="735"/>
                </a:cubicBezTo>
                <a:cubicBezTo>
                  <a:pt x="450" y="740"/>
                  <a:pt x="447" y="750"/>
                  <a:pt x="447" y="750"/>
                </a:cubicBezTo>
              </a:path>
            </a:pathLst>
          </a:custGeom>
          <a:noFill/>
          <a:ln w="38100" cmpd="sng">
            <a:solidFill>
              <a:srgbClr val="99CC00"/>
            </a:solidFill>
            <a:round/>
          </a:ln>
          <a:effectLst/>
        </p:spPr>
        <p:txBody>
          <a:bodyPr wrap="none" anchor="ctr"/>
          <a:lstStyle/>
          <a:p>
            <a:endParaRPr lang="zh-CN" altLang="en-US" sz="1715"/>
          </a:p>
        </p:txBody>
      </p:sp>
      <p:sp>
        <p:nvSpPr>
          <p:cNvPr id="44" name="Freeform 34"/>
          <p:cNvSpPr/>
          <p:nvPr/>
        </p:nvSpPr>
        <p:spPr bwMode="auto">
          <a:xfrm>
            <a:off x="1719036" y="2450822"/>
            <a:ext cx="583595" cy="254000"/>
          </a:xfrm>
          <a:custGeom>
            <a:avLst/>
            <a:gdLst/>
            <a:ahLst/>
            <a:cxnLst>
              <a:cxn ang="0">
                <a:pos x="386" y="142"/>
              </a:cxn>
              <a:cxn ang="0">
                <a:pos x="308" y="163"/>
              </a:cxn>
              <a:cxn ang="0">
                <a:pos x="303" y="148"/>
              </a:cxn>
              <a:cxn ang="0">
                <a:pos x="293" y="134"/>
              </a:cxn>
              <a:cxn ang="0">
                <a:pos x="236" y="72"/>
              </a:cxn>
              <a:cxn ang="0">
                <a:pos x="173" y="48"/>
              </a:cxn>
              <a:cxn ang="0">
                <a:pos x="144" y="38"/>
              </a:cxn>
              <a:cxn ang="0">
                <a:pos x="130" y="24"/>
              </a:cxn>
              <a:cxn ang="0">
                <a:pos x="101" y="14"/>
              </a:cxn>
              <a:cxn ang="0">
                <a:pos x="44" y="24"/>
              </a:cxn>
              <a:cxn ang="0">
                <a:pos x="0" y="0"/>
              </a:cxn>
            </a:cxnLst>
            <a:rect l="0" t="0" r="r" b="b"/>
            <a:pathLst>
              <a:path w="386" h="168">
                <a:moveTo>
                  <a:pt x="386" y="142"/>
                </a:moveTo>
                <a:cubicBezTo>
                  <a:pt x="375" y="140"/>
                  <a:pt x="318" y="168"/>
                  <a:pt x="308" y="163"/>
                </a:cubicBezTo>
                <a:cubicBezTo>
                  <a:pt x="303" y="161"/>
                  <a:pt x="305" y="153"/>
                  <a:pt x="303" y="148"/>
                </a:cubicBezTo>
                <a:cubicBezTo>
                  <a:pt x="300" y="143"/>
                  <a:pt x="296" y="139"/>
                  <a:pt x="293" y="134"/>
                </a:cubicBezTo>
                <a:cubicBezTo>
                  <a:pt x="270" y="100"/>
                  <a:pt x="268" y="94"/>
                  <a:pt x="236" y="72"/>
                </a:cubicBezTo>
                <a:cubicBezTo>
                  <a:pt x="215" y="58"/>
                  <a:pt x="199" y="55"/>
                  <a:pt x="173" y="48"/>
                </a:cubicBezTo>
                <a:cubicBezTo>
                  <a:pt x="163" y="45"/>
                  <a:pt x="144" y="38"/>
                  <a:pt x="144" y="38"/>
                </a:cubicBezTo>
                <a:cubicBezTo>
                  <a:pt x="139" y="33"/>
                  <a:pt x="136" y="27"/>
                  <a:pt x="130" y="24"/>
                </a:cubicBezTo>
                <a:cubicBezTo>
                  <a:pt x="121" y="19"/>
                  <a:pt x="101" y="14"/>
                  <a:pt x="101" y="14"/>
                </a:cubicBezTo>
                <a:cubicBezTo>
                  <a:pt x="72" y="35"/>
                  <a:pt x="76" y="33"/>
                  <a:pt x="44" y="24"/>
                </a:cubicBezTo>
                <a:cubicBezTo>
                  <a:pt x="37" y="3"/>
                  <a:pt x="21" y="0"/>
                  <a:pt x="0" y="0"/>
                </a:cubicBezTo>
              </a:path>
            </a:pathLst>
          </a:custGeom>
          <a:noFill/>
          <a:ln w="28575" cmpd="sng">
            <a:solidFill>
              <a:srgbClr val="99CC00"/>
            </a:solidFill>
            <a:round/>
          </a:ln>
          <a:effectLst/>
        </p:spPr>
        <p:txBody>
          <a:bodyPr wrap="none" anchor="ctr"/>
          <a:lstStyle/>
          <a:p>
            <a:endParaRPr lang="zh-CN" altLang="en-US" sz="1715"/>
          </a:p>
        </p:txBody>
      </p:sp>
      <p:sp>
        <p:nvSpPr>
          <p:cNvPr id="45" name="Freeform 35"/>
          <p:cNvSpPr/>
          <p:nvPr/>
        </p:nvSpPr>
        <p:spPr bwMode="auto">
          <a:xfrm>
            <a:off x="1378858" y="2435703"/>
            <a:ext cx="355297" cy="130024"/>
          </a:xfrm>
          <a:custGeom>
            <a:avLst/>
            <a:gdLst/>
            <a:ahLst/>
            <a:cxnLst>
              <a:cxn ang="0">
                <a:pos x="235" y="5"/>
              </a:cxn>
              <a:cxn ang="0">
                <a:pos x="201" y="19"/>
              </a:cxn>
              <a:cxn ang="0">
                <a:pos x="173" y="38"/>
              </a:cxn>
              <a:cxn ang="0">
                <a:pos x="163" y="53"/>
              </a:cxn>
              <a:cxn ang="0">
                <a:pos x="149" y="62"/>
              </a:cxn>
              <a:cxn ang="0">
                <a:pos x="129" y="82"/>
              </a:cxn>
              <a:cxn ang="0">
                <a:pos x="96" y="77"/>
              </a:cxn>
              <a:cxn ang="0">
                <a:pos x="77" y="34"/>
              </a:cxn>
              <a:cxn ang="0">
                <a:pos x="0" y="0"/>
              </a:cxn>
            </a:cxnLst>
            <a:rect l="0" t="0" r="r" b="b"/>
            <a:pathLst>
              <a:path w="235" h="86">
                <a:moveTo>
                  <a:pt x="235" y="5"/>
                </a:moveTo>
                <a:cubicBezTo>
                  <a:pt x="228" y="7"/>
                  <a:pt x="207" y="16"/>
                  <a:pt x="201" y="19"/>
                </a:cubicBezTo>
                <a:cubicBezTo>
                  <a:pt x="191" y="24"/>
                  <a:pt x="173" y="38"/>
                  <a:pt x="173" y="38"/>
                </a:cubicBezTo>
                <a:cubicBezTo>
                  <a:pt x="170" y="43"/>
                  <a:pt x="167" y="49"/>
                  <a:pt x="163" y="53"/>
                </a:cubicBezTo>
                <a:cubicBezTo>
                  <a:pt x="159" y="57"/>
                  <a:pt x="152" y="58"/>
                  <a:pt x="149" y="62"/>
                </a:cubicBezTo>
                <a:cubicBezTo>
                  <a:pt x="130" y="86"/>
                  <a:pt x="161" y="71"/>
                  <a:pt x="129" y="82"/>
                </a:cubicBezTo>
                <a:cubicBezTo>
                  <a:pt x="118" y="80"/>
                  <a:pt x="105" y="84"/>
                  <a:pt x="96" y="77"/>
                </a:cubicBezTo>
                <a:cubicBezTo>
                  <a:pt x="84" y="67"/>
                  <a:pt x="89" y="44"/>
                  <a:pt x="77" y="34"/>
                </a:cubicBezTo>
                <a:cubicBezTo>
                  <a:pt x="59" y="18"/>
                  <a:pt x="25" y="0"/>
                  <a:pt x="0" y="0"/>
                </a:cubicBezTo>
              </a:path>
            </a:pathLst>
          </a:custGeom>
          <a:noFill/>
          <a:ln w="12700" cmpd="sng">
            <a:solidFill>
              <a:srgbClr val="99CC00"/>
            </a:solidFill>
            <a:round/>
          </a:ln>
          <a:effectLst/>
        </p:spPr>
        <p:txBody>
          <a:bodyPr wrap="none" anchor="ctr"/>
          <a:lstStyle/>
          <a:p>
            <a:endParaRPr lang="zh-CN" altLang="en-US" sz="1715"/>
          </a:p>
        </p:txBody>
      </p:sp>
      <p:sp>
        <p:nvSpPr>
          <p:cNvPr id="46" name="Freeform 36"/>
          <p:cNvSpPr/>
          <p:nvPr/>
        </p:nvSpPr>
        <p:spPr bwMode="auto">
          <a:xfrm>
            <a:off x="1247321" y="2189263"/>
            <a:ext cx="152703" cy="257024"/>
          </a:xfrm>
          <a:custGeom>
            <a:avLst/>
            <a:gdLst/>
            <a:ahLst/>
            <a:cxnLst>
              <a:cxn ang="0">
                <a:pos x="101" y="168"/>
              </a:cxn>
              <a:cxn ang="0">
                <a:pos x="44" y="153"/>
              </a:cxn>
              <a:cxn ang="0">
                <a:pos x="24" y="125"/>
              </a:cxn>
              <a:cxn ang="0">
                <a:pos x="0" y="0"/>
              </a:cxn>
            </a:cxnLst>
            <a:rect l="0" t="0" r="r" b="b"/>
            <a:pathLst>
              <a:path w="101" h="170">
                <a:moveTo>
                  <a:pt x="101" y="168"/>
                </a:moveTo>
                <a:cubicBezTo>
                  <a:pt x="78" y="165"/>
                  <a:pt x="59" y="170"/>
                  <a:pt x="44" y="153"/>
                </a:cubicBezTo>
                <a:cubicBezTo>
                  <a:pt x="36" y="144"/>
                  <a:pt x="24" y="125"/>
                  <a:pt x="24" y="125"/>
                </a:cubicBezTo>
                <a:cubicBezTo>
                  <a:pt x="15" y="90"/>
                  <a:pt x="27" y="13"/>
                  <a:pt x="0" y="0"/>
                </a:cubicBezTo>
              </a:path>
            </a:pathLst>
          </a:custGeom>
          <a:noFill/>
          <a:ln w="9525" cmpd="sng">
            <a:solidFill>
              <a:srgbClr val="99CC00"/>
            </a:solidFill>
            <a:round/>
          </a:ln>
          <a:effectLst/>
        </p:spPr>
        <p:txBody>
          <a:bodyPr wrap="none" anchor="ctr"/>
          <a:lstStyle/>
          <a:p>
            <a:endParaRPr lang="zh-CN" altLang="en-US" sz="1715"/>
          </a:p>
        </p:txBody>
      </p:sp>
      <p:sp>
        <p:nvSpPr>
          <p:cNvPr id="47" name="Freeform 37"/>
          <p:cNvSpPr/>
          <p:nvPr/>
        </p:nvSpPr>
        <p:spPr bwMode="auto">
          <a:xfrm>
            <a:off x="928310" y="1826406"/>
            <a:ext cx="326571" cy="355297"/>
          </a:xfrm>
          <a:custGeom>
            <a:avLst/>
            <a:gdLst/>
            <a:ahLst/>
            <a:cxnLst>
              <a:cxn ang="0">
                <a:pos x="216" y="235"/>
              </a:cxn>
              <a:cxn ang="0">
                <a:pos x="115" y="182"/>
              </a:cxn>
              <a:cxn ang="0">
                <a:pos x="77" y="96"/>
              </a:cxn>
              <a:cxn ang="0">
                <a:pos x="53" y="57"/>
              </a:cxn>
              <a:cxn ang="0">
                <a:pos x="0" y="0"/>
              </a:cxn>
            </a:cxnLst>
            <a:rect l="0" t="0" r="r" b="b"/>
            <a:pathLst>
              <a:path w="216" h="235">
                <a:moveTo>
                  <a:pt x="216" y="235"/>
                </a:moveTo>
                <a:cubicBezTo>
                  <a:pt x="183" y="212"/>
                  <a:pt x="142" y="215"/>
                  <a:pt x="115" y="182"/>
                </a:cubicBezTo>
                <a:cubicBezTo>
                  <a:pt x="95" y="157"/>
                  <a:pt x="95" y="122"/>
                  <a:pt x="77" y="96"/>
                </a:cubicBezTo>
                <a:cubicBezTo>
                  <a:pt x="65" y="62"/>
                  <a:pt x="75" y="73"/>
                  <a:pt x="53" y="57"/>
                </a:cubicBezTo>
                <a:cubicBezTo>
                  <a:pt x="44" y="32"/>
                  <a:pt x="24" y="12"/>
                  <a:pt x="0" y="0"/>
                </a:cubicBezTo>
              </a:path>
            </a:pathLst>
          </a:custGeom>
          <a:noFill/>
          <a:ln w="6350" cmpd="sng">
            <a:solidFill>
              <a:srgbClr val="99CC00"/>
            </a:solidFill>
            <a:round/>
          </a:ln>
          <a:effectLst/>
        </p:spPr>
        <p:txBody>
          <a:bodyPr wrap="none" anchor="ctr"/>
          <a:lstStyle/>
          <a:p>
            <a:endParaRPr lang="zh-CN" altLang="en-US" sz="1715"/>
          </a:p>
        </p:txBody>
      </p:sp>
      <p:sp>
        <p:nvSpPr>
          <p:cNvPr id="48" name="Freeform 38"/>
          <p:cNvSpPr/>
          <p:nvPr/>
        </p:nvSpPr>
        <p:spPr bwMode="auto">
          <a:xfrm>
            <a:off x="842131" y="3110012"/>
            <a:ext cx="7706179" cy="2741084"/>
          </a:xfrm>
          <a:custGeom>
            <a:avLst/>
            <a:gdLst/>
            <a:ahLst/>
            <a:cxnLst>
              <a:cxn ang="0">
                <a:pos x="4857" y="44"/>
              </a:cxn>
              <a:cxn ang="0">
                <a:pos x="4742" y="20"/>
              </a:cxn>
              <a:cxn ang="0">
                <a:pos x="4512" y="178"/>
              </a:cxn>
              <a:cxn ang="0">
                <a:pos x="4444" y="269"/>
              </a:cxn>
              <a:cxn ang="0">
                <a:pos x="4315" y="456"/>
              </a:cxn>
              <a:cxn ang="0">
                <a:pos x="4185" y="615"/>
              </a:cxn>
              <a:cxn ang="0">
                <a:pos x="4108" y="692"/>
              </a:cxn>
              <a:cxn ang="0">
                <a:pos x="3926" y="759"/>
              </a:cxn>
              <a:cxn ang="0">
                <a:pos x="3840" y="653"/>
              </a:cxn>
              <a:cxn ang="0">
                <a:pos x="3696" y="538"/>
              </a:cxn>
              <a:cxn ang="0">
                <a:pos x="3600" y="576"/>
              </a:cxn>
              <a:cxn ang="0">
                <a:pos x="3556" y="716"/>
              </a:cxn>
              <a:cxn ang="0">
                <a:pos x="3408" y="807"/>
              </a:cxn>
              <a:cxn ang="0">
                <a:pos x="3321" y="855"/>
              </a:cxn>
              <a:cxn ang="0">
                <a:pos x="3177" y="730"/>
              </a:cxn>
              <a:cxn ang="0">
                <a:pos x="3091" y="653"/>
              </a:cxn>
              <a:cxn ang="0">
                <a:pos x="2860" y="500"/>
              </a:cxn>
              <a:cxn ang="0">
                <a:pos x="2726" y="432"/>
              </a:cxn>
              <a:cxn ang="0">
                <a:pos x="2284" y="500"/>
              </a:cxn>
              <a:cxn ang="0">
                <a:pos x="2164" y="672"/>
              </a:cxn>
              <a:cxn ang="0">
                <a:pos x="2035" y="788"/>
              </a:cxn>
              <a:cxn ang="0">
                <a:pos x="1804" y="884"/>
              </a:cxn>
              <a:cxn ang="0">
                <a:pos x="1737" y="951"/>
              </a:cxn>
              <a:cxn ang="0">
                <a:pos x="1579" y="1042"/>
              </a:cxn>
              <a:cxn ang="0">
                <a:pos x="1430" y="1044"/>
              </a:cxn>
              <a:cxn ang="0">
                <a:pos x="1228" y="1076"/>
              </a:cxn>
              <a:cxn ang="0">
                <a:pos x="1204" y="1157"/>
              </a:cxn>
              <a:cxn ang="0">
                <a:pos x="1106" y="1289"/>
              </a:cxn>
              <a:cxn ang="0">
                <a:pos x="988" y="1412"/>
              </a:cxn>
              <a:cxn ang="0">
                <a:pos x="984" y="1553"/>
              </a:cxn>
              <a:cxn ang="0">
                <a:pos x="842" y="1702"/>
              </a:cxn>
              <a:cxn ang="0">
                <a:pos x="746" y="1788"/>
              </a:cxn>
              <a:cxn ang="0">
                <a:pos x="700" y="1623"/>
              </a:cxn>
              <a:cxn ang="0">
                <a:pos x="501" y="1702"/>
              </a:cxn>
              <a:cxn ang="0">
                <a:pos x="364" y="1661"/>
              </a:cxn>
              <a:cxn ang="0">
                <a:pos x="417" y="1431"/>
              </a:cxn>
              <a:cxn ang="0">
                <a:pos x="259" y="1450"/>
              </a:cxn>
              <a:cxn ang="0">
                <a:pos x="144" y="1133"/>
              </a:cxn>
              <a:cxn ang="0">
                <a:pos x="163" y="816"/>
              </a:cxn>
              <a:cxn ang="0">
                <a:pos x="124" y="605"/>
              </a:cxn>
              <a:cxn ang="0">
                <a:pos x="163" y="442"/>
              </a:cxn>
              <a:cxn ang="0">
                <a:pos x="124" y="394"/>
              </a:cxn>
              <a:cxn ang="0">
                <a:pos x="96" y="308"/>
              </a:cxn>
              <a:cxn ang="0">
                <a:pos x="134" y="269"/>
              </a:cxn>
              <a:cxn ang="0">
                <a:pos x="105" y="96"/>
              </a:cxn>
              <a:cxn ang="0">
                <a:pos x="19" y="39"/>
              </a:cxn>
            </a:cxnLst>
            <a:rect l="0" t="0" r="r" b="b"/>
            <a:pathLst>
              <a:path w="5097" h="1813">
                <a:moveTo>
                  <a:pt x="5097" y="106"/>
                </a:moveTo>
                <a:cubicBezTo>
                  <a:pt x="5010" y="49"/>
                  <a:pt x="4970" y="51"/>
                  <a:pt x="4857" y="44"/>
                </a:cubicBezTo>
                <a:cubicBezTo>
                  <a:pt x="4838" y="38"/>
                  <a:pt x="4819" y="16"/>
                  <a:pt x="4800" y="10"/>
                </a:cubicBezTo>
                <a:cubicBezTo>
                  <a:pt x="4790" y="7"/>
                  <a:pt x="4742" y="20"/>
                  <a:pt x="4742" y="20"/>
                </a:cubicBezTo>
                <a:cubicBezTo>
                  <a:pt x="4707" y="26"/>
                  <a:pt x="4598" y="42"/>
                  <a:pt x="4560" y="68"/>
                </a:cubicBezTo>
                <a:cubicBezTo>
                  <a:pt x="4550" y="91"/>
                  <a:pt x="4526" y="149"/>
                  <a:pt x="4512" y="178"/>
                </a:cubicBezTo>
                <a:cubicBezTo>
                  <a:pt x="4478" y="284"/>
                  <a:pt x="4520" y="148"/>
                  <a:pt x="4473" y="240"/>
                </a:cubicBezTo>
                <a:cubicBezTo>
                  <a:pt x="4464" y="258"/>
                  <a:pt x="4451" y="250"/>
                  <a:pt x="4444" y="269"/>
                </a:cubicBezTo>
                <a:cubicBezTo>
                  <a:pt x="4437" y="290"/>
                  <a:pt x="4412" y="311"/>
                  <a:pt x="4396" y="327"/>
                </a:cubicBezTo>
                <a:cubicBezTo>
                  <a:pt x="4361" y="362"/>
                  <a:pt x="4351" y="421"/>
                  <a:pt x="4315" y="456"/>
                </a:cubicBezTo>
                <a:cubicBezTo>
                  <a:pt x="4301" y="500"/>
                  <a:pt x="4258" y="500"/>
                  <a:pt x="4233" y="538"/>
                </a:cubicBezTo>
                <a:cubicBezTo>
                  <a:pt x="4223" y="571"/>
                  <a:pt x="4204" y="586"/>
                  <a:pt x="4185" y="615"/>
                </a:cubicBezTo>
                <a:cubicBezTo>
                  <a:pt x="4162" y="690"/>
                  <a:pt x="4197" y="604"/>
                  <a:pt x="4147" y="653"/>
                </a:cubicBezTo>
                <a:cubicBezTo>
                  <a:pt x="4093" y="706"/>
                  <a:pt x="4187" y="665"/>
                  <a:pt x="4108" y="692"/>
                </a:cubicBezTo>
                <a:cubicBezTo>
                  <a:pt x="4081" y="732"/>
                  <a:pt x="4058" y="754"/>
                  <a:pt x="4012" y="768"/>
                </a:cubicBezTo>
                <a:cubicBezTo>
                  <a:pt x="3983" y="765"/>
                  <a:pt x="3953" y="768"/>
                  <a:pt x="3926" y="759"/>
                </a:cubicBezTo>
                <a:cubicBezTo>
                  <a:pt x="3888" y="746"/>
                  <a:pt x="3887" y="697"/>
                  <a:pt x="3868" y="672"/>
                </a:cubicBezTo>
                <a:cubicBezTo>
                  <a:pt x="3861" y="663"/>
                  <a:pt x="3849" y="659"/>
                  <a:pt x="3840" y="653"/>
                </a:cubicBezTo>
                <a:cubicBezTo>
                  <a:pt x="3827" y="615"/>
                  <a:pt x="3821" y="599"/>
                  <a:pt x="3782" y="586"/>
                </a:cubicBezTo>
                <a:cubicBezTo>
                  <a:pt x="3754" y="544"/>
                  <a:pt x="3744" y="551"/>
                  <a:pt x="3696" y="538"/>
                </a:cubicBezTo>
                <a:cubicBezTo>
                  <a:pt x="3667" y="541"/>
                  <a:pt x="3636" y="537"/>
                  <a:pt x="3609" y="548"/>
                </a:cubicBezTo>
                <a:cubicBezTo>
                  <a:pt x="3600" y="552"/>
                  <a:pt x="3605" y="568"/>
                  <a:pt x="3600" y="576"/>
                </a:cubicBezTo>
                <a:cubicBezTo>
                  <a:pt x="3591" y="591"/>
                  <a:pt x="3555" y="625"/>
                  <a:pt x="3542" y="634"/>
                </a:cubicBezTo>
                <a:cubicBezTo>
                  <a:pt x="3532" y="662"/>
                  <a:pt x="3569" y="690"/>
                  <a:pt x="3556" y="716"/>
                </a:cubicBezTo>
                <a:cubicBezTo>
                  <a:pt x="3552" y="723"/>
                  <a:pt x="3465" y="751"/>
                  <a:pt x="3456" y="759"/>
                </a:cubicBezTo>
                <a:cubicBezTo>
                  <a:pt x="3439" y="774"/>
                  <a:pt x="3424" y="791"/>
                  <a:pt x="3408" y="807"/>
                </a:cubicBezTo>
                <a:cubicBezTo>
                  <a:pt x="3401" y="813"/>
                  <a:pt x="3388" y="826"/>
                  <a:pt x="3388" y="826"/>
                </a:cubicBezTo>
                <a:cubicBezTo>
                  <a:pt x="3373" y="875"/>
                  <a:pt x="3366" y="885"/>
                  <a:pt x="3321" y="855"/>
                </a:cubicBezTo>
                <a:cubicBezTo>
                  <a:pt x="3295" y="815"/>
                  <a:pt x="3260" y="794"/>
                  <a:pt x="3216" y="778"/>
                </a:cubicBezTo>
                <a:cubicBezTo>
                  <a:pt x="3190" y="702"/>
                  <a:pt x="3229" y="795"/>
                  <a:pt x="3177" y="730"/>
                </a:cubicBezTo>
                <a:cubicBezTo>
                  <a:pt x="3171" y="722"/>
                  <a:pt x="3173" y="710"/>
                  <a:pt x="3168" y="701"/>
                </a:cubicBezTo>
                <a:cubicBezTo>
                  <a:pt x="3152" y="675"/>
                  <a:pt x="3118" y="662"/>
                  <a:pt x="3091" y="653"/>
                </a:cubicBezTo>
                <a:cubicBezTo>
                  <a:pt x="3035" y="597"/>
                  <a:pt x="3019" y="619"/>
                  <a:pt x="2947" y="634"/>
                </a:cubicBezTo>
                <a:cubicBezTo>
                  <a:pt x="2936" y="543"/>
                  <a:pt x="2945" y="526"/>
                  <a:pt x="2860" y="500"/>
                </a:cubicBezTo>
                <a:cubicBezTo>
                  <a:pt x="2840" y="479"/>
                  <a:pt x="2811" y="464"/>
                  <a:pt x="2784" y="452"/>
                </a:cubicBezTo>
                <a:cubicBezTo>
                  <a:pt x="2765" y="444"/>
                  <a:pt x="2726" y="432"/>
                  <a:pt x="2726" y="432"/>
                </a:cubicBezTo>
                <a:cubicBezTo>
                  <a:pt x="2606" y="441"/>
                  <a:pt x="2491" y="461"/>
                  <a:pt x="2371" y="471"/>
                </a:cubicBezTo>
                <a:cubicBezTo>
                  <a:pt x="2342" y="480"/>
                  <a:pt x="2284" y="500"/>
                  <a:pt x="2284" y="500"/>
                </a:cubicBezTo>
                <a:cubicBezTo>
                  <a:pt x="2261" y="534"/>
                  <a:pt x="2263" y="582"/>
                  <a:pt x="2227" y="605"/>
                </a:cubicBezTo>
                <a:cubicBezTo>
                  <a:pt x="2183" y="673"/>
                  <a:pt x="2212" y="640"/>
                  <a:pt x="2164" y="672"/>
                </a:cubicBezTo>
                <a:cubicBezTo>
                  <a:pt x="2142" y="739"/>
                  <a:pt x="2174" y="727"/>
                  <a:pt x="2126" y="744"/>
                </a:cubicBezTo>
                <a:cubicBezTo>
                  <a:pt x="2097" y="788"/>
                  <a:pt x="2068" y="753"/>
                  <a:pt x="2035" y="788"/>
                </a:cubicBezTo>
                <a:cubicBezTo>
                  <a:pt x="2020" y="831"/>
                  <a:pt x="2028" y="832"/>
                  <a:pt x="1982" y="816"/>
                </a:cubicBezTo>
                <a:cubicBezTo>
                  <a:pt x="1910" y="840"/>
                  <a:pt x="1863" y="864"/>
                  <a:pt x="1804" y="884"/>
                </a:cubicBezTo>
                <a:cubicBezTo>
                  <a:pt x="1748" y="966"/>
                  <a:pt x="1824" y="867"/>
                  <a:pt x="1756" y="922"/>
                </a:cubicBezTo>
                <a:cubicBezTo>
                  <a:pt x="1747" y="929"/>
                  <a:pt x="1746" y="943"/>
                  <a:pt x="1737" y="951"/>
                </a:cubicBezTo>
                <a:cubicBezTo>
                  <a:pt x="1688" y="994"/>
                  <a:pt x="1655" y="998"/>
                  <a:pt x="1593" y="1008"/>
                </a:cubicBezTo>
                <a:cubicBezTo>
                  <a:pt x="1571" y="1023"/>
                  <a:pt x="1592" y="1032"/>
                  <a:pt x="1579" y="1042"/>
                </a:cubicBezTo>
                <a:cubicBezTo>
                  <a:pt x="1566" y="1052"/>
                  <a:pt x="1539" y="1066"/>
                  <a:pt x="1514" y="1066"/>
                </a:cubicBezTo>
                <a:cubicBezTo>
                  <a:pt x="1503" y="1069"/>
                  <a:pt x="1439" y="1037"/>
                  <a:pt x="1430" y="1044"/>
                </a:cubicBezTo>
                <a:cubicBezTo>
                  <a:pt x="1422" y="1050"/>
                  <a:pt x="1382" y="1073"/>
                  <a:pt x="1372" y="1076"/>
                </a:cubicBezTo>
                <a:cubicBezTo>
                  <a:pt x="1369" y="1076"/>
                  <a:pt x="1257" y="1053"/>
                  <a:pt x="1228" y="1076"/>
                </a:cubicBezTo>
                <a:cubicBezTo>
                  <a:pt x="1220" y="1082"/>
                  <a:pt x="1225" y="1096"/>
                  <a:pt x="1219" y="1104"/>
                </a:cubicBezTo>
                <a:cubicBezTo>
                  <a:pt x="1198" y="1133"/>
                  <a:pt x="1231" y="1138"/>
                  <a:pt x="1204" y="1157"/>
                </a:cubicBezTo>
                <a:cubicBezTo>
                  <a:pt x="1180" y="1227"/>
                  <a:pt x="1142" y="1149"/>
                  <a:pt x="1106" y="1220"/>
                </a:cubicBezTo>
                <a:cubicBezTo>
                  <a:pt x="1097" y="1238"/>
                  <a:pt x="1116" y="1272"/>
                  <a:pt x="1106" y="1289"/>
                </a:cubicBezTo>
                <a:cubicBezTo>
                  <a:pt x="1092" y="1312"/>
                  <a:pt x="1079" y="1333"/>
                  <a:pt x="1058" y="1347"/>
                </a:cubicBezTo>
                <a:cubicBezTo>
                  <a:pt x="1032" y="1386"/>
                  <a:pt x="1026" y="1386"/>
                  <a:pt x="988" y="1412"/>
                </a:cubicBezTo>
                <a:cubicBezTo>
                  <a:pt x="974" y="1439"/>
                  <a:pt x="982" y="1465"/>
                  <a:pt x="981" y="1488"/>
                </a:cubicBezTo>
                <a:cubicBezTo>
                  <a:pt x="980" y="1511"/>
                  <a:pt x="996" y="1513"/>
                  <a:pt x="984" y="1553"/>
                </a:cubicBezTo>
                <a:cubicBezTo>
                  <a:pt x="959" y="1628"/>
                  <a:pt x="966" y="1709"/>
                  <a:pt x="907" y="1726"/>
                </a:cubicBezTo>
                <a:cubicBezTo>
                  <a:pt x="889" y="1744"/>
                  <a:pt x="864" y="1708"/>
                  <a:pt x="842" y="1702"/>
                </a:cubicBezTo>
                <a:cubicBezTo>
                  <a:pt x="821" y="1706"/>
                  <a:pt x="796" y="1738"/>
                  <a:pt x="780" y="1752"/>
                </a:cubicBezTo>
                <a:cubicBezTo>
                  <a:pt x="763" y="1763"/>
                  <a:pt x="756" y="1782"/>
                  <a:pt x="746" y="1788"/>
                </a:cubicBezTo>
                <a:cubicBezTo>
                  <a:pt x="736" y="1794"/>
                  <a:pt x="728" y="1813"/>
                  <a:pt x="720" y="1786"/>
                </a:cubicBezTo>
                <a:cubicBezTo>
                  <a:pt x="702" y="1734"/>
                  <a:pt x="733" y="1666"/>
                  <a:pt x="700" y="1623"/>
                </a:cubicBezTo>
                <a:cubicBezTo>
                  <a:pt x="682" y="1600"/>
                  <a:pt x="643" y="1629"/>
                  <a:pt x="614" y="1632"/>
                </a:cubicBezTo>
                <a:cubicBezTo>
                  <a:pt x="578" y="1670"/>
                  <a:pt x="547" y="1676"/>
                  <a:pt x="501" y="1702"/>
                </a:cubicBezTo>
                <a:cubicBezTo>
                  <a:pt x="476" y="1710"/>
                  <a:pt x="486" y="1719"/>
                  <a:pt x="463" y="1712"/>
                </a:cubicBezTo>
                <a:cubicBezTo>
                  <a:pt x="440" y="1705"/>
                  <a:pt x="379" y="1697"/>
                  <a:pt x="364" y="1661"/>
                </a:cubicBezTo>
                <a:cubicBezTo>
                  <a:pt x="348" y="1608"/>
                  <a:pt x="366" y="1552"/>
                  <a:pt x="372" y="1498"/>
                </a:cubicBezTo>
                <a:cubicBezTo>
                  <a:pt x="376" y="1456"/>
                  <a:pt x="407" y="1476"/>
                  <a:pt x="417" y="1431"/>
                </a:cubicBezTo>
                <a:cubicBezTo>
                  <a:pt x="427" y="1386"/>
                  <a:pt x="458" y="1226"/>
                  <a:pt x="432" y="1229"/>
                </a:cubicBezTo>
                <a:cubicBezTo>
                  <a:pt x="406" y="1232"/>
                  <a:pt x="297" y="1442"/>
                  <a:pt x="259" y="1450"/>
                </a:cubicBezTo>
                <a:cubicBezTo>
                  <a:pt x="205" y="1396"/>
                  <a:pt x="215" y="1363"/>
                  <a:pt x="201" y="1277"/>
                </a:cubicBezTo>
                <a:cubicBezTo>
                  <a:pt x="193" y="1230"/>
                  <a:pt x="170" y="1173"/>
                  <a:pt x="144" y="1133"/>
                </a:cubicBezTo>
                <a:cubicBezTo>
                  <a:pt x="132" y="1031"/>
                  <a:pt x="142" y="950"/>
                  <a:pt x="172" y="855"/>
                </a:cubicBezTo>
                <a:cubicBezTo>
                  <a:pt x="169" y="842"/>
                  <a:pt x="168" y="828"/>
                  <a:pt x="163" y="816"/>
                </a:cubicBezTo>
                <a:cubicBezTo>
                  <a:pt x="159" y="806"/>
                  <a:pt x="146" y="799"/>
                  <a:pt x="144" y="788"/>
                </a:cubicBezTo>
                <a:cubicBezTo>
                  <a:pt x="105" y="540"/>
                  <a:pt x="156" y="699"/>
                  <a:pt x="124" y="605"/>
                </a:cubicBezTo>
                <a:cubicBezTo>
                  <a:pt x="148" y="582"/>
                  <a:pt x="153" y="556"/>
                  <a:pt x="172" y="528"/>
                </a:cubicBezTo>
                <a:cubicBezTo>
                  <a:pt x="169" y="499"/>
                  <a:pt x="173" y="469"/>
                  <a:pt x="163" y="442"/>
                </a:cubicBezTo>
                <a:cubicBezTo>
                  <a:pt x="159" y="431"/>
                  <a:pt x="141" y="432"/>
                  <a:pt x="134" y="423"/>
                </a:cubicBezTo>
                <a:cubicBezTo>
                  <a:pt x="128" y="415"/>
                  <a:pt x="127" y="404"/>
                  <a:pt x="124" y="394"/>
                </a:cubicBezTo>
                <a:cubicBezTo>
                  <a:pt x="118" y="375"/>
                  <a:pt x="111" y="355"/>
                  <a:pt x="105" y="336"/>
                </a:cubicBezTo>
                <a:cubicBezTo>
                  <a:pt x="102" y="327"/>
                  <a:pt x="96" y="308"/>
                  <a:pt x="96" y="308"/>
                </a:cubicBezTo>
                <a:cubicBezTo>
                  <a:pt x="99" y="298"/>
                  <a:pt x="98" y="286"/>
                  <a:pt x="105" y="279"/>
                </a:cubicBezTo>
                <a:cubicBezTo>
                  <a:pt x="112" y="272"/>
                  <a:pt x="128" y="277"/>
                  <a:pt x="134" y="269"/>
                </a:cubicBezTo>
                <a:cubicBezTo>
                  <a:pt x="146" y="253"/>
                  <a:pt x="153" y="212"/>
                  <a:pt x="153" y="212"/>
                </a:cubicBezTo>
                <a:cubicBezTo>
                  <a:pt x="123" y="181"/>
                  <a:pt x="118" y="137"/>
                  <a:pt x="105" y="96"/>
                </a:cubicBezTo>
                <a:cubicBezTo>
                  <a:pt x="98" y="74"/>
                  <a:pt x="67" y="71"/>
                  <a:pt x="48" y="58"/>
                </a:cubicBezTo>
                <a:cubicBezTo>
                  <a:pt x="38" y="52"/>
                  <a:pt x="19" y="39"/>
                  <a:pt x="19" y="39"/>
                </a:cubicBezTo>
                <a:cubicBezTo>
                  <a:pt x="8" y="6"/>
                  <a:pt x="16" y="18"/>
                  <a:pt x="0" y="0"/>
                </a:cubicBezTo>
              </a:path>
            </a:pathLst>
          </a:custGeom>
          <a:noFill/>
          <a:ln w="38100" cmpd="sng">
            <a:solidFill>
              <a:srgbClr val="99CC00"/>
            </a:solidFill>
            <a:round/>
          </a:ln>
          <a:effectLst/>
        </p:spPr>
        <p:txBody>
          <a:bodyPr wrap="none" anchor="ctr"/>
          <a:lstStyle/>
          <a:p>
            <a:endParaRPr lang="zh-CN" altLang="en-US" sz="1715"/>
          </a:p>
        </p:txBody>
      </p:sp>
      <p:sp>
        <p:nvSpPr>
          <p:cNvPr id="49" name="AutoShape 39"/>
          <p:cNvSpPr>
            <a:spLocks noChangeArrowheads="1"/>
          </p:cNvSpPr>
          <p:nvPr/>
        </p:nvSpPr>
        <p:spPr bwMode="auto">
          <a:xfrm>
            <a:off x="6850440" y="5665131"/>
            <a:ext cx="217714" cy="217714"/>
          </a:xfrm>
          <a:prstGeom prst="star5">
            <a:avLst/>
          </a:prstGeom>
          <a:solidFill>
            <a:srgbClr val="FF0000"/>
          </a:solidFill>
          <a:ln w="9525">
            <a:solidFill>
              <a:schemeClr val="tx1"/>
            </a:solidFill>
            <a:miter lim="800000"/>
          </a:ln>
          <a:effectLst/>
        </p:spPr>
        <p:txBody>
          <a:bodyPr wrap="none" anchor="ctr"/>
          <a:lstStyle/>
          <a:p>
            <a:endParaRPr lang="zh-CN" altLang="en-US" sz="1715"/>
          </a:p>
        </p:txBody>
      </p:sp>
      <p:sp>
        <p:nvSpPr>
          <p:cNvPr id="52" name="AutoShape 40"/>
          <p:cNvSpPr>
            <a:spLocks noChangeArrowheads="1"/>
          </p:cNvSpPr>
          <p:nvPr/>
        </p:nvSpPr>
        <p:spPr bwMode="auto">
          <a:xfrm>
            <a:off x="3657298" y="5592560"/>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3" name="AutoShape 41"/>
          <p:cNvSpPr>
            <a:spLocks noChangeArrowheads="1"/>
          </p:cNvSpPr>
          <p:nvPr/>
        </p:nvSpPr>
        <p:spPr bwMode="auto">
          <a:xfrm>
            <a:off x="2205869" y="4141131"/>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4" name="AutoShape 42"/>
          <p:cNvSpPr>
            <a:spLocks noChangeArrowheads="1"/>
          </p:cNvSpPr>
          <p:nvPr/>
        </p:nvSpPr>
        <p:spPr bwMode="auto">
          <a:xfrm>
            <a:off x="2133298" y="4431417"/>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5" name="AutoShape 43"/>
          <p:cNvSpPr>
            <a:spLocks noChangeArrowheads="1"/>
          </p:cNvSpPr>
          <p:nvPr/>
        </p:nvSpPr>
        <p:spPr bwMode="auto">
          <a:xfrm>
            <a:off x="2496155" y="3052560"/>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6" name="AutoShape 44"/>
          <p:cNvSpPr>
            <a:spLocks noChangeArrowheads="1"/>
          </p:cNvSpPr>
          <p:nvPr/>
        </p:nvSpPr>
        <p:spPr bwMode="auto">
          <a:xfrm>
            <a:off x="4237869" y="1238274"/>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7" name="Freeform 45"/>
          <p:cNvSpPr/>
          <p:nvPr/>
        </p:nvSpPr>
        <p:spPr bwMode="auto">
          <a:xfrm>
            <a:off x="3004155" y="4576560"/>
            <a:ext cx="456595" cy="710595"/>
          </a:xfrm>
          <a:custGeom>
            <a:avLst/>
            <a:gdLst/>
            <a:ahLst/>
            <a:cxnLst>
              <a:cxn ang="0">
                <a:pos x="268" y="0"/>
              </a:cxn>
              <a:cxn ang="0">
                <a:pos x="220" y="76"/>
              </a:cxn>
              <a:cxn ang="0">
                <a:pos x="283" y="216"/>
              </a:cxn>
              <a:cxn ang="0">
                <a:pos x="302" y="259"/>
              </a:cxn>
              <a:cxn ang="0">
                <a:pos x="273" y="345"/>
              </a:cxn>
              <a:cxn ang="0">
                <a:pos x="235" y="374"/>
              </a:cxn>
              <a:cxn ang="0">
                <a:pos x="206" y="364"/>
              </a:cxn>
              <a:cxn ang="0">
                <a:pos x="192" y="360"/>
              </a:cxn>
              <a:cxn ang="0">
                <a:pos x="163" y="350"/>
              </a:cxn>
              <a:cxn ang="0">
                <a:pos x="105" y="369"/>
              </a:cxn>
              <a:cxn ang="0">
                <a:pos x="67" y="398"/>
              </a:cxn>
              <a:cxn ang="0">
                <a:pos x="43" y="441"/>
              </a:cxn>
              <a:cxn ang="0">
                <a:pos x="14" y="460"/>
              </a:cxn>
              <a:cxn ang="0">
                <a:pos x="0" y="470"/>
              </a:cxn>
            </a:cxnLst>
            <a:rect l="0" t="0" r="r" b="b"/>
            <a:pathLst>
              <a:path w="302" h="470">
                <a:moveTo>
                  <a:pt x="268" y="0"/>
                </a:moveTo>
                <a:cubicBezTo>
                  <a:pt x="252" y="12"/>
                  <a:pt x="231" y="60"/>
                  <a:pt x="220" y="76"/>
                </a:cubicBezTo>
                <a:cubicBezTo>
                  <a:pt x="203" y="139"/>
                  <a:pt x="234" y="183"/>
                  <a:pt x="283" y="216"/>
                </a:cubicBezTo>
                <a:cubicBezTo>
                  <a:pt x="288" y="231"/>
                  <a:pt x="297" y="244"/>
                  <a:pt x="302" y="259"/>
                </a:cubicBezTo>
                <a:cubicBezTo>
                  <a:pt x="299" y="288"/>
                  <a:pt x="300" y="329"/>
                  <a:pt x="273" y="345"/>
                </a:cubicBezTo>
                <a:cubicBezTo>
                  <a:pt x="262" y="364"/>
                  <a:pt x="252" y="362"/>
                  <a:pt x="235" y="374"/>
                </a:cubicBezTo>
                <a:cubicBezTo>
                  <a:pt x="225" y="371"/>
                  <a:pt x="216" y="367"/>
                  <a:pt x="206" y="364"/>
                </a:cubicBezTo>
                <a:cubicBezTo>
                  <a:pt x="201" y="363"/>
                  <a:pt x="197" y="362"/>
                  <a:pt x="192" y="360"/>
                </a:cubicBezTo>
                <a:cubicBezTo>
                  <a:pt x="182" y="357"/>
                  <a:pt x="163" y="350"/>
                  <a:pt x="163" y="350"/>
                </a:cubicBezTo>
                <a:cubicBezTo>
                  <a:pt x="139" y="354"/>
                  <a:pt x="125" y="356"/>
                  <a:pt x="105" y="369"/>
                </a:cubicBezTo>
                <a:cubicBezTo>
                  <a:pt x="89" y="379"/>
                  <a:pt x="85" y="392"/>
                  <a:pt x="67" y="398"/>
                </a:cubicBezTo>
                <a:cubicBezTo>
                  <a:pt x="58" y="423"/>
                  <a:pt x="65" y="408"/>
                  <a:pt x="43" y="441"/>
                </a:cubicBezTo>
                <a:cubicBezTo>
                  <a:pt x="37" y="451"/>
                  <a:pt x="24" y="454"/>
                  <a:pt x="14" y="460"/>
                </a:cubicBezTo>
                <a:cubicBezTo>
                  <a:pt x="9" y="463"/>
                  <a:pt x="0" y="470"/>
                  <a:pt x="0" y="470"/>
                </a:cubicBezTo>
              </a:path>
            </a:pathLst>
          </a:custGeom>
          <a:noFill/>
          <a:ln w="28575" cmpd="sng">
            <a:solidFill>
              <a:srgbClr val="99CC00"/>
            </a:solidFill>
            <a:round/>
          </a:ln>
          <a:effectLst/>
        </p:spPr>
        <p:txBody>
          <a:bodyPr wrap="none" anchor="ctr"/>
          <a:lstStyle/>
          <a:p>
            <a:endParaRPr lang="zh-CN" altLang="en-US" sz="1715"/>
          </a:p>
        </p:txBody>
      </p:sp>
      <p:sp>
        <p:nvSpPr>
          <p:cNvPr id="62" name="Freeform 46"/>
          <p:cNvSpPr/>
          <p:nvPr/>
        </p:nvSpPr>
        <p:spPr bwMode="auto">
          <a:xfrm>
            <a:off x="5907012" y="5955417"/>
            <a:ext cx="72571" cy="435429"/>
          </a:xfrm>
          <a:custGeom>
            <a:avLst/>
            <a:gdLst/>
            <a:ahLst/>
            <a:cxnLst>
              <a:cxn ang="0">
                <a:pos x="48" y="0"/>
              </a:cxn>
              <a:cxn ang="0">
                <a:pos x="38" y="144"/>
              </a:cxn>
              <a:cxn ang="0">
                <a:pos x="0" y="288"/>
              </a:cxn>
            </a:cxnLst>
            <a:rect l="0" t="0" r="r" b="b"/>
            <a:pathLst>
              <a:path w="48" h="288">
                <a:moveTo>
                  <a:pt x="48" y="0"/>
                </a:moveTo>
                <a:lnTo>
                  <a:pt x="38" y="144"/>
                </a:lnTo>
                <a:lnTo>
                  <a:pt x="0"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67" name="Freeform 47"/>
          <p:cNvSpPr/>
          <p:nvPr/>
        </p:nvSpPr>
        <p:spPr bwMode="auto">
          <a:xfrm>
            <a:off x="6269869" y="5955417"/>
            <a:ext cx="72571" cy="435429"/>
          </a:xfrm>
          <a:custGeom>
            <a:avLst/>
            <a:gdLst/>
            <a:ahLst/>
            <a:cxnLst>
              <a:cxn ang="0">
                <a:pos x="48" y="0"/>
              </a:cxn>
              <a:cxn ang="0">
                <a:pos x="43" y="168"/>
              </a:cxn>
              <a:cxn ang="0">
                <a:pos x="0" y="288"/>
              </a:cxn>
            </a:cxnLst>
            <a:rect l="0" t="0" r="r" b="b"/>
            <a:pathLst>
              <a:path w="48" h="288">
                <a:moveTo>
                  <a:pt x="48" y="0"/>
                </a:moveTo>
                <a:lnTo>
                  <a:pt x="43" y="168"/>
                </a:lnTo>
                <a:lnTo>
                  <a:pt x="0"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4" name="Freeform 48"/>
          <p:cNvSpPr/>
          <p:nvPr/>
        </p:nvSpPr>
        <p:spPr bwMode="auto">
          <a:xfrm>
            <a:off x="6632726" y="5882846"/>
            <a:ext cx="28727" cy="435429"/>
          </a:xfrm>
          <a:custGeom>
            <a:avLst/>
            <a:gdLst/>
            <a:ahLst/>
            <a:cxnLst>
              <a:cxn ang="0">
                <a:pos x="0" y="0"/>
              </a:cxn>
              <a:cxn ang="0">
                <a:pos x="19" y="101"/>
              </a:cxn>
              <a:cxn ang="0">
                <a:pos x="19" y="187"/>
              </a:cxn>
              <a:cxn ang="0">
                <a:pos x="1" y="288"/>
              </a:cxn>
            </a:cxnLst>
            <a:rect l="0" t="0" r="r" b="b"/>
            <a:pathLst>
              <a:path w="19" h="288">
                <a:moveTo>
                  <a:pt x="0" y="0"/>
                </a:moveTo>
                <a:lnTo>
                  <a:pt x="19" y="101"/>
                </a:lnTo>
                <a:lnTo>
                  <a:pt x="19" y="187"/>
                </a:lnTo>
                <a:lnTo>
                  <a:pt x="1"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5" name="Freeform 49"/>
          <p:cNvSpPr/>
          <p:nvPr/>
        </p:nvSpPr>
        <p:spPr bwMode="auto">
          <a:xfrm>
            <a:off x="5108726" y="5737703"/>
            <a:ext cx="217714" cy="508000"/>
          </a:xfrm>
          <a:custGeom>
            <a:avLst/>
            <a:gdLst/>
            <a:ahLst/>
            <a:cxnLst>
              <a:cxn ang="0">
                <a:pos x="144" y="0"/>
              </a:cxn>
              <a:cxn ang="0">
                <a:pos x="101" y="125"/>
              </a:cxn>
              <a:cxn ang="0">
                <a:pos x="48" y="240"/>
              </a:cxn>
              <a:cxn ang="0">
                <a:pos x="0" y="336"/>
              </a:cxn>
            </a:cxnLst>
            <a:rect l="0" t="0" r="r" b="b"/>
            <a:pathLst>
              <a:path w="144" h="336">
                <a:moveTo>
                  <a:pt x="144" y="0"/>
                </a:moveTo>
                <a:lnTo>
                  <a:pt x="101" y="125"/>
                </a:lnTo>
                <a:lnTo>
                  <a:pt x="48" y="240"/>
                </a:lnTo>
                <a:lnTo>
                  <a:pt x="0" y="336"/>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6" name="Line 50"/>
          <p:cNvSpPr>
            <a:spLocks noChangeShapeType="1"/>
          </p:cNvSpPr>
          <p:nvPr/>
        </p:nvSpPr>
        <p:spPr bwMode="auto">
          <a:xfrm rot="17077253">
            <a:off x="5327197" y="5809519"/>
            <a:ext cx="1511" cy="72571"/>
          </a:xfrm>
          <a:prstGeom prst="line">
            <a:avLst/>
          </a:prstGeom>
          <a:noFill/>
          <a:ln w="38100">
            <a:solidFill>
              <a:schemeClr val="tx1"/>
            </a:solidFill>
            <a:round/>
          </a:ln>
          <a:effectLst/>
        </p:spPr>
        <p:txBody>
          <a:bodyPr wrap="none" anchor="ctr"/>
          <a:lstStyle/>
          <a:p>
            <a:endParaRPr lang="zh-CN" altLang="en-US" sz="1715"/>
          </a:p>
        </p:txBody>
      </p:sp>
      <p:sp>
        <p:nvSpPr>
          <p:cNvPr id="77" name="Line 51"/>
          <p:cNvSpPr>
            <a:spLocks noChangeShapeType="1"/>
          </p:cNvSpPr>
          <p:nvPr/>
        </p:nvSpPr>
        <p:spPr bwMode="auto">
          <a:xfrm>
            <a:off x="5253869" y="5955417"/>
            <a:ext cx="72571" cy="0"/>
          </a:xfrm>
          <a:prstGeom prst="line">
            <a:avLst/>
          </a:prstGeom>
          <a:noFill/>
          <a:ln w="38100">
            <a:solidFill>
              <a:schemeClr val="tx1"/>
            </a:solidFill>
            <a:round/>
          </a:ln>
          <a:effectLst/>
        </p:spPr>
        <p:txBody>
          <a:bodyPr wrap="none" anchor="ctr"/>
          <a:lstStyle/>
          <a:p>
            <a:endParaRPr lang="zh-CN" altLang="en-US" sz="1715"/>
          </a:p>
        </p:txBody>
      </p:sp>
      <p:sp>
        <p:nvSpPr>
          <p:cNvPr id="78" name="Line 52"/>
          <p:cNvSpPr>
            <a:spLocks noChangeShapeType="1"/>
          </p:cNvSpPr>
          <p:nvPr/>
        </p:nvSpPr>
        <p:spPr bwMode="auto">
          <a:xfrm>
            <a:off x="5181298" y="6100560"/>
            <a:ext cx="0" cy="0"/>
          </a:xfrm>
          <a:prstGeom prst="line">
            <a:avLst/>
          </a:prstGeom>
          <a:noFill/>
          <a:ln w="38100">
            <a:solidFill>
              <a:schemeClr val="tx1"/>
            </a:solidFill>
            <a:round/>
          </a:ln>
          <a:effectLst/>
        </p:spPr>
        <p:txBody>
          <a:bodyPr wrap="none" anchor="ctr"/>
          <a:lstStyle/>
          <a:p>
            <a:endParaRPr lang="zh-CN" altLang="en-US" sz="1715"/>
          </a:p>
        </p:txBody>
      </p:sp>
      <p:sp>
        <p:nvSpPr>
          <p:cNvPr id="79" name="Line 53"/>
          <p:cNvSpPr>
            <a:spLocks noChangeShapeType="1"/>
          </p:cNvSpPr>
          <p:nvPr/>
        </p:nvSpPr>
        <p:spPr bwMode="auto">
          <a:xfrm rot="735886">
            <a:off x="5181298" y="6100560"/>
            <a:ext cx="72571" cy="1512"/>
          </a:xfrm>
          <a:prstGeom prst="line">
            <a:avLst/>
          </a:prstGeom>
          <a:noFill/>
          <a:ln w="38100">
            <a:solidFill>
              <a:schemeClr val="tx1"/>
            </a:solidFill>
            <a:round/>
          </a:ln>
          <a:effectLst/>
        </p:spPr>
        <p:txBody>
          <a:bodyPr wrap="none" anchor="ctr"/>
          <a:lstStyle/>
          <a:p>
            <a:endParaRPr lang="zh-CN" altLang="en-US" sz="1715"/>
          </a:p>
        </p:txBody>
      </p:sp>
      <p:sp>
        <p:nvSpPr>
          <p:cNvPr id="80" name="Line 54"/>
          <p:cNvSpPr>
            <a:spLocks noChangeShapeType="1"/>
          </p:cNvSpPr>
          <p:nvPr/>
        </p:nvSpPr>
        <p:spPr bwMode="auto">
          <a:xfrm>
            <a:off x="5108726" y="6173131"/>
            <a:ext cx="72571" cy="0"/>
          </a:xfrm>
          <a:prstGeom prst="line">
            <a:avLst/>
          </a:prstGeom>
          <a:noFill/>
          <a:ln w="9525">
            <a:solidFill>
              <a:schemeClr val="tx1"/>
            </a:solidFill>
            <a:round/>
          </a:ln>
          <a:effectLst/>
        </p:spPr>
        <p:txBody>
          <a:bodyPr wrap="none" anchor="ctr"/>
          <a:lstStyle/>
          <a:p>
            <a:endParaRPr lang="zh-CN" altLang="en-US" sz="1715"/>
          </a:p>
        </p:txBody>
      </p:sp>
      <p:sp>
        <p:nvSpPr>
          <p:cNvPr id="81" name="Freeform 55"/>
          <p:cNvSpPr/>
          <p:nvPr/>
        </p:nvSpPr>
        <p:spPr bwMode="auto">
          <a:xfrm>
            <a:off x="5129893" y="6173131"/>
            <a:ext cx="95250" cy="15119"/>
          </a:xfrm>
          <a:custGeom>
            <a:avLst/>
            <a:gdLst/>
            <a:ahLst/>
            <a:cxnLst>
              <a:cxn ang="0">
                <a:pos x="0" y="0"/>
              </a:cxn>
              <a:cxn ang="0">
                <a:pos x="63" y="10"/>
              </a:cxn>
            </a:cxnLst>
            <a:rect l="0" t="0" r="r" b="b"/>
            <a:pathLst>
              <a:path w="63" h="10">
                <a:moveTo>
                  <a:pt x="0" y="0"/>
                </a:moveTo>
                <a:lnTo>
                  <a:pt x="63" y="1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2" name="Line 56"/>
          <p:cNvSpPr>
            <a:spLocks noChangeShapeType="1"/>
          </p:cNvSpPr>
          <p:nvPr/>
        </p:nvSpPr>
        <p:spPr bwMode="auto">
          <a:xfrm>
            <a:off x="5979583" y="6027989"/>
            <a:ext cx="72571" cy="0"/>
          </a:xfrm>
          <a:prstGeom prst="line">
            <a:avLst/>
          </a:prstGeom>
          <a:noFill/>
          <a:ln w="38100">
            <a:solidFill>
              <a:schemeClr val="tx1"/>
            </a:solidFill>
            <a:round/>
          </a:ln>
          <a:effectLst/>
        </p:spPr>
        <p:txBody>
          <a:bodyPr wrap="none" anchor="ctr"/>
          <a:lstStyle/>
          <a:p>
            <a:endParaRPr lang="zh-CN" altLang="en-US" sz="1715"/>
          </a:p>
        </p:txBody>
      </p:sp>
      <p:sp>
        <p:nvSpPr>
          <p:cNvPr id="83" name="Line 57"/>
          <p:cNvSpPr>
            <a:spLocks noChangeShapeType="1"/>
          </p:cNvSpPr>
          <p:nvPr/>
        </p:nvSpPr>
        <p:spPr bwMode="auto">
          <a:xfrm>
            <a:off x="5979583" y="6173131"/>
            <a:ext cx="72571" cy="0"/>
          </a:xfrm>
          <a:prstGeom prst="line">
            <a:avLst/>
          </a:prstGeom>
          <a:noFill/>
          <a:ln w="38100">
            <a:solidFill>
              <a:schemeClr val="tx1"/>
            </a:solidFill>
            <a:round/>
          </a:ln>
          <a:effectLst/>
        </p:spPr>
        <p:txBody>
          <a:bodyPr wrap="none" anchor="ctr"/>
          <a:lstStyle/>
          <a:p>
            <a:endParaRPr lang="zh-CN" altLang="en-US" sz="1715"/>
          </a:p>
        </p:txBody>
      </p:sp>
      <p:sp>
        <p:nvSpPr>
          <p:cNvPr id="84" name="Freeform 58"/>
          <p:cNvSpPr/>
          <p:nvPr/>
        </p:nvSpPr>
        <p:spPr bwMode="auto">
          <a:xfrm>
            <a:off x="5964464" y="6238144"/>
            <a:ext cx="87690" cy="9071"/>
          </a:xfrm>
          <a:custGeom>
            <a:avLst/>
            <a:gdLst/>
            <a:ahLst/>
            <a:cxnLst>
              <a:cxn ang="0">
                <a:pos x="0" y="0"/>
              </a:cxn>
              <a:cxn ang="0">
                <a:pos x="58" y="6"/>
              </a:cxn>
            </a:cxnLst>
            <a:rect l="0" t="0" r="r" b="b"/>
            <a:pathLst>
              <a:path w="58" h="6">
                <a:moveTo>
                  <a:pt x="0" y="0"/>
                </a:moveTo>
                <a:lnTo>
                  <a:pt x="58" y="6"/>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5" name="Freeform 59"/>
          <p:cNvSpPr/>
          <p:nvPr/>
        </p:nvSpPr>
        <p:spPr bwMode="auto">
          <a:xfrm>
            <a:off x="5907012" y="6318274"/>
            <a:ext cx="123976" cy="7560"/>
          </a:xfrm>
          <a:custGeom>
            <a:avLst/>
            <a:gdLst/>
            <a:ahLst/>
            <a:cxnLst>
              <a:cxn ang="0">
                <a:pos x="0" y="0"/>
              </a:cxn>
              <a:cxn ang="0">
                <a:pos x="82" y="5"/>
              </a:cxn>
            </a:cxnLst>
            <a:rect l="0" t="0" r="r" b="b"/>
            <a:pathLst>
              <a:path w="82" h="5">
                <a:moveTo>
                  <a:pt x="0" y="0"/>
                </a:moveTo>
                <a:lnTo>
                  <a:pt x="82" y="5"/>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6" name="Line 60"/>
          <p:cNvSpPr>
            <a:spLocks noChangeShapeType="1"/>
          </p:cNvSpPr>
          <p:nvPr/>
        </p:nvSpPr>
        <p:spPr bwMode="auto">
          <a:xfrm>
            <a:off x="6342440" y="6173131"/>
            <a:ext cx="72571" cy="0"/>
          </a:xfrm>
          <a:prstGeom prst="line">
            <a:avLst/>
          </a:prstGeom>
          <a:noFill/>
          <a:ln w="38100">
            <a:solidFill>
              <a:schemeClr val="tx1"/>
            </a:solidFill>
            <a:round/>
          </a:ln>
          <a:effectLst/>
        </p:spPr>
        <p:txBody>
          <a:bodyPr wrap="none" anchor="ctr"/>
          <a:lstStyle/>
          <a:p>
            <a:endParaRPr lang="zh-CN" altLang="en-US" sz="1715"/>
          </a:p>
        </p:txBody>
      </p:sp>
      <p:sp>
        <p:nvSpPr>
          <p:cNvPr id="87" name="Freeform 61"/>
          <p:cNvSpPr/>
          <p:nvPr/>
        </p:nvSpPr>
        <p:spPr bwMode="auto">
          <a:xfrm>
            <a:off x="6342440" y="6245703"/>
            <a:ext cx="65012" cy="1512"/>
          </a:xfrm>
          <a:custGeom>
            <a:avLst/>
            <a:gdLst/>
            <a:ahLst/>
            <a:cxnLst>
              <a:cxn ang="0">
                <a:pos x="43" y="0"/>
              </a:cxn>
              <a:cxn ang="0">
                <a:pos x="0" y="0"/>
              </a:cxn>
            </a:cxnLst>
            <a:rect l="0" t="0" r="r" b="b"/>
            <a:pathLst>
              <a:path w="43" h="1">
                <a:moveTo>
                  <a:pt x="43" y="0"/>
                </a:moveTo>
                <a:lnTo>
                  <a:pt x="0" y="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8" name="Freeform 62"/>
          <p:cNvSpPr/>
          <p:nvPr/>
        </p:nvSpPr>
        <p:spPr bwMode="auto">
          <a:xfrm>
            <a:off x="6306155" y="6318274"/>
            <a:ext cx="72571" cy="15119"/>
          </a:xfrm>
          <a:custGeom>
            <a:avLst/>
            <a:gdLst/>
            <a:ahLst/>
            <a:cxnLst>
              <a:cxn ang="0">
                <a:pos x="0" y="10"/>
              </a:cxn>
              <a:cxn ang="0">
                <a:pos x="48" y="0"/>
              </a:cxn>
            </a:cxnLst>
            <a:rect l="0" t="0" r="r" b="b"/>
            <a:pathLst>
              <a:path w="48" h="10">
                <a:moveTo>
                  <a:pt x="0" y="10"/>
                </a:moveTo>
                <a:lnTo>
                  <a:pt x="48" y="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9" name="Freeform 63"/>
          <p:cNvSpPr/>
          <p:nvPr/>
        </p:nvSpPr>
        <p:spPr bwMode="auto">
          <a:xfrm>
            <a:off x="6342440" y="6027989"/>
            <a:ext cx="72571" cy="1512"/>
          </a:xfrm>
          <a:custGeom>
            <a:avLst/>
            <a:gdLst/>
            <a:ahLst/>
            <a:cxnLst>
              <a:cxn ang="0">
                <a:pos x="0" y="0"/>
              </a:cxn>
              <a:cxn ang="0">
                <a:pos x="48" y="1"/>
              </a:cxn>
            </a:cxnLst>
            <a:rect l="0" t="0" r="r" b="b"/>
            <a:pathLst>
              <a:path w="48" h="1">
                <a:moveTo>
                  <a:pt x="0" y="0"/>
                </a:moveTo>
                <a:lnTo>
                  <a:pt x="48" y="1"/>
                </a:lnTo>
              </a:path>
            </a:pathLst>
          </a:custGeom>
          <a:noFill/>
          <a:ln w="38100">
            <a:solidFill>
              <a:schemeClr val="tx1"/>
            </a:solidFill>
            <a:round/>
          </a:ln>
          <a:effectLst/>
        </p:spPr>
        <p:txBody>
          <a:bodyPr wrap="none" anchor="ctr"/>
          <a:lstStyle/>
          <a:p>
            <a:endParaRPr lang="zh-CN" altLang="en-US" sz="1715"/>
          </a:p>
        </p:txBody>
      </p:sp>
      <p:sp>
        <p:nvSpPr>
          <p:cNvPr id="90" name="Line 64"/>
          <p:cNvSpPr>
            <a:spLocks noChangeShapeType="1"/>
          </p:cNvSpPr>
          <p:nvPr/>
        </p:nvSpPr>
        <p:spPr bwMode="auto">
          <a:xfrm>
            <a:off x="6632726" y="6245703"/>
            <a:ext cx="72571" cy="0"/>
          </a:xfrm>
          <a:prstGeom prst="line">
            <a:avLst/>
          </a:prstGeom>
          <a:noFill/>
          <a:ln w="38100">
            <a:solidFill>
              <a:schemeClr val="tx1"/>
            </a:solidFill>
            <a:round/>
          </a:ln>
          <a:effectLst/>
        </p:spPr>
        <p:txBody>
          <a:bodyPr wrap="none" anchor="ctr"/>
          <a:lstStyle/>
          <a:p>
            <a:endParaRPr lang="zh-CN" altLang="en-US" sz="1715"/>
          </a:p>
        </p:txBody>
      </p:sp>
      <p:sp>
        <p:nvSpPr>
          <p:cNvPr id="91" name="Line 65"/>
          <p:cNvSpPr>
            <a:spLocks noChangeShapeType="1"/>
          </p:cNvSpPr>
          <p:nvPr/>
        </p:nvSpPr>
        <p:spPr bwMode="auto">
          <a:xfrm>
            <a:off x="6632726" y="6318274"/>
            <a:ext cx="72571" cy="0"/>
          </a:xfrm>
          <a:prstGeom prst="line">
            <a:avLst/>
          </a:prstGeom>
          <a:noFill/>
          <a:ln w="38100">
            <a:solidFill>
              <a:schemeClr val="tx1"/>
            </a:solidFill>
            <a:round/>
          </a:ln>
          <a:effectLst/>
        </p:spPr>
        <p:txBody>
          <a:bodyPr wrap="none" anchor="ctr"/>
          <a:lstStyle/>
          <a:p>
            <a:endParaRPr lang="zh-CN" altLang="en-US" sz="1715"/>
          </a:p>
        </p:txBody>
      </p:sp>
      <p:sp>
        <p:nvSpPr>
          <p:cNvPr id="92" name="Line 66"/>
          <p:cNvSpPr>
            <a:spLocks noChangeShapeType="1"/>
          </p:cNvSpPr>
          <p:nvPr/>
        </p:nvSpPr>
        <p:spPr bwMode="auto">
          <a:xfrm>
            <a:off x="6632726" y="5955417"/>
            <a:ext cx="72571" cy="0"/>
          </a:xfrm>
          <a:prstGeom prst="line">
            <a:avLst/>
          </a:prstGeom>
          <a:noFill/>
          <a:ln w="38100">
            <a:solidFill>
              <a:schemeClr val="tx1"/>
            </a:solidFill>
            <a:round/>
          </a:ln>
          <a:effectLst/>
        </p:spPr>
        <p:txBody>
          <a:bodyPr wrap="none" anchor="ctr"/>
          <a:lstStyle/>
          <a:p>
            <a:endParaRPr lang="zh-CN" altLang="en-US" sz="1715"/>
          </a:p>
        </p:txBody>
      </p:sp>
      <p:sp>
        <p:nvSpPr>
          <p:cNvPr id="93" name="Freeform 67"/>
          <p:cNvSpPr/>
          <p:nvPr/>
        </p:nvSpPr>
        <p:spPr bwMode="auto">
          <a:xfrm>
            <a:off x="2859012" y="4286274"/>
            <a:ext cx="1460500" cy="1451429"/>
          </a:xfrm>
          <a:custGeom>
            <a:avLst/>
            <a:gdLst/>
            <a:ahLst/>
            <a:cxnLst>
              <a:cxn ang="0">
                <a:pos x="715" y="0"/>
              </a:cxn>
              <a:cxn ang="0">
                <a:pos x="769" y="101"/>
              </a:cxn>
              <a:cxn ang="0">
                <a:pos x="812" y="159"/>
              </a:cxn>
              <a:cxn ang="0">
                <a:pos x="822" y="192"/>
              </a:cxn>
              <a:cxn ang="0">
                <a:pos x="851" y="202"/>
              </a:cxn>
              <a:cxn ang="0">
                <a:pos x="865" y="207"/>
              </a:cxn>
              <a:cxn ang="0">
                <a:pos x="913" y="211"/>
              </a:cxn>
              <a:cxn ang="0">
                <a:pos x="947" y="269"/>
              </a:cxn>
              <a:cxn ang="0">
                <a:pos x="966" y="331"/>
              </a:cxn>
              <a:cxn ang="0">
                <a:pos x="947" y="437"/>
              </a:cxn>
              <a:cxn ang="0">
                <a:pos x="937" y="466"/>
              </a:cxn>
              <a:cxn ang="0">
                <a:pos x="932" y="480"/>
              </a:cxn>
              <a:cxn ang="0">
                <a:pos x="865" y="619"/>
              </a:cxn>
              <a:cxn ang="0">
                <a:pos x="827" y="653"/>
              </a:cxn>
              <a:cxn ang="0">
                <a:pos x="798" y="667"/>
              </a:cxn>
              <a:cxn ang="0">
                <a:pos x="764" y="687"/>
              </a:cxn>
              <a:cxn ang="0">
                <a:pos x="654" y="701"/>
              </a:cxn>
              <a:cxn ang="0">
                <a:pos x="592" y="711"/>
              </a:cxn>
              <a:cxn ang="0">
                <a:pos x="534" y="739"/>
              </a:cxn>
              <a:cxn ang="0">
                <a:pos x="505" y="759"/>
              </a:cxn>
              <a:cxn ang="0">
                <a:pos x="486" y="787"/>
              </a:cxn>
              <a:cxn ang="0">
                <a:pos x="472" y="797"/>
              </a:cxn>
              <a:cxn ang="0">
                <a:pos x="419" y="869"/>
              </a:cxn>
              <a:cxn ang="0">
                <a:pos x="395" y="931"/>
              </a:cxn>
              <a:cxn ang="0">
                <a:pos x="328" y="955"/>
              </a:cxn>
              <a:cxn ang="0">
                <a:pos x="265" y="951"/>
              </a:cxn>
              <a:cxn ang="0">
                <a:pos x="260" y="922"/>
              </a:cxn>
              <a:cxn ang="0">
                <a:pos x="203" y="869"/>
              </a:cxn>
              <a:cxn ang="0">
                <a:pos x="92" y="845"/>
              </a:cxn>
              <a:cxn ang="0">
                <a:pos x="6" y="802"/>
              </a:cxn>
              <a:cxn ang="0">
                <a:pos x="1" y="778"/>
              </a:cxn>
            </a:cxnLst>
            <a:rect l="0" t="0" r="r" b="b"/>
            <a:pathLst>
              <a:path w="966" h="960">
                <a:moveTo>
                  <a:pt x="715" y="0"/>
                </a:moveTo>
                <a:cubicBezTo>
                  <a:pt x="723" y="27"/>
                  <a:pt x="746" y="85"/>
                  <a:pt x="769" y="101"/>
                </a:cubicBezTo>
                <a:cubicBezTo>
                  <a:pt x="776" y="122"/>
                  <a:pt x="794" y="146"/>
                  <a:pt x="812" y="159"/>
                </a:cubicBezTo>
                <a:cubicBezTo>
                  <a:pt x="815" y="170"/>
                  <a:pt x="813" y="185"/>
                  <a:pt x="822" y="192"/>
                </a:cubicBezTo>
                <a:cubicBezTo>
                  <a:pt x="830" y="198"/>
                  <a:pt x="841" y="199"/>
                  <a:pt x="851" y="202"/>
                </a:cubicBezTo>
                <a:cubicBezTo>
                  <a:pt x="856" y="204"/>
                  <a:pt x="865" y="207"/>
                  <a:pt x="865" y="207"/>
                </a:cubicBezTo>
                <a:cubicBezTo>
                  <a:pt x="884" y="201"/>
                  <a:pt x="893" y="207"/>
                  <a:pt x="913" y="211"/>
                </a:cubicBezTo>
                <a:cubicBezTo>
                  <a:pt x="927" y="233"/>
                  <a:pt x="925" y="254"/>
                  <a:pt x="947" y="269"/>
                </a:cubicBezTo>
                <a:cubicBezTo>
                  <a:pt x="951" y="297"/>
                  <a:pt x="951" y="310"/>
                  <a:pt x="966" y="331"/>
                </a:cubicBezTo>
                <a:cubicBezTo>
                  <a:pt x="962" y="394"/>
                  <a:pt x="961" y="392"/>
                  <a:pt x="947" y="437"/>
                </a:cubicBezTo>
                <a:cubicBezTo>
                  <a:pt x="944" y="447"/>
                  <a:pt x="940" y="456"/>
                  <a:pt x="937" y="466"/>
                </a:cubicBezTo>
                <a:cubicBezTo>
                  <a:pt x="935" y="471"/>
                  <a:pt x="932" y="480"/>
                  <a:pt x="932" y="480"/>
                </a:cubicBezTo>
                <a:cubicBezTo>
                  <a:pt x="926" y="563"/>
                  <a:pt x="921" y="565"/>
                  <a:pt x="865" y="619"/>
                </a:cubicBezTo>
                <a:cubicBezTo>
                  <a:pt x="847" y="637"/>
                  <a:pt x="855" y="646"/>
                  <a:pt x="827" y="653"/>
                </a:cubicBezTo>
                <a:cubicBezTo>
                  <a:pt x="818" y="659"/>
                  <a:pt x="807" y="661"/>
                  <a:pt x="798" y="667"/>
                </a:cubicBezTo>
                <a:cubicBezTo>
                  <a:pt x="762" y="691"/>
                  <a:pt x="808" y="676"/>
                  <a:pt x="764" y="687"/>
                </a:cubicBezTo>
                <a:cubicBezTo>
                  <a:pt x="742" y="721"/>
                  <a:pt x="688" y="705"/>
                  <a:pt x="654" y="701"/>
                </a:cubicBezTo>
                <a:cubicBezTo>
                  <a:pt x="633" y="693"/>
                  <a:pt x="613" y="705"/>
                  <a:pt x="592" y="711"/>
                </a:cubicBezTo>
                <a:cubicBezTo>
                  <a:pt x="573" y="722"/>
                  <a:pt x="552" y="727"/>
                  <a:pt x="534" y="739"/>
                </a:cubicBezTo>
                <a:cubicBezTo>
                  <a:pt x="524" y="746"/>
                  <a:pt x="505" y="759"/>
                  <a:pt x="505" y="759"/>
                </a:cubicBezTo>
                <a:cubicBezTo>
                  <a:pt x="499" y="768"/>
                  <a:pt x="495" y="780"/>
                  <a:pt x="486" y="787"/>
                </a:cubicBezTo>
                <a:cubicBezTo>
                  <a:pt x="481" y="790"/>
                  <a:pt x="476" y="793"/>
                  <a:pt x="472" y="797"/>
                </a:cubicBezTo>
                <a:cubicBezTo>
                  <a:pt x="452" y="820"/>
                  <a:pt x="441" y="847"/>
                  <a:pt x="419" y="869"/>
                </a:cubicBezTo>
                <a:cubicBezTo>
                  <a:pt x="414" y="883"/>
                  <a:pt x="410" y="923"/>
                  <a:pt x="395" y="931"/>
                </a:cubicBezTo>
                <a:cubicBezTo>
                  <a:pt x="369" y="944"/>
                  <a:pt x="352" y="940"/>
                  <a:pt x="328" y="955"/>
                </a:cubicBezTo>
                <a:cubicBezTo>
                  <a:pt x="307" y="954"/>
                  <a:pt x="284" y="960"/>
                  <a:pt x="265" y="951"/>
                </a:cubicBezTo>
                <a:cubicBezTo>
                  <a:pt x="256" y="947"/>
                  <a:pt x="264" y="931"/>
                  <a:pt x="260" y="922"/>
                </a:cubicBezTo>
                <a:cubicBezTo>
                  <a:pt x="251" y="900"/>
                  <a:pt x="223" y="880"/>
                  <a:pt x="203" y="869"/>
                </a:cubicBezTo>
                <a:cubicBezTo>
                  <a:pt x="176" y="855"/>
                  <a:pt x="121" y="851"/>
                  <a:pt x="92" y="845"/>
                </a:cubicBezTo>
                <a:cubicBezTo>
                  <a:pt x="65" y="818"/>
                  <a:pt x="43" y="811"/>
                  <a:pt x="6" y="802"/>
                </a:cubicBezTo>
                <a:cubicBezTo>
                  <a:pt x="0" y="784"/>
                  <a:pt x="1" y="792"/>
                  <a:pt x="1" y="778"/>
                </a:cubicBezTo>
              </a:path>
            </a:pathLst>
          </a:custGeom>
          <a:noFill/>
          <a:ln w="28575" cmpd="sng">
            <a:solidFill>
              <a:srgbClr val="99CC00"/>
            </a:solidFill>
            <a:round/>
          </a:ln>
          <a:effectLst/>
        </p:spPr>
        <p:txBody>
          <a:bodyPr wrap="none" anchor="ctr"/>
          <a:lstStyle/>
          <a:p>
            <a:endParaRPr lang="zh-CN" altLang="en-US" sz="1715"/>
          </a:p>
        </p:txBody>
      </p:sp>
      <p:sp>
        <p:nvSpPr>
          <p:cNvPr id="94" name="Freeform 68"/>
          <p:cNvSpPr/>
          <p:nvPr/>
        </p:nvSpPr>
        <p:spPr bwMode="auto">
          <a:xfrm>
            <a:off x="1545167" y="2660977"/>
            <a:ext cx="1389440" cy="2075845"/>
          </a:xfrm>
          <a:custGeom>
            <a:avLst/>
            <a:gdLst/>
            <a:ahLst/>
            <a:cxnLst>
              <a:cxn ang="0">
                <a:pos x="912" y="1373"/>
              </a:cxn>
              <a:cxn ang="0">
                <a:pos x="917" y="1358"/>
              </a:cxn>
              <a:cxn ang="0">
                <a:pos x="878" y="1321"/>
              </a:cxn>
              <a:cxn ang="0">
                <a:pos x="824" y="1265"/>
              </a:cxn>
              <a:cxn ang="0">
                <a:pos x="804" y="1247"/>
              </a:cxn>
              <a:cxn ang="0">
                <a:pos x="764" y="1186"/>
              </a:cxn>
              <a:cxn ang="0">
                <a:pos x="725" y="1140"/>
              </a:cxn>
              <a:cxn ang="0">
                <a:pos x="696" y="1205"/>
              </a:cxn>
              <a:cxn ang="0">
                <a:pos x="672" y="1195"/>
              </a:cxn>
              <a:cxn ang="0">
                <a:pos x="611" y="1186"/>
              </a:cxn>
              <a:cxn ang="0">
                <a:pos x="512" y="1163"/>
              </a:cxn>
              <a:cxn ang="0">
                <a:pos x="443" y="1167"/>
              </a:cxn>
              <a:cxn ang="0">
                <a:pos x="413" y="1142"/>
              </a:cxn>
              <a:cxn ang="0">
                <a:pos x="423" y="1032"/>
              </a:cxn>
              <a:cxn ang="0">
                <a:pos x="413" y="969"/>
              </a:cxn>
              <a:cxn ang="0">
                <a:pos x="380" y="873"/>
              </a:cxn>
              <a:cxn ang="0">
                <a:pos x="355" y="743"/>
              </a:cxn>
              <a:cxn ang="0">
                <a:pos x="360" y="677"/>
              </a:cxn>
              <a:cxn ang="0">
                <a:pos x="399" y="600"/>
              </a:cxn>
              <a:cxn ang="0">
                <a:pos x="410" y="495"/>
              </a:cxn>
              <a:cxn ang="0">
                <a:pos x="394" y="432"/>
              </a:cxn>
              <a:cxn ang="0">
                <a:pos x="365" y="441"/>
              </a:cxn>
              <a:cxn ang="0">
                <a:pos x="221" y="432"/>
              </a:cxn>
              <a:cxn ang="0">
                <a:pos x="192" y="384"/>
              </a:cxn>
              <a:cxn ang="0">
                <a:pos x="183" y="341"/>
              </a:cxn>
              <a:cxn ang="0">
                <a:pos x="135" y="269"/>
              </a:cxn>
              <a:cxn ang="0">
                <a:pos x="34" y="206"/>
              </a:cxn>
              <a:cxn ang="0">
                <a:pos x="19" y="129"/>
              </a:cxn>
              <a:cxn ang="0">
                <a:pos x="0" y="0"/>
              </a:cxn>
            </a:cxnLst>
            <a:rect l="0" t="0" r="r" b="b"/>
            <a:pathLst>
              <a:path w="919" h="1373">
                <a:moveTo>
                  <a:pt x="912" y="1373"/>
                </a:moveTo>
                <a:cubicBezTo>
                  <a:pt x="914" y="1368"/>
                  <a:pt x="919" y="1363"/>
                  <a:pt x="917" y="1358"/>
                </a:cubicBezTo>
                <a:cubicBezTo>
                  <a:pt x="913" y="1347"/>
                  <a:pt x="888" y="1328"/>
                  <a:pt x="878" y="1321"/>
                </a:cubicBezTo>
                <a:cubicBezTo>
                  <a:pt x="868" y="1292"/>
                  <a:pt x="856" y="1276"/>
                  <a:pt x="824" y="1265"/>
                </a:cubicBezTo>
                <a:cubicBezTo>
                  <a:pt x="810" y="1229"/>
                  <a:pt x="830" y="1271"/>
                  <a:pt x="804" y="1247"/>
                </a:cubicBezTo>
                <a:cubicBezTo>
                  <a:pt x="786" y="1229"/>
                  <a:pt x="778" y="1206"/>
                  <a:pt x="764" y="1186"/>
                </a:cubicBezTo>
                <a:cubicBezTo>
                  <a:pt x="756" y="1164"/>
                  <a:pt x="750" y="1146"/>
                  <a:pt x="725" y="1140"/>
                </a:cubicBezTo>
                <a:cubicBezTo>
                  <a:pt x="718" y="1148"/>
                  <a:pt x="700" y="1194"/>
                  <a:pt x="696" y="1205"/>
                </a:cubicBezTo>
                <a:cubicBezTo>
                  <a:pt x="686" y="1232"/>
                  <a:pt x="704" y="1184"/>
                  <a:pt x="672" y="1195"/>
                </a:cubicBezTo>
                <a:cubicBezTo>
                  <a:pt x="642" y="1185"/>
                  <a:pt x="642" y="1193"/>
                  <a:pt x="611" y="1186"/>
                </a:cubicBezTo>
                <a:cubicBezTo>
                  <a:pt x="574" y="1178"/>
                  <a:pt x="545" y="1181"/>
                  <a:pt x="512" y="1163"/>
                </a:cubicBezTo>
                <a:cubicBezTo>
                  <a:pt x="486" y="1158"/>
                  <a:pt x="459" y="1170"/>
                  <a:pt x="443" y="1167"/>
                </a:cubicBezTo>
                <a:cubicBezTo>
                  <a:pt x="427" y="1164"/>
                  <a:pt x="416" y="1164"/>
                  <a:pt x="413" y="1142"/>
                </a:cubicBezTo>
                <a:cubicBezTo>
                  <a:pt x="401" y="1085"/>
                  <a:pt x="416" y="1102"/>
                  <a:pt x="423" y="1032"/>
                </a:cubicBezTo>
                <a:cubicBezTo>
                  <a:pt x="425" y="1013"/>
                  <a:pt x="413" y="969"/>
                  <a:pt x="413" y="969"/>
                </a:cubicBezTo>
                <a:cubicBezTo>
                  <a:pt x="410" y="940"/>
                  <a:pt x="407" y="892"/>
                  <a:pt x="380" y="873"/>
                </a:cubicBezTo>
                <a:cubicBezTo>
                  <a:pt x="364" y="829"/>
                  <a:pt x="410" y="758"/>
                  <a:pt x="355" y="743"/>
                </a:cubicBezTo>
                <a:cubicBezTo>
                  <a:pt x="348" y="711"/>
                  <a:pt x="353" y="701"/>
                  <a:pt x="360" y="677"/>
                </a:cubicBezTo>
                <a:cubicBezTo>
                  <a:pt x="368" y="654"/>
                  <a:pt x="399" y="600"/>
                  <a:pt x="399" y="600"/>
                </a:cubicBezTo>
                <a:cubicBezTo>
                  <a:pt x="404" y="552"/>
                  <a:pt x="372" y="531"/>
                  <a:pt x="410" y="495"/>
                </a:cubicBezTo>
                <a:cubicBezTo>
                  <a:pt x="377" y="451"/>
                  <a:pt x="441" y="467"/>
                  <a:pt x="394" y="432"/>
                </a:cubicBezTo>
                <a:cubicBezTo>
                  <a:pt x="390" y="429"/>
                  <a:pt x="368" y="445"/>
                  <a:pt x="365" y="441"/>
                </a:cubicBezTo>
                <a:cubicBezTo>
                  <a:pt x="332" y="401"/>
                  <a:pt x="274" y="434"/>
                  <a:pt x="221" y="432"/>
                </a:cubicBezTo>
                <a:cubicBezTo>
                  <a:pt x="192" y="425"/>
                  <a:pt x="203" y="407"/>
                  <a:pt x="192" y="384"/>
                </a:cubicBezTo>
                <a:cubicBezTo>
                  <a:pt x="182" y="368"/>
                  <a:pt x="192" y="360"/>
                  <a:pt x="183" y="341"/>
                </a:cubicBezTo>
                <a:cubicBezTo>
                  <a:pt x="174" y="322"/>
                  <a:pt x="160" y="291"/>
                  <a:pt x="135" y="269"/>
                </a:cubicBezTo>
                <a:cubicBezTo>
                  <a:pt x="110" y="247"/>
                  <a:pt x="53" y="229"/>
                  <a:pt x="34" y="206"/>
                </a:cubicBezTo>
                <a:cubicBezTo>
                  <a:pt x="15" y="183"/>
                  <a:pt x="25" y="163"/>
                  <a:pt x="19" y="129"/>
                </a:cubicBezTo>
                <a:cubicBezTo>
                  <a:pt x="13" y="95"/>
                  <a:pt x="4" y="27"/>
                  <a:pt x="0" y="0"/>
                </a:cubicBezTo>
              </a:path>
            </a:pathLst>
          </a:custGeom>
          <a:noFill/>
          <a:ln w="28575" cmpd="sng">
            <a:solidFill>
              <a:srgbClr val="99CC00"/>
            </a:solidFill>
            <a:round/>
          </a:ln>
          <a:effectLst/>
        </p:spPr>
        <p:txBody>
          <a:bodyPr wrap="none" anchor="ctr"/>
          <a:lstStyle/>
          <a:p>
            <a:endParaRPr lang="zh-CN" altLang="en-US" sz="1715"/>
          </a:p>
        </p:txBody>
      </p:sp>
      <p:sp>
        <p:nvSpPr>
          <p:cNvPr id="95" name="Text Box 69"/>
          <p:cNvSpPr txBox="1">
            <a:spLocks noChangeArrowheads="1"/>
          </p:cNvSpPr>
          <p:nvPr/>
        </p:nvSpPr>
        <p:spPr bwMode="auto">
          <a:xfrm rot="20873458">
            <a:off x="4057953" y="4183465"/>
            <a:ext cx="435429" cy="355600"/>
          </a:xfrm>
          <a:prstGeom prst="rect">
            <a:avLst/>
          </a:prstGeom>
          <a:noFill/>
          <a:ln w="9525">
            <a:noFill/>
            <a:miter lim="800000"/>
          </a:ln>
          <a:effectLst/>
        </p:spPr>
        <p:txBody>
          <a:bodyPr>
            <a:spAutoFit/>
          </a:bodyPr>
          <a:lstStyle/>
          <a:p>
            <a:pPr>
              <a:spcBef>
                <a:spcPct val="50000"/>
              </a:spcBef>
            </a:pPr>
            <a:r>
              <a:rPr kumimoji="1" lang="zh-CN" altLang="en-US" sz="1715" i="1">
                <a:solidFill>
                  <a:srgbClr val="0000FF"/>
                </a:solidFill>
                <a:effectLst/>
                <a:latin typeface="Times New Roman" panose="02020603050405020304" pitchFamily="18" charset="0"/>
                <a:ea typeface="宋体" panose="02010600030101010101" pitchFamily="2" charset="-122"/>
              </a:rPr>
              <a:t>乌</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96" name="Text Box 70"/>
          <p:cNvSpPr txBox="1">
            <a:spLocks noChangeArrowheads="1"/>
          </p:cNvSpPr>
          <p:nvPr/>
        </p:nvSpPr>
        <p:spPr bwMode="auto">
          <a:xfrm>
            <a:off x="3993485" y="5302274"/>
            <a:ext cx="534670" cy="362857"/>
          </a:xfrm>
          <a:prstGeom prst="rect">
            <a:avLst/>
          </a:prstGeom>
          <a:noFill/>
          <a:ln w="9525">
            <a:noFill/>
            <a:miter lim="800000"/>
          </a:ln>
          <a:effectLst/>
        </p:spPr>
        <p:txBody>
          <a:bodyPr vert="eaVert">
            <a:spAutoFit/>
          </a:bodyPr>
          <a:lstStyle/>
          <a:p>
            <a:pPr>
              <a:spcBef>
                <a:spcPct val="50000"/>
              </a:spcBef>
            </a:pPr>
            <a:endParaRPr kumimoji="1" lang="zh-CN" altLang="zh-CN" sz="2285" b="0">
              <a:solidFill>
                <a:schemeClr val="tx1"/>
              </a:solidFill>
              <a:effectLst/>
              <a:latin typeface="Times New Roman" panose="02020603050405020304" pitchFamily="18" charset="0"/>
              <a:ea typeface="宋体" panose="02010600030101010101" pitchFamily="2" charset="-122"/>
            </a:endParaRPr>
          </a:p>
        </p:txBody>
      </p:sp>
      <p:sp>
        <p:nvSpPr>
          <p:cNvPr id="97" name="Rectangle 71"/>
          <p:cNvSpPr>
            <a:spLocks noChangeArrowheads="1"/>
          </p:cNvSpPr>
          <p:nvPr/>
        </p:nvSpPr>
        <p:spPr bwMode="auto">
          <a:xfrm rot="219113">
            <a:off x="3179536" y="5411131"/>
            <a:ext cx="408214" cy="355600"/>
          </a:xfrm>
          <a:prstGeom prst="rect">
            <a:avLst/>
          </a:prstGeom>
          <a:noFill/>
          <a:ln w="9525">
            <a:noFill/>
            <a:miter lim="800000"/>
          </a:ln>
          <a:effectLst/>
        </p:spPr>
        <p:txBody>
          <a:bodyPr>
            <a:spAutoFit/>
          </a:bodyPr>
          <a:lstStyle/>
          <a:p>
            <a:r>
              <a:rPr kumimoji="1" lang="zh-CN" altLang="en-US" sz="1715" i="1">
                <a:solidFill>
                  <a:srgbClr val="0000FF"/>
                </a:solidFill>
                <a:effectLst/>
                <a:latin typeface="Times New Roman" panose="02020603050405020304" pitchFamily="18" charset="0"/>
                <a:ea typeface="宋体" panose="02010600030101010101" pitchFamily="2" charset="-122"/>
              </a:rPr>
              <a:t>江</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98" name="Text Box 72"/>
          <p:cNvSpPr txBox="1">
            <a:spLocks noChangeArrowheads="1"/>
          </p:cNvSpPr>
          <p:nvPr/>
        </p:nvSpPr>
        <p:spPr bwMode="auto">
          <a:xfrm>
            <a:off x="6705298" y="3923417"/>
            <a:ext cx="362857"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江</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99" name="Text Box 73"/>
          <p:cNvSpPr txBox="1">
            <a:spLocks noChangeArrowheads="1"/>
          </p:cNvSpPr>
          <p:nvPr/>
        </p:nvSpPr>
        <p:spPr bwMode="auto">
          <a:xfrm>
            <a:off x="3729869" y="3995989"/>
            <a:ext cx="290286"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长</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00" name="Text Box 74"/>
          <p:cNvSpPr txBox="1">
            <a:spLocks noChangeArrowheads="1"/>
          </p:cNvSpPr>
          <p:nvPr/>
        </p:nvSpPr>
        <p:spPr bwMode="auto">
          <a:xfrm>
            <a:off x="3386667" y="4387572"/>
            <a:ext cx="362857" cy="384810"/>
          </a:xfrm>
          <a:prstGeom prst="rect">
            <a:avLst/>
          </a:prstGeom>
          <a:noFill/>
          <a:ln w="9525">
            <a:noFill/>
            <a:miter lim="800000"/>
          </a:ln>
          <a:effectLst/>
        </p:spPr>
        <p:txBody>
          <a:bodyPr>
            <a:spAutoFit/>
          </a:bodyPr>
          <a:lstStyle/>
          <a:p>
            <a:pPr>
              <a:spcBef>
                <a:spcPct val="50000"/>
              </a:spcBef>
            </a:pPr>
            <a:r>
              <a:rPr kumimoji="1" lang="zh-CN" altLang="en-US" sz="1905" i="1">
                <a:solidFill>
                  <a:srgbClr val="0000FF"/>
                </a:solidFill>
                <a:effectLst/>
                <a:latin typeface="Times New Roman" panose="02020603050405020304" pitchFamily="18" charset="0"/>
                <a:ea typeface="宋体" panose="02010600030101010101" pitchFamily="2" charset="-122"/>
              </a:rPr>
              <a:t>赤</a:t>
            </a:r>
            <a:endParaRPr kumimoji="1" lang="zh-CN" altLang="en-US" sz="1905" i="1">
              <a:solidFill>
                <a:srgbClr val="0000FF"/>
              </a:solidFill>
              <a:effectLst/>
              <a:latin typeface="Times New Roman" panose="02020603050405020304" pitchFamily="18" charset="0"/>
              <a:ea typeface="宋体" panose="02010600030101010101" pitchFamily="2" charset="-122"/>
            </a:endParaRPr>
          </a:p>
        </p:txBody>
      </p:sp>
      <p:sp>
        <p:nvSpPr>
          <p:cNvPr id="101" name="Text Box 75"/>
          <p:cNvSpPr txBox="1">
            <a:spLocks noChangeArrowheads="1"/>
          </p:cNvSpPr>
          <p:nvPr/>
        </p:nvSpPr>
        <p:spPr bwMode="auto">
          <a:xfrm>
            <a:off x="2837845" y="5073977"/>
            <a:ext cx="495905"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水</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2" name="Text Box 76"/>
          <p:cNvSpPr txBox="1">
            <a:spLocks noChangeArrowheads="1"/>
          </p:cNvSpPr>
          <p:nvPr/>
        </p:nvSpPr>
        <p:spPr bwMode="auto">
          <a:xfrm>
            <a:off x="1770440" y="3052560"/>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大</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3" name="Text Box 77"/>
          <p:cNvSpPr txBox="1">
            <a:spLocks noChangeArrowheads="1"/>
          </p:cNvSpPr>
          <p:nvPr/>
        </p:nvSpPr>
        <p:spPr bwMode="auto">
          <a:xfrm>
            <a:off x="1945821" y="3701168"/>
            <a:ext cx="362857"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渡</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4" name="Text Box 78"/>
          <p:cNvSpPr txBox="1">
            <a:spLocks noChangeArrowheads="1"/>
          </p:cNvSpPr>
          <p:nvPr/>
        </p:nvSpPr>
        <p:spPr bwMode="auto">
          <a:xfrm>
            <a:off x="2357060" y="4319536"/>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河</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5" name="Text Box 79"/>
          <p:cNvSpPr txBox="1">
            <a:spLocks noChangeArrowheads="1"/>
          </p:cNvSpPr>
          <p:nvPr/>
        </p:nvSpPr>
        <p:spPr bwMode="auto">
          <a:xfrm>
            <a:off x="2351012" y="5142012"/>
            <a:ext cx="418798"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金</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6" name="Text Box 80"/>
          <p:cNvSpPr txBox="1">
            <a:spLocks noChangeArrowheads="1"/>
          </p:cNvSpPr>
          <p:nvPr/>
        </p:nvSpPr>
        <p:spPr bwMode="auto">
          <a:xfrm>
            <a:off x="2278440" y="5447417"/>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沙</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7" name="Text Box 81"/>
          <p:cNvSpPr txBox="1">
            <a:spLocks noChangeArrowheads="1"/>
          </p:cNvSpPr>
          <p:nvPr/>
        </p:nvSpPr>
        <p:spPr bwMode="auto">
          <a:xfrm>
            <a:off x="1877786" y="5758870"/>
            <a:ext cx="290286" cy="355600"/>
          </a:xfrm>
          <a:prstGeom prst="rect">
            <a:avLst/>
          </a:prstGeom>
          <a:noFill/>
          <a:ln w="9525">
            <a:noFill/>
            <a:miter lim="800000"/>
          </a:ln>
          <a:effectLst/>
        </p:spPr>
        <p:txBody>
          <a:bodyPr>
            <a:spAutoFit/>
          </a:bodyPr>
          <a:lstStyle/>
          <a:p>
            <a:pPr>
              <a:spcBef>
                <a:spcPct val="50000"/>
              </a:spcBef>
            </a:pPr>
            <a:r>
              <a:rPr kumimoji="1" lang="zh-CN" altLang="en-US" sz="1715" i="1">
                <a:solidFill>
                  <a:srgbClr val="0000FF"/>
                </a:solidFill>
                <a:effectLst/>
                <a:latin typeface="Times New Roman" panose="02020603050405020304" pitchFamily="18" charset="0"/>
                <a:ea typeface="宋体" panose="02010600030101010101" pitchFamily="2" charset="-122"/>
              </a:rPr>
              <a:t>江</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108" name="AutoShape 82"/>
          <p:cNvSpPr>
            <a:spLocks noChangeArrowheads="1"/>
          </p:cNvSpPr>
          <p:nvPr/>
        </p:nvSpPr>
        <p:spPr bwMode="auto">
          <a:xfrm>
            <a:off x="7068155" y="1238274"/>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09" name="Text Box 83"/>
          <p:cNvSpPr txBox="1">
            <a:spLocks noChangeArrowheads="1"/>
          </p:cNvSpPr>
          <p:nvPr/>
        </p:nvSpPr>
        <p:spPr bwMode="auto">
          <a:xfrm>
            <a:off x="4455583" y="2109131"/>
            <a:ext cx="435429" cy="326390"/>
          </a:xfrm>
          <a:prstGeom prst="rect">
            <a:avLst/>
          </a:prstGeom>
          <a:noFill/>
          <a:ln w="9525">
            <a:noFill/>
            <a:miter lim="800000"/>
          </a:ln>
          <a:effectLst/>
        </p:spPr>
        <p:txBody>
          <a:bodyPr>
            <a:spAutoFit/>
          </a:bodyPr>
          <a:lstStyle/>
          <a:p>
            <a:pPr>
              <a:spcBef>
                <a:spcPct val="50000"/>
              </a:spcBef>
            </a:pPr>
            <a:r>
              <a:rPr kumimoji="1" lang="zh-CN" altLang="en-US" sz="1525" b="0">
                <a:solidFill>
                  <a:schemeClr val="tx1"/>
                </a:solidFill>
                <a:effectLst/>
                <a:latin typeface="Times New Roman" panose="02020603050405020304" pitchFamily="18" charset="0"/>
                <a:ea typeface="宋体" panose="02010600030101010101" pitchFamily="2" charset="-122"/>
              </a:rPr>
              <a:t>西</a:t>
            </a:r>
            <a:endParaRPr kumimoji="1" lang="zh-CN" altLang="en-US" sz="1525" b="0">
              <a:solidFill>
                <a:schemeClr val="tx1"/>
              </a:solidFill>
              <a:effectLst/>
              <a:latin typeface="Times New Roman" panose="02020603050405020304" pitchFamily="18" charset="0"/>
              <a:ea typeface="宋体" panose="02010600030101010101" pitchFamily="2" charset="-122"/>
            </a:endParaRPr>
          </a:p>
        </p:txBody>
      </p:sp>
      <p:sp>
        <p:nvSpPr>
          <p:cNvPr id="110" name="AutoShape 84"/>
          <p:cNvSpPr>
            <a:spLocks noChangeArrowheads="1"/>
          </p:cNvSpPr>
          <p:nvPr/>
        </p:nvSpPr>
        <p:spPr bwMode="auto">
          <a:xfrm>
            <a:off x="4237869" y="1238274"/>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11" name="Text Box 85"/>
          <p:cNvSpPr txBox="1">
            <a:spLocks noChangeArrowheads="1"/>
          </p:cNvSpPr>
          <p:nvPr/>
        </p:nvSpPr>
        <p:spPr bwMode="auto">
          <a:xfrm>
            <a:off x="6678083" y="5279596"/>
            <a:ext cx="864810" cy="501650"/>
          </a:xfrm>
          <a:prstGeom prst="rect">
            <a:avLst/>
          </a:prstGeom>
          <a:noFill/>
          <a:ln w="9525">
            <a:noFill/>
            <a:miter lim="800000"/>
          </a:ln>
          <a:effectLst/>
        </p:spPr>
        <p:txBody>
          <a:bodyPr>
            <a:spAutoFit/>
          </a:bodyPr>
          <a:lstStyle/>
          <a:p>
            <a:pPr>
              <a:spcBef>
                <a:spcPct val="50000"/>
              </a:spcBef>
            </a:pPr>
            <a:r>
              <a:rPr kumimoji="1" lang="zh-CN" altLang="en-US" sz="2665">
                <a:solidFill>
                  <a:srgbClr val="993300"/>
                </a:solidFill>
                <a:effectLst>
                  <a:outerShdw blurRad="38100" dist="38100" dir="2700000" algn="tl">
                    <a:srgbClr val="C0C0C0"/>
                  </a:outerShdw>
                </a:effectLst>
                <a:latin typeface="Times New Roman" panose="02020603050405020304" pitchFamily="18" charset="0"/>
                <a:ea typeface="迷你简艺黑" pitchFamily="65" charset="-122"/>
              </a:rPr>
              <a:t>瑞金</a:t>
            </a:r>
            <a:endParaRPr kumimoji="1" lang="zh-CN" altLang="en-US" sz="2665">
              <a:solidFill>
                <a:srgbClr val="993300"/>
              </a:solidFill>
              <a:effectLst>
                <a:outerShdw blurRad="38100" dist="38100" dir="2700000" algn="tl">
                  <a:srgbClr val="C0C0C0"/>
                </a:outerShdw>
              </a:effectLst>
              <a:latin typeface="Times New Roman" panose="02020603050405020304" pitchFamily="18" charset="0"/>
              <a:ea typeface="迷你简艺黑" pitchFamily="65" charset="-122"/>
            </a:endParaRPr>
          </a:p>
        </p:txBody>
      </p:sp>
      <p:sp>
        <p:nvSpPr>
          <p:cNvPr id="112" name="Text Box 86"/>
          <p:cNvSpPr txBox="1">
            <a:spLocks noChangeArrowheads="1"/>
          </p:cNvSpPr>
          <p:nvPr/>
        </p:nvSpPr>
        <p:spPr bwMode="auto">
          <a:xfrm>
            <a:off x="6606963" y="4649131"/>
            <a:ext cx="388620" cy="798286"/>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江     西</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3" name="Text Box 87"/>
          <p:cNvSpPr txBox="1">
            <a:spLocks noChangeArrowheads="1"/>
          </p:cNvSpPr>
          <p:nvPr/>
        </p:nvSpPr>
        <p:spPr bwMode="auto">
          <a:xfrm>
            <a:off x="5243225" y="4721703"/>
            <a:ext cx="388620" cy="870857"/>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湖       南</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4" name="Text Box 88"/>
          <p:cNvSpPr txBox="1">
            <a:spLocks noChangeArrowheads="1"/>
          </p:cNvSpPr>
          <p:nvPr/>
        </p:nvSpPr>
        <p:spPr bwMode="auto">
          <a:xfrm>
            <a:off x="7550392" y="5302274"/>
            <a:ext cx="388620" cy="653143"/>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福    建</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5" name="Text Box 89"/>
          <p:cNvSpPr txBox="1">
            <a:spLocks noChangeArrowheads="1"/>
          </p:cNvSpPr>
          <p:nvPr/>
        </p:nvSpPr>
        <p:spPr bwMode="auto">
          <a:xfrm>
            <a:off x="4154654" y="5011989"/>
            <a:ext cx="388620" cy="217714"/>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贵</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6" name="Text Box 90"/>
          <p:cNvSpPr txBox="1">
            <a:spLocks noChangeArrowheads="1"/>
          </p:cNvSpPr>
          <p:nvPr/>
        </p:nvSpPr>
        <p:spPr bwMode="auto">
          <a:xfrm>
            <a:off x="3947583" y="5737703"/>
            <a:ext cx="508000"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州</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7" name="Text Box 91"/>
          <p:cNvSpPr txBox="1">
            <a:spLocks noChangeArrowheads="1"/>
          </p:cNvSpPr>
          <p:nvPr/>
        </p:nvSpPr>
        <p:spPr bwMode="auto">
          <a:xfrm>
            <a:off x="4092726" y="6318274"/>
            <a:ext cx="943429"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广       西</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8" name="Text Box 92"/>
          <p:cNvSpPr txBox="1">
            <a:spLocks noChangeArrowheads="1"/>
          </p:cNvSpPr>
          <p:nvPr/>
        </p:nvSpPr>
        <p:spPr bwMode="auto">
          <a:xfrm>
            <a:off x="1018963" y="2689703"/>
            <a:ext cx="388620" cy="1016000"/>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西             康</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9" name="Text Box 93"/>
          <p:cNvSpPr txBox="1">
            <a:spLocks noChangeArrowheads="1"/>
          </p:cNvSpPr>
          <p:nvPr/>
        </p:nvSpPr>
        <p:spPr bwMode="auto">
          <a:xfrm>
            <a:off x="2931583" y="3633131"/>
            <a:ext cx="1016000"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四        川</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0" name="Text Box 94"/>
          <p:cNvSpPr txBox="1">
            <a:spLocks noChangeArrowheads="1"/>
          </p:cNvSpPr>
          <p:nvPr/>
        </p:nvSpPr>
        <p:spPr bwMode="auto">
          <a:xfrm>
            <a:off x="4600726" y="1383417"/>
            <a:ext cx="362857"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陕</a:t>
            </a:r>
            <a:endParaRPr kumimoji="1" lang="zh-CN" altLang="en-US" sz="2285" b="0">
              <a:solidFill>
                <a:schemeClr val="tx1"/>
              </a:solidFill>
              <a:effectLst/>
              <a:latin typeface="Times New Roman" panose="02020603050405020304" pitchFamily="18" charset="0"/>
              <a:ea typeface="宋体" panose="02010600030101010101" pitchFamily="2" charset="-122"/>
            </a:endParaRPr>
          </a:p>
        </p:txBody>
      </p:sp>
      <p:sp>
        <p:nvSpPr>
          <p:cNvPr id="121" name="Text Box 95"/>
          <p:cNvSpPr txBox="1">
            <a:spLocks noChangeArrowheads="1"/>
          </p:cNvSpPr>
          <p:nvPr/>
        </p:nvSpPr>
        <p:spPr bwMode="auto">
          <a:xfrm>
            <a:off x="2423583" y="730274"/>
            <a:ext cx="508000"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甘</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2" name="Text Box 96"/>
          <p:cNvSpPr txBox="1">
            <a:spLocks noChangeArrowheads="1"/>
          </p:cNvSpPr>
          <p:nvPr/>
        </p:nvSpPr>
        <p:spPr bwMode="auto">
          <a:xfrm>
            <a:off x="2496155" y="1746274"/>
            <a:ext cx="435429" cy="326390"/>
          </a:xfrm>
          <a:prstGeom prst="rect">
            <a:avLst/>
          </a:prstGeom>
          <a:noFill/>
          <a:ln w="9525">
            <a:noFill/>
            <a:miter lim="800000"/>
          </a:ln>
          <a:effectLst/>
        </p:spPr>
        <p:txBody>
          <a:bodyPr>
            <a:spAutoFit/>
          </a:bodyPr>
          <a:lstStyle/>
          <a:p>
            <a:pPr>
              <a:spcBef>
                <a:spcPct val="50000"/>
              </a:spcBef>
            </a:pPr>
            <a:r>
              <a:rPr kumimoji="1" lang="zh-CN" altLang="en-US" sz="1525" b="0">
                <a:solidFill>
                  <a:schemeClr val="tx1"/>
                </a:solidFill>
                <a:effectLst/>
                <a:latin typeface="Times New Roman" panose="02020603050405020304" pitchFamily="18" charset="0"/>
                <a:ea typeface="宋体" panose="02010600030101010101" pitchFamily="2" charset="-122"/>
              </a:rPr>
              <a:t>肃</a:t>
            </a:r>
            <a:endParaRPr kumimoji="1" lang="zh-CN" altLang="en-US" sz="1525" b="0">
              <a:solidFill>
                <a:schemeClr val="tx1"/>
              </a:solidFill>
              <a:effectLst/>
              <a:latin typeface="Times New Roman" panose="02020603050405020304" pitchFamily="18" charset="0"/>
              <a:ea typeface="宋体" panose="02010600030101010101" pitchFamily="2" charset="-122"/>
            </a:endParaRPr>
          </a:p>
        </p:txBody>
      </p:sp>
      <p:sp>
        <p:nvSpPr>
          <p:cNvPr id="123" name="Text Box 97"/>
          <p:cNvSpPr txBox="1">
            <a:spLocks noChangeArrowheads="1"/>
          </p:cNvSpPr>
          <p:nvPr/>
        </p:nvSpPr>
        <p:spPr bwMode="auto">
          <a:xfrm>
            <a:off x="2568726" y="2979989"/>
            <a:ext cx="943429"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毛尔盖</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4" name="Text Box 98"/>
          <p:cNvSpPr txBox="1">
            <a:spLocks noChangeArrowheads="1"/>
          </p:cNvSpPr>
          <p:nvPr/>
        </p:nvSpPr>
        <p:spPr bwMode="auto">
          <a:xfrm>
            <a:off x="1260929" y="3923417"/>
            <a:ext cx="1017511" cy="326390"/>
          </a:xfrm>
          <a:prstGeom prst="rect">
            <a:avLst/>
          </a:prstGeom>
          <a:noFill/>
          <a:ln w="9525">
            <a:noFill/>
            <a:miter lim="800000"/>
          </a:ln>
          <a:effectLst/>
        </p:spPr>
        <p:txBody>
          <a:bodyPr>
            <a:spAutoFit/>
          </a:bodyPr>
          <a:lstStyle/>
          <a:p>
            <a:pPr>
              <a:spcBef>
                <a:spcPct val="50000"/>
              </a:spcBef>
            </a:pPr>
            <a:r>
              <a:rPr kumimoji="1" lang="zh-CN" altLang="en-US" sz="1525">
                <a:solidFill>
                  <a:schemeClr val="tx1"/>
                </a:solidFill>
                <a:effectLst/>
                <a:latin typeface="Times New Roman" panose="02020603050405020304" pitchFamily="18" charset="0"/>
                <a:ea typeface="宋体" panose="02010600030101010101" pitchFamily="2" charset="-122"/>
              </a:rPr>
              <a:t>泸定桥</a:t>
            </a:r>
            <a:endParaRPr kumimoji="1" lang="zh-CN" altLang="en-US" sz="1525">
              <a:solidFill>
                <a:schemeClr val="tx1"/>
              </a:solidFill>
              <a:effectLst/>
              <a:latin typeface="Times New Roman" panose="02020603050405020304" pitchFamily="18" charset="0"/>
              <a:ea typeface="宋体" panose="02010600030101010101" pitchFamily="2" charset="-122"/>
            </a:endParaRPr>
          </a:p>
        </p:txBody>
      </p:sp>
      <p:sp>
        <p:nvSpPr>
          <p:cNvPr id="125" name="Text Box 99"/>
          <p:cNvSpPr txBox="1">
            <a:spLocks noChangeArrowheads="1"/>
          </p:cNvSpPr>
          <p:nvPr/>
        </p:nvSpPr>
        <p:spPr bwMode="auto">
          <a:xfrm>
            <a:off x="1260929" y="4358846"/>
            <a:ext cx="944940" cy="326390"/>
          </a:xfrm>
          <a:prstGeom prst="rect">
            <a:avLst/>
          </a:prstGeom>
          <a:noFill/>
          <a:ln w="9525">
            <a:noFill/>
            <a:miter lim="800000"/>
          </a:ln>
          <a:effectLst/>
        </p:spPr>
        <p:txBody>
          <a:bodyPr>
            <a:spAutoFit/>
          </a:bodyPr>
          <a:lstStyle/>
          <a:p>
            <a:pPr>
              <a:spcBef>
                <a:spcPct val="50000"/>
              </a:spcBef>
            </a:pPr>
            <a:r>
              <a:rPr kumimoji="1" lang="zh-CN" altLang="en-US" sz="1525">
                <a:solidFill>
                  <a:schemeClr val="tx1"/>
                </a:solidFill>
                <a:effectLst/>
                <a:latin typeface="Times New Roman" panose="02020603050405020304" pitchFamily="18" charset="0"/>
                <a:ea typeface="宋体" panose="02010600030101010101" pitchFamily="2" charset="-122"/>
              </a:rPr>
              <a:t>安顺场</a:t>
            </a:r>
            <a:endParaRPr kumimoji="1" lang="zh-CN" altLang="en-US" sz="1525">
              <a:solidFill>
                <a:schemeClr val="tx1"/>
              </a:solidFill>
              <a:effectLst/>
              <a:latin typeface="Times New Roman" panose="02020603050405020304" pitchFamily="18" charset="0"/>
              <a:ea typeface="宋体" panose="02010600030101010101" pitchFamily="2" charset="-122"/>
            </a:endParaRPr>
          </a:p>
        </p:txBody>
      </p:sp>
      <p:sp>
        <p:nvSpPr>
          <p:cNvPr id="126" name="Text Box 100"/>
          <p:cNvSpPr txBox="1">
            <a:spLocks noChangeArrowheads="1"/>
          </p:cNvSpPr>
          <p:nvPr/>
        </p:nvSpPr>
        <p:spPr bwMode="auto">
          <a:xfrm>
            <a:off x="3584726" y="5592560"/>
            <a:ext cx="653143" cy="267970"/>
          </a:xfrm>
          <a:prstGeom prst="rect">
            <a:avLst/>
          </a:prstGeom>
          <a:noFill/>
          <a:ln w="9525">
            <a:noFill/>
            <a:miter lim="800000"/>
          </a:ln>
          <a:effectLst/>
        </p:spPr>
        <p:txBody>
          <a:bodyPr>
            <a:spAutoFit/>
          </a:bodyPr>
          <a:lstStyle/>
          <a:p>
            <a:pPr>
              <a:spcBef>
                <a:spcPct val="50000"/>
              </a:spcBef>
            </a:pPr>
            <a:r>
              <a:rPr kumimoji="1" lang="zh-CN" altLang="en-US" sz="1145" b="0">
                <a:solidFill>
                  <a:schemeClr val="tx1"/>
                </a:solidFill>
                <a:effectLst/>
                <a:latin typeface="Times New Roman" panose="02020603050405020304" pitchFamily="18" charset="0"/>
                <a:ea typeface="宋体" panose="02010600030101010101" pitchFamily="2" charset="-122"/>
              </a:rPr>
              <a:t>贵阳</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7" name="AutoShape 101"/>
          <p:cNvSpPr>
            <a:spLocks noChangeArrowheads="1"/>
          </p:cNvSpPr>
          <p:nvPr/>
        </p:nvSpPr>
        <p:spPr bwMode="auto">
          <a:xfrm>
            <a:off x="3729869" y="5157131"/>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28" name="AutoShape 102"/>
          <p:cNvSpPr>
            <a:spLocks noChangeArrowheads="1"/>
          </p:cNvSpPr>
          <p:nvPr/>
        </p:nvSpPr>
        <p:spPr bwMode="auto">
          <a:xfrm>
            <a:off x="3729869" y="5157131"/>
            <a:ext cx="72571" cy="72571"/>
          </a:xfrm>
          <a:prstGeom prst="octagon">
            <a:avLst>
              <a:gd name="adj" fmla="val 29287"/>
            </a:avLst>
          </a:prstGeom>
          <a:solidFill>
            <a:srgbClr val="FF0000"/>
          </a:solidFill>
          <a:ln w="9525">
            <a:solidFill>
              <a:schemeClr val="tx1"/>
            </a:solidFill>
            <a:miter lim="800000"/>
          </a:ln>
          <a:effectLst/>
        </p:spPr>
        <p:txBody>
          <a:bodyPr wrap="none" anchor="ctr"/>
          <a:lstStyle/>
          <a:p>
            <a:endParaRPr lang="zh-CN" altLang="en-US" sz="1715"/>
          </a:p>
        </p:txBody>
      </p:sp>
      <p:sp>
        <p:nvSpPr>
          <p:cNvPr id="129" name="Freeform 103"/>
          <p:cNvSpPr/>
          <p:nvPr/>
        </p:nvSpPr>
        <p:spPr bwMode="auto">
          <a:xfrm>
            <a:off x="4898572" y="5897965"/>
            <a:ext cx="2311702" cy="358322"/>
          </a:xfrm>
          <a:custGeom>
            <a:avLst/>
            <a:gdLst/>
            <a:ahLst/>
            <a:cxnLst>
              <a:cxn ang="0">
                <a:pos x="0" y="0"/>
              </a:cxn>
              <a:cxn ang="0">
                <a:pos x="125" y="129"/>
              </a:cxn>
              <a:cxn ang="0">
                <a:pos x="110" y="76"/>
              </a:cxn>
              <a:cxn ang="0">
                <a:pos x="304" y="146"/>
              </a:cxn>
              <a:cxn ang="0">
                <a:pos x="480" y="177"/>
              </a:cxn>
              <a:cxn ang="0">
                <a:pos x="633" y="196"/>
              </a:cxn>
              <a:cxn ang="0">
                <a:pos x="773" y="211"/>
              </a:cxn>
              <a:cxn ang="0">
                <a:pos x="1104" y="226"/>
              </a:cxn>
              <a:cxn ang="0">
                <a:pos x="1325" y="206"/>
              </a:cxn>
              <a:cxn ang="0">
                <a:pos x="1445" y="144"/>
              </a:cxn>
              <a:cxn ang="0">
                <a:pos x="1517" y="33"/>
              </a:cxn>
              <a:cxn ang="0">
                <a:pos x="1368" y="28"/>
              </a:cxn>
              <a:cxn ang="0">
                <a:pos x="1329" y="81"/>
              </a:cxn>
              <a:cxn ang="0">
                <a:pos x="1277" y="105"/>
              </a:cxn>
              <a:cxn ang="0">
                <a:pos x="1329" y="19"/>
              </a:cxn>
              <a:cxn ang="0">
                <a:pos x="1221" y="8"/>
              </a:cxn>
              <a:cxn ang="0">
                <a:pos x="1097" y="110"/>
              </a:cxn>
              <a:cxn ang="0">
                <a:pos x="830" y="129"/>
              </a:cxn>
              <a:cxn ang="0">
                <a:pos x="667" y="129"/>
              </a:cxn>
              <a:cxn ang="0">
                <a:pos x="499" y="115"/>
              </a:cxn>
              <a:cxn ang="0">
                <a:pos x="326" y="88"/>
              </a:cxn>
              <a:cxn ang="0">
                <a:pos x="123" y="37"/>
              </a:cxn>
              <a:cxn ang="0">
                <a:pos x="168" y="0"/>
              </a:cxn>
              <a:cxn ang="0">
                <a:pos x="0" y="0"/>
              </a:cxn>
            </a:cxnLst>
            <a:rect l="0" t="0" r="r" b="b"/>
            <a:pathLst>
              <a:path w="1529" h="237">
                <a:moveTo>
                  <a:pt x="0" y="0"/>
                </a:moveTo>
                <a:lnTo>
                  <a:pt x="125" y="129"/>
                </a:lnTo>
                <a:lnTo>
                  <a:pt x="110" y="76"/>
                </a:lnTo>
                <a:cubicBezTo>
                  <a:pt x="136" y="76"/>
                  <a:pt x="240" y="132"/>
                  <a:pt x="304" y="146"/>
                </a:cubicBezTo>
                <a:cubicBezTo>
                  <a:pt x="406" y="170"/>
                  <a:pt x="435" y="169"/>
                  <a:pt x="480" y="177"/>
                </a:cubicBezTo>
                <a:cubicBezTo>
                  <a:pt x="525" y="185"/>
                  <a:pt x="584" y="190"/>
                  <a:pt x="633" y="196"/>
                </a:cubicBezTo>
                <a:cubicBezTo>
                  <a:pt x="682" y="202"/>
                  <a:pt x="695" y="206"/>
                  <a:pt x="773" y="211"/>
                </a:cubicBezTo>
                <a:cubicBezTo>
                  <a:pt x="962" y="225"/>
                  <a:pt x="908" y="213"/>
                  <a:pt x="1104" y="226"/>
                </a:cubicBezTo>
                <a:cubicBezTo>
                  <a:pt x="1172" y="237"/>
                  <a:pt x="1256" y="212"/>
                  <a:pt x="1325" y="206"/>
                </a:cubicBezTo>
                <a:cubicBezTo>
                  <a:pt x="1372" y="189"/>
                  <a:pt x="1413" y="185"/>
                  <a:pt x="1445" y="144"/>
                </a:cubicBezTo>
                <a:cubicBezTo>
                  <a:pt x="1477" y="116"/>
                  <a:pt x="1529" y="52"/>
                  <a:pt x="1517" y="33"/>
                </a:cubicBezTo>
                <a:lnTo>
                  <a:pt x="1368" y="28"/>
                </a:lnTo>
                <a:cubicBezTo>
                  <a:pt x="1337" y="36"/>
                  <a:pt x="1344" y="68"/>
                  <a:pt x="1329" y="81"/>
                </a:cubicBezTo>
                <a:cubicBezTo>
                  <a:pt x="1314" y="94"/>
                  <a:pt x="1277" y="115"/>
                  <a:pt x="1277" y="105"/>
                </a:cubicBezTo>
                <a:cubicBezTo>
                  <a:pt x="1286" y="77"/>
                  <a:pt x="1313" y="43"/>
                  <a:pt x="1329" y="19"/>
                </a:cubicBezTo>
                <a:lnTo>
                  <a:pt x="1221" y="8"/>
                </a:lnTo>
                <a:cubicBezTo>
                  <a:pt x="1195" y="81"/>
                  <a:pt x="1168" y="84"/>
                  <a:pt x="1097" y="110"/>
                </a:cubicBezTo>
                <a:cubicBezTo>
                  <a:pt x="988" y="105"/>
                  <a:pt x="925" y="139"/>
                  <a:pt x="830" y="129"/>
                </a:cubicBezTo>
                <a:cubicBezTo>
                  <a:pt x="783" y="134"/>
                  <a:pt x="710" y="113"/>
                  <a:pt x="667" y="129"/>
                </a:cubicBezTo>
                <a:cubicBezTo>
                  <a:pt x="585" y="126"/>
                  <a:pt x="581" y="120"/>
                  <a:pt x="499" y="115"/>
                </a:cubicBezTo>
                <a:cubicBezTo>
                  <a:pt x="463" y="113"/>
                  <a:pt x="362" y="92"/>
                  <a:pt x="326" y="88"/>
                </a:cubicBezTo>
                <a:cubicBezTo>
                  <a:pt x="285" y="74"/>
                  <a:pt x="146" y="53"/>
                  <a:pt x="123" y="37"/>
                </a:cubicBezTo>
                <a:lnTo>
                  <a:pt x="168" y="0"/>
                </a:lnTo>
                <a:lnTo>
                  <a:pt x="0" y="0"/>
                </a:lnTo>
                <a:close/>
              </a:path>
            </a:pathLst>
          </a:custGeom>
          <a:solidFill>
            <a:srgbClr val="FF0000"/>
          </a:solidFill>
          <a:ln w="9525">
            <a:noFill/>
            <a:round/>
          </a:ln>
          <a:effectLst/>
        </p:spPr>
        <p:txBody>
          <a:bodyPr wrap="none" anchor="ctr"/>
          <a:lstStyle/>
          <a:p>
            <a:endParaRPr lang="zh-CN" altLang="en-US" sz="1715"/>
          </a:p>
        </p:txBody>
      </p:sp>
      <p:sp>
        <p:nvSpPr>
          <p:cNvPr id="130" name="Freeform 104"/>
          <p:cNvSpPr/>
          <p:nvPr/>
        </p:nvSpPr>
        <p:spPr bwMode="auto">
          <a:xfrm>
            <a:off x="2859012" y="4286274"/>
            <a:ext cx="1460500" cy="1451429"/>
          </a:xfrm>
          <a:custGeom>
            <a:avLst/>
            <a:gdLst/>
            <a:ahLst/>
            <a:cxnLst>
              <a:cxn ang="0">
                <a:pos x="715" y="0"/>
              </a:cxn>
              <a:cxn ang="0">
                <a:pos x="769" y="101"/>
              </a:cxn>
              <a:cxn ang="0">
                <a:pos x="812" y="159"/>
              </a:cxn>
              <a:cxn ang="0">
                <a:pos x="822" y="192"/>
              </a:cxn>
              <a:cxn ang="0">
                <a:pos x="851" y="202"/>
              </a:cxn>
              <a:cxn ang="0">
                <a:pos x="865" y="207"/>
              </a:cxn>
              <a:cxn ang="0">
                <a:pos x="913" y="211"/>
              </a:cxn>
              <a:cxn ang="0">
                <a:pos x="947" y="269"/>
              </a:cxn>
              <a:cxn ang="0">
                <a:pos x="966" y="331"/>
              </a:cxn>
              <a:cxn ang="0">
                <a:pos x="947" y="437"/>
              </a:cxn>
              <a:cxn ang="0">
                <a:pos x="937" y="466"/>
              </a:cxn>
              <a:cxn ang="0">
                <a:pos x="932" y="480"/>
              </a:cxn>
              <a:cxn ang="0">
                <a:pos x="865" y="619"/>
              </a:cxn>
              <a:cxn ang="0">
                <a:pos x="827" y="653"/>
              </a:cxn>
              <a:cxn ang="0">
                <a:pos x="798" y="667"/>
              </a:cxn>
              <a:cxn ang="0">
                <a:pos x="764" y="687"/>
              </a:cxn>
              <a:cxn ang="0">
                <a:pos x="654" y="701"/>
              </a:cxn>
              <a:cxn ang="0">
                <a:pos x="592" y="711"/>
              </a:cxn>
              <a:cxn ang="0">
                <a:pos x="534" y="739"/>
              </a:cxn>
              <a:cxn ang="0">
                <a:pos x="505" y="759"/>
              </a:cxn>
              <a:cxn ang="0">
                <a:pos x="486" y="787"/>
              </a:cxn>
              <a:cxn ang="0">
                <a:pos x="472" y="797"/>
              </a:cxn>
              <a:cxn ang="0">
                <a:pos x="419" y="869"/>
              </a:cxn>
              <a:cxn ang="0">
                <a:pos x="395" y="931"/>
              </a:cxn>
              <a:cxn ang="0">
                <a:pos x="328" y="955"/>
              </a:cxn>
              <a:cxn ang="0">
                <a:pos x="265" y="951"/>
              </a:cxn>
              <a:cxn ang="0">
                <a:pos x="260" y="922"/>
              </a:cxn>
              <a:cxn ang="0">
                <a:pos x="203" y="869"/>
              </a:cxn>
              <a:cxn ang="0">
                <a:pos x="92" y="845"/>
              </a:cxn>
              <a:cxn ang="0">
                <a:pos x="6" y="802"/>
              </a:cxn>
              <a:cxn ang="0">
                <a:pos x="1" y="778"/>
              </a:cxn>
            </a:cxnLst>
            <a:rect l="0" t="0" r="r" b="b"/>
            <a:pathLst>
              <a:path w="966" h="960">
                <a:moveTo>
                  <a:pt x="715" y="0"/>
                </a:moveTo>
                <a:cubicBezTo>
                  <a:pt x="723" y="27"/>
                  <a:pt x="746" y="85"/>
                  <a:pt x="769" y="101"/>
                </a:cubicBezTo>
                <a:cubicBezTo>
                  <a:pt x="776" y="122"/>
                  <a:pt x="794" y="146"/>
                  <a:pt x="812" y="159"/>
                </a:cubicBezTo>
                <a:cubicBezTo>
                  <a:pt x="815" y="170"/>
                  <a:pt x="813" y="185"/>
                  <a:pt x="822" y="192"/>
                </a:cubicBezTo>
                <a:cubicBezTo>
                  <a:pt x="830" y="198"/>
                  <a:pt x="841" y="199"/>
                  <a:pt x="851" y="202"/>
                </a:cubicBezTo>
                <a:cubicBezTo>
                  <a:pt x="856" y="204"/>
                  <a:pt x="865" y="207"/>
                  <a:pt x="865" y="207"/>
                </a:cubicBezTo>
                <a:cubicBezTo>
                  <a:pt x="884" y="201"/>
                  <a:pt x="893" y="207"/>
                  <a:pt x="913" y="211"/>
                </a:cubicBezTo>
                <a:cubicBezTo>
                  <a:pt x="927" y="233"/>
                  <a:pt x="925" y="254"/>
                  <a:pt x="947" y="269"/>
                </a:cubicBezTo>
                <a:cubicBezTo>
                  <a:pt x="951" y="297"/>
                  <a:pt x="951" y="310"/>
                  <a:pt x="966" y="331"/>
                </a:cubicBezTo>
                <a:cubicBezTo>
                  <a:pt x="962" y="394"/>
                  <a:pt x="961" y="392"/>
                  <a:pt x="947" y="437"/>
                </a:cubicBezTo>
                <a:cubicBezTo>
                  <a:pt x="944" y="447"/>
                  <a:pt x="940" y="456"/>
                  <a:pt x="937" y="466"/>
                </a:cubicBezTo>
                <a:cubicBezTo>
                  <a:pt x="935" y="471"/>
                  <a:pt x="932" y="480"/>
                  <a:pt x="932" y="480"/>
                </a:cubicBezTo>
                <a:cubicBezTo>
                  <a:pt x="926" y="563"/>
                  <a:pt x="921" y="565"/>
                  <a:pt x="865" y="619"/>
                </a:cubicBezTo>
                <a:cubicBezTo>
                  <a:pt x="847" y="637"/>
                  <a:pt x="855" y="646"/>
                  <a:pt x="827" y="653"/>
                </a:cubicBezTo>
                <a:cubicBezTo>
                  <a:pt x="818" y="659"/>
                  <a:pt x="807" y="661"/>
                  <a:pt x="798" y="667"/>
                </a:cubicBezTo>
                <a:cubicBezTo>
                  <a:pt x="762" y="691"/>
                  <a:pt x="808" y="676"/>
                  <a:pt x="764" y="687"/>
                </a:cubicBezTo>
                <a:cubicBezTo>
                  <a:pt x="742" y="721"/>
                  <a:pt x="688" y="705"/>
                  <a:pt x="654" y="701"/>
                </a:cubicBezTo>
                <a:cubicBezTo>
                  <a:pt x="633" y="693"/>
                  <a:pt x="613" y="705"/>
                  <a:pt x="592" y="711"/>
                </a:cubicBezTo>
                <a:cubicBezTo>
                  <a:pt x="573" y="722"/>
                  <a:pt x="552" y="727"/>
                  <a:pt x="534" y="739"/>
                </a:cubicBezTo>
                <a:cubicBezTo>
                  <a:pt x="524" y="746"/>
                  <a:pt x="505" y="759"/>
                  <a:pt x="505" y="759"/>
                </a:cubicBezTo>
                <a:cubicBezTo>
                  <a:pt x="499" y="768"/>
                  <a:pt x="495" y="780"/>
                  <a:pt x="486" y="787"/>
                </a:cubicBezTo>
                <a:cubicBezTo>
                  <a:pt x="481" y="790"/>
                  <a:pt x="476" y="793"/>
                  <a:pt x="472" y="797"/>
                </a:cubicBezTo>
                <a:cubicBezTo>
                  <a:pt x="452" y="820"/>
                  <a:pt x="441" y="847"/>
                  <a:pt x="419" y="869"/>
                </a:cubicBezTo>
                <a:cubicBezTo>
                  <a:pt x="414" y="883"/>
                  <a:pt x="410" y="923"/>
                  <a:pt x="395" y="931"/>
                </a:cubicBezTo>
                <a:cubicBezTo>
                  <a:pt x="369" y="944"/>
                  <a:pt x="352" y="940"/>
                  <a:pt x="328" y="955"/>
                </a:cubicBezTo>
                <a:cubicBezTo>
                  <a:pt x="307" y="954"/>
                  <a:pt x="284" y="960"/>
                  <a:pt x="265" y="951"/>
                </a:cubicBezTo>
                <a:cubicBezTo>
                  <a:pt x="256" y="947"/>
                  <a:pt x="264" y="931"/>
                  <a:pt x="260" y="922"/>
                </a:cubicBezTo>
                <a:cubicBezTo>
                  <a:pt x="251" y="900"/>
                  <a:pt x="223" y="880"/>
                  <a:pt x="203" y="869"/>
                </a:cubicBezTo>
                <a:cubicBezTo>
                  <a:pt x="176" y="855"/>
                  <a:pt x="121" y="851"/>
                  <a:pt x="92" y="845"/>
                </a:cubicBezTo>
                <a:cubicBezTo>
                  <a:pt x="65" y="818"/>
                  <a:pt x="43" y="811"/>
                  <a:pt x="6" y="802"/>
                </a:cubicBezTo>
                <a:cubicBezTo>
                  <a:pt x="0" y="784"/>
                  <a:pt x="1" y="792"/>
                  <a:pt x="1" y="778"/>
                </a:cubicBezTo>
              </a:path>
            </a:pathLst>
          </a:custGeom>
          <a:noFill/>
          <a:ln w="28575" cmpd="sng">
            <a:solidFill>
              <a:srgbClr val="99CC00"/>
            </a:solidFill>
            <a:round/>
          </a:ln>
          <a:effectLst/>
        </p:spPr>
        <p:txBody>
          <a:bodyPr wrap="none" anchor="ctr"/>
          <a:lstStyle/>
          <a:p>
            <a:endParaRPr lang="zh-CN" altLang="en-US" sz="1715"/>
          </a:p>
        </p:txBody>
      </p:sp>
      <p:sp>
        <p:nvSpPr>
          <p:cNvPr id="131" name="Freeform 105">
            <a:hlinkClick r:id="rId1" action="ppaction://hlinksldjump"/>
          </p:cNvPr>
          <p:cNvSpPr/>
          <p:nvPr/>
        </p:nvSpPr>
        <p:spPr bwMode="auto">
          <a:xfrm>
            <a:off x="3838726" y="5135965"/>
            <a:ext cx="1094619" cy="846667"/>
          </a:xfrm>
          <a:custGeom>
            <a:avLst/>
            <a:gdLst/>
            <a:ahLst/>
            <a:cxnLst>
              <a:cxn ang="0">
                <a:pos x="2" y="7"/>
              </a:cxn>
              <a:cxn ang="0">
                <a:pos x="168" y="0"/>
              </a:cxn>
              <a:cxn ang="0">
                <a:pos x="134" y="33"/>
              </a:cxn>
              <a:cxn ang="0">
                <a:pos x="182" y="60"/>
              </a:cxn>
              <a:cxn ang="0">
                <a:pos x="278" y="158"/>
              </a:cxn>
              <a:cxn ang="0">
                <a:pos x="355" y="254"/>
              </a:cxn>
              <a:cxn ang="0">
                <a:pos x="456" y="355"/>
              </a:cxn>
              <a:cxn ang="0">
                <a:pos x="686" y="451"/>
              </a:cxn>
              <a:cxn ang="0">
                <a:pos x="658" y="494"/>
              </a:cxn>
              <a:cxn ang="0">
                <a:pos x="667" y="556"/>
              </a:cxn>
              <a:cxn ang="0">
                <a:pos x="499" y="480"/>
              </a:cxn>
              <a:cxn ang="0">
                <a:pos x="437" y="441"/>
              </a:cxn>
              <a:cxn ang="0">
                <a:pos x="374" y="408"/>
              </a:cxn>
              <a:cxn ang="0">
                <a:pos x="307" y="384"/>
              </a:cxn>
              <a:cxn ang="0">
                <a:pos x="187" y="297"/>
              </a:cxn>
              <a:cxn ang="0">
                <a:pos x="82" y="196"/>
              </a:cxn>
              <a:cxn ang="0">
                <a:pos x="62" y="235"/>
              </a:cxn>
              <a:cxn ang="0">
                <a:pos x="0" y="72"/>
              </a:cxn>
              <a:cxn ang="0">
                <a:pos x="154" y="153"/>
              </a:cxn>
              <a:cxn ang="0">
                <a:pos x="110" y="168"/>
              </a:cxn>
              <a:cxn ang="0">
                <a:pos x="226" y="264"/>
              </a:cxn>
              <a:cxn ang="0">
                <a:pos x="322" y="321"/>
              </a:cxn>
              <a:cxn ang="0">
                <a:pos x="302" y="276"/>
              </a:cxn>
              <a:cxn ang="0">
                <a:pos x="245" y="192"/>
              </a:cxn>
              <a:cxn ang="0">
                <a:pos x="173" y="93"/>
              </a:cxn>
              <a:cxn ang="0">
                <a:pos x="125" y="62"/>
              </a:cxn>
              <a:cxn ang="0">
                <a:pos x="130" y="110"/>
              </a:cxn>
              <a:cxn ang="0">
                <a:pos x="2" y="7"/>
              </a:cxn>
            </a:cxnLst>
            <a:rect l="0" t="0" r="r" b="b"/>
            <a:pathLst>
              <a:path w="724" h="560">
                <a:moveTo>
                  <a:pt x="2" y="7"/>
                </a:moveTo>
                <a:lnTo>
                  <a:pt x="168" y="0"/>
                </a:lnTo>
                <a:lnTo>
                  <a:pt x="134" y="33"/>
                </a:lnTo>
                <a:cubicBezTo>
                  <a:pt x="134" y="44"/>
                  <a:pt x="160" y="39"/>
                  <a:pt x="182" y="60"/>
                </a:cubicBezTo>
                <a:cubicBezTo>
                  <a:pt x="206" y="81"/>
                  <a:pt x="249" y="126"/>
                  <a:pt x="278" y="158"/>
                </a:cubicBezTo>
                <a:cubicBezTo>
                  <a:pt x="299" y="182"/>
                  <a:pt x="323" y="221"/>
                  <a:pt x="355" y="254"/>
                </a:cubicBezTo>
                <a:cubicBezTo>
                  <a:pt x="377" y="275"/>
                  <a:pt x="402" y="320"/>
                  <a:pt x="456" y="355"/>
                </a:cubicBezTo>
                <a:cubicBezTo>
                  <a:pt x="505" y="382"/>
                  <a:pt x="655" y="421"/>
                  <a:pt x="686" y="451"/>
                </a:cubicBezTo>
                <a:cubicBezTo>
                  <a:pt x="724" y="476"/>
                  <a:pt x="661" y="477"/>
                  <a:pt x="658" y="494"/>
                </a:cubicBezTo>
                <a:cubicBezTo>
                  <a:pt x="655" y="511"/>
                  <a:pt x="693" y="558"/>
                  <a:pt x="667" y="556"/>
                </a:cubicBezTo>
                <a:cubicBezTo>
                  <a:pt x="638" y="560"/>
                  <a:pt x="532" y="498"/>
                  <a:pt x="499" y="480"/>
                </a:cubicBezTo>
                <a:cubicBezTo>
                  <a:pt x="482" y="470"/>
                  <a:pt x="458" y="453"/>
                  <a:pt x="437" y="441"/>
                </a:cubicBezTo>
                <a:cubicBezTo>
                  <a:pt x="421" y="432"/>
                  <a:pt x="396" y="417"/>
                  <a:pt x="374" y="408"/>
                </a:cubicBezTo>
                <a:cubicBezTo>
                  <a:pt x="357" y="400"/>
                  <a:pt x="326" y="389"/>
                  <a:pt x="307" y="384"/>
                </a:cubicBezTo>
                <a:cubicBezTo>
                  <a:pt x="276" y="366"/>
                  <a:pt x="228" y="328"/>
                  <a:pt x="187" y="297"/>
                </a:cubicBezTo>
                <a:cubicBezTo>
                  <a:pt x="165" y="274"/>
                  <a:pt x="107" y="210"/>
                  <a:pt x="82" y="196"/>
                </a:cubicBezTo>
                <a:lnTo>
                  <a:pt x="62" y="235"/>
                </a:lnTo>
                <a:lnTo>
                  <a:pt x="0" y="72"/>
                </a:lnTo>
                <a:lnTo>
                  <a:pt x="154" y="153"/>
                </a:lnTo>
                <a:lnTo>
                  <a:pt x="110" y="168"/>
                </a:lnTo>
                <a:cubicBezTo>
                  <a:pt x="123" y="186"/>
                  <a:pt x="191" y="238"/>
                  <a:pt x="226" y="264"/>
                </a:cubicBezTo>
                <a:cubicBezTo>
                  <a:pt x="261" y="290"/>
                  <a:pt x="309" y="319"/>
                  <a:pt x="322" y="321"/>
                </a:cubicBezTo>
                <a:cubicBezTo>
                  <a:pt x="334" y="323"/>
                  <a:pt x="315" y="297"/>
                  <a:pt x="302" y="276"/>
                </a:cubicBezTo>
                <a:cubicBezTo>
                  <a:pt x="289" y="255"/>
                  <a:pt x="264" y="216"/>
                  <a:pt x="245" y="192"/>
                </a:cubicBezTo>
                <a:cubicBezTo>
                  <a:pt x="224" y="162"/>
                  <a:pt x="193" y="115"/>
                  <a:pt x="173" y="93"/>
                </a:cubicBezTo>
                <a:cubicBezTo>
                  <a:pt x="153" y="71"/>
                  <a:pt x="132" y="59"/>
                  <a:pt x="125" y="62"/>
                </a:cubicBezTo>
                <a:lnTo>
                  <a:pt x="130" y="110"/>
                </a:lnTo>
                <a:lnTo>
                  <a:pt x="2" y="7"/>
                </a:lnTo>
                <a:close/>
              </a:path>
            </a:pathLst>
          </a:custGeom>
          <a:solidFill>
            <a:srgbClr val="FF0000"/>
          </a:solidFill>
          <a:ln w="9525">
            <a:noFill/>
            <a:round/>
          </a:ln>
          <a:effectLst/>
        </p:spPr>
        <p:txBody>
          <a:bodyPr wrap="none" anchor="ctr"/>
          <a:lstStyle/>
          <a:p>
            <a:endParaRPr lang="zh-CN" altLang="en-US" sz="1715"/>
          </a:p>
        </p:txBody>
      </p:sp>
      <p:sp>
        <p:nvSpPr>
          <p:cNvPr id="132" name="Freeform 106"/>
          <p:cNvSpPr/>
          <p:nvPr/>
        </p:nvSpPr>
        <p:spPr bwMode="auto">
          <a:xfrm>
            <a:off x="3004155" y="4576560"/>
            <a:ext cx="456595" cy="710595"/>
          </a:xfrm>
          <a:custGeom>
            <a:avLst/>
            <a:gdLst/>
            <a:ahLst/>
            <a:cxnLst>
              <a:cxn ang="0">
                <a:pos x="268" y="0"/>
              </a:cxn>
              <a:cxn ang="0">
                <a:pos x="220" y="76"/>
              </a:cxn>
              <a:cxn ang="0">
                <a:pos x="283" y="216"/>
              </a:cxn>
              <a:cxn ang="0">
                <a:pos x="302" y="259"/>
              </a:cxn>
              <a:cxn ang="0">
                <a:pos x="273" y="345"/>
              </a:cxn>
              <a:cxn ang="0">
                <a:pos x="235" y="374"/>
              </a:cxn>
              <a:cxn ang="0">
                <a:pos x="206" y="364"/>
              </a:cxn>
              <a:cxn ang="0">
                <a:pos x="192" y="360"/>
              </a:cxn>
              <a:cxn ang="0">
                <a:pos x="163" y="350"/>
              </a:cxn>
              <a:cxn ang="0">
                <a:pos x="105" y="369"/>
              </a:cxn>
              <a:cxn ang="0">
                <a:pos x="67" y="398"/>
              </a:cxn>
              <a:cxn ang="0">
                <a:pos x="43" y="441"/>
              </a:cxn>
              <a:cxn ang="0">
                <a:pos x="14" y="460"/>
              </a:cxn>
              <a:cxn ang="0">
                <a:pos x="0" y="470"/>
              </a:cxn>
            </a:cxnLst>
            <a:rect l="0" t="0" r="r" b="b"/>
            <a:pathLst>
              <a:path w="302" h="470">
                <a:moveTo>
                  <a:pt x="268" y="0"/>
                </a:moveTo>
                <a:cubicBezTo>
                  <a:pt x="252" y="12"/>
                  <a:pt x="231" y="60"/>
                  <a:pt x="220" y="76"/>
                </a:cubicBezTo>
                <a:cubicBezTo>
                  <a:pt x="203" y="139"/>
                  <a:pt x="234" y="183"/>
                  <a:pt x="283" y="216"/>
                </a:cubicBezTo>
                <a:cubicBezTo>
                  <a:pt x="288" y="231"/>
                  <a:pt x="297" y="244"/>
                  <a:pt x="302" y="259"/>
                </a:cubicBezTo>
                <a:cubicBezTo>
                  <a:pt x="299" y="288"/>
                  <a:pt x="300" y="329"/>
                  <a:pt x="273" y="345"/>
                </a:cubicBezTo>
                <a:cubicBezTo>
                  <a:pt x="262" y="364"/>
                  <a:pt x="252" y="362"/>
                  <a:pt x="235" y="374"/>
                </a:cubicBezTo>
                <a:cubicBezTo>
                  <a:pt x="225" y="371"/>
                  <a:pt x="216" y="367"/>
                  <a:pt x="206" y="364"/>
                </a:cubicBezTo>
                <a:cubicBezTo>
                  <a:pt x="201" y="363"/>
                  <a:pt x="197" y="362"/>
                  <a:pt x="192" y="360"/>
                </a:cubicBezTo>
                <a:cubicBezTo>
                  <a:pt x="182" y="357"/>
                  <a:pt x="163" y="350"/>
                  <a:pt x="163" y="350"/>
                </a:cubicBezTo>
                <a:cubicBezTo>
                  <a:pt x="139" y="354"/>
                  <a:pt x="125" y="356"/>
                  <a:pt x="105" y="369"/>
                </a:cubicBezTo>
                <a:cubicBezTo>
                  <a:pt x="89" y="379"/>
                  <a:pt x="85" y="392"/>
                  <a:pt x="67" y="398"/>
                </a:cubicBezTo>
                <a:cubicBezTo>
                  <a:pt x="58" y="423"/>
                  <a:pt x="65" y="408"/>
                  <a:pt x="43" y="441"/>
                </a:cubicBezTo>
                <a:cubicBezTo>
                  <a:pt x="37" y="451"/>
                  <a:pt x="24" y="454"/>
                  <a:pt x="14" y="460"/>
                </a:cubicBezTo>
                <a:cubicBezTo>
                  <a:pt x="9" y="463"/>
                  <a:pt x="0" y="470"/>
                  <a:pt x="0" y="470"/>
                </a:cubicBezTo>
              </a:path>
            </a:pathLst>
          </a:custGeom>
          <a:noFill/>
          <a:ln w="28575" cmpd="sng">
            <a:solidFill>
              <a:srgbClr val="99CC00"/>
            </a:solidFill>
            <a:round/>
          </a:ln>
          <a:effectLst/>
        </p:spPr>
        <p:txBody>
          <a:bodyPr wrap="none" anchor="ctr"/>
          <a:lstStyle/>
          <a:p>
            <a:endParaRPr lang="zh-CN" altLang="en-US" sz="1715"/>
          </a:p>
        </p:txBody>
      </p:sp>
      <p:sp>
        <p:nvSpPr>
          <p:cNvPr id="133" name="Freeform 107"/>
          <p:cNvSpPr/>
          <p:nvPr/>
        </p:nvSpPr>
        <p:spPr bwMode="auto">
          <a:xfrm>
            <a:off x="3004155" y="4794274"/>
            <a:ext cx="845155" cy="370417"/>
          </a:xfrm>
          <a:custGeom>
            <a:avLst/>
            <a:gdLst/>
            <a:ahLst/>
            <a:cxnLst>
              <a:cxn ang="0">
                <a:pos x="559" y="230"/>
              </a:cxn>
              <a:cxn ang="0">
                <a:pos x="523" y="88"/>
              </a:cxn>
              <a:cxn ang="0">
                <a:pos x="485" y="26"/>
              </a:cxn>
              <a:cxn ang="0">
                <a:pos x="417" y="7"/>
              </a:cxn>
              <a:cxn ang="0">
                <a:pos x="345" y="11"/>
              </a:cxn>
              <a:cxn ang="0">
                <a:pos x="177" y="74"/>
              </a:cxn>
              <a:cxn ang="0">
                <a:pos x="110" y="59"/>
              </a:cxn>
              <a:cxn ang="0">
                <a:pos x="149" y="26"/>
              </a:cxn>
              <a:cxn ang="0">
                <a:pos x="0" y="26"/>
              </a:cxn>
              <a:cxn ang="0">
                <a:pos x="81" y="127"/>
              </a:cxn>
              <a:cxn ang="0">
                <a:pos x="91" y="88"/>
              </a:cxn>
              <a:cxn ang="0">
                <a:pos x="153" y="107"/>
              </a:cxn>
              <a:cxn ang="0">
                <a:pos x="235" y="107"/>
              </a:cxn>
              <a:cxn ang="0">
                <a:pos x="307" y="83"/>
              </a:cxn>
              <a:cxn ang="0">
                <a:pos x="374" y="55"/>
              </a:cxn>
              <a:cxn ang="0">
                <a:pos x="451" y="69"/>
              </a:cxn>
              <a:cxn ang="0">
                <a:pos x="475" y="107"/>
              </a:cxn>
              <a:cxn ang="0">
                <a:pos x="480" y="228"/>
              </a:cxn>
              <a:cxn ang="0">
                <a:pos x="504" y="209"/>
              </a:cxn>
              <a:cxn ang="0">
                <a:pos x="559" y="230"/>
              </a:cxn>
            </a:cxnLst>
            <a:rect l="0" t="0" r="r" b="b"/>
            <a:pathLst>
              <a:path w="559" h="245">
                <a:moveTo>
                  <a:pt x="559" y="230"/>
                </a:moveTo>
                <a:cubicBezTo>
                  <a:pt x="557" y="207"/>
                  <a:pt x="532" y="113"/>
                  <a:pt x="523" y="88"/>
                </a:cubicBezTo>
                <a:cubicBezTo>
                  <a:pt x="512" y="57"/>
                  <a:pt x="508" y="45"/>
                  <a:pt x="485" y="26"/>
                </a:cubicBezTo>
                <a:cubicBezTo>
                  <a:pt x="457" y="3"/>
                  <a:pt x="449" y="16"/>
                  <a:pt x="417" y="7"/>
                </a:cubicBezTo>
                <a:cubicBezTo>
                  <a:pt x="394" y="5"/>
                  <a:pt x="392" y="0"/>
                  <a:pt x="345" y="11"/>
                </a:cubicBezTo>
                <a:cubicBezTo>
                  <a:pt x="293" y="48"/>
                  <a:pt x="241" y="66"/>
                  <a:pt x="177" y="74"/>
                </a:cubicBezTo>
                <a:cubicBezTo>
                  <a:pt x="141" y="67"/>
                  <a:pt x="146" y="65"/>
                  <a:pt x="110" y="59"/>
                </a:cubicBezTo>
                <a:lnTo>
                  <a:pt x="149" y="26"/>
                </a:lnTo>
                <a:lnTo>
                  <a:pt x="0" y="26"/>
                </a:lnTo>
                <a:lnTo>
                  <a:pt x="81" y="127"/>
                </a:lnTo>
                <a:lnTo>
                  <a:pt x="91" y="88"/>
                </a:lnTo>
                <a:cubicBezTo>
                  <a:pt x="109" y="86"/>
                  <a:pt x="129" y="104"/>
                  <a:pt x="153" y="107"/>
                </a:cubicBezTo>
                <a:cubicBezTo>
                  <a:pt x="177" y="110"/>
                  <a:pt x="209" y="111"/>
                  <a:pt x="235" y="107"/>
                </a:cubicBezTo>
                <a:cubicBezTo>
                  <a:pt x="254" y="94"/>
                  <a:pt x="287" y="92"/>
                  <a:pt x="307" y="83"/>
                </a:cubicBezTo>
                <a:cubicBezTo>
                  <a:pt x="332" y="72"/>
                  <a:pt x="347" y="61"/>
                  <a:pt x="374" y="55"/>
                </a:cubicBezTo>
                <a:cubicBezTo>
                  <a:pt x="396" y="53"/>
                  <a:pt x="436" y="63"/>
                  <a:pt x="451" y="69"/>
                </a:cubicBezTo>
                <a:cubicBezTo>
                  <a:pt x="460" y="77"/>
                  <a:pt x="475" y="107"/>
                  <a:pt x="475" y="107"/>
                </a:cubicBezTo>
                <a:cubicBezTo>
                  <a:pt x="482" y="125"/>
                  <a:pt x="475" y="216"/>
                  <a:pt x="480" y="228"/>
                </a:cubicBezTo>
                <a:cubicBezTo>
                  <a:pt x="485" y="245"/>
                  <a:pt x="491" y="209"/>
                  <a:pt x="504" y="209"/>
                </a:cubicBezTo>
                <a:cubicBezTo>
                  <a:pt x="513" y="208"/>
                  <a:pt x="551" y="233"/>
                  <a:pt x="559" y="230"/>
                </a:cubicBezTo>
                <a:close/>
              </a:path>
            </a:pathLst>
          </a:custGeom>
          <a:solidFill>
            <a:srgbClr val="FF0000"/>
          </a:solidFill>
          <a:ln w="9525">
            <a:noFill/>
            <a:round/>
          </a:ln>
          <a:effectLst/>
        </p:spPr>
        <p:txBody>
          <a:bodyPr wrap="none" anchor="ctr"/>
          <a:lstStyle/>
          <a:p>
            <a:endParaRPr lang="zh-CN" altLang="en-US" sz="1715"/>
          </a:p>
        </p:txBody>
      </p:sp>
      <p:sp>
        <p:nvSpPr>
          <p:cNvPr id="134" name="Freeform 108"/>
          <p:cNvSpPr/>
          <p:nvPr/>
        </p:nvSpPr>
        <p:spPr bwMode="auto">
          <a:xfrm>
            <a:off x="2952750" y="4895572"/>
            <a:ext cx="816429" cy="235857"/>
          </a:xfrm>
          <a:custGeom>
            <a:avLst/>
            <a:gdLst/>
            <a:ahLst/>
            <a:cxnLst>
              <a:cxn ang="0">
                <a:pos x="63" y="19"/>
              </a:cxn>
              <a:cxn ang="0">
                <a:pos x="111" y="87"/>
              </a:cxn>
              <a:cxn ang="0">
                <a:pos x="183" y="89"/>
              </a:cxn>
              <a:cxn ang="0">
                <a:pos x="284" y="82"/>
              </a:cxn>
              <a:cxn ang="0">
                <a:pos x="341" y="63"/>
              </a:cxn>
              <a:cxn ang="0">
                <a:pos x="377" y="58"/>
              </a:cxn>
              <a:cxn ang="0">
                <a:pos x="423" y="55"/>
              </a:cxn>
              <a:cxn ang="0">
                <a:pos x="464" y="77"/>
              </a:cxn>
              <a:cxn ang="0">
                <a:pos x="459" y="39"/>
              </a:cxn>
              <a:cxn ang="0">
                <a:pos x="540" y="156"/>
              </a:cxn>
              <a:cxn ang="0">
                <a:pos x="425" y="120"/>
              </a:cxn>
              <a:cxn ang="0">
                <a:pos x="454" y="103"/>
              </a:cxn>
              <a:cxn ang="0">
                <a:pos x="416" y="89"/>
              </a:cxn>
              <a:cxn ang="0">
                <a:pos x="370" y="91"/>
              </a:cxn>
              <a:cxn ang="0">
                <a:pos x="329" y="103"/>
              </a:cxn>
              <a:cxn ang="0">
                <a:pos x="264" y="120"/>
              </a:cxn>
              <a:cxn ang="0">
                <a:pos x="178" y="130"/>
              </a:cxn>
              <a:cxn ang="0">
                <a:pos x="63" y="125"/>
              </a:cxn>
              <a:cxn ang="0">
                <a:pos x="15" y="63"/>
              </a:cxn>
              <a:cxn ang="0">
                <a:pos x="0" y="0"/>
              </a:cxn>
              <a:cxn ang="0">
                <a:pos x="63" y="19"/>
              </a:cxn>
            </a:cxnLst>
            <a:rect l="0" t="0" r="r" b="b"/>
            <a:pathLst>
              <a:path w="540" h="156">
                <a:moveTo>
                  <a:pt x="63" y="19"/>
                </a:moveTo>
                <a:cubicBezTo>
                  <a:pt x="71" y="32"/>
                  <a:pt x="52" y="77"/>
                  <a:pt x="111" y="87"/>
                </a:cubicBezTo>
                <a:cubicBezTo>
                  <a:pt x="131" y="99"/>
                  <a:pt x="154" y="90"/>
                  <a:pt x="183" y="89"/>
                </a:cubicBezTo>
                <a:cubicBezTo>
                  <a:pt x="212" y="88"/>
                  <a:pt x="258" y="86"/>
                  <a:pt x="284" y="82"/>
                </a:cubicBezTo>
                <a:cubicBezTo>
                  <a:pt x="310" y="78"/>
                  <a:pt x="326" y="67"/>
                  <a:pt x="341" y="63"/>
                </a:cubicBezTo>
                <a:cubicBezTo>
                  <a:pt x="356" y="59"/>
                  <a:pt x="363" y="59"/>
                  <a:pt x="377" y="58"/>
                </a:cubicBezTo>
                <a:cubicBezTo>
                  <a:pt x="398" y="55"/>
                  <a:pt x="409" y="52"/>
                  <a:pt x="423" y="55"/>
                </a:cubicBezTo>
                <a:cubicBezTo>
                  <a:pt x="437" y="58"/>
                  <a:pt x="458" y="80"/>
                  <a:pt x="464" y="77"/>
                </a:cubicBezTo>
                <a:lnTo>
                  <a:pt x="459" y="39"/>
                </a:lnTo>
                <a:lnTo>
                  <a:pt x="540" y="156"/>
                </a:lnTo>
                <a:lnTo>
                  <a:pt x="425" y="120"/>
                </a:lnTo>
                <a:lnTo>
                  <a:pt x="454" y="103"/>
                </a:lnTo>
                <a:lnTo>
                  <a:pt x="416" y="89"/>
                </a:lnTo>
                <a:lnTo>
                  <a:pt x="370" y="91"/>
                </a:lnTo>
                <a:cubicBezTo>
                  <a:pt x="358" y="94"/>
                  <a:pt x="345" y="97"/>
                  <a:pt x="329" y="103"/>
                </a:cubicBezTo>
                <a:cubicBezTo>
                  <a:pt x="311" y="108"/>
                  <a:pt x="289" y="116"/>
                  <a:pt x="264" y="120"/>
                </a:cubicBezTo>
                <a:cubicBezTo>
                  <a:pt x="229" y="126"/>
                  <a:pt x="211" y="129"/>
                  <a:pt x="178" y="130"/>
                </a:cubicBezTo>
                <a:cubicBezTo>
                  <a:pt x="145" y="131"/>
                  <a:pt x="90" y="136"/>
                  <a:pt x="63" y="125"/>
                </a:cubicBezTo>
                <a:cubicBezTo>
                  <a:pt x="21" y="111"/>
                  <a:pt x="26" y="84"/>
                  <a:pt x="15" y="63"/>
                </a:cubicBezTo>
                <a:cubicBezTo>
                  <a:pt x="4" y="42"/>
                  <a:pt x="0" y="13"/>
                  <a:pt x="0" y="0"/>
                </a:cubicBezTo>
                <a:cubicBezTo>
                  <a:pt x="0" y="0"/>
                  <a:pt x="63" y="19"/>
                  <a:pt x="63" y="19"/>
                </a:cubicBezTo>
                <a:close/>
              </a:path>
            </a:pathLst>
          </a:custGeom>
          <a:solidFill>
            <a:srgbClr val="FF0000"/>
          </a:solidFill>
          <a:ln w="9525">
            <a:noFill/>
            <a:round/>
          </a:ln>
          <a:effectLst/>
        </p:spPr>
        <p:txBody>
          <a:bodyPr wrap="none" anchor="ctr"/>
          <a:lstStyle/>
          <a:p>
            <a:endParaRPr lang="zh-CN" altLang="en-US" sz="1715"/>
          </a:p>
        </p:txBody>
      </p:sp>
      <p:sp>
        <p:nvSpPr>
          <p:cNvPr id="135" name="Freeform 109"/>
          <p:cNvSpPr/>
          <p:nvPr/>
        </p:nvSpPr>
        <p:spPr bwMode="auto">
          <a:xfrm>
            <a:off x="3221869" y="4965120"/>
            <a:ext cx="471714" cy="255511"/>
          </a:xfrm>
          <a:custGeom>
            <a:avLst/>
            <a:gdLst/>
            <a:ahLst/>
            <a:cxnLst>
              <a:cxn ang="0">
                <a:pos x="312" y="115"/>
              </a:cxn>
              <a:cxn ang="0">
                <a:pos x="283" y="110"/>
              </a:cxn>
              <a:cxn ang="0">
                <a:pos x="209" y="89"/>
              </a:cxn>
              <a:cxn ang="0">
                <a:pos x="94" y="48"/>
              </a:cxn>
              <a:cxn ang="0">
                <a:pos x="113" y="33"/>
              </a:cxn>
              <a:cxn ang="0">
                <a:pos x="0" y="0"/>
              </a:cxn>
              <a:cxn ang="0">
                <a:pos x="74" y="89"/>
              </a:cxn>
              <a:cxn ang="0">
                <a:pos x="74" y="65"/>
              </a:cxn>
              <a:cxn ang="0">
                <a:pos x="113" y="84"/>
              </a:cxn>
              <a:cxn ang="0">
                <a:pos x="204" y="122"/>
              </a:cxn>
              <a:cxn ang="0">
                <a:pos x="281" y="153"/>
              </a:cxn>
              <a:cxn ang="0">
                <a:pos x="302" y="163"/>
              </a:cxn>
              <a:cxn ang="0">
                <a:pos x="312" y="115"/>
              </a:cxn>
            </a:cxnLst>
            <a:rect l="0" t="0" r="r" b="b"/>
            <a:pathLst>
              <a:path w="312" h="169">
                <a:moveTo>
                  <a:pt x="312" y="115"/>
                </a:moveTo>
                <a:cubicBezTo>
                  <a:pt x="310" y="105"/>
                  <a:pt x="300" y="114"/>
                  <a:pt x="283" y="110"/>
                </a:cubicBezTo>
                <a:cubicBezTo>
                  <a:pt x="266" y="106"/>
                  <a:pt x="240" y="99"/>
                  <a:pt x="209" y="89"/>
                </a:cubicBezTo>
                <a:cubicBezTo>
                  <a:pt x="178" y="79"/>
                  <a:pt x="110" y="57"/>
                  <a:pt x="94" y="48"/>
                </a:cubicBezTo>
                <a:lnTo>
                  <a:pt x="113" y="33"/>
                </a:lnTo>
                <a:lnTo>
                  <a:pt x="0" y="0"/>
                </a:lnTo>
                <a:lnTo>
                  <a:pt x="74" y="89"/>
                </a:lnTo>
                <a:lnTo>
                  <a:pt x="74" y="65"/>
                </a:lnTo>
                <a:cubicBezTo>
                  <a:pt x="78" y="69"/>
                  <a:pt x="108" y="82"/>
                  <a:pt x="113" y="84"/>
                </a:cubicBezTo>
                <a:cubicBezTo>
                  <a:pt x="123" y="92"/>
                  <a:pt x="191" y="119"/>
                  <a:pt x="204" y="122"/>
                </a:cubicBezTo>
                <a:cubicBezTo>
                  <a:pt x="233" y="134"/>
                  <a:pt x="265" y="146"/>
                  <a:pt x="281" y="153"/>
                </a:cubicBezTo>
                <a:cubicBezTo>
                  <a:pt x="297" y="160"/>
                  <a:pt x="297" y="169"/>
                  <a:pt x="302" y="163"/>
                </a:cubicBezTo>
                <a:lnTo>
                  <a:pt x="312" y="115"/>
                </a:lnTo>
                <a:close/>
              </a:path>
            </a:pathLst>
          </a:custGeom>
          <a:solidFill>
            <a:srgbClr val="FF0000"/>
          </a:solidFill>
          <a:ln w="9525">
            <a:noFill/>
            <a:round/>
          </a:ln>
          <a:effectLst/>
        </p:spPr>
        <p:txBody>
          <a:bodyPr wrap="none" anchor="ctr"/>
          <a:lstStyle/>
          <a:p>
            <a:endParaRPr lang="zh-CN" altLang="en-US" sz="1715"/>
          </a:p>
        </p:txBody>
      </p:sp>
      <p:sp>
        <p:nvSpPr>
          <p:cNvPr id="136" name="Freeform 110"/>
          <p:cNvSpPr/>
          <p:nvPr/>
        </p:nvSpPr>
        <p:spPr bwMode="auto">
          <a:xfrm>
            <a:off x="3196167" y="4874406"/>
            <a:ext cx="489857" cy="627440"/>
          </a:xfrm>
          <a:custGeom>
            <a:avLst/>
            <a:gdLst/>
            <a:ahLst/>
            <a:cxnLst>
              <a:cxn ang="0">
                <a:pos x="94" y="0"/>
              </a:cxn>
              <a:cxn ang="0">
                <a:pos x="161" y="19"/>
              </a:cxn>
              <a:cxn ang="0">
                <a:pos x="190" y="36"/>
              </a:cxn>
              <a:cxn ang="0">
                <a:pos x="211" y="60"/>
              </a:cxn>
              <a:cxn ang="0">
                <a:pos x="238" y="96"/>
              </a:cxn>
              <a:cxn ang="0">
                <a:pos x="257" y="137"/>
              </a:cxn>
              <a:cxn ang="0">
                <a:pos x="269" y="165"/>
              </a:cxn>
              <a:cxn ang="0">
                <a:pos x="286" y="213"/>
              </a:cxn>
              <a:cxn ang="0">
                <a:pos x="298" y="271"/>
              </a:cxn>
              <a:cxn ang="0">
                <a:pos x="324" y="259"/>
              </a:cxn>
              <a:cxn ang="0">
                <a:pos x="307" y="415"/>
              </a:cxn>
              <a:cxn ang="0">
                <a:pos x="243" y="271"/>
              </a:cxn>
              <a:cxn ang="0">
                <a:pos x="271" y="278"/>
              </a:cxn>
              <a:cxn ang="0">
                <a:pos x="262" y="225"/>
              </a:cxn>
              <a:cxn ang="0">
                <a:pos x="238" y="173"/>
              </a:cxn>
              <a:cxn ang="0">
                <a:pos x="154" y="62"/>
              </a:cxn>
              <a:cxn ang="0">
                <a:pos x="96" y="38"/>
              </a:cxn>
              <a:cxn ang="0">
                <a:pos x="70" y="41"/>
              </a:cxn>
              <a:cxn ang="0">
                <a:pos x="39" y="45"/>
              </a:cxn>
              <a:cxn ang="0">
                <a:pos x="0" y="17"/>
              </a:cxn>
              <a:cxn ang="0">
                <a:pos x="51" y="0"/>
              </a:cxn>
              <a:cxn ang="0">
                <a:pos x="94" y="0"/>
              </a:cxn>
            </a:cxnLst>
            <a:rect l="0" t="0" r="r" b="b"/>
            <a:pathLst>
              <a:path w="324" h="415">
                <a:moveTo>
                  <a:pt x="94" y="0"/>
                </a:moveTo>
                <a:cubicBezTo>
                  <a:pt x="104" y="3"/>
                  <a:pt x="151" y="16"/>
                  <a:pt x="161" y="19"/>
                </a:cubicBezTo>
                <a:cubicBezTo>
                  <a:pt x="173" y="27"/>
                  <a:pt x="180" y="29"/>
                  <a:pt x="190" y="36"/>
                </a:cubicBezTo>
                <a:cubicBezTo>
                  <a:pt x="193" y="45"/>
                  <a:pt x="203" y="54"/>
                  <a:pt x="211" y="60"/>
                </a:cubicBezTo>
                <a:cubicBezTo>
                  <a:pt x="216" y="71"/>
                  <a:pt x="227" y="90"/>
                  <a:pt x="238" y="96"/>
                </a:cubicBezTo>
                <a:cubicBezTo>
                  <a:pt x="243" y="110"/>
                  <a:pt x="246" y="126"/>
                  <a:pt x="257" y="137"/>
                </a:cubicBezTo>
                <a:cubicBezTo>
                  <a:pt x="261" y="147"/>
                  <a:pt x="266" y="155"/>
                  <a:pt x="269" y="165"/>
                </a:cubicBezTo>
                <a:lnTo>
                  <a:pt x="286" y="213"/>
                </a:lnTo>
                <a:cubicBezTo>
                  <a:pt x="288" y="222"/>
                  <a:pt x="298" y="269"/>
                  <a:pt x="298" y="271"/>
                </a:cubicBezTo>
                <a:lnTo>
                  <a:pt x="324" y="259"/>
                </a:lnTo>
                <a:lnTo>
                  <a:pt x="307" y="415"/>
                </a:lnTo>
                <a:lnTo>
                  <a:pt x="243" y="271"/>
                </a:lnTo>
                <a:lnTo>
                  <a:pt x="271" y="278"/>
                </a:lnTo>
                <a:cubicBezTo>
                  <a:pt x="268" y="268"/>
                  <a:pt x="268" y="233"/>
                  <a:pt x="262" y="225"/>
                </a:cubicBezTo>
                <a:lnTo>
                  <a:pt x="238" y="173"/>
                </a:lnTo>
                <a:cubicBezTo>
                  <a:pt x="224" y="135"/>
                  <a:pt x="201" y="69"/>
                  <a:pt x="154" y="62"/>
                </a:cubicBezTo>
                <a:cubicBezTo>
                  <a:pt x="145" y="53"/>
                  <a:pt x="108" y="43"/>
                  <a:pt x="96" y="38"/>
                </a:cubicBezTo>
                <a:lnTo>
                  <a:pt x="70" y="41"/>
                </a:lnTo>
                <a:lnTo>
                  <a:pt x="39" y="45"/>
                </a:lnTo>
                <a:lnTo>
                  <a:pt x="0" y="17"/>
                </a:lnTo>
                <a:cubicBezTo>
                  <a:pt x="11" y="11"/>
                  <a:pt x="26" y="3"/>
                  <a:pt x="51" y="0"/>
                </a:cubicBezTo>
                <a:lnTo>
                  <a:pt x="94" y="0"/>
                </a:lnTo>
                <a:close/>
              </a:path>
            </a:pathLst>
          </a:custGeom>
          <a:solidFill>
            <a:srgbClr val="FF0000"/>
          </a:solidFill>
          <a:ln w="9525">
            <a:noFill/>
            <a:round/>
          </a:ln>
          <a:effectLst/>
        </p:spPr>
        <p:txBody>
          <a:bodyPr wrap="none" anchor="ctr"/>
          <a:lstStyle/>
          <a:p>
            <a:endParaRPr lang="zh-CN" altLang="en-US" sz="1715"/>
          </a:p>
        </p:txBody>
      </p:sp>
      <p:sp>
        <p:nvSpPr>
          <p:cNvPr id="137" name="Freeform 111"/>
          <p:cNvSpPr/>
          <p:nvPr/>
        </p:nvSpPr>
        <p:spPr bwMode="auto">
          <a:xfrm>
            <a:off x="2125739" y="5636406"/>
            <a:ext cx="1508881" cy="521607"/>
          </a:xfrm>
          <a:custGeom>
            <a:avLst/>
            <a:gdLst/>
            <a:ahLst/>
            <a:cxnLst>
              <a:cxn ang="0">
                <a:pos x="876" y="156"/>
              </a:cxn>
              <a:cxn ang="0">
                <a:pos x="783" y="259"/>
              </a:cxn>
              <a:cxn ang="0">
                <a:pos x="675" y="285"/>
              </a:cxn>
              <a:cxn ang="0">
                <a:pos x="579" y="269"/>
              </a:cxn>
              <a:cxn ang="0">
                <a:pos x="521" y="240"/>
              </a:cxn>
              <a:cxn ang="0">
                <a:pos x="418" y="221"/>
              </a:cxn>
              <a:cxn ang="0">
                <a:pos x="305" y="221"/>
              </a:cxn>
              <a:cxn ang="0">
                <a:pos x="159" y="187"/>
              </a:cxn>
              <a:cxn ang="0">
                <a:pos x="185" y="165"/>
              </a:cxn>
              <a:cxn ang="0">
                <a:pos x="0" y="84"/>
              </a:cxn>
              <a:cxn ang="0">
                <a:pos x="154" y="254"/>
              </a:cxn>
              <a:cxn ang="0">
                <a:pos x="151" y="223"/>
              </a:cxn>
              <a:cxn ang="0">
                <a:pos x="317" y="261"/>
              </a:cxn>
              <a:cxn ang="0">
                <a:pos x="420" y="266"/>
              </a:cxn>
              <a:cxn ang="0">
                <a:pos x="502" y="293"/>
              </a:cxn>
              <a:cxn ang="0">
                <a:pos x="605" y="333"/>
              </a:cxn>
              <a:cxn ang="0">
                <a:pos x="687" y="343"/>
              </a:cxn>
              <a:cxn ang="0">
                <a:pos x="773" y="321"/>
              </a:cxn>
              <a:cxn ang="0">
                <a:pos x="855" y="285"/>
              </a:cxn>
              <a:cxn ang="0">
                <a:pos x="877" y="269"/>
              </a:cxn>
              <a:cxn ang="0">
                <a:pos x="905" y="242"/>
              </a:cxn>
              <a:cxn ang="0">
                <a:pos x="941" y="185"/>
              </a:cxn>
              <a:cxn ang="0">
                <a:pos x="973" y="115"/>
              </a:cxn>
              <a:cxn ang="0">
                <a:pos x="991" y="29"/>
              </a:cxn>
              <a:cxn ang="0">
                <a:pos x="930" y="0"/>
              </a:cxn>
              <a:cxn ang="0">
                <a:pos x="876" y="156"/>
              </a:cxn>
            </a:cxnLst>
            <a:rect l="0" t="0" r="r" b="b"/>
            <a:pathLst>
              <a:path w="998" h="345">
                <a:moveTo>
                  <a:pt x="876" y="156"/>
                </a:moveTo>
                <a:cubicBezTo>
                  <a:pt x="860" y="181"/>
                  <a:pt x="817" y="237"/>
                  <a:pt x="783" y="259"/>
                </a:cubicBezTo>
                <a:cubicBezTo>
                  <a:pt x="761" y="269"/>
                  <a:pt x="707" y="282"/>
                  <a:pt x="675" y="285"/>
                </a:cubicBezTo>
                <a:cubicBezTo>
                  <a:pt x="642" y="282"/>
                  <a:pt x="612" y="274"/>
                  <a:pt x="579" y="269"/>
                </a:cubicBezTo>
                <a:cubicBezTo>
                  <a:pt x="553" y="261"/>
                  <a:pt x="548" y="248"/>
                  <a:pt x="521" y="240"/>
                </a:cubicBezTo>
                <a:cubicBezTo>
                  <a:pt x="497" y="223"/>
                  <a:pt x="445" y="222"/>
                  <a:pt x="418" y="221"/>
                </a:cubicBezTo>
                <a:cubicBezTo>
                  <a:pt x="379" y="215"/>
                  <a:pt x="348" y="227"/>
                  <a:pt x="305" y="221"/>
                </a:cubicBezTo>
                <a:cubicBezTo>
                  <a:pt x="262" y="215"/>
                  <a:pt x="179" y="196"/>
                  <a:pt x="159" y="187"/>
                </a:cubicBezTo>
                <a:cubicBezTo>
                  <a:pt x="153" y="183"/>
                  <a:pt x="211" y="176"/>
                  <a:pt x="185" y="165"/>
                </a:cubicBezTo>
                <a:lnTo>
                  <a:pt x="0" y="84"/>
                </a:lnTo>
                <a:lnTo>
                  <a:pt x="154" y="254"/>
                </a:lnTo>
                <a:lnTo>
                  <a:pt x="151" y="223"/>
                </a:lnTo>
                <a:cubicBezTo>
                  <a:pt x="180" y="226"/>
                  <a:pt x="280" y="252"/>
                  <a:pt x="317" y="261"/>
                </a:cubicBezTo>
                <a:cubicBezTo>
                  <a:pt x="362" y="270"/>
                  <a:pt x="389" y="261"/>
                  <a:pt x="420" y="266"/>
                </a:cubicBezTo>
                <a:cubicBezTo>
                  <a:pt x="451" y="271"/>
                  <a:pt x="483" y="285"/>
                  <a:pt x="502" y="293"/>
                </a:cubicBezTo>
                <a:cubicBezTo>
                  <a:pt x="533" y="304"/>
                  <a:pt x="574" y="324"/>
                  <a:pt x="605" y="333"/>
                </a:cubicBezTo>
                <a:cubicBezTo>
                  <a:pt x="636" y="339"/>
                  <a:pt x="659" y="345"/>
                  <a:pt x="687" y="343"/>
                </a:cubicBezTo>
                <a:cubicBezTo>
                  <a:pt x="715" y="341"/>
                  <a:pt x="751" y="326"/>
                  <a:pt x="773" y="321"/>
                </a:cubicBezTo>
                <a:cubicBezTo>
                  <a:pt x="801" y="311"/>
                  <a:pt x="838" y="294"/>
                  <a:pt x="855" y="285"/>
                </a:cubicBezTo>
                <a:cubicBezTo>
                  <a:pt x="862" y="278"/>
                  <a:pt x="868" y="273"/>
                  <a:pt x="877" y="269"/>
                </a:cubicBezTo>
                <a:cubicBezTo>
                  <a:pt x="886" y="259"/>
                  <a:pt x="894" y="250"/>
                  <a:pt x="905" y="242"/>
                </a:cubicBezTo>
                <a:cubicBezTo>
                  <a:pt x="915" y="220"/>
                  <a:pt x="923" y="203"/>
                  <a:pt x="941" y="185"/>
                </a:cubicBezTo>
                <a:cubicBezTo>
                  <a:pt x="952" y="164"/>
                  <a:pt x="967" y="128"/>
                  <a:pt x="973" y="115"/>
                </a:cubicBezTo>
                <a:cubicBezTo>
                  <a:pt x="981" y="89"/>
                  <a:pt x="998" y="48"/>
                  <a:pt x="991" y="29"/>
                </a:cubicBezTo>
                <a:lnTo>
                  <a:pt x="930" y="0"/>
                </a:lnTo>
                <a:lnTo>
                  <a:pt x="876" y="156"/>
                </a:lnTo>
                <a:close/>
              </a:path>
            </a:pathLst>
          </a:custGeom>
          <a:solidFill>
            <a:srgbClr val="FF0000"/>
          </a:solidFill>
          <a:ln w="9525">
            <a:noFill/>
            <a:round/>
          </a:ln>
          <a:effectLst/>
        </p:spPr>
        <p:txBody>
          <a:bodyPr wrap="none" anchor="ctr"/>
          <a:lstStyle/>
          <a:p>
            <a:endParaRPr lang="zh-CN" altLang="en-US" sz="1715"/>
          </a:p>
        </p:txBody>
      </p:sp>
      <p:sp>
        <p:nvSpPr>
          <p:cNvPr id="138" name="Freeform 112"/>
          <p:cNvSpPr/>
          <p:nvPr/>
        </p:nvSpPr>
        <p:spPr bwMode="auto">
          <a:xfrm>
            <a:off x="2016881" y="4478287"/>
            <a:ext cx="379488" cy="1158119"/>
          </a:xfrm>
          <a:custGeom>
            <a:avLst/>
            <a:gdLst/>
            <a:ahLst/>
            <a:cxnLst>
              <a:cxn ang="0">
                <a:pos x="23" y="766"/>
              </a:cxn>
              <a:cxn ang="0">
                <a:pos x="7" y="583"/>
              </a:cxn>
              <a:cxn ang="0">
                <a:pos x="13" y="443"/>
              </a:cxn>
              <a:cxn ang="0">
                <a:pos x="29" y="269"/>
              </a:cxn>
              <a:cxn ang="0">
                <a:pos x="29" y="225"/>
              </a:cxn>
              <a:cxn ang="0">
                <a:pos x="0" y="238"/>
              </a:cxn>
              <a:cxn ang="0">
                <a:pos x="45" y="100"/>
              </a:cxn>
              <a:cxn ang="0">
                <a:pos x="75" y="231"/>
              </a:cxn>
              <a:cxn ang="0">
                <a:pos x="53" y="223"/>
              </a:cxn>
              <a:cxn ang="0">
                <a:pos x="58" y="273"/>
              </a:cxn>
              <a:cxn ang="0">
                <a:pos x="87" y="262"/>
              </a:cxn>
              <a:cxn ang="0">
                <a:pos x="135" y="204"/>
              </a:cxn>
              <a:cxn ang="0">
                <a:pos x="199" y="111"/>
              </a:cxn>
              <a:cxn ang="0">
                <a:pos x="214" y="72"/>
              </a:cxn>
              <a:cxn ang="0">
                <a:pos x="178" y="41"/>
              </a:cxn>
              <a:cxn ang="0">
                <a:pos x="180" y="63"/>
              </a:cxn>
              <a:cxn ang="0">
                <a:pos x="123" y="0"/>
              </a:cxn>
              <a:cxn ang="0">
                <a:pos x="207" y="5"/>
              </a:cxn>
              <a:cxn ang="0">
                <a:pos x="199" y="22"/>
              </a:cxn>
              <a:cxn ang="0">
                <a:pos x="245" y="60"/>
              </a:cxn>
              <a:cxn ang="0">
                <a:pos x="243" y="103"/>
              </a:cxn>
              <a:cxn ang="0">
                <a:pos x="202" y="166"/>
              </a:cxn>
              <a:cxn ang="0">
                <a:pos x="151" y="247"/>
              </a:cxn>
              <a:cxn ang="0">
                <a:pos x="125" y="286"/>
              </a:cxn>
              <a:cxn ang="0">
                <a:pos x="94" y="317"/>
              </a:cxn>
              <a:cxn ang="0">
                <a:pos x="67" y="356"/>
              </a:cxn>
              <a:cxn ang="0">
                <a:pos x="58" y="398"/>
              </a:cxn>
              <a:cxn ang="0">
                <a:pos x="67" y="580"/>
              </a:cxn>
              <a:cxn ang="0">
                <a:pos x="90" y="737"/>
              </a:cxn>
              <a:cxn ang="0">
                <a:pos x="23" y="766"/>
              </a:cxn>
            </a:cxnLst>
            <a:rect l="0" t="0" r="r" b="b"/>
            <a:pathLst>
              <a:path w="251" h="766">
                <a:moveTo>
                  <a:pt x="23" y="766"/>
                </a:moveTo>
                <a:lnTo>
                  <a:pt x="7" y="583"/>
                </a:lnTo>
                <a:cubicBezTo>
                  <a:pt x="7" y="530"/>
                  <a:pt x="10" y="495"/>
                  <a:pt x="13" y="443"/>
                </a:cubicBezTo>
                <a:cubicBezTo>
                  <a:pt x="17" y="391"/>
                  <a:pt x="26" y="305"/>
                  <a:pt x="29" y="269"/>
                </a:cubicBezTo>
                <a:cubicBezTo>
                  <a:pt x="28" y="256"/>
                  <a:pt x="34" y="237"/>
                  <a:pt x="29" y="225"/>
                </a:cubicBezTo>
                <a:lnTo>
                  <a:pt x="0" y="238"/>
                </a:lnTo>
                <a:lnTo>
                  <a:pt x="45" y="100"/>
                </a:lnTo>
                <a:lnTo>
                  <a:pt x="75" y="231"/>
                </a:lnTo>
                <a:lnTo>
                  <a:pt x="53" y="223"/>
                </a:lnTo>
                <a:cubicBezTo>
                  <a:pt x="51" y="232"/>
                  <a:pt x="56" y="271"/>
                  <a:pt x="58" y="273"/>
                </a:cubicBezTo>
                <a:cubicBezTo>
                  <a:pt x="65" y="277"/>
                  <a:pt x="91" y="267"/>
                  <a:pt x="87" y="262"/>
                </a:cubicBezTo>
                <a:cubicBezTo>
                  <a:pt x="112" y="245"/>
                  <a:pt x="116" y="229"/>
                  <a:pt x="135" y="204"/>
                </a:cubicBezTo>
                <a:cubicBezTo>
                  <a:pt x="154" y="179"/>
                  <a:pt x="186" y="133"/>
                  <a:pt x="199" y="111"/>
                </a:cubicBezTo>
                <a:cubicBezTo>
                  <a:pt x="203" y="97"/>
                  <a:pt x="223" y="83"/>
                  <a:pt x="214" y="72"/>
                </a:cubicBezTo>
                <a:cubicBezTo>
                  <a:pt x="210" y="58"/>
                  <a:pt x="187" y="28"/>
                  <a:pt x="178" y="41"/>
                </a:cubicBezTo>
                <a:lnTo>
                  <a:pt x="180" y="63"/>
                </a:lnTo>
                <a:lnTo>
                  <a:pt x="123" y="0"/>
                </a:lnTo>
                <a:lnTo>
                  <a:pt x="207" y="5"/>
                </a:lnTo>
                <a:lnTo>
                  <a:pt x="199" y="22"/>
                </a:lnTo>
                <a:cubicBezTo>
                  <a:pt x="210" y="32"/>
                  <a:pt x="236" y="49"/>
                  <a:pt x="245" y="60"/>
                </a:cubicBezTo>
                <a:cubicBezTo>
                  <a:pt x="251" y="72"/>
                  <a:pt x="250" y="85"/>
                  <a:pt x="243" y="103"/>
                </a:cubicBezTo>
                <a:cubicBezTo>
                  <a:pt x="236" y="121"/>
                  <a:pt x="217" y="142"/>
                  <a:pt x="202" y="166"/>
                </a:cubicBezTo>
                <a:cubicBezTo>
                  <a:pt x="192" y="195"/>
                  <a:pt x="168" y="221"/>
                  <a:pt x="151" y="247"/>
                </a:cubicBezTo>
                <a:cubicBezTo>
                  <a:pt x="146" y="262"/>
                  <a:pt x="135" y="273"/>
                  <a:pt x="125" y="286"/>
                </a:cubicBezTo>
                <a:cubicBezTo>
                  <a:pt x="112" y="302"/>
                  <a:pt x="103" y="307"/>
                  <a:pt x="94" y="317"/>
                </a:cubicBezTo>
                <a:cubicBezTo>
                  <a:pt x="84" y="328"/>
                  <a:pt x="73" y="343"/>
                  <a:pt x="67" y="356"/>
                </a:cubicBezTo>
                <a:cubicBezTo>
                  <a:pt x="63" y="370"/>
                  <a:pt x="61" y="384"/>
                  <a:pt x="58" y="398"/>
                </a:cubicBezTo>
                <a:cubicBezTo>
                  <a:pt x="59" y="458"/>
                  <a:pt x="56" y="520"/>
                  <a:pt x="67" y="580"/>
                </a:cubicBezTo>
                <a:cubicBezTo>
                  <a:pt x="71" y="635"/>
                  <a:pt x="80" y="684"/>
                  <a:pt x="90" y="737"/>
                </a:cubicBezTo>
                <a:lnTo>
                  <a:pt x="23" y="766"/>
                </a:lnTo>
                <a:close/>
              </a:path>
            </a:pathLst>
          </a:custGeom>
          <a:solidFill>
            <a:srgbClr val="FF0000"/>
          </a:solidFill>
          <a:ln w="9525">
            <a:noFill/>
            <a:round/>
          </a:ln>
          <a:effectLst/>
        </p:spPr>
        <p:txBody>
          <a:bodyPr wrap="none" anchor="ctr"/>
          <a:lstStyle/>
          <a:p>
            <a:endParaRPr lang="zh-CN" altLang="en-US" sz="1715"/>
          </a:p>
        </p:txBody>
      </p:sp>
      <p:sp>
        <p:nvSpPr>
          <p:cNvPr id="139" name="Freeform 113"/>
          <p:cNvSpPr/>
          <p:nvPr/>
        </p:nvSpPr>
        <p:spPr bwMode="auto">
          <a:xfrm>
            <a:off x="1998739" y="4195560"/>
            <a:ext cx="136071" cy="414262"/>
          </a:xfrm>
          <a:custGeom>
            <a:avLst/>
            <a:gdLst/>
            <a:ahLst/>
            <a:cxnLst>
              <a:cxn ang="0">
                <a:pos x="75" y="0"/>
              </a:cxn>
              <a:cxn ang="0">
                <a:pos x="0" y="120"/>
              </a:cxn>
              <a:cxn ang="0">
                <a:pos x="29" y="108"/>
              </a:cxn>
              <a:cxn ang="0">
                <a:pos x="29" y="192"/>
              </a:cxn>
              <a:cxn ang="0">
                <a:pos x="39" y="271"/>
              </a:cxn>
              <a:cxn ang="0">
                <a:pos x="82" y="274"/>
              </a:cxn>
              <a:cxn ang="0">
                <a:pos x="60" y="204"/>
              </a:cxn>
              <a:cxn ang="0">
                <a:pos x="58" y="108"/>
              </a:cxn>
              <a:cxn ang="0">
                <a:pos x="84" y="127"/>
              </a:cxn>
              <a:cxn ang="0">
                <a:pos x="75" y="0"/>
              </a:cxn>
            </a:cxnLst>
            <a:rect l="0" t="0" r="r" b="b"/>
            <a:pathLst>
              <a:path w="90" h="274">
                <a:moveTo>
                  <a:pt x="75" y="0"/>
                </a:moveTo>
                <a:lnTo>
                  <a:pt x="0" y="120"/>
                </a:lnTo>
                <a:lnTo>
                  <a:pt x="29" y="108"/>
                </a:lnTo>
                <a:cubicBezTo>
                  <a:pt x="34" y="124"/>
                  <a:pt x="28" y="164"/>
                  <a:pt x="29" y="192"/>
                </a:cubicBezTo>
                <a:cubicBezTo>
                  <a:pt x="31" y="219"/>
                  <a:pt x="30" y="257"/>
                  <a:pt x="39" y="271"/>
                </a:cubicBezTo>
                <a:lnTo>
                  <a:pt x="82" y="274"/>
                </a:lnTo>
                <a:cubicBezTo>
                  <a:pt x="90" y="261"/>
                  <a:pt x="63" y="235"/>
                  <a:pt x="60" y="204"/>
                </a:cubicBezTo>
                <a:cubicBezTo>
                  <a:pt x="56" y="176"/>
                  <a:pt x="54" y="121"/>
                  <a:pt x="58" y="108"/>
                </a:cubicBezTo>
                <a:lnTo>
                  <a:pt x="84" y="127"/>
                </a:lnTo>
                <a:lnTo>
                  <a:pt x="75" y="0"/>
                </a:lnTo>
                <a:close/>
              </a:path>
            </a:pathLst>
          </a:custGeom>
          <a:solidFill>
            <a:srgbClr val="FF0000"/>
          </a:solidFill>
          <a:ln w="9525">
            <a:noFill/>
            <a:round/>
          </a:ln>
          <a:effectLst/>
        </p:spPr>
        <p:txBody>
          <a:bodyPr wrap="none" anchor="ctr"/>
          <a:lstStyle/>
          <a:p>
            <a:endParaRPr lang="zh-CN" altLang="en-US" sz="1715"/>
          </a:p>
        </p:txBody>
      </p:sp>
      <p:sp>
        <p:nvSpPr>
          <p:cNvPr id="140" name="Freeform 114">
            <a:hlinkClick r:id="rId2" action="ppaction://hlinksldjump"/>
          </p:cNvPr>
          <p:cNvSpPr/>
          <p:nvPr/>
        </p:nvSpPr>
        <p:spPr bwMode="auto">
          <a:xfrm>
            <a:off x="2281464" y="3788858"/>
            <a:ext cx="199571" cy="554869"/>
          </a:xfrm>
          <a:custGeom>
            <a:avLst/>
            <a:gdLst/>
            <a:ahLst/>
            <a:cxnLst>
              <a:cxn ang="0">
                <a:pos x="32" y="0"/>
              </a:cxn>
              <a:cxn ang="0">
                <a:pos x="41" y="168"/>
              </a:cxn>
              <a:cxn ang="0">
                <a:pos x="68" y="139"/>
              </a:cxn>
              <a:cxn ang="0">
                <a:pos x="80" y="197"/>
              </a:cxn>
              <a:cxn ang="0">
                <a:pos x="65" y="250"/>
              </a:cxn>
              <a:cxn ang="0">
                <a:pos x="0" y="276"/>
              </a:cxn>
              <a:cxn ang="0">
                <a:pos x="15" y="358"/>
              </a:cxn>
              <a:cxn ang="0">
                <a:pos x="58" y="339"/>
              </a:cxn>
              <a:cxn ang="0">
                <a:pos x="87" y="317"/>
              </a:cxn>
              <a:cxn ang="0">
                <a:pos x="118" y="288"/>
              </a:cxn>
              <a:cxn ang="0">
                <a:pos x="130" y="245"/>
              </a:cxn>
              <a:cxn ang="0">
                <a:pos x="123" y="197"/>
              </a:cxn>
              <a:cxn ang="0">
                <a:pos x="96" y="127"/>
              </a:cxn>
              <a:cxn ang="0">
                <a:pos x="123" y="125"/>
              </a:cxn>
              <a:cxn ang="0">
                <a:pos x="32" y="0"/>
              </a:cxn>
            </a:cxnLst>
            <a:rect l="0" t="0" r="r" b="b"/>
            <a:pathLst>
              <a:path w="132" h="367">
                <a:moveTo>
                  <a:pt x="32" y="0"/>
                </a:moveTo>
                <a:lnTo>
                  <a:pt x="41" y="168"/>
                </a:lnTo>
                <a:lnTo>
                  <a:pt x="68" y="139"/>
                </a:lnTo>
                <a:cubicBezTo>
                  <a:pt x="74" y="144"/>
                  <a:pt x="80" y="179"/>
                  <a:pt x="80" y="197"/>
                </a:cubicBezTo>
                <a:cubicBezTo>
                  <a:pt x="80" y="215"/>
                  <a:pt x="78" y="237"/>
                  <a:pt x="65" y="250"/>
                </a:cubicBezTo>
                <a:cubicBezTo>
                  <a:pt x="60" y="278"/>
                  <a:pt x="22" y="273"/>
                  <a:pt x="0" y="276"/>
                </a:cubicBezTo>
                <a:cubicBezTo>
                  <a:pt x="2" y="303"/>
                  <a:pt x="11" y="331"/>
                  <a:pt x="15" y="358"/>
                </a:cubicBezTo>
                <a:cubicBezTo>
                  <a:pt x="25" y="367"/>
                  <a:pt x="40" y="350"/>
                  <a:pt x="58" y="339"/>
                </a:cubicBezTo>
                <a:cubicBezTo>
                  <a:pt x="71" y="333"/>
                  <a:pt x="77" y="325"/>
                  <a:pt x="87" y="317"/>
                </a:cubicBezTo>
                <a:cubicBezTo>
                  <a:pt x="97" y="309"/>
                  <a:pt x="111" y="300"/>
                  <a:pt x="118" y="288"/>
                </a:cubicBezTo>
                <a:cubicBezTo>
                  <a:pt x="122" y="274"/>
                  <a:pt x="126" y="259"/>
                  <a:pt x="130" y="245"/>
                </a:cubicBezTo>
                <a:cubicBezTo>
                  <a:pt x="132" y="224"/>
                  <a:pt x="130" y="216"/>
                  <a:pt x="123" y="197"/>
                </a:cubicBezTo>
                <a:cubicBezTo>
                  <a:pt x="116" y="178"/>
                  <a:pt x="106" y="145"/>
                  <a:pt x="96" y="127"/>
                </a:cubicBezTo>
                <a:lnTo>
                  <a:pt x="123" y="125"/>
                </a:lnTo>
                <a:lnTo>
                  <a:pt x="32" y="0"/>
                </a:lnTo>
                <a:close/>
              </a:path>
            </a:pathLst>
          </a:custGeom>
          <a:solidFill>
            <a:srgbClr val="FF0000"/>
          </a:solidFill>
          <a:ln w="9525">
            <a:noFill/>
            <a:round/>
          </a:ln>
          <a:effectLst/>
        </p:spPr>
        <p:txBody>
          <a:bodyPr wrap="none" anchor="ctr"/>
          <a:lstStyle/>
          <a:p>
            <a:endParaRPr lang="zh-CN" altLang="en-US" sz="1715"/>
          </a:p>
        </p:txBody>
      </p:sp>
      <p:sp>
        <p:nvSpPr>
          <p:cNvPr id="141" name="Freeform 115"/>
          <p:cNvSpPr/>
          <p:nvPr/>
        </p:nvSpPr>
        <p:spPr bwMode="auto">
          <a:xfrm>
            <a:off x="2208893" y="3128155"/>
            <a:ext cx="261560" cy="520095"/>
          </a:xfrm>
          <a:custGeom>
            <a:avLst/>
            <a:gdLst/>
            <a:ahLst/>
            <a:cxnLst>
              <a:cxn ang="0">
                <a:pos x="0" y="341"/>
              </a:cxn>
              <a:cxn ang="0">
                <a:pos x="20" y="262"/>
              </a:cxn>
              <a:cxn ang="0">
                <a:pos x="41" y="204"/>
              </a:cxn>
              <a:cxn ang="0">
                <a:pos x="68" y="154"/>
              </a:cxn>
              <a:cxn ang="0">
                <a:pos x="92" y="104"/>
              </a:cxn>
              <a:cxn ang="0">
                <a:pos x="63" y="106"/>
              </a:cxn>
              <a:cxn ang="0">
                <a:pos x="173" y="0"/>
              </a:cxn>
              <a:cxn ang="0">
                <a:pos x="140" y="128"/>
              </a:cxn>
              <a:cxn ang="0">
                <a:pos x="120" y="118"/>
              </a:cxn>
              <a:cxn ang="0">
                <a:pos x="96" y="161"/>
              </a:cxn>
              <a:cxn ang="0">
                <a:pos x="77" y="207"/>
              </a:cxn>
              <a:cxn ang="0">
                <a:pos x="60" y="288"/>
              </a:cxn>
              <a:cxn ang="0">
                <a:pos x="68" y="344"/>
              </a:cxn>
              <a:cxn ang="0">
                <a:pos x="0" y="341"/>
              </a:cxn>
            </a:cxnLst>
            <a:rect l="0" t="0" r="r" b="b"/>
            <a:pathLst>
              <a:path w="173" h="344">
                <a:moveTo>
                  <a:pt x="0" y="341"/>
                </a:moveTo>
                <a:lnTo>
                  <a:pt x="20" y="262"/>
                </a:lnTo>
                <a:cubicBezTo>
                  <a:pt x="28" y="242"/>
                  <a:pt x="33" y="222"/>
                  <a:pt x="41" y="204"/>
                </a:cubicBezTo>
                <a:cubicBezTo>
                  <a:pt x="47" y="190"/>
                  <a:pt x="63" y="167"/>
                  <a:pt x="68" y="154"/>
                </a:cubicBezTo>
                <a:cubicBezTo>
                  <a:pt x="73" y="141"/>
                  <a:pt x="93" y="112"/>
                  <a:pt x="92" y="104"/>
                </a:cubicBezTo>
                <a:lnTo>
                  <a:pt x="63" y="106"/>
                </a:lnTo>
                <a:lnTo>
                  <a:pt x="173" y="0"/>
                </a:lnTo>
                <a:lnTo>
                  <a:pt x="140" y="128"/>
                </a:lnTo>
                <a:lnTo>
                  <a:pt x="120" y="118"/>
                </a:lnTo>
                <a:cubicBezTo>
                  <a:pt x="120" y="108"/>
                  <a:pt x="100" y="152"/>
                  <a:pt x="96" y="161"/>
                </a:cubicBezTo>
                <a:cubicBezTo>
                  <a:pt x="93" y="177"/>
                  <a:pt x="89" y="195"/>
                  <a:pt x="77" y="207"/>
                </a:cubicBezTo>
                <a:cubicBezTo>
                  <a:pt x="69" y="234"/>
                  <a:pt x="66" y="261"/>
                  <a:pt x="60" y="288"/>
                </a:cubicBezTo>
                <a:lnTo>
                  <a:pt x="68" y="344"/>
                </a:lnTo>
                <a:lnTo>
                  <a:pt x="0" y="341"/>
                </a:lnTo>
                <a:close/>
              </a:path>
            </a:pathLst>
          </a:custGeom>
          <a:solidFill>
            <a:srgbClr val="FF0000"/>
          </a:solidFill>
          <a:ln w="9525">
            <a:noFill/>
            <a:round/>
          </a:ln>
          <a:effectLst/>
        </p:spPr>
        <p:txBody>
          <a:bodyPr wrap="none" anchor="ctr"/>
          <a:lstStyle/>
          <a:p>
            <a:endParaRPr lang="zh-CN" altLang="en-US" sz="1715"/>
          </a:p>
        </p:txBody>
      </p:sp>
      <p:sp>
        <p:nvSpPr>
          <p:cNvPr id="142" name="Freeform 116">
            <a:hlinkClick r:id="rId3" action="ppaction://hlinksldjump"/>
          </p:cNvPr>
          <p:cNvSpPr/>
          <p:nvPr/>
        </p:nvSpPr>
        <p:spPr bwMode="auto">
          <a:xfrm>
            <a:off x="2532440" y="2715406"/>
            <a:ext cx="142119" cy="358321"/>
          </a:xfrm>
          <a:custGeom>
            <a:avLst/>
            <a:gdLst/>
            <a:ahLst/>
            <a:cxnLst>
              <a:cxn ang="0">
                <a:pos x="65" y="185"/>
              </a:cxn>
              <a:cxn ang="0">
                <a:pos x="67" y="108"/>
              </a:cxn>
              <a:cxn ang="0">
                <a:pos x="94" y="117"/>
              </a:cxn>
              <a:cxn ang="0">
                <a:pos x="48" y="0"/>
              </a:cxn>
              <a:cxn ang="0">
                <a:pos x="10" y="127"/>
              </a:cxn>
              <a:cxn ang="0">
                <a:pos x="34" y="115"/>
              </a:cxn>
              <a:cxn ang="0">
                <a:pos x="34" y="144"/>
              </a:cxn>
              <a:cxn ang="0">
                <a:pos x="24" y="170"/>
              </a:cxn>
              <a:cxn ang="0">
                <a:pos x="0" y="199"/>
              </a:cxn>
              <a:cxn ang="0">
                <a:pos x="46" y="237"/>
              </a:cxn>
              <a:cxn ang="0">
                <a:pos x="65" y="185"/>
              </a:cxn>
            </a:cxnLst>
            <a:rect l="0" t="0" r="r" b="b"/>
            <a:pathLst>
              <a:path w="94" h="237">
                <a:moveTo>
                  <a:pt x="65" y="185"/>
                </a:moveTo>
                <a:cubicBezTo>
                  <a:pt x="68" y="164"/>
                  <a:pt x="62" y="119"/>
                  <a:pt x="67" y="108"/>
                </a:cubicBezTo>
                <a:cubicBezTo>
                  <a:pt x="75" y="113"/>
                  <a:pt x="91" y="129"/>
                  <a:pt x="94" y="117"/>
                </a:cubicBezTo>
                <a:lnTo>
                  <a:pt x="48" y="0"/>
                </a:lnTo>
                <a:lnTo>
                  <a:pt x="10" y="127"/>
                </a:lnTo>
                <a:lnTo>
                  <a:pt x="34" y="115"/>
                </a:lnTo>
                <a:cubicBezTo>
                  <a:pt x="46" y="119"/>
                  <a:pt x="40" y="136"/>
                  <a:pt x="34" y="144"/>
                </a:cubicBezTo>
                <a:cubicBezTo>
                  <a:pt x="28" y="152"/>
                  <a:pt x="27" y="158"/>
                  <a:pt x="24" y="170"/>
                </a:cubicBezTo>
                <a:cubicBezTo>
                  <a:pt x="21" y="182"/>
                  <a:pt x="8" y="191"/>
                  <a:pt x="0" y="199"/>
                </a:cubicBezTo>
                <a:cubicBezTo>
                  <a:pt x="11" y="207"/>
                  <a:pt x="32" y="233"/>
                  <a:pt x="46" y="237"/>
                </a:cubicBezTo>
                <a:cubicBezTo>
                  <a:pt x="57" y="235"/>
                  <a:pt x="59" y="195"/>
                  <a:pt x="65" y="185"/>
                </a:cubicBezTo>
                <a:close/>
              </a:path>
            </a:pathLst>
          </a:custGeom>
          <a:solidFill>
            <a:srgbClr val="FF0000"/>
          </a:solidFill>
          <a:ln w="9525">
            <a:noFill/>
            <a:round/>
          </a:ln>
          <a:effectLst/>
        </p:spPr>
        <p:txBody>
          <a:bodyPr wrap="none" anchor="ctr"/>
          <a:lstStyle/>
          <a:p>
            <a:endParaRPr lang="zh-CN" altLang="en-US" sz="1715"/>
          </a:p>
        </p:txBody>
      </p:sp>
      <p:sp>
        <p:nvSpPr>
          <p:cNvPr id="143" name="Freeform 117"/>
          <p:cNvSpPr/>
          <p:nvPr/>
        </p:nvSpPr>
        <p:spPr bwMode="auto">
          <a:xfrm>
            <a:off x="2550583" y="2471989"/>
            <a:ext cx="269119" cy="235857"/>
          </a:xfrm>
          <a:custGeom>
            <a:avLst/>
            <a:gdLst/>
            <a:ahLst/>
            <a:cxnLst>
              <a:cxn ang="0">
                <a:pos x="178" y="0"/>
              </a:cxn>
              <a:cxn ang="0">
                <a:pos x="46" y="41"/>
              </a:cxn>
              <a:cxn ang="0">
                <a:pos x="77" y="53"/>
              </a:cxn>
              <a:cxn ang="0">
                <a:pos x="31" y="91"/>
              </a:cxn>
              <a:cxn ang="0">
                <a:pos x="0" y="130"/>
              </a:cxn>
              <a:cxn ang="0">
                <a:pos x="34" y="156"/>
              </a:cxn>
              <a:cxn ang="0">
                <a:pos x="53" y="127"/>
              </a:cxn>
              <a:cxn ang="0">
                <a:pos x="96" y="86"/>
              </a:cxn>
              <a:cxn ang="0">
                <a:pos x="106" y="101"/>
              </a:cxn>
              <a:cxn ang="0">
                <a:pos x="178" y="0"/>
              </a:cxn>
            </a:cxnLst>
            <a:rect l="0" t="0" r="r" b="b"/>
            <a:pathLst>
              <a:path w="178" h="156">
                <a:moveTo>
                  <a:pt x="178" y="0"/>
                </a:moveTo>
                <a:cubicBezTo>
                  <a:pt x="178" y="0"/>
                  <a:pt x="104" y="24"/>
                  <a:pt x="46" y="41"/>
                </a:cubicBezTo>
                <a:cubicBezTo>
                  <a:pt x="48" y="54"/>
                  <a:pt x="77" y="53"/>
                  <a:pt x="77" y="53"/>
                </a:cubicBezTo>
                <a:cubicBezTo>
                  <a:pt x="73" y="62"/>
                  <a:pt x="44" y="78"/>
                  <a:pt x="31" y="91"/>
                </a:cubicBezTo>
                <a:cubicBezTo>
                  <a:pt x="18" y="104"/>
                  <a:pt x="0" y="119"/>
                  <a:pt x="0" y="130"/>
                </a:cubicBezTo>
                <a:lnTo>
                  <a:pt x="34" y="156"/>
                </a:lnTo>
                <a:cubicBezTo>
                  <a:pt x="44" y="156"/>
                  <a:pt x="43" y="139"/>
                  <a:pt x="53" y="127"/>
                </a:cubicBezTo>
                <a:cubicBezTo>
                  <a:pt x="63" y="115"/>
                  <a:pt x="87" y="90"/>
                  <a:pt x="96" y="86"/>
                </a:cubicBezTo>
                <a:lnTo>
                  <a:pt x="106" y="101"/>
                </a:lnTo>
                <a:lnTo>
                  <a:pt x="178" y="0"/>
                </a:lnTo>
                <a:close/>
              </a:path>
            </a:pathLst>
          </a:custGeom>
          <a:solidFill>
            <a:srgbClr val="FF0000"/>
          </a:solidFill>
          <a:ln w="9525">
            <a:noFill/>
            <a:round/>
          </a:ln>
          <a:effectLst/>
        </p:spPr>
        <p:txBody>
          <a:bodyPr wrap="none" anchor="ctr"/>
          <a:lstStyle/>
          <a:p>
            <a:endParaRPr lang="zh-CN" altLang="en-US" sz="1715"/>
          </a:p>
        </p:txBody>
      </p:sp>
      <p:sp>
        <p:nvSpPr>
          <p:cNvPr id="144" name="AutoShape 118"/>
          <p:cNvSpPr>
            <a:spLocks noChangeArrowheads="1"/>
          </p:cNvSpPr>
          <p:nvPr/>
        </p:nvSpPr>
        <p:spPr bwMode="auto">
          <a:xfrm>
            <a:off x="2859012" y="2399417"/>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45" name="Text Box 119"/>
          <p:cNvSpPr txBox="1">
            <a:spLocks noChangeArrowheads="1"/>
          </p:cNvSpPr>
          <p:nvPr/>
        </p:nvSpPr>
        <p:spPr bwMode="auto">
          <a:xfrm>
            <a:off x="4891012" y="1165703"/>
            <a:ext cx="508000"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黄</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46" name="Text Box 120"/>
          <p:cNvSpPr txBox="1">
            <a:spLocks noChangeArrowheads="1"/>
          </p:cNvSpPr>
          <p:nvPr/>
        </p:nvSpPr>
        <p:spPr bwMode="auto">
          <a:xfrm>
            <a:off x="5834440" y="1818846"/>
            <a:ext cx="653143"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河</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47" name="Text Box 121"/>
          <p:cNvSpPr txBox="1">
            <a:spLocks noChangeArrowheads="1"/>
          </p:cNvSpPr>
          <p:nvPr/>
        </p:nvSpPr>
        <p:spPr bwMode="auto">
          <a:xfrm>
            <a:off x="2859012" y="2326846"/>
            <a:ext cx="725714" cy="267970"/>
          </a:xfrm>
          <a:prstGeom prst="rect">
            <a:avLst/>
          </a:prstGeom>
          <a:noFill/>
          <a:ln w="9525">
            <a:noFill/>
            <a:miter lim="800000"/>
          </a:ln>
          <a:effectLst/>
        </p:spPr>
        <p:txBody>
          <a:bodyPr>
            <a:spAutoFit/>
          </a:bodyPr>
          <a:lstStyle/>
          <a:p>
            <a:pPr>
              <a:spcBef>
                <a:spcPct val="50000"/>
              </a:spcBef>
            </a:pPr>
            <a:r>
              <a:rPr kumimoji="1" lang="zh-CN" altLang="en-US" sz="1145" b="0">
                <a:solidFill>
                  <a:schemeClr val="tx1"/>
                </a:solidFill>
                <a:effectLst/>
                <a:latin typeface="Times New Roman" panose="02020603050405020304" pitchFamily="18" charset="0"/>
                <a:ea typeface="宋体" panose="02010600030101010101" pitchFamily="2" charset="-122"/>
              </a:rPr>
              <a:t>腊子口</a:t>
            </a:r>
            <a:endParaRPr kumimoji="1" lang="zh-CN" altLang="en-US" sz="1145" b="0">
              <a:solidFill>
                <a:schemeClr val="tx1"/>
              </a:solidFill>
              <a:effectLst/>
              <a:latin typeface="Times New Roman" panose="02020603050405020304" pitchFamily="18" charset="0"/>
              <a:ea typeface="宋体" panose="02010600030101010101" pitchFamily="2" charset="-122"/>
            </a:endParaRPr>
          </a:p>
        </p:txBody>
      </p:sp>
      <p:sp>
        <p:nvSpPr>
          <p:cNvPr id="148" name="Text Box 122"/>
          <p:cNvSpPr txBox="1">
            <a:spLocks noChangeArrowheads="1"/>
          </p:cNvSpPr>
          <p:nvPr/>
        </p:nvSpPr>
        <p:spPr bwMode="auto">
          <a:xfrm>
            <a:off x="2568726" y="2617131"/>
            <a:ext cx="870857" cy="355600"/>
          </a:xfrm>
          <a:prstGeom prst="rect">
            <a:avLst/>
          </a:prstGeom>
          <a:noFill/>
          <a:ln w="9525">
            <a:noFill/>
            <a:miter lim="800000"/>
          </a:ln>
          <a:effectLst/>
        </p:spPr>
        <p:txBody>
          <a:bodyPr>
            <a:spAutoFit/>
          </a:bodyPr>
          <a:lstStyle/>
          <a:p>
            <a:pPr>
              <a:spcBef>
                <a:spcPct val="50000"/>
              </a:spcBef>
            </a:pPr>
            <a:r>
              <a:rPr kumimoji="1" lang="zh-CN" altLang="en-US" sz="1715">
                <a:solidFill>
                  <a:srgbClr val="0000FF"/>
                </a:solidFill>
                <a:effectLst/>
                <a:latin typeface="Times New Roman" panose="02020603050405020304" pitchFamily="18" charset="0"/>
                <a:ea typeface="宋体" panose="02010600030101010101" pitchFamily="2" charset="-122"/>
              </a:rPr>
              <a:t>草地</a:t>
            </a:r>
            <a:endParaRPr kumimoji="1" lang="zh-CN" altLang="en-US" sz="1715">
              <a:solidFill>
                <a:srgbClr val="0000FF"/>
              </a:solidFill>
              <a:effectLst/>
              <a:latin typeface="Times New Roman" panose="02020603050405020304" pitchFamily="18" charset="0"/>
              <a:ea typeface="宋体" panose="02010600030101010101" pitchFamily="2" charset="-122"/>
            </a:endParaRPr>
          </a:p>
        </p:txBody>
      </p:sp>
      <p:sp>
        <p:nvSpPr>
          <p:cNvPr id="149" name="Text Box 123"/>
          <p:cNvSpPr txBox="1">
            <a:spLocks noChangeArrowheads="1"/>
          </p:cNvSpPr>
          <p:nvPr/>
        </p:nvSpPr>
        <p:spPr bwMode="auto">
          <a:xfrm>
            <a:off x="2426607" y="3565096"/>
            <a:ext cx="798286" cy="355600"/>
          </a:xfrm>
          <a:prstGeom prst="rect">
            <a:avLst/>
          </a:prstGeom>
          <a:noFill/>
          <a:ln w="9525">
            <a:noFill/>
            <a:miter lim="800000"/>
          </a:ln>
          <a:effectLst/>
        </p:spPr>
        <p:txBody>
          <a:bodyPr>
            <a:spAutoFit/>
          </a:bodyPr>
          <a:lstStyle/>
          <a:p>
            <a:pPr>
              <a:spcBef>
                <a:spcPct val="50000"/>
              </a:spcBef>
            </a:pPr>
            <a:r>
              <a:rPr kumimoji="1" lang="zh-CN" altLang="en-US" sz="1715">
                <a:solidFill>
                  <a:srgbClr val="0000FF"/>
                </a:solidFill>
                <a:effectLst/>
                <a:latin typeface="Times New Roman" panose="02020603050405020304" pitchFamily="18" charset="0"/>
                <a:ea typeface="宋体" panose="02010600030101010101" pitchFamily="2" charset="-122"/>
              </a:rPr>
              <a:t>雪山</a:t>
            </a:r>
            <a:endParaRPr kumimoji="1" lang="zh-CN" altLang="en-US" sz="1715">
              <a:solidFill>
                <a:srgbClr val="0000FF"/>
              </a:solidFill>
              <a:effectLst/>
              <a:latin typeface="Times New Roman" panose="02020603050405020304" pitchFamily="18" charset="0"/>
              <a:ea typeface="宋体" panose="02010600030101010101" pitchFamily="2" charset="-122"/>
            </a:endParaRPr>
          </a:p>
        </p:txBody>
      </p:sp>
      <p:sp>
        <p:nvSpPr>
          <p:cNvPr id="150" name="Text Box 124"/>
          <p:cNvSpPr txBox="1">
            <a:spLocks noChangeArrowheads="1"/>
          </p:cNvSpPr>
          <p:nvPr/>
        </p:nvSpPr>
        <p:spPr bwMode="auto">
          <a:xfrm>
            <a:off x="5649988" y="5621287"/>
            <a:ext cx="1427238" cy="355600"/>
          </a:xfrm>
          <a:prstGeom prst="rect">
            <a:avLst/>
          </a:prstGeom>
          <a:noFill/>
          <a:ln w="9525">
            <a:noFill/>
            <a:miter lim="800000"/>
          </a:ln>
          <a:effectLst/>
        </p:spPr>
        <p:txBody>
          <a:bodyPr>
            <a:spAutoFit/>
          </a:bodyPr>
          <a:lstStyle/>
          <a:p>
            <a:pPr>
              <a:spcBef>
                <a:spcPct val="50000"/>
              </a:spcBef>
            </a:pPr>
            <a:r>
              <a:rPr kumimoji="1" lang="en-US" altLang="zh-CN" sz="1715">
                <a:solidFill>
                  <a:srgbClr val="993300"/>
                </a:solidFill>
                <a:effectLst>
                  <a:outerShdw blurRad="38100" dist="38100" dir="2700000" algn="tl">
                    <a:srgbClr val="C0C0C0"/>
                  </a:outerShdw>
                </a:effectLst>
                <a:latin typeface="华文中宋" panose="02010600040101010101" pitchFamily="2" charset="-122"/>
                <a:ea typeface="华文中宋" panose="02010600040101010101" pitchFamily="2" charset="-122"/>
              </a:rPr>
              <a:t>1934.10.</a:t>
            </a:r>
            <a:endParaRPr kumimoji="1" lang="en-US" altLang="zh-CN" sz="1715">
              <a:solidFill>
                <a:srgbClr val="993300"/>
              </a:solidFill>
              <a:effectLst>
                <a:outerShdw blurRad="38100" dist="38100" dir="2700000" algn="tl">
                  <a:srgbClr val="C0C0C0"/>
                </a:outerShdw>
              </a:effectLst>
              <a:latin typeface="华文中宋" panose="02010600040101010101" pitchFamily="2" charset="-122"/>
              <a:ea typeface="华文中宋" panose="02010600040101010101" pitchFamily="2" charset="-122"/>
            </a:endParaRPr>
          </a:p>
        </p:txBody>
      </p:sp>
      <p:sp>
        <p:nvSpPr>
          <p:cNvPr id="151" name="Text Box 125"/>
          <p:cNvSpPr txBox="1">
            <a:spLocks noChangeArrowheads="1"/>
          </p:cNvSpPr>
          <p:nvPr/>
        </p:nvSpPr>
        <p:spPr bwMode="auto">
          <a:xfrm>
            <a:off x="3657298" y="4661227"/>
            <a:ext cx="653143" cy="355600"/>
          </a:xfrm>
          <a:prstGeom prst="rect">
            <a:avLst/>
          </a:prstGeom>
          <a:noFill/>
          <a:ln w="9525">
            <a:noFill/>
            <a:miter lim="800000"/>
          </a:ln>
          <a:effectLst/>
        </p:spPr>
        <p:txBody>
          <a:bodyPr>
            <a:spAutoFit/>
          </a:bodyPr>
          <a:lstStyle/>
          <a:p>
            <a:pPr>
              <a:spcBef>
                <a:spcPct val="50000"/>
              </a:spcBef>
            </a:pPr>
            <a:endParaRPr kumimoji="1" lang="zh-CN" altLang="zh-CN" sz="1715">
              <a:solidFill>
                <a:srgbClr val="0000FF"/>
              </a:solidFill>
              <a:effectLst/>
              <a:latin typeface="Times New Roman" panose="02020603050405020304" pitchFamily="18" charset="0"/>
              <a:ea typeface="宋体" panose="02010600030101010101" pitchFamily="2" charset="-122"/>
            </a:endParaRPr>
          </a:p>
        </p:txBody>
      </p:sp>
      <p:pic>
        <p:nvPicPr>
          <p:cNvPr id="50" name="图片 49"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a:off x="585068" y="6762773"/>
            <a:ext cx="10973405" cy="136072"/>
          </a:xfrm>
          <a:prstGeom prst="rect">
            <a:avLst/>
          </a:prstGeom>
        </p:spPr>
      </p:pic>
      <p:sp>
        <p:nvSpPr>
          <p:cNvPr id="51" name="矩形 50"/>
          <p:cNvSpPr/>
          <p:nvPr/>
        </p:nvSpPr>
        <p:spPr bwMode="auto">
          <a:xfrm flipV="1">
            <a:off x="609298" y="6855304"/>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pic>
        <p:nvPicPr>
          <p:cNvPr id="58" name="图片 57"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609295" y="678525"/>
            <a:ext cx="10973405" cy="136072"/>
          </a:xfrm>
          <a:prstGeom prst="rect">
            <a:avLst/>
          </a:prstGeom>
        </p:spPr>
      </p:pic>
      <p:cxnSp>
        <p:nvCxnSpPr>
          <p:cNvPr id="65" name="直接连接符 64"/>
          <p:cNvCxnSpPr/>
          <p:nvPr/>
        </p:nvCxnSpPr>
        <p:spPr>
          <a:xfrm>
            <a:off x="1517631"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8" name="TextBox 157"/>
          <p:cNvSpPr txBox="1"/>
          <p:nvPr/>
        </p:nvSpPr>
        <p:spPr>
          <a:xfrm>
            <a:off x="704850" y="3619500"/>
            <a:ext cx="8404225" cy="2553335"/>
          </a:xfrm>
          <a:prstGeom prst="rect">
            <a:avLst/>
          </a:prstGeom>
          <a:solidFill>
            <a:schemeClr val="accent2"/>
          </a:solidFill>
        </p:spPr>
        <p:txBody>
          <a:bodyPr wrap="square" rtlCol="0">
            <a:spAutoFit/>
          </a:bodyPr>
          <a:lstStyle/>
          <a:p>
            <a:r>
              <a:rPr lang="en-US" altLang="zh-CN" sz="1715" dirty="0" smtClean="0">
                <a:latin typeface="华文新魏" panose="02010800040101010101" pitchFamily="2" charset="-122"/>
                <a:ea typeface="华文新魏" panose="02010800040101010101" pitchFamily="2" charset="-122"/>
              </a:rPr>
              <a:t>        </a:t>
            </a:r>
            <a:r>
              <a:rPr lang="en-US" altLang="zh-CN" sz="3200" b="1" dirty="0" smtClean="0">
                <a:solidFill>
                  <a:schemeClr val="tx1"/>
                </a:solidFill>
                <a:latin typeface="华文新魏" panose="02010800040101010101" pitchFamily="2" charset="-122"/>
                <a:ea typeface="华文新魏" panose="02010800040101010101" pitchFamily="2" charset="-122"/>
              </a:rPr>
              <a:t>1935</a:t>
            </a:r>
            <a:r>
              <a:rPr lang="zh-CN" altLang="en-US" sz="3200" b="1" dirty="0" smtClean="0">
                <a:solidFill>
                  <a:schemeClr val="tx1"/>
                </a:solidFill>
                <a:latin typeface="华文新魏" panose="02010800040101010101" pitchFamily="2" charset="-122"/>
                <a:ea typeface="华文新魏" panose="02010800040101010101" pitchFamily="2" charset="-122"/>
              </a:rPr>
              <a:t>年</a:t>
            </a:r>
            <a:r>
              <a:rPr lang="en-US" altLang="zh-CN" sz="3200" b="1" dirty="0" smtClean="0">
                <a:solidFill>
                  <a:schemeClr val="tx1"/>
                </a:solidFill>
                <a:latin typeface="华文新魏" panose="02010800040101010101" pitchFamily="2" charset="-122"/>
                <a:ea typeface="华文新魏" panose="02010800040101010101" pitchFamily="2" charset="-122"/>
              </a:rPr>
              <a:t>9 </a:t>
            </a:r>
            <a:r>
              <a:rPr lang="zh-CN" altLang="en-US" sz="3200" b="1" dirty="0" smtClean="0">
                <a:solidFill>
                  <a:schemeClr val="tx1"/>
                </a:solidFill>
                <a:latin typeface="华文新魏" panose="02010800040101010101" pitchFamily="2" charset="-122"/>
                <a:ea typeface="华文新魏" panose="02010800040101010101" pitchFamily="2" charset="-122"/>
              </a:rPr>
              <a:t>月中国工农红军进入腊子口地区，通过正面强攻与攀登悬崖峭壁迂回包抄的战术，经过浴血奋战，一举攻破了鲁大昌部重兵据险扼守的天险腊子口天险，打开了中央红军北上进入陕甘的通道。</a:t>
            </a:r>
            <a:endParaRPr lang="zh-CN" altLang="en-US" sz="3200" b="1" dirty="0" smtClean="0">
              <a:solidFill>
                <a:schemeClr val="tx1"/>
              </a:solidFill>
              <a:latin typeface="华文新魏" panose="02010800040101010101" pitchFamily="2" charset="-122"/>
              <a:ea typeface="华文新魏" panose="02010800040101010101" pitchFamily="2" charset="-122"/>
            </a:endParaRPr>
          </a:p>
        </p:txBody>
      </p:sp>
      <p:sp>
        <p:nvSpPr>
          <p:cNvPr id="159" name="圆角矩形 158"/>
          <p:cNvSpPr/>
          <p:nvPr/>
        </p:nvSpPr>
        <p:spPr>
          <a:xfrm>
            <a:off x="9191462" y="813954"/>
            <a:ext cx="2653411" cy="5767046"/>
          </a:xfrm>
          <a:prstGeom prst="roundRect">
            <a:avLst/>
          </a:prstGeom>
          <a:solidFill>
            <a:schemeClr val="bg2">
              <a:lumMod val="75000"/>
            </a:schemeClr>
          </a:solidFill>
          <a:scene3d>
            <a:camera prst="orthographicFront"/>
            <a:lightRig rig="threePt" dir="t"/>
          </a:scene3d>
          <a:sp3d>
            <a:bevelT/>
          </a:sp3d>
        </p:spPr>
        <p:txBody>
          <a:bodyPr wrap="square">
            <a:spAutoFit/>
          </a:bodyPr>
          <a:lstStyle/>
          <a:p>
            <a:r>
              <a:rPr lang="en-US" altLang="zh-CN" sz="1905" dirty="0" smtClean="0">
                <a:solidFill>
                  <a:prstClr val="black"/>
                </a:solidFill>
                <a:latin typeface="华文新魏" panose="02010800040101010101" pitchFamily="2" charset="-122"/>
                <a:ea typeface="华文新魏" panose="02010800040101010101" pitchFamily="2" charset="-122"/>
              </a:rPr>
              <a:t>         </a:t>
            </a:r>
            <a:r>
              <a:rPr lang="zh-CN" altLang="en-US" sz="3200" dirty="0" smtClean="0">
                <a:solidFill>
                  <a:prstClr val="black"/>
                </a:solidFill>
                <a:latin typeface="华文新魏" panose="02010800040101010101" pitchFamily="2" charset="-122"/>
                <a:ea typeface="华文新魏" panose="02010800040101010101" pitchFamily="2" charset="-122"/>
              </a:rPr>
              <a:t>腊子口一战，北上的通道打开了。如果腊子口打不开，无论军事上、政治上，都会处于进退失据的境地。</a:t>
            </a:r>
            <a:endParaRPr lang="en-US" altLang="zh-CN" sz="3200" dirty="0" smtClean="0">
              <a:solidFill>
                <a:prstClr val="black"/>
              </a:solidFill>
              <a:latin typeface="华文新魏" panose="02010800040101010101" pitchFamily="2" charset="-122"/>
              <a:ea typeface="华文新魏" panose="02010800040101010101" pitchFamily="2" charset="-122"/>
            </a:endParaRPr>
          </a:p>
          <a:p>
            <a:r>
              <a:rPr lang="en-US" altLang="zh-CN" sz="3200" dirty="0" smtClean="0">
                <a:solidFill>
                  <a:prstClr val="black"/>
                </a:solidFill>
                <a:latin typeface="华文新魏" panose="02010800040101010101" pitchFamily="2" charset="-122"/>
                <a:ea typeface="华文新魏" panose="02010800040101010101" pitchFamily="2" charset="-122"/>
              </a:rPr>
              <a:t> ——</a:t>
            </a:r>
            <a:r>
              <a:rPr lang="zh-CN" altLang="en-US" sz="3200" dirty="0" smtClean="0">
                <a:solidFill>
                  <a:prstClr val="black"/>
                </a:solidFill>
                <a:latin typeface="华文新魏" panose="02010800040101010101" pitchFamily="2" charset="-122"/>
                <a:ea typeface="华文新魏" panose="02010800040101010101" pitchFamily="2" charset="-122"/>
              </a:rPr>
              <a:t>聂荣臻元帅</a:t>
            </a:r>
            <a:endParaRPr lang="zh-CN" altLang="en-US" sz="3200" dirty="0">
              <a:latin typeface="华文新魏" panose="02010800040101010101" pitchFamily="2" charset="-122"/>
              <a:ea typeface="华文新魏" panose="02010800040101010101" pitchFamily="2" charset="-122"/>
            </a:endParaRPr>
          </a:p>
        </p:txBody>
      </p:sp>
      <p:grpSp>
        <p:nvGrpSpPr>
          <p:cNvPr id="161" name="组合 160"/>
          <p:cNvGrpSpPr/>
          <p:nvPr/>
        </p:nvGrpSpPr>
        <p:grpSpPr>
          <a:xfrm>
            <a:off x="3364865" y="172085"/>
            <a:ext cx="5743575" cy="3320415"/>
            <a:chOff x="2332013" y="1171558"/>
            <a:chExt cx="4714908" cy="1643074"/>
          </a:xfrm>
        </p:grpSpPr>
        <p:pic>
          <p:nvPicPr>
            <p:cNvPr id="160" name="图片 159"/>
            <p:cNvPicPr>
              <a:picLocks noChangeAspect="1"/>
            </p:cNvPicPr>
            <p:nvPr/>
          </p:nvPicPr>
          <p:blipFill rotWithShape="1">
            <a:blip r:embed="rId5" cstate="print">
              <a:extLst>
                <a:ext uri="{28A0092B-C50C-407E-A947-70E740481C1C}">
                  <a14:useLocalDpi xmlns:a14="http://schemas.microsoft.com/office/drawing/2010/main" val="0"/>
                </a:ext>
              </a:extLst>
            </a:blip>
            <a:srcRect l="24814" r="13974" b="25049"/>
            <a:stretch>
              <a:fillRect/>
            </a:stretch>
          </p:blipFill>
          <p:spPr>
            <a:xfrm>
              <a:off x="2332013" y="1171558"/>
              <a:ext cx="4714908" cy="1643074"/>
            </a:xfrm>
            <a:prstGeom prst="roundRect">
              <a:avLst/>
            </a:prstGeom>
            <a:ln>
              <a:noFill/>
            </a:ln>
            <a:effectLst>
              <a:outerShdw blurRad="292100" dist="139700" dir="2700000" algn="tl" rotWithShape="0">
                <a:srgbClr val="333333">
                  <a:alpha val="65000"/>
                </a:srgbClr>
              </a:outerShdw>
            </a:effectLst>
          </p:spPr>
        </p:pic>
        <p:pic>
          <p:nvPicPr>
            <p:cNvPr id="154" name="图片 153" descr="t01a8d54bec5ef81dbe.jpg"/>
            <p:cNvPicPr>
              <a:picLocks noChangeAspect="1"/>
            </p:cNvPicPr>
            <p:nvPr/>
          </p:nvPicPr>
          <p:blipFill>
            <a:blip r:embed="rId6"/>
            <a:srcRect r="2018" b="4545"/>
            <a:stretch>
              <a:fillRect/>
            </a:stretch>
          </p:blipFill>
          <p:spPr>
            <a:xfrm>
              <a:off x="4546591" y="1242996"/>
              <a:ext cx="2428892" cy="1500198"/>
            </a:xfrm>
            <a:prstGeom prst="roundRect">
              <a:avLst/>
            </a:prstGeom>
            <a:ln>
              <a:noFill/>
            </a:ln>
            <a:effectLst>
              <a:outerShdw blurRad="292100" dist="139700" dir="2700000" algn="tl" rotWithShape="0">
                <a:srgbClr val="333333">
                  <a:alpha val="65000"/>
                </a:srgbClr>
              </a:outerShdw>
            </a:effectLst>
          </p:spPr>
        </p:pic>
        <p:pic>
          <p:nvPicPr>
            <p:cNvPr id="155" name="图片 154" descr="t011aebf2b166d9e916.jpg"/>
            <p:cNvPicPr>
              <a:picLocks noChangeAspect="1"/>
            </p:cNvPicPr>
            <p:nvPr/>
          </p:nvPicPr>
          <p:blipFill>
            <a:blip r:embed="rId7"/>
            <a:stretch>
              <a:fillRect/>
            </a:stretch>
          </p:blipFill>
          <p:spPr>
            <a:xfrm>
              <a:off x="2403451" y="1242996"/>
              <a:ext cx="2071702" cy="1533060"/>
            </a:xfrm>
            <a:prstGeom prst="roundRect">
              <a:avLst/>
            </a:prstGeom>
            <a:ln>
              <a:noFill/>
            </a:ln>
            <a:effectLst>
              <a:outerShdw blurRad="292100" dist="139700" dir="2700000" algn="tl" rotWithShape="0">
                <a:srgbClr val="333333">
                  <a:alpha val="65000"/>
                </a:srgbClr>
              </a:outerShdw>
            </a:effectLst>
          </p:spPr>
        </p:pic>
      </p:gr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2"/>
                                        </p:tgtEl>
                                        <p:attrNameLst>
                                          <p:attrName>style.visibility</p:attrName>
                                        </p:attrNameLst>
                                      </p:cBhvr>
                                      <p:to>
                                        <p:strVal val="visible"/>
                                      </p:to>
                                    </p:set>
                                    <p:animEffect transition="in" filter="wipe(down)">
                                      <p:cBhvr>
                                        <p:cTn id="7" dur="500"/>
                                        <p:tgtEl>
                                          <p:spTgt spid="14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3"/>
                                        </p:tgtEl>
                                        <p:attrNameLst>
                                          <p:attrName>style.visibility</p:attrName>
                                        </p:attrNameLst>
                                      </p:cBhvr>
                                      <p:to>
                                        <p:strVal val="visible"/>
                                      </p:to>
                                    </p:set>
                                    <p:animEffect transition="in" filter="wipe(down)">
                                      <p:cBhvr>
                                        <p:cTn id="12" dur="500"/>
                                        <p:tgtEl>
                                          <p:spTgt spid="14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58"/>
                                        </p:tgtEl>
                                        <p:attrNameLst>
                                          <p:attrName>style.visibility</p:attrName>
                                        </p:attrNameLst>
                                      </p:cBhvr>
                                      <p:to>
                                        <p:strVal val="visible"/>
                                      </p:to>
                                    </p:set>
                                    <p:animEffect transition="in" filter="dissolve">
                                      <p:cBhvr>
                                        <p:cTn id="17" dur="500"/>
                                        <p:tgtEl>
                                          <p:spTgt spid="158"/>
                                        </p:tgtEl>
                                      </p:cBhvr>
                                    </p:animEffect>
                                  </p:childTnLst>
                                </p:cTn>
                              </p:par>
                              <p:par>
                                <p:cTn id="18" presetID="9" presetClass="entr" presetSubtype="0" fill="hold" nodeType="withEffect">
                                  <p:stCondLst>
                                    <p:cond delay="0"/>
                                  </p:stCondLst>
                                  <p:childTnLst>
                                    <p:set>
                                      <p:cBhvr>
                                        <p:cTn id="19" dur="1" fill="hold">
                                          <p:stCondLst>
                                            <p:cond delay="0"/>
                                          </p:stCondLst>
                                        </p:cTn>
                                        <p:tgtEl>
                                          <p:spTgt spid="161"/>
                                        </p:tgtEl>
                                        <p:attrNameLst>
                                          <p:attrName>style.visibility</p:attrName>
                                        </p:attrNameLst>
                                      </p:cBhvr>
                                      <p:to>
                                        <p:strVal val="visible"/>
                                      </p:to>
                                    </p:set>
                                    <p:animEffect transition="in" filter="dissolve">
                                      <p:cBhvr>
                                        <p:cTn id="20" dur="500"/>
                                        <p:tgtEl>
                                          <p:spTgt spid="161"/>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159"/>
                                        </p:tgtEl>
                                        <p:attrNameLst>
                                          <p:attrName>style.visibility</p:attrName>
                                        </p:attrNameLst>
                                      </p:cBhvr>
                                      <p:to>
                                        <p:strVal val="visible"/>
                                      </p:to>
                                    </p:set>
                                    <p:animEffect transition="in" filter="dissolve">
                                      <p:cBhvr>
                                        <p:cTn id="25" dur="500"/>
                                        <p:tgtEl>
                                          <p:spTgt spid="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bldLvl="0" animBg="1"/>
      <p:bldP spid="143" grpId="0" bldLvl="0" animBg="1"/>
      <p:bldP spid="158" grpId="0" bldLvl="0" animBg="1"/>
      <p:bldP spid="159" grpId="0" bldLvl="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Freeform 3"/>
          <p:cNvSpPr/>
          <p:nvPr/>
        </p:nvSpPr>
        <p:spPr bwMode="auto">
          <a:xfrm>
            <a:off x="4621893" y="5742239"/>
            <a:ext cx="2644322" cy="458107"/>
          </a:xfrm>
          <a:custGeom>
            <a:avLst/>
            <a:gdLst/>
            <a:ahLst/>
            <a:cxnLst>
              <a:cxn ang="0">
                <a:pos x="1464" y="100"/>
              </a:cxn>
              <a:cxn ang="0">
                <a:pos x="1344" y="117"/>
              </a:cxn>
              <a:cxn ang="0">
                <a:pos x="1344" y="179"/>
              </a:cxn>
              <a:cxn ang="0">
                <a:pos x="1162" y="194"/>
              </a:cxn>
              <a:cxn ang="0">
                <a:pos x="908" y="218"/>
              </a:cxn>
              <a:cxn ang="0">
                <a:pos x="652" y="219"/>
              </a:cxn>
              <a:cxn ang="0">
                <a:pos x="264" y="127"/>
              </a:cxn>
              <a:cxn ang="0">
                <a:pos x="160" y="63"/>
              </a:cxn>
              <a:cxn ang="0">
                <a:pos x="202" y="55"/>
              </a:cxn>
              <a:cxn ang="0">
                <a:pos x="0" y="0"/>
              </a:cxn>
              <a:cxn ang="0">
                <a:pos x="160" y="171"/>
              </a:cxn>
              <a:cxn ang="0">
                <a:pos x="146" y="100"/>
              </a:cxn>
              <a:cxn ang="0">
                <a:pos x="264" y="173"/>
              </a:cxn>
              <a:cxn ang="0">
                <a:pos x="620" y="271"/>
              </a:cxn>
              <a:cxn ang="0">
                <a:pos x="912" y="285"/>
              </a:cxn>
              <a:cxn ang="0">
                <a:pos x="1191" y="280"/>
              </a:cxn>
              <a:cxn ang="0">
                <a:pos x="1409" y="300"/>
              </a:cxn>
              <a:cxn ang="0">
                <a:pos x="1582" y="263"/>
              </a:cxn>
              <a:cxn ang="0">
                <a:pos x="1654" y="207"/>
              </a:cxn>
              <a:cxn ang="0">
                <a:pos x="1720" y="159"/>
              </a:cxn>
              <a:cxn ang="0">
                <a:pos x="1540" y="135"/>
              </a:cxn>
              <a:cxn ang="0">
                <a:pos x="1421" y="203"/>
              </a:cxn>
            </a:cxnLst>
            <a:rect l="0" t="0" r="r" b="b"/>
            <a:pathLst>
              <a:path w="1749" h="303">
                <a:moveTo>
                  <a:pt x="1464" y="100"/>
                </a:moveTo>
                <a:lnTo>
                  <a:pt x="1344" y="117"/>
                </a:lnTo>
                <a:cubicBezTo>
                  <a:pt x="1321" y="132"/>
                  <a:pt x="1371" y="172"/>
                  <a:pt x="1344" y="179"/>
                </a:cubicBezTo>
                <a:cubicBezTo>
                  <a:pt x="1313" y="198"/>
                  <a:pt x="1235" y="188"/>
                  <a:pt x="1162" y="194"/>
                </a:cubicBezTo>
                <a:cubicBezTo>
                  <a:pt x="1089" y="200"/>
                  <a:pt x="993" y="214"/>
                  <a:pt x="908" y="218"/>
                </a:cubicBezTo>
                <a:cubicBezTo>
                  <a:pt x="802" y="231"/>
                  <a:pt x="764" y="226"/>
                  <a:pt x="652" y="219"/>
                </a:cubicBezTo>
                <a:cubicBezTo>
                  <a:pt x="552" y="208"/>
                  <a:pt x="329" y="147"/>
                  <a:pt x="264" y="127"/>
                </a:cubicBezTo>
                <a:cubicBezTo>
                  <a:pt x="190" y="103"/>
                  <a:pt x="167" y="79"/>
                  <a:pt x="160" y="63"/>
                </a:cubicBezTo>
                <a:lnTo>
                  <a:pt x="202" y="55"/>
                </a:lnTo>
                <a:lnTo>
                  <a:pt x="0" y="0"/>
                </a:lnTo>
                <a:lnTo>
                  <a:pt x="160" y="171"/>
                </a:lnTo>
                <a:lnTo>
                  <a:pt x="146" y="100"/>
                </a:lnTo>
                <a:cubicBezTo>
                  <a:pt x="163" y="100"/>
                  <a:pt x="185" y="145"/>
                  <a:pt x="264" y="173"/>
                </a:cubicBezTo>
                <a:cubicBezTo>
                  <a:pt x="340" y="200"/>
                  <a:pt x="460" y="248"/>
                  <a:pt x="620" y="271"/>
                </a:cubicBezTo>
                <a:cubicBezTo>
                  <a:pt x="734" y="294"/>
                  <a:pt x="817" y="284"/>
                  <a:pt x="912" y="285"/>
                </a:cubicBezTo>
                <a:cubicBezTo>
                  <a:pt x="1007" y="286"/>
                  <a:pt x="1108" y="278"/>
                  <a:pt x="1191" y="280"/>
                </a:cubicBezTo>
                <a:cubicBezTo>
                  <a:pt x="1273" y="277"/>
                  <a:pt x="1344" y="303"/>
                  <a:pt x="1409" y="300"/>
                </a:cubicBezTo>
                <a:cubicBezTo>
                  <a:pt x="1474" y="297"/>
                  <a:pt x="1541" y="278"/>
                  <a:pt x="1582" y="263"/>
                </a:cubicBezTo>
                <a:cubicBezTo>
                  <a:pt x="1606" y="243"/>
                  <a:pt x="1654" y="207"/>
                  <a:pt x="1654" y="207"/>
                </a:cubicBezTo>
                <a:cubicBezTo>
                  <a:pt x="1676" y="173"/>
                  <a:pt x="1691" y="188"/>
                  <a:pt x="1720" y="159"/>
                </a:cubicBezTo>
                <a:cubicBezTo>
                  <a:pt x="1749" y="130"/>
                  <a:pt x="1597" y="121"/>
                  <a:pt x="1540" y="135"/>
                </a:cubicBezTo>
                <a:cubicBezTo>
                  <a:pt x="1517" y="207"/>
                  <a:pt x="1488" y="187"/>
                  <a:pt x="1421" y="203"/>
                </a:cubicBezTo>
              </a:path>
            </a:pathLst>
          </a:custGeom>
          <a:solidFill>
            <a:srgbClr val="FF0000">
              <a:alpha val="50000"/>
            </a:srgbClr>
          </a:solidFill>
          <a:ln w="9525">
            <a:solidFill>
              <a:schemeClr val="tx1"/>
            </a:solidFill>
            <a:round/>
          </a:ln>
          <a:effectLst/>
        </p:spPr>
        <p:txBody>
          <a:bodyPr wrap="none" anchor="ctr"/>
          <a:lstStyle/>
          <a:p>
            <a:endParaRPr lang="zh-CN" altLang="en-US" sz="1715"/>
          </a:p>
        </p:txBody>
      </p:sp>
      <p:sp>
        <p:nvSpPr>
          <p:cNvPr id="21" name="Freeform 4"/>
          <p:cNvSpPr/>
          <p:nvPr/>
        </p:nvSpPr>
        <p:spPr bwMode="auto">
          <a:xfrm>
            <a:off x="6117167" y="1031144"/>
            <a:ext cx="653143" cy="1049262"/>
          </a:xfrm>
          <a:custGeom>
            <a:avLst/>
            <a:gdLst/>
            <a:ahLst/>
            <a:cxnLst>
              <a:cxn ang="0">
                <a:pos x="432" y="7"/>
              </a:cxn>
              <a:cxn ang="0">
                <a:pos x="384" y="22"/>
              </a:cxn>
              <a:cxn ang="0">
                <a:pos x="346" y="79"/>
              </a:cxn>
              <a:cxn ang="0">
                <a:pos x="327" y="103"/>
              </a:cxn>
              <a:cxn ang="0">
                <a:pos x="307" y="127"/>
              </a:cxn>
              <a:cxn ang="0">
                <a:pos x="288" y="151"/>
              </a:cxn>
              <a:cxn ang="0">
                <a:pos x="283" y="166"/>
              </a:cxn>
              <a:cxn ang="0">
                <a:pos x="269" y="180"/>
              </a:cxn>
              <a:cxn ang="0">
                <a:pos x="235" y="214"/>
              </a:cxn>
              <a:cxn ang="0">
                <a:pos x="279" y="310"/>
              </a:cxn>
              <a:cxn ang="0">
                <a:pos x="298" y="358"/>
              </a:cxn>
              <a:cxn ang="0">
                <a:pos x="293" y="444"/>
              </a:cxn>
              <a:cxn ang="0">
                <a:pos x="283" y="473"/>
              </a:cxn>
              <a:cxn ang="0">
                <a:pos x="255" y="694"/>
              </a:cxn>
              <a:cxn ang="0">
                <a:pos x="197" y="675"/>
              </a:cxn>
              <a:cxn ang="0">
                <a:pos x="111" y="655"/>
              </a:cxn>
              <a:cxn ang="0">
                <a:pos x="115" y="622"/>
              </a:cxn>
              <a:cxn ang="0">
                <a:pos x="130" y="617"/>
              </a:cxn>
              <a:cxn ang="0">
                <a:pos x="163" y="579"/>
              </a:cxn>
              <a:cxn ang="0">
                <a:pos x="187" y="531"/>
              </a:cxn>
              <a:cxn ang="0">
                <a:pos x="197" y="502"/>
              </a:cxn>
              <a:cxn ang="0">
                <a:pos x="202" y="430"/>
              </a:cxn>
              <a:cxn ang="0">
                <a:pos x="211" y="396"/>
              </a:cxn>
              <a:cxn ang="0">
                <a:pos x="130" y="353"/>
              </a:cxn>
              <a:cxn ang="0">
                <a:pos x="101" y="334"/>
              </a:cxn>
              <a:cxn ang="0">
                <a:pos x="43" y="310"/>
              </a:cxn>
              <a:cxn ang="0">
                <a:pos x="0" y="291"/>
              </a:cxn>
              <a:cxn ang="0">
                <a:pos x="34" y="257"/>
              </a:cxn>
              <a:cxn ang="0">
                <a:pos x="72" y="219"/>
              </a:cxn>
            </a:cxnLst>
            <a:rect l="0" t="0" r="r" b="b"/>
            <a:pathLst>
              <a:path w="432" h="694">
                <a:moveTo>
                  <a:pt x="432" y="7"/>
                </a:moveTo>
                <a:cubicBezTo>
                  <a:pt x="409" y="0"/>
                  <a:pt x="401" y="5"/>
                  <a:pt x="384" y="22"/>
                </a:cubicBezTo>
                <a:cubicBezTo>
                  <a:pt x="377" y="42"/>
                  <a:pt x="361" y="64"/>
                  <a:pt x="346" y="79"/>
                </a:cubicBezTo>
                <a:cubicBezTo>
                  <a:pt x="333" y="118"/>
                  <a:pt x="352" y="71"/>
                  <a:pt x="327" y="103"/>
                </a:cubicBezTo>
                <a:cubicBezTo>
                  <a:pt x="302" y="134"/>
                  <a:pt x="346" y="103"/>
                  <a:pt x="307" y="127"/>
                </a:cubicBezTo>
                <a:cubicBezTo>
                  <a:pt x="297" y="163"/>
                  <a:pt x="312" y="122"/>
                  <a:pt x="288" y="151"/>
                </a:cubicBezTo>
                <a:cubicBezTo>
                  <a:pt x="285" y="155"/>
                  <a:pt x="286" y="162"/>
                  <a:pt x="283" y="166"/>
                </a:cubicBezTo>
                <a:cubicBezTo>
                  <a:pt x="279" y="172"/>
                  <a:pt x="274" y="175"/>
                  <a:pt x="269" y="180"/>
                </a:cubicBezTo>
                <a:cubicBezTo>
                  <a:pt x="260" y="207"/>
                  <a:pt x="252" y="189"/>
                  <a:pt x="235" y="214"/>
                </a:cubicBezTo>
                <a:cubicBezTo>
                  <a:pt x="239" y="259"/>
                  <a:pt x="233" y="295"/>
                  <a:pt x="279" y="310"/>
                </a:cubicBezTo>
                <a:cubicBezTo>
                  <a:pt x="283" y="329"/>
                  <a:pt x="292" y="340"/>
                  <a:pt x="298" y="358"/>
                </a:cubicBezTo>
                <a:cubicBezTo>
                  <a:pt x="296" y="387"/>
                  <a:pt x="297" y="416"/>
                  <a:pt x="293" y="444"/>
                </a:cubicBezTo>
                <a:cubicBezTo>
                  <a:pt x="292" y="454"/>
                  <a:pt x="283" y="473"/>
                  <a:pt x="283" y="473"/>
                </a:cubicBezTo>
                <a:cubicBezTo>
                  <a:pt x="284" y="495"/>
                  <a:pt x="322" y="670"/>
                  <a:pt x="255" y="694"/>
                </a:cubicBezTo>
                <a:cubicBezTo>
                  <a:pt x="230" y="690"/>
                  <a:pt x="219" y="681"/>
                  <a:pt x="197" y="675"/>
                </a:cubicBezTo>
                <a:cubicBezTo>
                  <a:pt x="168" y="654"/>
                  <a:pt x="152" y="659"/>
                  <a:pt x="111" y="655"/>
                </a:cubicBezTo>
                <a:cubicBezTo>
                  <a:pt x="112" y="644"/>
                  <a:pt x="110" y="632"/>
                  <a:pt x="115" y="622"/>
                </a:cubicBezTo>
                <a:cubicBezTo>
                  <a:pt x="117" y="617"/>
                  <a:pt x="126" y="621"/>
                  <a:pt x="130" y="617"/>
                </a:cubicBezTo>
                <a:cubicBezTo>
                  <a:pt x="185" y="562"/>
                  <a:pt x="124" y="604"/>
                  <a:pt x="163" y="579"/>
                </a:cubicBezTo>
                <a:cubicBezTo>
                  <a:pt x="194" y="533"/>
                  <a:pt x="176" y="568"/>
                  <a:pt x="187" y="531"/>
                </a:cubicBezTo>
                <a:cubicBezTo>
                  <a:pt x="190" y="521"/>
                  <a:pt x="197" y="502"/>
                  <a:pt x="197" y="502"/>
                </a:cubicBezTo>
                <a:cubicBezTo>
                  <a:pt x="199" y="478"/>
                  <a:pt x="199" y="454"/>
                  <a:pt x="202" y="430"/>
                </a:cubicBezTo>
                <a:cubicBezTo>
                  <a:pt x="204" y="418"/>
                  <a:pt x="211" y="396"/>
                  <a:pt x="211" y="396"/>
                </a:cubicBezTo>
                <a:cubicBezTo>
                  <a:pt x="198" y="375"/>
                  <a:pt x="154" y="361"/>
                  <a:pt x="130" y="353"/>
                </a:cubicBezTo>
                <a:cubicBezTo>
                  <a:pt x="119" y="349"/>
                  <a:pt x="111" y="340"/>
                  <a:pt x="101" y="334"/>
                </a:cubicBezTo>
                <a:cubicBezTo>
                  <a:pt x="91" y="327"/>
                  <a:pt x="56" y="314"/>
                  <a:pt x="43" y="310"/>
                </a:cubicBezTo>
                <a:cubicBezTo>
                  <a:pt x="28" y="300"/>
                  <a:pt x="17" y="296"/>
                  <a:pt x="0" y="291"/>
                </a:cubicBezTo>
                <a:cubicBezTo>
                  <a:pt x="7" y="271"/>
                  <a:pt x="14" y="264"/>
                  <a:pt x="34" y="257"/>
                </a:cubicBezTo>
                <a:cubicBezTo>
                  <a:pt x="49" y="246"/>
                  <a:pt x="59" y="232"/>
                  <a:pt x="72" y="219"/>
                </a:cubicBezTo>
              </a:path>
            </a:pathLst>
          </a:custGeom>
          <a:noFill/>
          <a:ln w="9525" cap="flat">
            <a:solidFill>
              <a:schemeClr val="tx1"/>
            </a:solidFill>
            <a:prstDash val="dashDot"/>
            <a:round/>
          </a:ln>
          <a:effectLst/>
        </p:spPr>
        <p:txBody>
          <a:bodyPr wrap="none" anchor="ctr"/>
          <a:lstStyle/>
          <a:p>
            <a:endParaRPr lang="zh-CN" altLang="en-US" sz="1715"/>
          </a:p>
        </p:txBody>
      </p:sp>
      <p:sp>
        <p:nvSpPr>
          <p:cNvPr id="22" name="Freeform 5"/>
          <p:cNvSpPr/>
          <p:nvPr/>
        </p:nvSpPr>
        <p:spPr bwMode="auto">
          <a:xfrm>
            <a:off x="6052155" y="1186870"/>
            <a:ext cx="187476" cy="188989"/>
          </a:xfrm>
          <a:custGeom>
            <a:avLst/>
            <a:gdLst/>
            <a:ahLst/>
            <a:cxnLst>
              <a:cxn ang="0">
                <a:pos x="0" y="0"/>
              </a:cxn>
              <a:cxn ang="0">
                <a:pos x="34" y="96"/>
              </a:cxn>
              <a:cxn ang="0">
                <a:pos x="110" y="101"/>
              </a:cxn>
              <a:cxn ang="0">
                <a:pos x="120" y="116"/>
              </a:cxn>
              <a:cxn ang="0">
                <a:pos x="96" y="120"/>
              </a:cxn>
              <a:cxn ang="0">
                <a:pos x="82" y="125"/>
              </a:cxn>
            </a:cxnLst>
            <a:rect l="0" t="0" r="r" b="b"/>
            <a:pathLst>
              <a:path w="124" h="125">
                <a:moveTo>
                  <a:pt x="0" y="0"/>
                </a:moveTo>
                <a:cubicBezTo>
                  <a:pt x="6" y="41"/>
                  <a:pt x="10" y="63"/>
                  <a:pt x="34" y="96"/>
                </a:cubicBezTo>
                <a:cubicBezTo>
                  <a:pt x="49" y="117"/>
                  <a:pt x="85" y="99"/>
                  <a:pt x="110" y="101"/>
                </a:cubicBezTo>
                <a:cubicBezTo>
                  <a:pt x="113" y="106"/>
                  <a:pt x="124" y="111"/>
                  <a:pt x="120" y="116"/>
                </a:cubicBezTo>
                <a:cubicBezTo>
                  <a:pt x="115" y="123"/>
                  <a:pt x="104" y="118"/>
                  <a:pt x="96" y="120"/>
                </a:cubicBezTo>
                <a:cubicBezTo>
                  <a:pt x="91" y="121"/>
                  <a:pt x="82" y="125"/>
                  <a:pt x="82" y="125"/>
                </a:cubicBezTo>
              </a:path>
            </a:pathLst>
          </a:custGeom>
          <a:noFill/>
          <a:ln w="9525">
            <a:solidFill>
              <a:schemeClr val="tx1"/>
            </a:solidFill>
            <a:round/>
          </a:ln>
          <a:effectLst/>
        </p:spPr>
        <p:txBody>
          <a:bodyPr wrap="none" anchor="ctr"/>
          <a:lstStyle/>
          <a:p>
            <a:endParaRPr lang="zh-CN" altLang="en-US" sz="1715"/>
          </a:p>
        </p:txBody>
      </p:sp>
      <p:sp>
        <p:nvSpPr>
          <p:cNvPr id="23" name="Freeform 6"/>
          <p:cNvSpPr/>
          <p:nvPr/>
        </p:nvSpPr>
        <p:spPr bwMode="auto">
          <a:xfrm>
            <a:off x="609298" y="367417"/>
            <a:ext cx="8211155" cy="6531429"/>
          </a:xfrm>
          <a:custGeom>
            <a:avLst/>
            <a:gdLst/>
            <a:ahLst/>
            <a:cxnLst>
              <a:cxn ang="0">
                <a:pos x="4464" y="175"/>
              </a:cxn>
              <a:cxn ang="0">
                <a:pos x="4369" y="0"/>
              </a:cxn>
              <a:cxn ang="0">
                <a:pos x="2" y="4148"/>
              </a:cxn>
              <a:cxn ang="0">
                <a:pos x="4593" y="4022"/>
              </a:cxn>
              <a:cxn ang="0">
                <a:pos x="4538" y="3948"/>
              </a:cxn>
              <a:cxn ang="0">
                <a:pos x="4617" y="3928"/>
              </a:cxn>
              <a:cxn ang="0">
                <a:pos x="4701" y="3873"/>
              </a:cxn>
              <a:cxn ang="0">
                <a:pos x="4740" y="3871"/>
              </a:cxn>
              <a:cxn ang="0">
                <a:pos x="4728" y="3825"/>
              </a:cxn>
              <a:cxn ang="0">
                <a:pos x="4738" y="3768"/>
              </a:cxn>
              <a:cxn ang="0">
                <a:pos x="4836" y="3765"/>
              </a:cxn>
              <a:cxn ang="0">
                <a:pos x="4800" y="3686"/>
              </a:cxn>
              <a:cxn ang="0">
                <a:pos x="4862" y="3643"/>
              </a:cxn>
              <a:cxn ang="0">
                <a:pos x="4954" y="3657"/>
              </a:cxn>
              <a:cxn ang="0">
                <a:pos x="4939" y="3561"/>
              </a:cxn>
              <a:cxn ang="0">
                <a:pos x="4925" y="3441"/>
              </a:cxn>
              <a:cxn ang="0">
                <a:pos x="4915" y="3350"/>
              </a:cxn>
              <a:cxn ang="0">
                <a:pos x="4886" y="3312"/>
              </a:cxn>
              <a:cxn ang="0">
                <a:pos x="4944" y="3254"/>
              </a:cxn>
              <a:cxn ang="0">
                <a:pos x="4992" y="3324"/>
              </a:cxn>
              <a:cxn ang="0">
                <a:pos x="5025" y="3244"/>
              </a:cxn>
              <a:cxn ang="0">
                <a:pos x="5059" y="3151"/>
              </a:cxn>
              <a:cxn ang="0">
                <a:pos x="5124" y="3072"/>
              </a:cxn>
              <a:cxn ang="0">
                <a:pos x="5152" y="2978"/>
              </a:cxn>
              <a:cxn ang="0">
                <a:pos x="5141" y="2904"/>
              </a:cxn>
              <a:cxn ang="0">
                <a:pos x="5242" y="2788"/>
              </a:cxn>
              <a:cxn ang="0">
                <a:pos x="5328" y="2774"/>
              </a:cxn>
              <a:cxn ang="0">
                <a:pos x="5328" y="2678"/>
              </a:cxn>
              <a:cxn ang="0">
                <a:pos x="5280" y="2630"/>
              </a:cxn>
              <a:cxn ang="0">
                <a:pos x="5280" y="2534"/>
              </a:cxn>
              <a:cxn ang="0">
                <a:pos x="5419" y="2476"/>
              </a:cxn>
              <a:cxn ang="0">
                <a:pos x="5376" y="2328"/>
              </a:cxn>
              <a:cxn ang="0">
                <a:pos x="5232" y="2246"/>
              </a:cxn>
              <a:cxn ang="0">
                <a:pos x="5006" y="2275"/>
              </a:cxn>
              <a:cxn ang="0">
                <a:pos x="5165" y="2136"/>
              </a:cxn>
              <a:cxn ang="0">
                <a:pos x="5328" y="2006"/>
              </a:cxn>
              <a:cxn ang="0">
                <a:pos x="5136" y="1862"/>
              </a:cxn>
              <a:cxn ang="0">
                <a:pos x="5270" y="1833"/>
              </a:cxn>
              <a:cxn ang="0">
                <a:pos x="5083" y="1627"/>
              </a:cxn>
              <a:cxn ang="0">
                <a:pos x="4970" y="1465"/>
              </a:cxn>
              <a:cxn ang="0">
                <a:pos x="4718" y="1018"/>
              </a:cxn>
              <a:cxn ang="0">
                <a:pos x="4704" y="888"/>
              </a:cxn>
              <a:cxn ang="0">
                <a:pos x="4740" y="822"/>
              </a:cxn>
              <a:cxn ang="0">
                <a:pos x="4929" y="691"/>
              </a:cxn>
              <a:cxn ang="0">
                <a:pos x="5191" y="553"/>
              </a:cxn>
              <a:cxn ang="0">
                <a:pos x="5351" y="444"/>
              </a:cxn>
              <a:cxn ang="0">
                <a:pos x="5373" y="371"/>
              </a:cxn>
              <a:cxn ang="0">
                <a:pos x="5227" y="327"/>
              </a:cxn>
              <a:cxn ang="0">
                <a:pos x="5045" y="298"/>
              </a:cxn>
              <a:cxn ang="0">
                <a:pos x="4784" y="415"/>
              </a:cxn>
              <a:cxn ang="0">
                <a:pos x="4515" y="262"/>
              </a:cxn>
            </a:cxnLst>
            <a:rect l="0" t="0" r="r" b="b"/>
            <a:pathLst>
              <a:path w="5431" h="4148">
                <a:moveTo>
                  <a:pt x="4515" y="262"/>
                </a:moveTo>
                <a:lnTo>
                  <a:pt x="4464" y="175"/>
                </a:lnTo>
                <a:lnTo>
                  <a:pt x="4398" y="124"/>
                </a:lnTo>
                <a:lnTo>
                  <a:pt x="4369" y="0"/>
                </a:lnTo>
                <a:lnTo>
                  <a:pt x="0" y="0"/>
                </a:lnTo>
                <a:lnTo>
                  <a:pt x="2" y="4148"/>
                </a:lnTo>
                <a:lnTo>
                  <a:pt x="4501" y="4137"/>
                </a:lnTo>
                <a:cubicBezTo>
                  <a:pt x="4434" y="4148"/>
                  <a:pt x="4577" y="4054"/>
                  <a:pt x="4593" y="4022"/>
                </a:cubicBezTo>
                <a:cubicBezTo>
                  <a:pt x="4594" y="4000"/>
                  <a:pt x="4629" y="3969"/>
                  <a:pt x="4620" y="3957"/>
                </a:cubicBezTo>
                <a:cubicBezTo>
                  <a:pt x="4611" y="3945"/>
                  <a:pt x="4543" y="3957"/>
                  <a:pt x="4538" y="3948"/>
                </a:cubicBezTo>
                <a:cubicBezTo>
                  <a:pt x="4534" y="3936"/>
                  <a:pt x="4578" y="3903"/>
                  <a:pt x="4591" y="3900"/>
                </a:cubicBezTo>
                <a:cubicBezTo>
                  <a:pt x="4604" y="3897"/>
                  <a:pt x="4606" y="3932"/>
                  <a:pt x="4617" y="3928"/>
                </a:cubicBezTo>
                <a:cubicBezTo>
                  <a:pt x="4628" y="3924"/>
                  <a:pt x="4642" y="3887"/>
                  <a:pt x="4656" y="3878"/>
                </a:cubicBezTo>
                <a:cubicBezTo>
                  <a:pt x="4668" y="3874"/>
                  <a:pt x="4683" y="3877"/>
                  <a:pt x="4701" y="3873"/>
                </a:cubicBezTo>
                <a:cubicBezTo>
                  <a:pt x="4712" y="3877"/>
                  <a:pt x="4717" y="3900"/>
                  <a:pt x="4723" y="3900"/>
                </a:cubicBezTo>
                <a:cubicBezTo>
                  <a:pt x="4729" y="3900"/>
                  <a:pt x="4733" y="3879"/>
                  <a:pt x="4740" y="3871"/>
                </a:cubicBezTo>
                <a:cubicBezTo>
                  <a:pt x="4747" y="3863"/>
                  <a:pt x="4766" y="3860"/>
                  <a:pt x="4764" y="3852"/>
                </a:cubicBezTo>
                <a:cubicBezTo>
                  <a:pt x="4764" y="3829"/>
                  <a:pt x="4744" y="3841"/>
                  <a:pt x="4728" y="3825"/>
                </a:cubicBezTo>
                <a:cubicBezTo>
                  <a:pt x="4725" y="3811"/>
                  <a:pt x="4718" y="3810"/>
                  <a:pt x="4720" y="3801"/>
                </a:cubicBezTo>
                <a:cubicBezTo>
                  <a:pt x="4722" y="3792"/>
                  <a:pt x="4729" y="3766"/>
                  <a:pt x="4738" y="3768"/>
                </a:cubicBezTo>
                <a:cubicBezTo>
                  <a:pt x="4745" y="3758"/>
                  <a:pt x="4764" y="3813"/>
                  <a:pt x="4773" y="3811"/>
                </a:cubicBezTo>
                <a:cubicBezTo>
                  <a:pt x="4789" y="3810"/>
                  <a:pt x="4832" y="3774"/>
                  <a:pt x="4836" y="3765"/>
                </a:cubicBezTo>
                <a:cubicBezTo>
                  <a:pt x="4840" y="3756"/>
                  <a:pt x="4801" y="3771"/>
                  <a:pt x="4795" y="3758"/>
                </a:cubicBezTo>
                <a:cubicBezTo>
                  <a:pt x="4805" y="3738"/>
                  <a:pt x="4816" y="3702"/>
                  <a:pt x="4800" y="3686"/>
                </a:cubicBezTo>
                <a:cubicBezTo>
                  <a:pt x="4798" y="3674"/>
                  <a:pt x="4864" y="3712"/>
                  <a:pt x="4882" y="3700"/>
                </a:cubicBezTo>
                <a:cubicBezTo>
                  <a:pt x="4892" y="3693"/>
                  <a:pt x="4858" y="3657"/>
                  <a:pt x="4862" y="3643"/>
                </a:cubicBezTo>
                <a:cubicBezTo>
                  <a:pt x="4866" y="3629"/>
                  <a:pt x="4891" y="3612"/>
                  <a:pt x="4906" y="3614"/>
                </a:cubicBezTo>
                <a:cubicBezTo>
                  <a:pt x="4926" y="3600"/>
                  <a:pt x="4946" y="3659"/>
                  <a:pt x="4954" y="3657"/>
                </a:cubicBezTo>
                <a:cubicBezTo>
                  <a:pt x="4962" y="3655"/>
                  <a:pt x="4956" y="3616"/>
                  <a:pt x="4954" y="3600"/>
                </a:cubicBezTo>
                <a:cubicBezTo>
                  <a:pt x="4952" y="3584"/>
                  <a:pt x="4938" y="3579"/>
                  <a:pt x="4939" y="3561"/>
                </a:cubicBezTo>
                <a:cubicBezTo>
                  <a:pt x="4940" y="3543"/>
                  <a:pt x="4960" y="3514"/>
                  <a:pt x="4958" y="3494"/>
                </a:cubicBezTo>
                <a:cubicBezTo>
                  <a:pt x="4956" y="3474"/>
                  <a:pt x="4924" y="3452"/>
                  <a:pt x="4925" y="3441"/>
                </a:cubicBezTo>
                <a:cubicBezTo>
                  <a:pt x="4926" y="3430"/>
                  <a:pt x="4965" y="3442"/>
                  <a:pt x="4963" y="3427"/>
                </a:cubicBezTo>
                <a:cubicBezTo>
                  <a:pt x="4947" y="3395"/>
                  <a:pt x="4915" y="3386"/>
                  <a:pt x="4915" y="3350"/>
                </a:cubicBezTo>
                <a:cubicBezTo>
                  <a:pt x="4915" y="3327"/>
                  <a:pt x="4975" y="3359"/>
                  <a:pt x="4968" y="3338"/>
                </a:cubicBezTo>
                <a:cubicBezTo>
                  <a:pt x="4964" y="3331"/>
                  <a:pt x="4899" y="3316"/>
                  <a:pt x="4886" y="3312"/>
                </a:cubicBezTo>
                <a:cubicBezTo>
                  <a:pt x="4873" y="3308"/>
                  <a:pt x="4881" y="3324"/>
                  <a:pt x="4891" y="3314"/>
                </a:cubicBezTo>
                <a:cubicBezTo>
                  <a:pt x="4907" y="3298"/>
                  <a:pt x="4921" y="3254"/>
                  <a:pt x="4944" y="3254"/>
                </a:cubicBezTo>
                <a:cubicBezTo>
                  <a:pt x="4956" y="3250"/>
                  <a:pt x="4981" y="3254"/>
                  <a:pt x="4989" y="3266"/>
                </a:cubicBezTo>
                <a:cubicBezTo>
                  <a:pt x="4997" y="3278"/>
                  <a:pt x="4986" y="3321"/>
                  <a:pt x="4992" y="3324"/>
                </a:cubicBezTo>
                <a:cubicBezTo>
                  <a:pt x="4994" y="3325"/>
                  <a:pt x="5018" y="3296"/>
                  <a:pt x="5023" y="3283"/>
                </a:cubicBezTo>
                <a:cubicBezTo>
                  <a:pt x="5028" y="3270"/>
                  <a:pt x="5022" y="3257"/>
                  <a:pt x="5025" y="3244"/>
                </a:cubicBezTo>
                <a:cubicBezTo>
                  <a:pt x="5028" y="3231"/>
                  <a:pt x="5036" y="3221"/>
                  <a:pt x="5042" y="3206"/>
                </a:cubicBezTo>
                <a:cubicBezTo>
                  <a:pt x="5026" y="3190"/>
                  <a:pt x="5052" y="3172"/>
                  <a:pt x="5059" y="3151"/>
                </a:cubicBezTo>
                <a:cubicBezTo>
                  <a:pt x="5061" y="3133"/>
                  <a:pt x="5089" y="3128"/>
                  <a:pt x="5100" y="3115"/>
                </a:cubicBezTo>
                <a:cubicBezTo>
                  <a:pt x="5111" y="3102"/>
                  <a:pt x="5123" y="3086"/>
                  <a:pt x="5124" y="3072"/>
                </a:cubicBezTo>
                <a:cubicBezTo>
                  <a:pt x="5142" y="3050"/>
                  <a:pt x="5104" y="3044"/>
                  <a:pt x="5109" y="3028"/>
                </a:cubicBezTo>
                <a:cubicBezTo>
                  <a:pt x="5114" y="3012"/>
                  <a:pt x="5138" y="2993"/>
                  <a:pt x="5152" y="2978"/>
                </a:cubicBezTo>
                <a:cubicBezTo>
                  <a:pt x="5166" y="2963"/>
                  <a:pt x="5196" y="2949"/>
                  <a:pt x="5194" y="2937"/>
                </a:cubicBezTo>
                <a:cubicBezTo>
                  <a:pt x="5178" y="2921"/>
                  <a:pt x="5134" y="2925"/>
                  <a:pt x="5141" y="2904"/>
                </a:cubicBezTo>
                <a:cubicBezTo>
                  <a:pt x="5143" y="2883"/>
                  <a:pt x="5179" y="2894"/>
                  <a:pt x="5196" y="2875"/>
                </a:cubicBezTo>
                <a:cubicBezTo>
                  <a:pt x="5213" y="2856"/>
                  <a:pt x="5231" y="2794"/>
                  <a:pt x="5242" y="2788"/>
                </a:cubicBezTo>
                <a:cubicBezTo>
                  <a:pt x="5253" y="2782"/>
                  <a:pt x="5247" y="2843"/>
                  <a:pt x="5261" y="2841"/>
                </a:cubicBezTo>
                <a:cubicBezTo>
                  <a:pt x="5275" y="2839"/>
                  <a:pt x="5324" y="2799"/>
                  <a:pt x="5328" y="2774"/>
                </a:cubicBezTo>
                <a:lnTo>
                  <a:pt x="5284" y="2690"/>
                </a:lnTo>
                <a:lnTo>
                  <a:pt x="5328" y="2678"/>
                </a:lnTo>
                <a:cubicBezTo>
                  <a:pt x="5330" y="2670"/>
                  <a:pt x="5298" y="2624"/>
                  <a:pt x="5290" y="2616"/>
                </a:cubicBezTo>
                <a:cubicBezTo>
                  <a:pt x="5282" y="2608"/>
                  <a:pt x="5271" y="2632"/>
                  <a:pt x="5280" y="2630"/>
                </a:cubicBezTo>
                <a:cubicBezTo>
                  <a:pt x="5279" y="2615"/>
                  <a:pt x="5342" y="2617"/>
                  <a:pt x="5342" y="2601"/>
                </a:cubicBezTo>
                <a:cubicBezTo>
                  <a:pt x="5342" y="2585"/>
                  <a:pt x="5289" y="2543"/>
                  <a:pt x="5280" y="2534"/>
                </a:cubicBezTo>
                <a:cubicBezTo>
                  <a:pt x="5282" y="2515"/>
                  <a:pt x="5267" y="2554"/>
                  <a:pt x="5290" y="2544"/>
                </a:cubicBezTo>
                <a:cubicBezTo>
                  <a:pt x="5313" y="2534"/>
                  <a:pt x="5414" y="2495"/>
                  <a:pt x="5419" y="2476"/>
                </a:cubicBezTo>
                <a:cubicBezTo>
                  <a:pt x="5291" y="2348"/>
                  <a:pt x="5318" y="2556"/>
                  <a:pt x="5318" y="2428"/>
                </a:cubicBezTo>
                <a:cubicBezTo>
                  <a:pt x="5318" y="2405"/>
                  <a:pt x="5396" y="2338"/>
                  <a:pt x="5376" y="2328"/>
                </a:cubicBezTo>
                <a:cubicBezTo>
                  <a:pt x="5357" y="2316"/>
                  <a:pt x="5328" y="2313"/>
                  <a:pt x="5304" y="2299"/>
                </a:cubicBezTo>
                <a:cubicBezTo>
                  <a:pt x="5280" y="2285"/>
                  <a:pt x="5260" y="2252"/>
                  <a:pt x="5232" y="2246"/>
                </a:cubicBezTo>
                <a:cubicBezTo>
                  <a:pt x="5184" y="2262"/>
                  <a:pt x="5187" y="2265"/>
                  <a:pt x="5136" y="2265"/>
                </a:cubicBezTo>
                <a:cubicBezTo>
                  <a:pt x="5113" y="2265"/>
                  <a:pt x="4999" y="2296"/>
                  <a:pt x="5006" y="2275"/>
                </a:cubicBezTo>
                <a:cubicBezTo>
                  <a:pt x="5005" y="2260"/>
                  <a:pt x="5067" y="2255"/>
                  <a:pt x="5093" y="2232"/>
                </a:cubicBezTo>
                <a:cubicBezTo>
                  <a:pt x="5119" y="2209"/>
                  <a:pt x="5134" y="2166"/>
                  <a:pt x="5165" y="2136"/>
                </a:cubicBezTo>
                <a:cubicBezTo>
                  <a:pt x="5196" y="2106"/>
                  <a:pt x="5253" y="2076"/>
                  <a:pt x="5280" y="2054"/>
                </a:cubicBezTo>
                <a:cubicBezTo>
                  <a:pt x="5299" y="2041"/>
                  <a:pt x="5312" y="2022"/>
                  <a:pt x="5328" y="2006"/>
                </a:cubicBezTo>
                <a:cubicBezTo>
                  <a:pt x="5311" y="1980"/>
                  <a:pt x="5192" y="1934"/>
                  <a:pt x="5160" y="1910"/>
                </a:cubicBezTo>
                <a:cubicBezTo>
                  <a:pt x="5128" y="1886"/>
                  <a:pt x="5137" y="1877"/>
                  <a:pt x="5136" y="1862"/>
                </a:cubicBezTo>
                <a:cubicBezTo>
                  <a:pt x="5113" y="1834"/>
                  <a:pt x="5133" y="1824"/>
                  <a:pt x="5155" y="1819"/>
                </a:cubicBezTo>
                <a:cubicBezTo>
                  <a:pt x="5177" y="1814"/>
                  <a:pt x="5259" y="1846"/>
                  <a:pt x="5270" y="1833"/>
                </a:cubicBezTo>
                <a:cubicBezTo>
                  <a:pt x="5281" y="1820"/>
                  <a:pt x="5250" y="1774"/>
                  <a:pt x="5219" y="1740"/>
                </a:cubicBezTo>
                <a:cubicBezTo>
                  <a:pt x="5190" y="1705"/>
                  <a:pt x="5118" y="1659"/>
                  <a:pt x="5083" y="1627"/>
                </a:cubicBezTo>
                <a:cubicBezTo>
                  <a:pt x="5063" y="1587"/>
                  <a:pt x="5040" y="1580"/>
                  <a:pt x="5008" y="1548"/>
                </a:cubicBezTo>
                <a:cubicBezTo>
                  <a:pt x="4992" y="1532"/>
                  <a:pt x="4970" y="1465"/>
                  <a:pt x="4970" y="1465"/>
                </a:cubicBezTo>
                <a:cubicBezTo>
                  <a:pt x="4920" y="1314"/>
                  <a:pt x="4906" y="1192"/>
                  <a:pt x="4791" y="1077"/>
                </a:cubicBezTo>
                <a:cubicBezTo>
                  <a:pt x="4725" y="1048"/>
                  <a:pt x="4736" y="1036"/>
                  <a:pt x="4718" y="1018"/>
                </a:cubicBezTo>
                <a:cubicBezTo>
                  <a:pt x="4700" y="1000"/>
                  <a:pt x="4684" y="990"/>
                  <a:pt x="4682" y="968"/>
                </a:cubicBezTo>
                <a:cubicBezTo>
                  <a:pt x="4680" y="946"/>
                  <a:pt x="4697" y="909"/>
                  <a:pt x="4704" y="888"/>
                </a:cubicBezTo>
                <a:cubicBezTo>
                  <a:pt x="4711" y="867"/>
                  <a:pt x="4719" y="855"/>
                  <a:pt x="4725" y="844"/>
                </a:cubicBezTo>
                <a:cubicBezTo>
                  <a:pt x="4731" y="833"/>
                  <a:pt x="4727" y="830"/>
                  <a:pt x="4740" y="822"/>
                </a:cubicBezTo>
                <a:cubicBezTo>
                  <a:pt x="4753" y="814"/>
                  <a:pt x="4774" y="815"/>
                  <a:pt x="4805" y="793"/>
                </a:cubicBezTo>
                <a:cubicBezTo>
                  <a:pt x="4836" y="771"/>
                  <a:pt x="4888" y="726"/>
                  <a:pt x="4929" y="691"/>
                </a:cubicBezTo>
                <a:cubicBezTo>
                  <a:pt x="4983" y="667"/>
                  <a:pt x="5015" y="609"/>
                  <a:pt x="5053" y="582"/>
                </a:cubicBezTo>
                <a:cubicBezTo>
                  <a:pt x="5097" y="559"/>
                  <a:pt x="5156" y="570"/>
                  <a:pt x="5191" y="553"/>
                </a:cubicBezTo>
                <a:cubicBezTo>
                  <a:pt x="5226" y="536"/>
                  <a:pt x="5237" y="498"/>
                  <a:pt x="5264" y="480"/>
                </a:cubicBezTo>
                <a:cubicBezTo>
                  <a:pt x="5295" y="461"/>
                  <a:pt x="5323" y="461"/>
                  <a:pt x="5351" y="444"/>
                </a:cubicBezTo>
                <a:cubicBezTo>
                  <a:pt x="5379" y="427"/>
                  <a:pt x="5427" y="390"/>
                  <a:pt x="5431" y="378"/>
                </a:cubicBezTo>
                <a:lnTo>
                  <a:pt x="5373" y="371"/>
                </a:lnTo>
                <a:cubicBezTo>
                  <a:pt x="5351" y="360"/>
                  <a:pt x="5324" y="320"/>
                  <a:pt x="5300" y="313"/>
                </a:cubicBezTo>
                <a:cubicBezTo>
                  <a:pt x="5276" y="306"/>
                  <a:pt x="5241" y="325"/>
                  <a:pt x="5227" y="327"/>
                </a:cubicBezTo>
                <a:cubicBezTo>
                  <a:pt x="5213" y="329"/>
                  <a:pt x="5243" y="332"/>
                  <a:pt x="5213" y="327"/>
                </a:cubicBezTo>
                <a:cubicBezTo>
                  <a:pt x="5183" y="322"/>
                  <a:pt x="5091" y="304"/>
                  <a:pt x="5045" y="298"/>
                </a:cubicBezTo>
                <a:cubicBezTo>
                  <a:pt x="4999" y="292"/>
                  <a:pt x="4980" y="271"/>
                  <a:pt x="4936" y="291"/>
                </a:cubicBezTo>
                <a:cubicBezTo>
                  <a:pt x="4892" y="311"/>
                  <a:pt x="4846" y="399"/>
                  <a:pt x="4784" y="415"/>
                </a:cubicBezTo>
                <a:cubicBezTo>
                  <a:pt x="4722" y="431"/>
                  <a:pt x="4611" y="411"/>
                  <a:pt x="4566" y="386"/>
                </a:cubicBezTo>
                <a:cubicBezTo>
                  <a:pt x="4521" y="361"/>
                  <a:pt x="4526" y="288"/>
                  <a:pt x="4515" y="262"/>
                </a:cubicBezTo>
                <a:close/>
              </a:path>
            </a:pathLst>
          </a:custGeom>
          <a:solidFill>
            <a:srgbClr val="FFCC99"/>
          </a:solidFill>
          <a:ln w="28575" cmpd="sng">
            <a:solidFill>
              <a:schemeClr val="tx1"/>
            </a:solidFill>
            <a:round/>
          </a:ln>
          <a:effectLst/>
        </p:spPr>
        <p:txBody>
          <a:bodyPr wrap="none" anchor="ctr"/>
          <a:lstStyle/>
          <a:p>
            <a:endParaRPr lang="zh-CN" altLang="en-US" sz="1715"/>
          </a:p>
        </p:txBody>
      </p:sp>
      <p:sp>
        <p:nvSpPr>
          <p:cNvPr id="24" name="Freeform 7"/>
          <p:cNvSpPr/>
          <p:nvPr/>
        </p:nvSpPr>
        <p:spPr bwMode="auto">
          <a:xfrm>
            <a:off x="6480024" y="1738715"/>
            <a:ext cx="1539119" cy="1909535"/>
          </a:xfrm>
          <a:custGeom>
            <a:avLst/>
            <a:gdLst/>
            <a:ahLst/>
            <a:cxnLst>
              <a:cxn ang="0">
                <a:pos x="1018" y="0"/>
              </a:cxn>
              <a:cxn ang="0">
                <a:pos x="960" y="48"/>
              </a:cxn>
              <a:cxn ang="0">
                <a:pos x="922" y="96"/>
              </a:cxn>
              <a:cxn ang="0">
                <a:pos x="869" y="135"/>
              </a:cxn>
              <a:cxn ang="0">
                <a:pos x="840" y="159"/>
              </a:cxn>
              <a:cxn ang="0">
                <a:pos x="792" y="231"/>
              </a:cxn>
              <a:cxn ang="0">
                <a:pos x="763" y="288"/>
              </a:cxn>
              <a:cxn ang="0">
                <a:pos x="720" y="303"/>
              </a:cxn>
              <a:cxn ang="0">
                <a:pos x="667" y="235"/>
              </a:cxn>
              <a:cxn ang="0">
                <a:pos x="639" y="255"/>
              </a:cxn>
              <a:cxn ang="0">
                <a:pos x="619" y="283"/>
              </a:cxn>
              <a:cxn ang="0">
                <a:pos x="605" y="288"/>
              </a:cxn>
              <a:cxn ang="0">
                <a:pos x="519" y="303"/>
              </a:cxn>
              <a:cxn ang="0">
                <a:pos x="485" y="288"/>
              </a:cxn>
              <a:cxn ang="0">
                <a:pos x="437" y="250"/>
              </a:cxn>
              <a:cxn ang="0">
                <a:pos x="394" y="202"/>
              </a:cxn>
              <a:cxn ang="0">
                <a:pos x="341" y="207"/>
              </a:cxn>
              <a:cxn ang="0">
                <a:pos x="312" y="226"/>
              </a:cxn>
              <a:cxn ang="0">
                <a:pos x="259" y="307"/>
              </a:cxn>
              <a:cxn ang="0">
                <a:pos x="307" y="403"/>
              </a:cxn>
              <a:cxn ang="0">
                <a:pos x="317" y="418"/>
              </a:cxn>
              <a:cxn ang="0">
                <a:pos x="331" y="427"/>
              </a:cxn>
              <a:cxn ang="0">
                <a:pos x="341" y="456"/>
              </a:cxn>
              <a:cxn ang="0">
                <a:pos x="274" y="557"/>
              </a:cxn>
              <a:cxn ang="0">
                <a:pos x="250" y="509"/>
              </a:cxn>
              <a:cxn ang="0">
                <a:pos x="192" y="485"/>
              </a:cxn>
              <a:cxn ang="0">
                <a:pos x="115" y="519"/>
              </a:cxn>
              <a:cxn ang="0">
                <a:pos x="106" y="581"/>
              </a:cxn>
              <a:cxn ang="0">
                <a:pos x="82" y="677"/>
              </a:cxn>
              <a:cxn ang="0">
                <a:pos x="0" y="763"/>
              </a:cxn>
              <a:cxn ang="0">
                <a:pos x="34" y="811"/>
              </a:cxn>
              <a:cxn ang="0">
                <a:pos x="53" y="831"/>
              </a:cxn>
              <a:cxn ang="0">
                <a:pos x="87" y="883"/>
              </a:cxn>
              <a:cxn ang="0">
                <a:pos x="125" y="917"/>
              </a:cxn>
              <a:cxn ang="0">
                <a:pos x="197" y="912"/>
              </a:cxn>
              <a:cxn ang="0">
                <a:pos x="216" y="970"/>
              </a:cxn>
              <a:cxn ang="0">
                <a:pos x="216" y="1157"/>
              </a:cxn>
              <a:cxn ang="0">
                <a:pos x="183" y="1229"/>
              </a:cxn>
              <a:cxn ang="0">
                <a:pos x="163" y="1263"/>
              </a:cxn>
            </a:cxnLst>
            <a:rect l="0" t="0" r="r" b="b"/>
            <a:pathLst>
              <a:path w="1018" h="1263">
                <a:moveTo>
                  <a:pt x="1018" y="0"/>
                </a:moveTo>
                <a:cubicBezTo>
                  <a:pt x="988" y="8"/>
                  <a:pt x="981" y="28"/>
                  <a:pt x="960" y="48"/>
                </a:cubicBezTo>
                <a:cubicBezTo>
                  <a:pt x="954" y="67"/>
                  <a:pt x="940" y="90"/>
                  <a:pt x="922" y="96"/>
                </a:cubicBezTo>
                <a:cubicBezTo>
                  <a:pt x="909" y="116"/>
                  <a:pt x="891" y="127"/>
                  <a:pt x="869" y="135"/>
                </a:cubicBezTo>
                <a:cubicBezTo>
                  <a:pt x="860" y="144"/>
                  <a:pt x="848" y="150"/>
                  <a:pt x="840" y="159"/>
                </a:cubicBezTo>
                <a:cubicBezTo>
                  <a:pt x="822" y="180"/>
                  <a:pt x="807" y="208"/>
                  <a:pt x="792" y="231"/>
                </a:cubicBezTo>
                <a:cubicBezTo>
                  <a:pt x="788" y="238"/>
                  <a:pt x="767" y="285"/>
                  <a:pt x="763" y="288"/>
                </a:cubicBezTo>
                <a:cubicBezTo>
                  <a:pt x="750" y="296"/>
                  <a:pt x="720" y="303"/>
                  <a:pt x="720" y="303"/>
                </a:cubicBezTo>
                <a:cubicBezTo>
                  <a:pt x="705" y="279"/>
                  <a:pt x="695" y="244"/>
                  <a:pt x="667" y="235"/>
                </a:cubicBezTo>
                <a:cubicBezTo>
                  <a:pt x="658" y="242"/>
                  <a:pt x="648" y="248"/>
                  <a:pt x="639" y="255"/>
                </a:cubicBezTo>
                <a:cubicBezTo>
                  <a:pt x="630" y="262"/>
                  <a:pt x="630" y="279"/>
                  <a:pt x="619" y="283"/>
                </a:cubicBezTo>
                <a:cubicBezTo>
                  <a:pt x="614" y="285"/>
                  <a:pt x="610" y="286"/>
                  <a:pt x="605" y="288"/>
                </a:cubicBezTo>
                <a:cubicBezTo>
                  <a:pt x="578" y="317"/>
                  <a:pt x="565" y="306"/>
                  <a:pt x="519" y="303"/>
                </a:cubicBezTo>
                <a:cubicBezTo>
                  <a:pt x="466" y="268"/>
                  <a:pt x="545" y="318"/>
                  <a:pt x="485" y="288"/>
                </a:cubicBezTo>
                <a:cubicBezTo>
                  <a:pt x="467" y="279"/>
                  <a:pt x="454" y="261"/>
                  <a:pt x="437" y="250"/>
                </a:cubicBezTo>
                <a:cubicBezTo>
                  <a:pt x="425" y="233"/>
                  <a:pt x="412" y="209"/>
                  <a:pt x="394" y="202"/>
                </a:cubicBezTo>
                <a:cubicBezTo>
                  <a:pt x="376" y="204"/>
                  <a:pt x="358" y="202"/>
                  <a:pt x="341" y="207"/>
                </a:cubicBezTo>
                <a:cubicBezTo>
                  <a:pt x="330" y="210"/>
                  <a:pt x="312" y="226"/>
                  <a:pt x="312" y="226"/>
                </a:cubicBezTo>
                <a:cubicBezTo>
                  <a:pt x="302" y="255"/>
                  <a:pt x="286" y="291"/>
                  <a:pt x="259" y="307"/>
                </a:cubicBezTo>
                <a:cubicBezTo>
                  <a:pt x="248" y="347"/>
                  <a:pt x="271" y="386"/>
                  <a:pt x="307" y="403"/>
                </a:cubicBezTo>
                <a:cubicBezTo>
                  <a:pt x="310" y="408"/>
                  <a:pt x="313" y="414"/>
                  <a:pt x="317" y="418"/>
                </a:cubicBezTo>
                <a:cubicBezTo>
                  <a:pt x="321" y="422"/>
                  <a:pt x="328" y="422"/>
                  <a:pt x="331" y="427"/>
                </a:cubicBezTo>
                <a:cubicBezTo>
                  <a:pt x="336" y="436"/>
                  <a:pt x="341" y="456"/>
                  <a:pt x="341" y="456"/>
                </a:cubicBezTo>
                <a:cubicBezTo>
                  <a:pt x="334" y="499"/>
                  <a:pt x="320" y="545"/>
                  <a:pt x="274" y="557"/>
                </a:cubicBezTo>
                <a:cubicBezTo>
                  <a:pt x="272" y="549"/>
                  <a:pt x="255" y="513"/>
                  <a:pt x="250" y="509"/>
                </a:cubicBezTo>
                <a:cubicBezTo>
                  <a:pt x="241" y="503"/>
                  <a:pt x="204" y="489"/>
                  <a:pt x="192" y="485"/>
                </a:cubicBezTo>
                <a:cubicBezTo>
                  <a:pt x="152" y="492"/>
                  <a:pt x="124" y="482"/>
                  <a:pt x="115" y="519"/>
                </a:cubicBezTo>
                <a:cubicBezTo>
                  <a:pt x="131" y="542"/>
                  <a:pt x="137" y="570"/>
                  <a:pt x="106" y="581"/>
                </a:cubicBezTo>
                <a:cubicBezTo>
                  <a:pt x="79" y="619"/>
                  <a:pt x="89" y="616"/>
                  <a:pt x="82" y="677"/>
                </a:cubicBezTo>
                <a:cubicBezTo>
                  <a:pt x="77" y="719"/>
                  <a:pt x="33" y="743"/>
                  <a:pt x="0" y="763"/>
                </a:cubicBezTo>
                <a:cubicBezTo>
                  <a:pt x="6" y="792"/>
                  <a:pt x="13" y="792"/>
                  <a:pt x="34" y="811"/>
                </a:cubicBezTo>
                <a:cubicBezTo>
                  <a:pt x="47" y="850"/>
                  <a:pt x="28" y="806"/>
                  <a:pt x="53" y="831"/>
                </a:cubicBezTo>
                <a:cubicBezTo>
                  <a:pt x="69" y="847"/>
                  <a:pt x="60" y="867"/>
                  <a:pt x="87" y="883"/>
                </a:cubicBezTo>
                <a:cubicBezTo>
                  <a:pt x="97" y="900"/>
                  <a:pt x="109" y="905"/>
                  <a:pt x="125" y="917"/>
                </a:cubicBezTo>
                <a:cubicBezTo>
                  <a:pt x="148" y="914"/>
                  <a:pt x="175" y="904"/>
                  <a:pt x="197" y="912"/>
                </a:cubicBezTo>
                <a:cubicBezTo>
                  <a:pt x="201" y="937"/>
                  <a:pt x="204" y="949"/>
                  <a:pt x="216" y="970"/>
                </a:cubicBezTo>
                <a:cubicBezTo>
                  <a:pt x="218" y="1039"/>
                  <a:pt x="231" y="1094"/>
                  <a:pt x="216" y="1157"/>
                </a:cubicBezTo>
                <a:cubicBezTo>
                  <a:pt x="210" y="1184"/>
                  <a:pt x="199" y="1206"/>
                  <a:pt x="183" y="1229"/>
                </a:cubicBezTo>
                <a:cubicBezTo>
                  <a:pt x="176" y="1239"/>
                  <a:pt x="163" y="1250"/>
                  <a:pt x="163" y="126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5" name="Freeform 8"/>
          <p:cNvSpPr/>
          <p:nvPr/>
        </p:nvSpPr>
        <p:spPr bwMode="auto">
          <a:xfrm>
            <a:off x="7003143" y="2406977"/>
            <a:ext cx="1661583" cy="1271511"/>
          </a:xfrm>
          <a:custGeom>
            <a:avLst/>
            <a:gdLst/>
            <a:ahLst/>
            <a:cxnLst>
              <a:cxn ang="0">
                <a:pos x="0" y="0"/>
              </a:cxn>
              <a:cxn ang="0">
                <a:pos x="38" y="29"/>
              </a:cxn>
              <a:cxn ang="0">
                <a:pos x="187" y="57"/>
              </a:cxn>
              <a:cxn ang="0">
                <a:pos x="317" y="96"/>
              </a:cxn>
              <a:cxn ang="0">
                <a:pos x="369" y="110"/>
              </a:cxn>
              <a:cxn ang="0">
                <a:pos x="427" y="168"/>
              </a:cxn>
              <a:cxn ang="0">
                <a:pos x="465" y="240"/>
              </a:cxn>
              <a:cxn ang="0">
                <a:pos x="542" y="283"/>
              </a:cxn>
              <a:cxn ang="0">
                <a:pos x="576" y="350"/>
              </a:cxn>
              <a:cxn ang="0">
                <a:pos x="542" y="413"/>
              </a:cxn>
              <a:cxn ang="0">
                <a:pos x="489" y="408"/>
              </a:cxn>
              <a:cxn ang="0">
                <a:pos x="485" y="393"/>
              </a:cxn>
              <a:cxn ang="0">
                <a:pos x="461" y="398"/>
              </a:cxn>
              <a:cxn ang="0">
                <a:pos x="427" y="509"/>
              </a:cxn>
              <a:cxn ang="0">
                <a:pos x="437" y="566"/>
              </a:cxn>
              <a:cxn ang="0">
                <a:pos x="465" y="581"/>
              </a:cxn>
              <a:cxn ang="0">
                <a:pos x="480" y="614"/>
              </a:cxn>
              <a:cxn ang="0">
                <a:pos x="494" y="624"/>
              </a:cxn>
              <a:cxn ang="0">
                <a:pos x="504" y="638"/>
              </a:cxn>
              <a:cxn ang="0">
                <a:pos x="561" y="753"/>
              </a:cxn>
              <a:cxn ang="0">
                <a:pos x="657" y="749"/>
              </a:cxn>
              <a:cxn ang="0">
                <a:pos x="677" y="753"/>
              </a:cxn>
              <a:cxn ang="0">
                <a:pos x="691" y="763"/>
              </a:cxn>
              <a:cxn ang="0">
                <a:pos x="845" y="801"/>
              </a:cxn>
              <a:cxn ang="0">
                <a:pos x="902" y="840"/>
              </a:cxn>
              <a:cxn ang="0">
                <a:pos x="960" y="835"/>
              </a:cxn>
              <a:cxn ang="0">
                <a:pos x="979" y="816"/>
              </a:cxn>
              <a:cxn ang="0">
                <a:pos x="1022" y="797"/>
              </a:cxn>
              <a:cxn ang="0">
                <a:pos x="1080" y="801"/>
              </a:cxn>
              <a:cxn ang="0">
                <a:pos x="1099" y="830"/>
              </a:cxn>
            </a:cxnLst>
            <a:rect l="0" t="0" r="r" b="b"/>
            <a:pathLst>
              <a:path w="1099" h="841">
                <a:moveTo>
                  <a:pt x="0" y="0"/>
                </a:moveTo>
                <a:cubicBezTo>
                  <a:pt x="18" y="6"/>
                  <a:pt x="20" y="23"/>
                  <a:pt x="38" y="29"/>
                </a:cubicBezTo>
                <a:cubicBezTo>
                  <a:pt x="84" y="44"/>
                  <a:pt x="140" y="53"/>
                  <a:pt x="187" y="57"/>
                </a:cubicBezTo>
                <a:cubicBezTo>
                  <a:pt x="244" y="77"/>
                  <a:pt x="250" y="90"/>
                  <a:pt x="317" y="96"/>
                </a:cubicBezTo>
                <a:cubicBezTo>
                  <a:pt x="335" y="100"/>
                  <a:pt x="352" y="104"/>
                  <a:pt x="369" y="110"/>
                </a:cubicBezTo>
                <a:cubicBezTo>
                  <a:pt x="389" y="139"/>
                  <a:pt x="396" y="152"/>
                  <a:pt x="427" y="168"/>
                </a:cubicBezTo>
                <a:cubicBezTo>
                  <a:pt x="437" y="197"/>
                  <a:pt x="433" y="228"/>
                  <a:pt x="465" y="240"/>
                </a:cubicBezTo>
                <a:cubicBezTo>
                  <a:pt x="485" y="259"/>
                  <a:pt x="517" y="270"/>
                  <a:pt x="542" y="283"/>
                </a:cubicBezTo>
                <a:cubicBezTo>
                  <a:pt x="557" y="304"/>
                  <a:pt x="561" y="329"/>
                  <a:pt x="576" y="350"/>
                </a:cubicBezTo>
                <a:cubicBezTo>
                  <a:pt x="571" y="396"/>
                  <a:pt x="579" y="401"/>
                  <a:pt x="542" y="413"/>
                </a:cubicBezTo>
                <a:cubicBezTo>
                  <a:pt x="524" y="411"/>
                  <a:pt x="506" y="414"/>
                  <a:pt x="489" y="408"/>
                </a:cubicBezTo>
                <a:cubicBezTo>
                  <a:pt x="484" y="406"/>
                  <a:pt x="490" y="395"/>
                  <a:pt x="485" y="393"/>
                </a:cubicBezTo>
                <a:cubicBezTo>
                  <a:pt x="477" y="390"/>
                  <a:pt x="469" y="396"/>
                  <a:pt x="461" y="398"/>
                </a:cubicBezTo>
                <a:cubicBezTo>
                  <a:pt x="453" y="535"/>
                  <a:pt x="473" y="459"/>
                  <a:pt x="427" y="509"/>
                </a:cubicBezTo>
                <a:cubicBezTo>
                  <a:pt x="419" y="533"/>
                  <a:pt x="407" y="556"/>
                  <a:pt x="437" y="566"/>
                </a:cubicBezTo>
                <a:cubicBezTo>
                  <a:pt x="446" y="572"/>
                  <a:pt x="458" y="574"/>
                  <a:pt x="465" y="581"/>
                </a:cubicBezTo>
                <a:cubicBezTo>
                  <a:pt x="474" y="590"/>
                  <a:pt x="472" y="605"/>
                  <a:pt x="480" y="614"/>
                </a:cubicBezTo>
                <a:cubicBezTo>
                  <a:pt x="484" y="618"/>
                  <a:pt x="490" y="620"/>
                  <a:pt x="494" y="624"/>
                </a:cubicBezTo>
                <a:cubicBezTo>
                  <a:pt x="498" y="628"/>
                  <a:pt x="501" y="633"/>
                  <a:pt x="504" y="638"/>
                </a:cubicBezTo>
                <a:cubicBezTo>
                  <a:pt x="509" y="741"/>
                  <a:pt x="479" y="764"/>
                  <a:pt x="561" y="753"/>
                </a:cubicBezTo>
                <a:cubicBezTo>
                  <a:pt x="602" y="742"/>
                  <a:pt x="596" y="744"/>
                  <a:pt x="657" y="749"/>
                </a:cubicBezTo>
                <a:cubicBezTo>
                  <a:pt x="664" y="750"/>
                  <a:pt x="671" y="750"/>
                  <a:pt x="677" y="753"/>
                </a:cubicBezTo>
                <a:cubicBezTo>
                  <a:pt x="682" y="755"/>
                  <a:pt x="686" y="761"/>
                  <a:pt x="691" y="763"/>
                </a:cubicBezTo>
                <a:cubicBezTo>
                  <a:pt x="740" y="780"/>
                  <a:pt x="794" y="789"/>
                  <a:pt x="845" y="801"/>
                </a:cubicBezTo>
                <a:cubicBezTo>
                  <a:pt x="864" y="814"/>
                  <a:pt x="883" y="827"/>
                  <a:pt x="902" y="840"/>
                </a:cubicBezTo>
                <a:cubicBezTo>
                  <a:pt x="921" y="838"/>
                  <a:pt x="941" y="841"/>
                  <a:pt x="960" y="835"/>
                </a:cubicBezTo>
                <a:cubicBezTo>
                  <a:pt x="969" y="832"/>
                  <a:pt x="972" y="822"/>
                  <a:pt x="979" y="816"/>
                </a:cubicBezTo>
                <a:cubicBezTo>
                  <a:pt x="992" y="805"/>
                  <a:pt x="1006" y="802"/>
                  <a:pt x="1022" y="797"/>
                </a:cubicBezTo>
                <a:cubicBezTo>
                  <a:pt x="1041" y="798"/>
                  <a:pt x="1061" y="796"/>
                  <a:pt x="1080" y="801"/>
                </a:cubicBezTo>
                <a:cubicBezTo>
                  <a:pt x="1091" y="804"/>
                  <a:pt x="1099" y="830"/>
                  <a:pt x="1099" y="83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6" name="Freeform 9"/>
          <p:cNvSpPr/>
          <p:nvPr/>
        </p:nvSpPr>
        <p:spPr bwMode="auto">
          <a:xfrm>
            <a:off x="3686024" y="2856012"/>
            <a:ext cx="4361845" cy="1682750"/>
          </a:xfrm>
          <a:custGeom>
            <a:avLst/>
            <a:gdLst/>
            <a:ahLst/>
            <a:cxnLst>
              <a:cxn ang="0">
                <a:pos x="2885" y="490"/>
              </a:cxn>
              <a:cxn ang="0">
                <a:pos x="2856" y="552"/>
              </a:cxn>
              <a:cxn ang="0">
                <a:pos x="2861" y="596"/>
              </a:cxn>
              <a:cxn ang="0">
                <a:pos x="2794" y="692"/>
              </a:cxn>
              <a:cxn ang="0">
                <a:pos x="2755" y="812"/>
              </a:cxn>
              <a:cxn ang="0">
                <a:pos x="2688" y="903"/>
              </a:cxn>
              <a:cxn ang="0">
                <a:pos x="2602" y="994"/>
              </a:cxn>
              <a:cxn ang="0">
                <a:pos x="2563" y="1037"/>
              </a:cxn>
              <a:cxn ang="0">
                <a:pos x="2511" y="1104"/>
              </a:cxn>
              <a:cxn ang="0">
                <a:pos x="2429" y="1076"/>
              </a:cxn>
              <a:cxn ang="0">
                <a:pos x="2467" y="984"/>
              </a:cxn>
              <a:cxn ang="0">
                <a:pos x="2419" y="884"/>
              </a:cxn>
              <a:cxn ang="0">
                <a:pos x="2362" y="888"/>
              </a:cxn>
              <a:cxn ang="0">
                <a:pos x="2343" y="917"/>
              </a:cxn>
              <a:cxn ang="0">
                <a:pos x="2304" y="946"/>
              </a:cxn>
              <a:cxn ang="0">
                <a:pos x="2319" y="898"/>
              </a:cxn>
              <a:cxn ang="0">
                <a:pos x="2271" y="850"/>
              </a:cxn>
              <a:cxn ang="0">
                <a:pos x="2232" y="879"/>
              </a:cxn>
              <a:cxn ang="0">
                <a:pos x="2203" y="888"/>
              </a:cxn>
              <a:cxn ang="0">
                <a:pos x="2160" y="898"/>
              </a:cxn>
              <a:cxn ang="0">
                <a:pos x="2131" y="840"/>
              </a:cxn>
              <a:cxn ang="0">
                <a:pos x="2107" y="783"/>
              </a:cxn>
              <a:cxn ang="0">
                <a:pos x="2064" y="716"/>
              </a:cxn>
              <a:cxn ang="0">
                <a:pos x="2021" y="672"/>
              </a:cxn>
              <a:cxn ang="0">
                <a:pos x="1992" y="653"/>
              </a:cxn>
              <a:cxn ang="0">
                <a:pos x="2002" y="572"/>
              </a:cxn>
              <a:cxn ang="0">
                <a:pos x="2016" y="524"/>
              </a:cxn>
              <a:cxn ang="0">
                <a:pos x="1968" y="490"/>
              </a:cxn>
              <a:cxn ang="0">
                <a:pos x="1954" y="485"/>
              </a:cxn>
              <a:cxn ang="0">
                <a:pos x="1815" y="456"/>
              </a:cxn>
              <a:cxn ang="0">
                <a:pos x="1738" y="437"/>
              </a:cxn>
              <a:cxn ang="0">
                <a:pos x="1709" y="423"/>
              </a:cxn>
              <a:cxn ang="0">
                <a:pos x="1680" y="404"/>
              </a:cxn>
              <a:cxn ang="0">
                <a:pos x="1613" y="351"/>
              </a:cxn>
              <a:cxn ang="0">
                <a:pos x="1517" y="231"/>
              </a:cxn>
              <a:cxn ang="0">
                <a:pos x="1392" y="226"/>
              </a:cxn>
              <a:cxn ang="0">
                <a:pos x="1191" y="226"/>
              </a:cxn>
              <a:cxn ang="0">
                <a:pos x="1143" y="173"/>
              </a:cxn>
              <a:cxn ang="0">
                <a:pos x="1066" y="77"/>
              </a:cxn>
              <a:cxn ang="0">
                <a:pos x="1042" y="53"/>
              </a:cxn>
              <a:cxn ang="0">
                <a:pos x="951" y="15"/>
              </a:cxn>
              <a:cxn ang="0">
                <a:pos x="869" y="39"/>
              </a:cxn>
              <a:cxn ang="0">
                <a:pos x="672" y="0"/>
              </a:cxn>
              <a:cxn ang="0">
                <a:pos x="667" y="34"/>
              </a:cxn>
              <a:cxn ang="0">
                <a:pos x="715" y="111"/>
              </a:cxn>
              <a:cxn ang="0">
                <a:pos x="759" y="130"/>
              </a:cxn>
              <a:cxn ang="0">
                <a:pos x="773" y="140"/>
              </a:cxn>
              <a:cxn ang="0">
                <a:pos x="715" y="183"/>
              </a:cxn>
              <a:cxn ang="0">
                <a:pos x="672" y="212"/>
              </a:cxn>
              <a:cxn ang="0">
                <a:pos x="677" y="288"/>
              </a:cxn>
              <a:cxn ang="0">
                <a:pos x="629" y="418"/>
              </a:cxn>
              <a:cxn ang="0">
                <a:pos x="591" y="375"/>
              </a:cxn>
              <a:cxn ang="0">
                <a:pos x="509" y="341"/>
              </a:cxn>
              <a:cxn ang="0">
                <a:pos x="466" y="322"/>
              </a:cxn>
              <a:cxn ang="0">
                <a:pos x="394" y="303"/>
              </a:cxn>
              <a:cxn ang="0">
                <a:pos x="379" y="293"/>
              </a:cxn>
              <a:cxn ang="0">
                <a:pos x="331" y="279"/>
              </a:cxn>
              <a:cxn ang="0">
                <a:pos x="221" y="245"/>
              </a:cxn>
              <a:cxn ang="0">
                <a:pos x="192" y="212"/>
              </a:cxn>
              <a:cxn ang="0">
                <a:pos x="139" y="130"/>
              </a:cxn>
              <a:cxn ang="0">
                <a:pos x="5" y="149"/>
              </a:cxn>
            </a:cxnLst>
            <a:rect l="0" t="0" r="r" b="b"/>
            <a:pathLst>
              <a:path w="2885" h="1113">
                <a:moveTo>
                  <a:pt x="2885" y="490"/>
                </a:moveTo>
                <a:cubicBezTo>
                  <a:pt x="2872" y="509"/>
                  <a:pt x="2867" y="531"/>
                  <a:pt x="2856" y="552"/>
                </a:cubicBezTo>
                <a:cubicBezTo>
                  <a:pt x="2858" y="567"/>
                  <a:pt x="2861" y="581"/>
                  <a:pt x="2861" y="596"/>
                </a:cubicBezTo>
                <a:cubicBezTo>
                  <a:pt x="2861" y="643"/>
                  <a:pt x="2816" y="656"/>
                  <a:pt x="2794" y="692"/>
                </a:cubicBezTo>
                <a:cubicBezTo>
                  <a:pt x="2788" y="726"/>
                  <a:pt x="2780" y="787"/>
                  <a:pt x="2755" y="812"/>
                </a:cubicBezTo>
                <a:cubicBezTo>
                  <a:pt x="2728" y="839"/>
                  <a:pt x="2709" y="871"/>
                  <a:pt x="2688" y="903"/>
                </a:cubicBezTo>
                <a:cubicBezTo>
                  <a:pt x="2665" y="938"/>
                  <a:pt x="2643" y="979"/>
                  <a:pt x="2602" y="994"/>
                </a:cubicBezTo>
                <a:cubicBezTo>
                  <a:pt x="2587" y="1008"/>
                  <a:pt x="2575" y="1021"/>
                  <a:pt x="2563" y="1037"/>
                </a:cubicBezTo>
                <a:cubicBezTo>
                  <a:pt x="2558" y="1082"/>
                  <a:pt x="2554" y="1092"/>
                  <a:pt x="2511" y="1104"/>
                </a:cubicBezTo>
                <a:cubicBezTo>
                  <a:pt x="2470" y="1101"/>
                  <a:pt x="2442" y="1113"/>
                  <a:pt x="2429" y="1076"/>
                </a:cubicBezTo>
                <a:cubicBezTo>
                  <a:pt x="2437" y="1043"/>
                  <a:pt x="2458" y="1017"/>
                  <a:pt x="2467" y="984"/>
                </a:cubicBezTo>
                <a:cubicBezTo>
                  <a:pt x="2458" y="890"/>
                  <a:pt x="2482" y="894"/>
                  <a:pt x="2419" y="884"/>
                </a:cubicBezTo>
                <a:cubicBezTo>
                  <a:pt x="2400" y="885"/>
                  <a:pt x="2379" y="880"/>
                  <a:pt x="2362" y="888"/>
                </a:cubicBezTo>
                <a:cubicBezTo>
                  <a:pt x="2351" y="893"/>
                  <a:pt x="2349" y="907"/>
                  <a:pt x="2343" y="917"/>
                </a:cubicBezTo>
                <a:cubicBezTo>
                  <a:pt x="2331" y="935"/>
                  <a:pt x="2325" y="939"/>
                  <a:pt x="2304" y="946"/>
                </a:cubicBezTo>
                <a:cubicBezTo>
                  <a:pt x="2316" y="911"/>
                  <a:pt x="2311" y="927"/>
                  <a:pt x="2319" y="898"/>
                </a:cubicBezTo>
                <a:cubicBezTo>
                  <a:pt x="2312" y="864"/>
                  <a:pt x="2300" y="861"/>
                  <a:pt x="2271" y="850"/>
                </a:cubicBezTo>
                <a:cubicBezTo>
                  <a:pt x="2245" y="859"/>
                  <a:pt x="2250" y="864"/>
                  <a:pt x="2232" y="879"/>
                </a:cubicBezTo>
                <a:cubicBezTo>
                  <a:pt x="2229" y="882"/>
                  <a:pt x="2206" y="887"/>
                  <a:pt x="2203" y="888"/>
                </a:cubicBezTo>
                <a:cubicBezTo>
                  <a:pt x="2186" y="900"/>
                  <a:pt x="2180" y="905"/>
                  <a:pt x="2160" y="898"/>
                </a:cubicBezTo>
                <a:cubicBezTo>
                  <a:pt x="2148" y="879"/>
                  <a:pt x="2143" y="859"/>
                  <a:pt x="2131" y="840"/>
                </a:cubicBezTo>
                <a:cubicBezTo>
                  <a:pt x="2125" y="819"/>
                  <a:pt x="2120" y="801"/>
                  <a:pt x="2107" y="783"/>
                </a:cubicBezTo>
                <a:cubicBezTo>
                  <a:pt x="2100" y="756"/>
                  <a:pt x="2089" y="731"/>
                  <a:pt x="2064" y="716"/>
                </a:cubicBezTo>
                <a:cubicBezTo>
                  <a:pt x="2057" y="695"/>
                  <a:pt x="2039" y="682"/>
                  <a:pt x="2021" y="672"/>
                </a:cubicBezTo>
                <a:cubicBezTo>
                  <a:pt x="2011" y="666"/>
                  <a:pt x="1992" y="653"/>
                  <a:pt x="1992" y="653"/>
                </a:cubicBezTo>
                <a:cubicBezTo>
                  <a:pt x="1982" y="624"/>
                  <a:pt x="1993" y="599"/>
                  <a:pt x="2002" y="572"/>
                </a:cubicBezTo>
                <a:cubicBezTo>
                  <a:pt x="2007" y="556"/>
                  <a:pt x="2016" y="524"/>
                  <a:pt x="2016" y="524"/>
                </a:cubicBezTo>
                <a:cubicBezTo>
                  <a:pt x="2009" y="495"/>
                  <a:pt x="1998" y="500"/>
                  <a:pt x="1968" y="490"/>
                </a:cubicBezTo>
                <a:cubicBezTo>
                  <a:pt x="1963" y="488"/>
                  <a:pt x="1954" y="485"/>
                  <a:pt x="1954" y="485"/>
                </a:cubicBezTo>
                <a:cubicBezTo>
                  <a:pt x="1918" y="451"/>
                  <a:pt x="1861" y="459"/>
                  <a:pt x="1815" y="456"/>
                </a:cubicBezTo>
                <a:cubicBezTo>
                  <a:pt x="1789" y="451"/>
                  <a:pt x="1764" y="444"/>
                  <a:pt x="1738" y="437"/>
                </a:cubicBezTo>
                <a:cubicBezTo>
                  <a:pt x="1729" y="431"/>
                  <a:pt x="1718" y="429"/>
                  <a:pt x="1709" y="423"/>
                </a:cubicBezTo>
                <a:cubicBezTo>
                  <a:pt x="1677" y="400"/>
                  <a:pt x="1712" y="413"/>
                  <a:pt x="1680" y="404"/>
                </a:cubicBezTo>
                <a:cubicBezTo>
                  <a:pt x="1671" y="390"/>
                  <a:pt x="1629" y="362"/>
                  <a:pt x="1613" y="351"/>
                </a:cubicBezTo>
                <a:cubicBezTo>
                  <a:pt x="1581" y="303"/>
                  <a:pt x="1595" y="234"/>
                  <a:pt x="1517" y="231"/>
                </a:cubicBezTo>
                <a:cubicBezTo>
                  <a:pt x="1475" y="229"/>
                  <a:pt x="1434" y="228"/>
                  <a:pt x="1392" y="226"/>
                </a:cubicBezTo>
                <a:cubicBezTo>
                  <a:pt x="1340" y="228"/>
                  <a:pt x="1246" y="236"/>
                  <a:pt x="1191" y="226"/>
                </a:cubicBezTo>
                <a:cubicBezTo>
                  <a:pt x="1189" y="226"/>
                  <a:pt x="1148" y="178"/>
                  <a:pt x="1143" y="173"/>
                </a:cubicBezTo>
                <a:cubicBezTo>
                  <a:pt x="1133" y="144"/>
                  <a:pt x="1093" y="96"/>
                  <a:pt x="1066" y="77"/>
                </a:cubicBezTo>
                <a:cubicBezTo>
                  <a:pt x="1057" y="52"/>
                  <a:pt x="1067" y="71"/>
                  <a:pt x="1042" y="53"/>
                </a:cubicBezTo>
                <a:cubicBezTo>
                  <a:pt x="1004" y="26"/>
                  <a:pt x="1000" y="22"/>
                  <a:pt x="951" y="15"/>
                </a:cubicBezTo>
                <a:cubicBezTo>
                  <a:pt x="921" y="21"/>
                  <a:pt x="899" y="34"/>
                  <a:pt x="869" y="39"/>
                </a:cubicBezTo>
                <a:cubicBezTo>
                  <a:pt x="803" y="30"/>
                  <a:pt x="738" y="11"/>
                  <a:pt x="672" y="0"/>
                </a:cubicBezTo>
                <a:cubicBezTo>
                  <a:pt x="634" y="8"/>
                  <a:pt x="644" y="11"/>
                  <a:pt x="667" y="34"/>
                </a:cubicBezTo>
                <a:cubicBezTo>
                  <a:pt x="677" y="64"/>
                  <a:pt x="690" y="90"/>
                  <a:pt x="715" y="111"/>
                </a:cubicBezTo>
                <a:cubicBezTo>
                  <a:pt x="727" y="121"/>
                  <a:pt x="759" y="130"/>
                  <a:pt x="759" y="130"/>
                </a:cubicBezTo>
                <a:cubicBezTo>
                  <a:pt x="764" y="133"/>
                  <a:pt x="772" y="134"/>
                  <a:pt x="773" y="140"/>
                </a:cubicBezTo>
                <a:cubicBezTo>
                  <a:pt x="783" y="186"/>
                  <a:pt x="745" y="179"/>
                  <a:pt x="715" y="183"/>
                </a:cubicBezTo>
                <a:cubicBezTo>
                  <a:pt x="696" y="190"/>
                  <a:pt x="686" y="198"/>
                  <a:pt x="672" y="212"/>
                </a:cubicBezTo>
                <a:cubicBezTo>
                  <a:pt x="663" y="238"/>
                  <a:pt x="668" y="263"/>
                  <a:pt x="677" y="288"/>
                </a:cubicBezTo>
                <a:cubicBezTo>
                  <a:pt x="674" y="324"/>
                  <a:pt x="673" y="402"/>
                  <a:pt x="629" y="418"/>
                </a:cubicBezTo>
                <a:cubicBezTo>
                  <a:pt x="624" y="403"/>
                  <a:pt x="606" y="380"/>
                  <a:pt x="591" y="375"/>
                </a:cubicBezTo>
                <a:cubicBezTo>
                  <a:pt x="573" y="348"/>
                  <a:pt x="539" y="350"/>
                  <a:pt x="509" y="341"/>
                </a:cubicBezTo>
                <a:cubicBezTo>
                  <a:pt x="494" y="336"/>
                  <a:pt x="481" y="327"/>
                  <a:pt x="466" y="322"/>
                </a:cubicBezTo>
                <a:cubicBezTo>
                  <a:pt x="433" y="291"/>
                  <a:pt x="468" y="319"/>
                  <a:pt x="394" y="303"/>
                </a:cubicBezTo>
                <a:cubicBezTo>
                  <a:pt x="388" y="302"/>
                  <a:pt x="385" y="295"/>
                  <a:pt x="379" y="293"/>
                </a:cubicBezTo>
                <a:cubicBezTo>
                  <a:pt x="364" y="287"/>
                  <a:pt x="347" y="284"/>
                  <a:pt x="331" y="279"/>
                </a:cubicBezTo>
                <a:cubicBezTo>
                  <a:pt x="302" y="258"/>
                  <a:pt x="256" y="250"/>
                  <a:pt x="221" y="245"/>
                </a:cubicBezTo>
                <a:cubicBezTo>
                  <a:pt x="202" y="238"/>
                  <a:pt x="204" y="228"/>
                  <a:pt x="192" y="212"/>
                </a:cubicBezTo>
                <a:cubicBezTo>
                  <a:pt x="180" y="176"/>
                  <a:pt x="172" y="152"/>
                  <a:pt x="139" y="130"/>
                </a:cubicBezTo>
                <a:cubicBezTo>
                  <a:pt x="0" y="135"/>
                  <a:pt x="5" y="90"/>
                  <a:pt x="5" y="149"/>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7" name="Freeform 10"/>
          <p:cNvSpPr/>
          <p:nvPr/>
        </p:nvSpPr>
        <p:spPr bwMode="auto">
          <a:xfrm>
            <a:off x="7561036" y="4473750"/>
            <a:ext cx="943429" cy="696989"/>
          </a:xfrm>
          <a:custGeom>
            <a:avLst/>
            <a:gdLst/>
            <a:ahLst/>
            <a:cxnLst>
              <a:cxn ang="0">
                <a:pos x="624" y="442"/>
              </a:cxn>
              <a:cxn ang="0">
                <a:pos x="596" y="428"/>
              </a:cxn>
              <a:cxn ang="0">
                <a:pos x="538" y="442"/>
              </a:cxn>
              <a:cxn ang="0">
                <a:pos x="476" y="438"/>
              </a:cxn>
              <a:cxn ang="0">
                <a:pos x="408" y="370"/>
              </a:cxn>
              <a:cxn ang="0">
                <a:pos x="317" y="414"/>
              </a:cxn>
              <a:cxn ang="0">
                <a:pos x="269" y="361"/>
              </a:cxn>
              <a:cxn ang="0">
                <a:pos x="236" y="322"/>
              </a:cxn>
              <a:cxn ang="0">
                <a:pos x="207" y="260"/>
              </a:cxn>
              <a:cxn ang="0">
                <a:pos x="149" y="212"/>
              </a:cxn>
              <a:cxn ang="0">
                <a:pos x="144" y="174"/>
              </a:cxn>
              <a:cxn ang="0">
                <a:pos x="87" y="58"/>
              </a:cxn>
              <a:cxn ang="0">
                <a:pos x="72" y="54"/>
              </a:cxn>
              <a:cxn ang="0">
                <a:pos x="48" y="25"/>
              </a:cxn>
              <a:cxn ang="0">
                <a:pos x="20" y="15"/>
              </a:cxn>
              <a:cxn ang="0">
                <a:pos x="0" y="1"/>
              </a:cxn>
            </a:cxnLst>
            <a:rect l="0" t="0" r="r" b="b"/>
            <a:pathLst>
              <a:path w="624" h="461">
                <a:moveTo>
                  <a:pt x="624" y="442"/>
                </a:moveTo>
                <a:cubicBezTo>
                  <a:pt x="614" y="439"/>
                  <a:pt x="606" y="429"/>
                  <a:pt x="596" y="428"/>
                </a:cubicBezTo>
                <a:cubicBezTo>
                  <a:pt x="580" y="426"/>
                  <a:pt x="554" y="438"/>
                  <a:pt x="538" y="442"/>
                </a:cubicBezTo>
                <a:cubicBezTo>
                  <a:pt x="511" y="461"/>
                  <a:pt x="503" y="455"/>
                  <a:pt x="476" y="438"/>
                </a:cubicBezTo>
                <a:cubicBezTo>
                  <a:pt x="447" y="397"/>
                  <a:pt x="446" y="396"/>
                  <a:pt x="408" y="370"/>
                </a:cubicBezTo>
                <a:cubicBezTo>
                  <a:pt x="375" y="382"/>
                  <a:pt x="351" y="403"/>
                  <a:pt x="317" y="414"/>
                </a:cubicBezTo>
                <a:cubicBezTo>
                  <a:pt x="276" y="406"/>
                  <a:pt x="290" y="390"/>
                  <a:pt x="269" y="361"/>
                </a:cubicBezTo>
                <a:cubicBezTo>
                  <a:pt x="263" y="342"/>
                  <a:pt x="250" y="337"/>
                  <a:pt x="236" y="322"/>
                </a:cubicBezTo>
                <a:cubicBezTo>
                  <a:pt x="230" y="304"/>
                  <a:pt x="222" y="273"/>
                  <a:pt x="207" y="260"/>
                </a:cubicBezTo>
                <a:cubicBezTo>
                  <a:pt x="185" y="240"/>
                  <a:pt x="165" y="235"/>
                  <a:pt x="149" y="212"/>
                </a:cubicBezTo>
                <a:cubicBezTo>
                  <a:pt x="147" y="199"/>
                  <a:pt x="147" y="186"/>
                  <a:pt x="144" y="174"/>
                </a:cubicBezTo>
                <a:cubicBezTo>
                  <a:pt x="140" y="159"/>
                  <a:pt x="100" y="68"/>
                  <a:pt x="87" y="58"/>
                </a:cubicBezTo>
                <a:cubicBezTo>
                  <a:pt x="83" y="55"/>
                  <a:pt x="77" y="55"/>
                  <a:pt x="72" y="54"/>
                </a:cubicBezTo>
                <a:cubicBezTo>
                  <a:pt x="65" y="42"/>
                  <a:pt x="61" y="32"/>
                  <a:pt x="48" y="25"/>
                </a:cubicBezTo>
                <a:cubicBezTo>
                  <a:pt x="39" y="20"/>
                  <a:pt x="20" y="15"/>
                  <a:pt x="20" y="15"/>
                </a:cubicBezTo>
                <a:cubicBezTo>
                  <a:pt x="4" y="0"/>
                  <a:pt x="12" y="1"/>
                  <a:pt x="0" y="1"/>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8" name="Freeform 11"/>
          <p:cNvSpPr/>
          <p:nvPr/>
        </p:nvSpPr>
        <p:spPr bwMode="auto">
          <a:xfrm>
            <a:off x="6109607" y="4278715"/>
            <a:ext cx="1663095" cy="2193773"/>
          </a:xfrm>
          <a:custGeom>
            <a:avLst/>
            <a:gdLst/>
            <a:ahLst/>
            <a:cxnLst>
              <a:cxn ang="0">
                <a:pos x="1100" y="327"/>
              </a:cxn>
              <a:cxn ang="0">
                <a:pos x="1090" y="403"/>
              </a:cxn>
              <a:cxn ang="0">
                <a:pos x="1004" y="451"/>
              </a:cxn>
              <a:cxn ang="0">
                <a:pos x="965" y="490"/>
              </a:cxn>
              <a:cxn ang="0">
                <a:pos x="946" y="519"/>
              </a:cxn>
              <a:cxn ang="0">
                <a:pos x="874" y="619"/>
              </a:cxn>
              <a:cxn ang="0">
                <a:pos x="836" y="648"/>
              </a:cxn>
              <a:cxn ang="0">
                <a:pos x="720" y="763"/>
              </a:cxn>
              <a:cxn ang="0">
                <a:pos x="682" y="840"/>
              </a:cxn>
              <a:cxn ang="0">
                <a:pos x="677" y="970"/>
              </a:cxn>
              <a:cxn ang="0">
                <a:pos x="672" y="1013"/>
              </a:cxn>
              <a:cxn ang="0">
                <a:pos x="658" y="1023"/>
              </a:cxn>
              <a:cxn ang="0">
                <a:pos x="648" y="1071"/>
              </a:cxn>
              <a:cxn ang="0">
                <a:pos x="581" y="1123"/>
              </a:cxn>
              <a:cxn ang="0">
                <a:pos x="543" y="1210"/>
              </a:cxn>
              <a:cxn ang="0">
                <a:pos x="543" y="1383"/>
              </a:cxn>
              <a:cxn ang="0">
                <a:pos x="538" y="1431"/>
              </a:cxn>
              <a:cxn ang="0">
                <a:pos x="509" y="1421"/>
              </a:cxn>
              <a:cxn ang="0">
                <a:pos x="471" y="1416"/>
              </a:cxn>
              <a:cxn ang="0">
                <a:pos x="394" y="1411"/>
              </a:cxn>
              <a:cxn ang="0">
                <a:pos x="308" y="1431"/>
              </a:cxn>
              <a:cxn ang="0">
                <a:pos x="221" y="1440"/>
              </a:cxn>
              <a:cxn ang="0">
                <a:pos x="255" y="1330"/>
              </a:cxn>
              <a:cxn ang="0">
                <a:pos x="284" y="1272"/>
              </a:cxn>
              <a:cxn ang="0">
                <a:pos x="293" y="1239"/>
              </a:cxn>
              <a:cxn ang="0">
                <a:pos x="197" y="1181"/>
              </a:cxn>
              <a:cxn ang="0">
                <a:pos x="135" y="1157"/>
              </a:cxn>
              <a:cxn ang="0">
                <a:pos x="159" y="1013"/>
              </a:cxn>
              <a:cxn ang="0">
                <a:pos x="125" y="869"/>
              </a:cxn>
              <a:cxn ang="0">
                <a:pos x="82" y="807"/>
              </a:cxn>
              <a:cxn ang="0">
                <a:pos x="68" y="706"/>
              </a:cxn>
              <a:cxn ang="0">
                <a:pos x="0" y="634"/>
              </a:cxn>
              <a:cxn ang="0">
                <a:pos x="44" y="562"/>
              </a:cxn>
              <a:cxn ang="0">
                <a:pos x="101" y="499"/>
              </a:cxn>
              <a:cxn ang="0">
                <a:pos x="140" y="442"/>
              </a:cxn>
              <a:cxn ang="0">
                <a:pos x="106" y="288"/>
              </a:cxn>
              <a:cxn ang="0">
                <a:pos x="92" y="207"/>
              </a:cxn>
              <a:cxn ang="0">
                <a:pos x="240" y="125"/>
              </a:cxn>
              <a:cxn ang="0">
                <a:pos x="327" y="67"/>
              </a:cxn>
              <a:cxn ang="0">
                <a:pos x="380" y="39"/>
              </a:cxn>
              <a:cxn ang="0">
                <a:pos x="423" y="0"/>
              </a:cxn>
            </a:cxnLst>
            <a:rect l="0" t="0" r="r" b="b"/>
            <a:pathLst>
              <a:path w="1100" h="1451">
                <a:moveTo>
                  <a:pt x="1100" y="327"/>
                </a:moveTo>
                <a:cubicBezTo>
                  <a:pt x="1096" y="352"/>
                  <a:pt x="1097" y="379"/>
                  <a:pt x="1090" y="403"/>
                </a:cubicBezTo>
                <a:cubicBezTo>
                  <a:pt x="1082" y="431"/>
                  <a:pt x="1027" y="444"/>
                  <a:pt x="1004" y="451"/>
                </a:cubicBezTo>
                <a:cubicBezTo>
                  <a:pt x="987" y="462"/>
                  <a:pt x="979" y="476"/>
                  <a:pt x="965" y="490"/>
                </a:cubicBezTo>
                <a:cubicBezTo>
                  <a:pt x="953" y="523"/>
                  <a:pt x="970" y="483"/>
                  <a:pt x="946" y="519"/>
                </a:cubicBezTo>
                <a:cubicBezTo>
                  <a:pt x="921" y="557"/>
                  <a:pt x="918" y="591"/>
                  <a:pt x="874" y="619"/>
                </a:cubicBezTo>
                <a:cubicBezTo>
                  <a:pt x="862" y="637"/>
                  <a:pt x="853" y="637"/>
                  <a:pt x="836" y="648"/>
                </a:cubicBezTo>
                <a:cubicBezTo>
                  <a:pt x="798" y="703"/>
                  <a:pt x="786" y="734"/>
                  <a:pt x="720" y="763"/>
                </a:cubicBezTo>
                <a:cubicBezTo>
                  <a:pt x="710" y="786"/>
                  <a:pt x="696" y="820"/>
                  <a:pt x="682" y="840"/>
                </a:cubicBezTo>
                <a:cubicBezTo>
                  <a:pt x="667" y="884"/>
                  <a:pt x="674" y="924"/>
                  <a:pt x="677" y="970"/>
                </a:cubicBezTo>
                <a:cubicBezTo>
                  <a:pt x="675" y="984"/>
                  <a:pt x="677" y="999"/>
                  <a:pt x="672" y="1013"/>
                </a:cubicBezTo>
                <a:cubicBezTo>
                  <a:pt x="670" y="1018"/>
                  <a:pt x="661" y="1018"/>
                  <a:pt x="658" y="1023"/>
                </a:cubicBezTo>
                <a:cubicBezTo>
                  <a:pt x="654" y="1029"/>
                  <a:pt x="648" y="1070"/>
                  <a:pt x="648" y="1071"/>
                </a:cubicBezTo>
                <a:cubicBezTo>
                  <a:pt x="641" y="1093"/>
                  <a:pt x="602" y="1117"/>
                  <a:pt x="581" y="1123"/>
                </a:cubicBezTo>
                <a:cubicBezTo>
                  <a:pt x="550" y="1145"/>
                  <a:pt x="548" y="1174"/>
                  <a:pt x="543" y="1210"/>
                </a:cubicBezTo>
                <a:cubicBezTo>
                  <a:pt x="545" y="1259"/>
                  <a:pt x="560" y="1332"/>
                  <a:pt x="543" y="1383"/>
                </a:cubicBezTo>
                <a:cubicBezTo>
                  <a:pt x="541" y="1399"/>
                  <a:pt x="549" y="1419"/>
                  <a:pt x="538" y="1431"/>
                </a:cubicBezTo>
                <a:cubicBezTo>
                  <a:pt x="531" y="1439"/>
                  <a:pt x="519" y="1422"/>
                  <a:pt x="509" y="1421"/>
                </a:cubicBezTo>
                <a:cubicBezTo>
                  <a:pt x="496" y="1419"/>
                  <a:pt x="484" y="1418"/>
                  <a:pt x="471" y="1416"/>
                </a:cubicBezTo>
                <a:cubicBezTo>
                  <a:pt x="443" y="1407"/>
                  <a:pt x="423" y="1408"/>
                  <a:pt x="394" y="1411"/>
                </a:cubicBezTo>
                <a:cubicBezTo>
                  <a:pt x="366" y="1418"/>
                  <a:pt x="337" y="1426"/>
                  <a:pt x="308" y="1431"/>
                </a:cubicBezTo>
                <a:cubicBezTo>
                  <a:pt x="274" y="1451"/>
                  <a:pt x="271" y="1444"/>
                  <a:pt x="221" y="1440"/>
                </a:cubicBezTo>
                <a:cubicBezTo>
                  <a:pt x="205" y="1395"/>
                  <a:pt x="213" y="1355"/>
                  <a:pt x="255" y="1330"/>
                </a:cubicBezTo>
                <a:cubicBezTo>
                  <a:pt x="266" y="1311"/>
                  <a:pt x="272" y="1291"/>
                  <a:pt x="284" y="1272"/>
                </a:cubicBezTo>
                <a:cubicBezTo>
                  <a:pt x="286" y="1261"/>
                  <a:pt x="293" y="1250"/>
                  <a:pt x="293" y="1239"/>
                </a:cubicBezTo>
                <a:cubicBezTo>
                  <a:pt x="293" y="1169"/>
                  <a:pt x="262" y="1186"/>
                  <a:pt x="197" y="1181"/>
                </a:cubicBezTo>
                <a:cubicBezTo>
                  <a:pt x="174" y="1175"/>
                  <a:pt x="157" y="1165"/>
                  <a:pt x="135" y="1157"/>
                </a:cubicBezTo>
                <a:cubicBezTo>
                  <a:pt x="116" y="1103"/>
                  <a:pt x="146" y="1062"/>
                  <a:pt x="159" y="1013"/>
                </a:cubicBezTo>
                <a:cubicBezTo>
                  <a:pt x="154" y="967"/>
                  <a:pt x="146" y="911"/>
                  <a:pt x="125" y="869"/>
                </a:cubicBezTo>
                <a:cubicBezTo>
                  <a:pt x="113" y="845"/>
                  <a:pt x="91" y="833"/>
                  <a:pt x="82" y="807"/>
                </a:cubicBezTo>
                <a:cubicBezTo>
                  <a:pt x="76" y="775"/>
                  <a:pt x="82" y="735"/>
                  <a:pt x="68" y="706"/>
                </a:cubicBezTo>
                <a:cubicBezTo>
                  <a:pt x="55" y="678"/>
                  <a:pt x="19" y="660"/>
                  <a:pt x="0" y="634"/>
                </a:cubicBezTo>
                <a:cubicBezTo>
                  <a:pt x="10" y="604"/>
                  <a:pt x="21" y="584"/>
                  <a:pt x="44" y="562"/>
                </a:cubicBezTo>
                <a:cubicBezTo>
                  <a:pt x="50" y="540"/>
                  <a:pt x="82" y="513"/>
                  <a:pt x="101" y="499"/>
                </a:cubicBezTo>
                <a:cubicBezTo>
                  <a:pt x="108" y="479"/>
                  <a:pt x="124" y="457"/>
                  <a:pt x="140" y="442"/>
                </a:cubicBezTo>
                <a:cubicBezTo>
                  <a:pt x="136" y="392"/>
                  <a:pt x="130" y="334"/>
                  <a:pt x="106" y="288"/>
                </a:cubicBezTo>
                <a:cubicBezTo>
                  <a:pt x="103" y="258"/>
                  <a:pt x="97" y="236"/>
                  <a:pt x="92" y="207"/>
                </a:cubicBezTo>
                <a:cubicBezTo>
                  <a:pt x="106" y="136"/>
                  <a:pt x="191" y="157"/>
                  <a:pt x="240" y="125"/>
                </a:cubicBezTo>
                <a:cubicBezTo>
                  <a:pt x="269" y="106"/>
                  <a:pt x="294" y="78"/>
                  <a:pt x="327" y="67"/>
                </a:cubicBezTo>
                <a:cubicBezTo>
                  <a:pt x="341" y="46"/>
                  <a:pt x="359" y="52"/>
                  <a:pt x="380" y="39"/>
                </a:cubicBezTo>
                <a:cubicBezTo>
                  <a:pt x="386" y="29"/>
                  <a:pt x="413" y="0"/>
                  <a:pt x="423" y="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29" name="Freeform 12"/>
          <p:cNvSpPr/>
          <p:nvPr/>
        </p:nvSpPr>
        <p:spPr bwMode="auto">
          <a:xfrm>
            <a:off x="6037036" y="4293834"/>
            <a:ext cx="175381" cy="323548"/>
          </a:xfrm>
          <a:custGeom>
            <a:avLst/>
            <a:gdLst/>
            <a:ahLst/>
            <a:cxnLst>
              <a:cxn ang="0">
                <a:pos x="0" y="0"/>
              </a:cxn>
              <a:cxn ang="0">
                <a:pos x="24" y="86"/>
              </a:cxn>
              <a:cxn ang="0">
                <a:pos x="20" y="144"/>
              </a:cxn>
              <a:cxn ang="0">
                <a:pos x="116" y="192"/>
              </a:cxn>
            </a:cxnLst>
            <a:rect l="0" t="0" r="r" b="b"/>
            <a:pathLst>
              <a:path w="116" h="214">
                <a:moveTo>
                  <a:pt x="0" y="0"/>
                </a:moveTo>
                <a:cubicBezTo>
                  <a:pt x="32" y="19"/>
                  <a:pt x="21" y="46"/>
                  <a:pt x="24" y="86"/>
                </a:cubicBezTo>
                <a:cubicBezTo>
                  <a:pt x="23" y="105"/>
                  <a:pt x="22" y="125"/>
                  <a:pt x="20" y="144"/>
                </a:cubicBezTo>
                <a:cubicBezTo>
                  <a:pt x="11" y="214"/>
                  <a:pt x="73" y="149"/>
                  <a:pt x="116" y="192"/>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0" name="Freeform 13"/>
          <p:cNvSpPr/>
          <p:nvPr/>
        </p:nvSpPr>
        <p:spPr bwMode="auto">
          <a:xfrm>
            <a:off x="4302881" y="3814560"/>
            <a:ext cx="1531559" cy="740833"/>
          </a:xfrm>
          <a:custGeom>
            <a:avLst/>
            <a:gdLst/>
            <a:ahLst/>
            <a:cxnLst>
              <a:cxn ang="0">
                <a:pos x="1013" y="360"/>
              </a:cxn>
              <a:cxn ang="0">
                <a:pos x="922" y="379"/>
              </a:cxn>
              <a:cxn ang="0">
                <a:pos x="879" y="398"/>
              </a:cxn>
              <a:cxn ang="0">
                <a:pos x="869" y="365"/>
              </a:cxn>
              <a:cxn ang="0">
                <a:pos x="855" y="288"/>
              </a:cxn>
              <a:cxn ang="0">
                <a:pos x="792" y="302"/>
              </a:cxn>
              <a:cxn ang="0">
                <a:pos x="725" y="298"/>
              </a:cxn>
              <a:cxn ang="0">
                <a:pos x="663" y="269"/>
              </a:cxn>
              <a:cxn ang="0">
                <a:pos x="595" y="259"/>
              </a:cxn>
              <a:cxn ang="0">
                <a:pos x="480" y="250"/>
              </a:cxn>
              <a:cxn ang="0">
                <a:pos x="466" y="350"/>
              </a:cxn>
              <a:cxn ang="0">
                <a:pos x="370" y="350"/>
              </a:cxn>
              <a:cxn ang="0">
                <a:pos x="312" y="336"/>
              </a:cxn>
              <a:cxn ang="0">
                <a:pos x="259" y="374"/>
              </a:cxn>
              <a:cxn ang="0">
                <a:pos x="216" y="403"/>
              </a:cxn>
              <a:cxn ang="0">
                <a:pos x="197" y="446"/>
              </a:cxn>
              <a:cxn ang="0">
                <a:pos x="178" y="475"/>
              </a:cxn>
              <a:cxn ang="0">
                <a:pos x="173" y="490"/>
              </a:cxn>
              <a:cxn ang="0">
                <a:pos x="139" y="456"/>
              </a:cxn>
              <a:cxn ang="0">
                <a:pos x="120" y="427"/>
              </a:cxn>
              <a:cxn ang="0">
                <a:pos x="77" y="374"/>
              </a:cxn>
              <a:cxn ang="0">
                <a:pos x="67" y="341"/>
              </a:cxn>
              <a:cxn ang="0">
                <a:pos x="39" y="322"/>
              </a:cxn>
              <a:cxn ang="0">
                <a:pos x="24" y="312"/>
              </a:cxn>
              <a:cxn ang="0">
                <a:pos x="0" y="158"/>
              </a:cxn>
              <a:cxn ang="0">
                <a:pos x="111" y="115"/>
              </a:cxn>
              <a:cxn ang="0">
                <a:pos x="192" y="144"/>
              </a:cxn>
              <a:cxn ang="0">
                <a:pos x="240" y="125"/>
              </a:cxn>
              <a:cxn ang="0">
                <a:pos x="245" y="110"/>
              </a:cxn>
              <a:cxn ang="0">
                <a:pos x="274" y="91"/>
              </a:cxn>
              <a:cxn ang="0">
                <a:pos x="360" y="62"/>
              </a:cxn>
              <a:cxn ang="0">
                <a:pos x="389" y="43"/>
              </a:cxn>
              <a:cxn ang="0">
                <a:pos x="394" y="14"/>
              </a:cxn>
              <a:cxn ang="0">
                <a:pos x="399" y="0"/>
              </a:cxn>
            </a:cxnLst>
            <a:rect l="0" t="0" r="r" b="b"/>
            <a:pathLst>
              <a:path w="1013" h="490">
                <a:moveTo>
                  <a:pt x="1013" y="360"/>
                </a:moveTo>
                <a:cubicBezTo>
                  <a:pt x="968" y="364"/>
                  <a:pt x="960" y="371"/>
                  <a:pt x="922" y="379"/>
                </a:cubicBezTo>
                <a:cubicBezTo>
                  <a:pt x="907" y="389"/>
                  <a:pt x="896" y="393"/>
                  <a:pt x="879" y="398"/>
                </a:cubicBezTo>
                <a:cubicBezTo>
                  <a:pt x="834" y="392"/>
                  <a:pt x="848" y="395"/>
                  <a:pt x="869" y="365"/>
                </a:cubicBezTo>
                <a:cubicBezTo>
                  <a:pt x="879" y="336"/>
                  <a:pt x="877" y="310"/>
                  <a:pt x="855" y="288"/>
                </a:cubicBezTo>
                <a:cubicBezTo>
                  <a:pt x="831" y="291"/>
                  <a:pt x="814" y="296"/>
                  <a:pt x="792" y="302"/>
                </a:cubicBezTo>
                <a:cubicBezTo>
                  <a:pt x="770" y="301"/>
                  <a:pt x="747" y="302"/>
                  <a:pt x="725" y="298"/>
                </a:cubicBezTo>
                <a:cubicBezTo>
                  <a:pt x="703" y="294"/>
                  <a:pt x="686" y="273"/>
                  <a:pt x="663" y="269"/>
                </a:cubicBezTo>
                <a:cubicBezTo>
                  <a:pt x="640" y="265"/>
                  <a:pt x="595" y="259"/>
                  <a:pt x="595" y="259"/>
                </a:cubicBezTo>
                <a:cubicBezTo>
                  <a:pt x="551" y="243"/>
                  <a:pt x="529" y="246"/>
                  <a:pt x="480" y="250"/>
                </a:cubicBezTo>
                <a:cubicBezTo>
                  <a:pt x="446" y="272"/>
                  <a:pt x="463" y="312"/>
                  <a:pt x="466" y="350"/>
                </a:cubicBezTo>
                <a:cubicBezTo>
                  <a:pt x="436" y="370"/>
                  <a:pt x="402" y="362"/>
                  <a:pt x="370" y="350"/>
                </a:cubicBezTo>
                <a:cubicBezTo>
                  <a:pt x="351" y="323"/>
                  <a:pt x="342" y="326"/>
                  <a:pt x="312" y="336"/>
                </a:cubicBezTo>
                <a:cubicBezTo>
                  <a:pt x="302" y="351"/>
                  <a:pt x="277" y="369"/>
                  <a:pt x="259" y="374"/>
                </a:cubicBezTo>
                <a:cubicBezTo>
                  <a:pt x="226" y="397"/>
                  <a:pt x="241" y="388"/>
                  <a:pt x="216" y="403"/>
                </a:cubicBezTo>
                <a:cubicBezTo>
                  <a:pt x="202" y="426"/>
                  <a:pt x="209" y="413"/>
                  <a:pt x="197" y="446"/>
                </a:cubicBezTo>
                <a:cubicBezTo>
                  <a:pt x="193" y="457"/>
                  <a:pt x="182" y="464"/>
                  <a:pt x="178" y="475"/>
                </a:cubicBezTo>
                <a:cubicBezTo>
                  <a:pt x="176" y="480"/>
                  <a:pt x="175" y="485"/>
                  <a:pt x="173" y="490"/>
                </a:cubicBezTo>
                <a:cubicBezTo>
                  <a:pt x="161" y="473"/>
                  <a:pt x="151" y="473"/>
                  <a:pt x="139" y="456"/>
                </a:cubicBezTo>
                <a:cubicBezTo>
                  <a:pt x="130" y="425"/>
                  <a:pt x="142" y="460"/>
                  <a:pt x="120" y="427"/>
                </a:cubicBezTo>
                <a:cubicBezTo>
                  <a:pt x="104" y="403"/>
                  <a:pt x="104" y="393"/>
                  <a:pt x="77" y="374"/>
                </a:cubicBezTo>
                <a:cubicBezTo>
                  <a:pt x="77" y="373"/>
                  <a:pt x="70" y="344"/>
                  <a:pt x="67" y="341"/>
                </a:cubicBezTo>
                <a:cubicBezTo>
                  <a:pt x="59" y="333"/>
                  <a:pt x="48" y="328"/>
                  <a:pt x="39" y="322"/>
                </a:cubicBezTo>
                <a:cubicBezTo>
                  <a:pt x="34" y="319"/>
                  <a:pt x="24" y="312"/>
                  <a:pt x="24" y="312"/>
                </a:cubicBezTo>
                <a:cubicBezTo>
                  <a:pt x="8" y="266"/>
                  <a:pt x="49" y="190"/>
                  <a:pt x="0" y="158"/>
                </a:cubicBezTo>
                <a:cubicBezTo>
                  <a:pt x="25" y="123"/>
                  <a:pt x="71" y="120"/>
                  <a:pt x="111" y="115"/>
                </a:cubicBezTo>
                <a:cubicBezTo>
                  <a:pt x="147" y="120"/>
                  <a:pt x="163" y="123"/>
                  <a:pt x="192" y="144"/>
                </a:cubicBezTo>
                <a:cubicBezTo>
                  <a:pt x="226" y="140"/>
                  <a:pt x="228" y="149"/>
                  <a:pt x="240" y="125"/>
                </a:cubicBezTo>
                <a:cubicBezTo>
                  <a:pt x="242" y="120"/>
                  <a:pt x="241" y="114"/>
                  <a:pt x="245" y="110"/>
                </a:cubicBezTo>
                <a:cubicBezTo>
                  <a:pt x="253" y="102"/>
                  <a:pt x="274" y="91"/>
                  <a:pt x="274" y="91"/>
                </a:cubicBezTo>
                <a:cubicBezTo>
                  <a:pt x="292" y="63"/>
                  <a:pt x="329" y="67"/>
                  <a:pt x="360" y="62"/>
                </a:cubicBezTo>
                <a:cubicBezTo>
                  <a:pt x="362" y="61"/>
                  <a:pt x="388" y="46"/>
                  <a:pt x="389" y="43"/>
                </a:cubicBezTo>
                <a:cubicBezTo>
                  <a:pt x="393" y="34"/>
                  <a:pt x="392" y="24"/>
                  <a:pt x="394" y="14"/>
                </a:cubicBezTo>
                <a:cubicBezTo>
                  <a:pt x="395" y="9"/>
                  <a:pt x="399" y="0"/>
                  <a:pt x="399" y="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1" name="Freeform 14"/>
          <p:cNvSpPr/>
          <p:nvPr/>
        </p:nvSpPr>
        <p:spPr bwMode="auto">
          <a:xfrm>
            <a:off x="4398131" y="4591679"/>
            <a:ext cx="1892905" cy="1827893"/>
          </a:xfrm>
          <a:custGeom>
            <a:avLst/>
            <a:gdLst/>
            <a:ahLst/>
            <a:cxnLst>
              <a:cxn ang="0">
                <a:pos x="124" y="0"/>
              </a:cxn>
              <a:cxn ang="0">
                <a:pos x="110" y="57"/>
              </a:cxn>
              <a:cxn ang="0">
                <a:pos x="105" y="72"/>
              </a:cxn>
              <a:cxn ang="0">
                <a:pos x="129" y="312"/>
              </a:cxn>
              <a:cxn ang="0">
                <a:pos x="134" y="403"/>
              </a:cxn>
              <a:cxn ang="0">
                <a:pos x="134" y="441"/>
              </a:cxn>
              <a:cxn ang="0">
                <a:pos x="105" y="460"/>
              </a:cxn>
              <a:cxn ang="0">
                <a:pos x="86" y="484"/>
              </a:cxn>
              <a:cxn ang="0">
                <a:pos x="52" y="518"/>
              </a:cxn>
              <a:cxn ang="0">
                <a:pos x="0" y="561"/>
              </a:cxn>
              <a:cxn ang="0">
                <a:pos x="100" y="566"/>
              </a:cxn>
              <a:cxn ang="0">
                <a:pos x="144" y="604"/>
              </a:cxn>
              <a:cxn ang="0">
                <a:pos x="129" y="700"/>
              </a:cxn>
              <a:cxn ang="0">
                <a:pos x="153" y="835"/>
              </a:cxn>
              <a:cxn ang="0">
                <a:pos x="144" y="873"/>
              </a:cxn>
              <a:cxn ang="0">
                <a:pos x="196" y="883"/>
              </a:cxn>
              <a:cxn ang="0">
                <a:pos x="264" y="873"/>
              </a:cxn>
              <a:cxn ang="0">
                <a:pos x="379" y="840"/>
              </a:cxn>
              <a:cxn ang="0">
                <a:pos x="422" y="820"/>
              </a:cxn>
              <a:cxn ang="0">
                <a:pos x="528" y="796"/>
              </a:cxn>
              <a:cxn ang="0">
                <a:pos x="571" y="825"/>
              </a:cxn>
              <a:cxn ang="0">
                <a:pos x="590" y="854"/>
              </a:cxn>
              <a:cxn ang="0">
                <a:pos x="556" y="892"/>
              </a:cxn>
              <a:cxn ang="0">
                <a:pos x="595" y="979"/>
              </a:cxn>
              <a:cxn ang="0">
                <a:pos x="566" y="1032"/>
              </a:cxn>
              <a:cxn ang="0">
                <a:pos x="561" y="1046"/>
              </a:cxn>
              <a:cxn ang="0">
                <a:pos x="547" y="1056"/>
              </a:cxn>
              <a:cxn ang="0">
                <a:pos x="528" y="1099"/>
              </a:cxn>
              <a:cxn ang="0">
                <a:pos x="518" y="1128"/>
              </a:cxn>
              <a:cxn ang="0">
                <a:pos x="523" y="1152"/>
              </a:cxn>
              <a:cxn ang="0">
                <a:pos x="556" y="1132"/>
              </a:cxn>
              <a:cxn ang="0">
                <a:pos x="571" y="1128"/>
              </a:cxn>
              <a:cxn ang="0">
                <a:pos x="600" y="1113"/>
              </a:cxn>
              <a:cxn ang="0">
                <a:pos x="619" y="1156"/>
              </a:cxn>
              <a:cxn ang="0">
                <a:pos x="667" y="1190"/>
              </a:cxn>
              <a:cxn ang="0">
                <a:pos x="710" y="1209"/>
              </a:cxn>
              <a:cxn ang="0">
                <a:pos x="801" y="1176"/>
              </a:cxn>
              <a:cxn ang="0">
                <a:pos x="816" y="1132"/>
              </a:cxn>
              <a:cxn ang="0">
                <a:pos x="830" y="1128"/>
              </a:cxn>
              <a:cxn ang="0">
                <a:pos x="873" y="1113"/>
              </a:cxn>
              <a:cxn ang="0">
                <a:pos x="888" y="1108"/>
              </a:cxn>
              <a:cxn ang="0">
                <a:pos x="940" y="1132"/>
              </a:cxn>
              <a:cxn ang="0">
                <a:pos x="969" y="1142"/>
              </a:cxn>
              <a:cxn ang="0">
                <a:pos x="1032" y="1084"/>
              </a:cxn>
              <a:cxn ang="0">
                <a:pos x="1051" y="1060"/>
              </a:cxn>
              <a:cxn ang="0">
                <a:pos x="1152" y="1008"/>
              </a:cxn>
              <a:cxn ang="0">
                <a:pos x="1252" y="974"/>
              </a:cxn>
            </a:cxnLst>
            <a:rect l="0" t="0" r="r" b="b"/>
            <a:pathLst>
              <a:path w="1252" h="1209">
                <a:moveTo>
                  <a:pt x="124" y="0"/>
                </a:moveTo>
                <a:cubicBezTo>
                  <a:pt x="118" y="39"/>
                  <a:pt x="123" y="18"/>
                  <a:pt x="110" y="57"/>
                </a:cubicBezTo>
                <a:cubicBezTo>
                  <a:pt x="108" y="62"/>
                  <a:pt x="105" y="72"/>
                  <a:pt x="105" y="72"/>
                </a:cubicBezTo>
                <a:cubicBezTo>
                  <a:pt x="111" y="195"/>
                  <a:pt x="101" y="227"/>
                  <a:pt x="129" y="312"/>
                </a:cubicBezTo>
                <a:cubicBezTo>
                  <a:pt x="131" y="342"/>
                  <a:pt x="131" y="373"/>
                  <a:pt x="134" y="403"/>
                </a:cubicBezTo>
                <a:cubicBezTo>
                  <a:pt x="136" y="424"/>
                  <a:pt x="149" y="413"/>
                  <a:pt x="134" y="441"/>
                </a:cubicBezTo>
                <a:cubicBezTo>
                  <a:pt x="132" y="444"/>
                  <a:pt x="108" y="458"/>
                  <a:pt x="105" y="460"/>
                </a:cubicBezTo>
                <a:cubicBezTo>
                  <a:pt x="93" y="495"/>
                  <a:pt x="110" y="457"/>
                  <a:pt x="86" y="484"/>
                </a:cubicBezTo>
                <a:cubicBezTo>
                  <a:pt x="54" y="521"/>
                  <a:pt x="83" y="508"/>
                  <a:pt x="52" y="518"/>
                </a:cubicBezTo>
                <a:cubicBezTo>
                  <a:pt x="31" y="532"/>
                  <a:pt x="20" y="548"/>
                  <a:pt x="0" y="561"/>
                </a:cubicBezTo>
                <a:cubicBezTo>
                  <a:pt x="22" y="569"/>
                  <a:pt x="88" y="565"/>
                  <a:pt x="100" y="566"/>
                </a:cubicBezTo>
                <a:cubicBezTo>
                  <a:pt x="115" y="580"/>
                  <a:pt x="127" y="594"/>
                  <a:pt x="144" y="604"/>
                </a:cubicBezTo>
                <a:cubicBezTo>
                  <a:pt x="152" y="636"/>
                  <a:pt x="135" y="668"/>
                  <a:pt x="129" y="700"/>
                </a:cubicBezTo>
                <a:cubicBezTo>
                  <a:pt x="133" y="747"/>
                  <a:pt x="138" y="790"/>
                  <a:pt x="153" y="835"/>
                </a:cubicBezTo>
                <a:cubicBezTo>
                  <a:pt x="153" y="835"/>
                  <a:pt x="143" y="872"/>
                  <a:pt x="144" y="873"/>
                </a:cubicBezTo>
                <a:cubicBezTo>
                  <a:pt x="158" y="884"/>
                  <a:pt x="179" y="879"/>
                  <a:pt x="196" y="883"/>
                </a:cubicBezTo>
                <a:cubicBezTo>
                  <a:pt x="223" y="899"/>
                  <a:pt x="240" y="886"/>
                  <a:pt x="264" y="873"/>
                </a:cubicBezTo>
                <a:cubicBezTo>
                  <a:pt x="298" y="856"/>
                  <a:pt x="342" y="850"/>
                  <a:pt x="379" y="840"/>
                </a:cubicBezTo>
                <a:cubicBezTo>
                  <a:pt x="427" y="802"/>
                  <a:pt x="367" y="845"/>
                  <a:pt x="422" y="820"/>
                </a:cubicBezTo>
                <a:cubicBezTo>
                  <a:pt x="499" y="785"/>
                  <a:pt x="381" y="806"/>
                  <a:pt x="528" y="796"/>
                </a:cubicBezTo>
                <a:cubicBezTo>
                  <a:pt x="551" y="802"/>
                  <a:pt x="551" y="813"/>
                  <a:pt x="571" y="825"/>
                </a:cubicBezTo>
                <a:cubicBezTo>
                  <a:pt x="577" y="835"/>
                  <a:pt x="590" y="842"/>
                  <a:pt x="590" y="854"/>
                </a:cubicBezTo>
                <a:cubicBezTo>
                  <a:pt x="590" y="865"/>
                  <a:pt x="562" y="883"/>
                  <a:pt x="556" y="892"/>
                </a:cubicBezTo>
                <a:cubicBezTo>
                  <a:pt x="546" y="930"/>
                  <a:pt x="564" y="958"/>
                  <a:pt x="595" y="979"/>
                </a:cubicBezTo>
                <a:cubicBezTo>
                  <a:pt x="590" y="1008"/>
                  <a:pt x="589" y="1015"/>
                  <a:pt x="566" y="1032"/>
                </a:cubicBezTo>
                <a:cubicBezTo>
                  <a:pt x="564" y="1037"/>
                  <a:pt x="564" y="1042"/>
                  <a:pt x="561" y="1046"/>
                </a:cubicBezTo>
                <a:cubicBezTo>
                  <a:pt x="557" y="1050"/>
                  <a:pt x="550" y="1051"/>
                  <a:pt x="547" y="1056"/>
                </a:cubicBezTo>
                <a:cubicBezTo>
                  <a:pt x="539" y="1069"/>
                  <a:pt x="534" y="1085"/>
                  <a:pt x="528" y="1099"/>
                </a:cubicBezTo>
                <a:cubicBezTo>
                  <a:pt x="524" y="1108"/>
                  <a:pt x="518" y="1128"/>
                  <a:pt x="518" y="1128"/>
                </a:cubicBezTo>
                <a:cubicBezTo>
                  <a:pt x="520" y="1136"/>
                  <a:pt x="516" y="1148"/>
                  <a:pt x="523" y="1152"/>
                </a:cubicBezTo>
                <a:cubicBezTo>
                  <a:pt x="546" y="1167"/>
                  <a:pt x="547" y="1139"/>
                  <a:pt x="556" y="1132"/>
                </a:cubicBezTo>
                <a:cubicBezTo>
                  <a:pt x="560" y="1129"/>
                  <a:pt x="566" y="1129"/>
                  <a:pt x="571" y="1128"/>
                </a:cubicBezTo>
                <a:cubicBezTo>
                  <a:pt x="575" y="1125"/>
                  <a:pt x="593" y="1110"/>
                  <a:pt x="600" y="1113"/>
                </a:cubicBezTo>
                <a:cubicBezTo>
                  <a:pt x="614" y="1119"/>
                  <a:pt x="608" y="1145"/>
                  <a:pt x="619" y="1156"/>
                </a:cubicBezTo>
                <a:cubicBezTo>
                  <a:pt x="638" y="1177"/>
                  <a:pt x="638" y="1184"/>
                  <a:pt x="667" y="1190"/>
                </a:cubicBezTo>
                <a:cubicBezTo>
                  <a:pt x="681" y="1200"/>
                  <a:pt x="694" y="1203"/>
                  <a:pt x="710" y="1209"/>
                </a:cubicBezTo>
                <a:cubicBezTo>
                  <a:pt x="754" y="1204"/>
                  <a:pt x="771" y="1206"/>
                  <a:pt x="801" y="1176"/>
                </a:cubicBezTo>
                <a:cubicBezTo>
                  <a:pt x="813" y="1142"/>
                  <a:pt x="808" y="1157"/>
                  <a:pt x="816" y="1132"/>
                </a:cubicBezTo>
                <a:cubicBezTo>
                  <a:pt x="818" y="1127"/>
                  <a:pt x="825" y="1130"/>
                  <a:pt x="830" y="1128"/>
                </a:cubicBezTo>
                <a:cubicBezTo>
                  <a:pt x="844" y="1123"/>
                  <a:pt x="859" y="1118"/>
                  <a:pt x="873" y="1113"/>
                </a:cubicBezTo>
                <a:cubicBezTo>
                  <a:pt x="878" y="1111"/>
                  <a:pt x="888" y="1108"/>
                  <a:pt x="888" y="1108"/>
                </a:cubicBezTo>
                <a:cubicBezTo>
                  <a:pt x="934" y="1116"/>
                  <a:pt x="907" y="1121"/>
                  <a:pt x="940" y="1132"/>
                </a:cubicBezTo>
                <a:cubicBezTo>
                  <a:pt x="950" y="1135"/>
                  <a:pt x="969" y="1142"/>
                  <a:pt x="969" y="1142"/>
                </a:cubicBezTo>
                <a:cubicBezTo>
                  <a:pt x="1023" y="1133"/>
                  <a:pt x="1007" y="1122"/>
                  <a:pt x="1032" y="1084"/>
                </a:cubicBezTo>
                <a:cubicBezTo>
                  <a:pt x="1040" y="1057"/>
                  <a:pt x="1029" y="1082"/>
                  <a:pt x="1051" y="1060"/>
                </a:cubicBezTo>
                <a:cubicBezTo>
                  <a:pt x="1089" y="1022"/>
                  <a:pt x="1100" y="1014"/>
                  <a:pt x="1152" y="1008"/>
                </a:cubicBezTo>
                <a:cubicBezTo>
                  <a:pt x="1182" y="997"/>
                  <a:pt x="1220" y="974"/>
                  <a:pt x="1252" y="974"/>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2" name="Freeform 15"/>
          <p:cNvSpPr/>
          <p:nvPr/>
        </p:nvSpPr>
        <p:spPr bwMode="auto">
          <a:xfrm>
            <a:off x="6959298" y="6245703"/>
            <a:ext cx="436941" cy="420310"/>
          </a:xfrm>
          <a:custGeom>
            <a:avLst/>
            <a:gdLst/>
            <a:ahLst/>
            <a:cxnLst>
              <a:cxn ang="0">
                <a:pos x="0" y="0"/>
              </a:cxn>
              <a:cxn ang="0">
                <a:pos x="48" y="29"/>
              </a:cxn>
              <a:cxn ang="0">
                <a:pos x="115" y="53"/>
              </a:cxn>
              <a:cxn ang="0">
                <a:pos x="154" y="86"/>
              </a:cxn>
              <a:cxn ang="0">
                <a:pos x="245" y="106"/>
              </a:cxn>
              <a:cxn ang="0">
                <a:pos x="250" y="178"/>
              </a:cxn>
              <a:cxn ang="0">
                <a:pos x="278" y="206"/>
              </a:cxn>
              <a:cxn ang="0">
                <a:pos x="283" y="278"/>
              </a:cxn>
            </a:cxnLst>
            <a:rect l="0" t="0" r="r" b="b"/>
            <a:pathLst>
              <a:path w="289" h="278">
                <a:moveTo>
                  <a:pt x="0" y="0"/>
                </a:moveTo>
                <a:cubicBezTo>
                  <a:pt x="38" y="8"/>
                  <a:pt x="24" y="9"/>
                  <a:pt x="48" y="29"/>
                </a:cubicBezTo>
                <a:cubicBezTo>
                  <a:pt x="64" y="43"/>
                  <a:pt x="95" y="49"/>
                  <a:pt x="115" y="53"/>
                </a:cubicBezTo>
                <a:cubicBezTo>
                  <a:pt x="131" y="62"/>
                  <a:pt x="136" y="81"/>
                  <a:pt x="154" y="86"/>
                </a:cubicBezTo>
                <a:cubicBezTo>
                  <a:pt x="184" y="95"/>
                  <a:pt x="215" y="96"/>
                  <a:pt x="245" y="106"/>
                </a:cubicBezTo>
                <a:cubicBezTo>
                  <a:pt x="247" y="130"/>
                  <a:pt x="242" y="155"/>
                  <a:pt x="250" y="178"/>
                </a:cubicBezTo>
                <a:cubicBezTo>
                  <a:pt x="254" y="191"/>
                  <a:pt x="278" y="206"/>
                  <a:pt x="278" y="206"/>
                </a:cubicBezTo>
                <a:cubicBezTo>
                  <a:pt x="289" y="239"/>
                  <a:pt x="283" y="216"/>
                  <a:pt x="283" y="27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3" name="Freeform 16"/>
          <p:cNvSpPr/>
          <p:nvPr/>
        </p:nvSpPr>
        <p:spPr bwMode="auto">
          <a:xfrm>
            <a:off x="5551715" y="6434691"/>
            <a:ext cx="210154" cy="297845"/>
          </a:xfrm>
          <a:custGeom>
            <a:avLst/>
            <a:gdLst/>
            <a:ahLst/>
            <a:cxnLst>
              <a:cxn ang="0">
                <a:pos x="0" y="0"/>
              </a:cxn>
              <a:cxn ang="0">
                <a:pos x="0" y="101"/>
              </a:cxn>
              <a:cxn ang="0">
                <a:pos x="38" y="134"/>
              </a:cxn>
              <a:cxn ang="0">
                <a:pos x="101" y="86"/>
              </a:cxn>
              <a:cxn ang="0">
                <a:pos x="134" y="134"/>
              </a:cxn>
              <a:cxn ang="0">
                <a:pos x="139" y="173"/>
              </a:cxn>
            </a:cxnLst>
            <a:rect l="0" t="0" r="r" b="b"/>
            <a:pathLst>
              <a:path w="139" h="197">
                <a:moveTo>
                  <a:pt x="0" y="0"/>
                </a:moveTo>
                <a:cubicBezTo>
                  <a:pt x="37" y="13"/>
                  <a:pt x="8" y="70"/>
                  <a:pt x="0" y="101"/>
                </a:cubicBezTo>
                <a:cubicBezTo>
                  <a:pt x="8" y="197"/>
                  <a:pt x="0" y="161"/>
                  <a:pt x="38" y="134"/>
                </a:cubicBezTo>
                <a:cubicBezTo>
                  <a:pt x="47" y="110"/>
                  <a:pt x="77" y="94"/>
                  <a:pt x="101" y="86"/>
                </a:cubicBezTo>
                <a:cubicBezTo>
                  <a:pt x="121" y="93"/>
                  <a:pt x="127" y="114"/>
                  <a:pt x="134" y="134"/>
                </a:cubicBezTo>
                <a:cubicBezTo>
                  <a:pt x="139" y="170"/>
                  <a:pt x="139" y="157"/>
                  <a:pt x="139" y="17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4" name="Freeform 17"/>
          <p:cNvSpPr/>
          <p:nvPr/>
        </p:nvSpPr>
        <p:spPr bwMode="auto">
          <a:xfrm>
            <a:off x="2807607" y="5916108"/>
            <a:ext cx="1841500" cy="780143"/>
          </a:xfrm>
          <a:custGeom>
            <a:avLst/>
            <a:gdLst/>
            <a:ahLst/>
            <a:cxnLst>
              <a:cxn ang="0">
                <a:pos x="1210" y="7"/>
              </a:cxn>
              <a:cxn ang="0">
                <a:pos x="1191" y="26"/>
              </a:cxn>
              <a:cxn ang="0">
                <a:pos x="1143" y="50"/>
              </a:cxn>
              <a:cxn ang="0">
                <a:pos x="1124" y="84"/>
              </a:cxn>
              <a:cxn ang="0">
                <a:pos x="1119" y="108"/>
              </a:cxn>
              <a:cxn ang="0">
                <a:pos x="1037" y="122"/>
              </a:cxn>
              <a:cxn ang="0">
                <a:pos x="1018" y="141"/>
              </a:cxn>
              <a:cxn ang="0">
                <a:pos x="989" y="156"/>
              </a:cxn>
              <a:cxn ang="0">
                <a:pos x="917" y="127"/>
              </a:cxn>
              <a:cxn ang="0">
                <a:pos x="773" y="165"/>
              </a:cxn>
              <a:cxn ang="0">
                <a:pos x="711" y="199"/>
              </a:cxn>
              <a:cxn ang="0">
                <a:pos x="687" y="194"/>
              </a:cxn>
              <a:cxn ang="0">
                <a:pos x="658" y="184"/>
              </a:cxn>
              <a:cxn ang="0">
                <a:pos x="586" y="189"/>
              </a:cxn>
              <a:cxn ang="0">
                <a:pos x="557" y="213"/>
              </a:cxn>
              <a:cxn ang="0">
                <a:pos x="500" y="228"/>
              </a:cxn>
              <a:cxn ang="0">
                <a:pos x="485" y="237"/>
              </a:cxn>
              <a:cxn ang="0">
                <a:pos x="471" y="242"/>
              </a:cxn>
              <a:cxn ang="0">
                <a:pos x="442" y="261"/>
              </a:cxn>
              <a:cxn ang="0">
                <a:pos x="432" y="276"/>
              </a:cxn>
              <a:cxn ang="0">
                <a:pos x="418" y="285"/>
              </a:cxn>
              <a:cxn ang="0">
                <a:pos x="370" y="328"/>
              </a:cxn>
              <a:cxn ang="0">
                <a:pos x="274" y="295"/>
              </a:cxn>
              <a:cxn ang="0">
                <a:pos x="236" y="261"/>
              </a:cxn>
              <a:cxn ang="0">
                <a:pos x="178" y="252"/>
              </a:cxn>
              <a:cxn ang="0">
                <a:pos x="0" y="304"/>
              </a:cxn>
              <a:cxn ang="0">
                <a:pos x="5" y="333"/>
              </a:cxn>
              <a:cxn ang="0">
                <a:pos x="15" y="362"/>
              </a:cxn>
              <a:cxn ang="0">
                <a:pos x="116" y="405"/>
              </a:cxn>
              <a:cxn ang="0">
                <a:pos x="168" y="444"/>
              </a:cxn>
              <a:cxn ang="0">
                <a:pos x="188" y="487"/>
              </a:cxn>
              <a:cxn ang="0">
                <a:pos x="236" y="501"/>
              </a:cxn>
              <a:cxn ang="0">
                <a:pos x="322" y="496"/>
              </a:cxn>
              <a:cxn ang="0">
                <a:pos x="360" y="501"/>
              </a:cxn>
              <a:cxn ang="0">
                <a:pos x="370" y="516"/>
              </a:cxn>
            </a:cxnLst>
            <a:rect l="0" t="0" r="r" b="b"/>
            <a:pathLst>
              <a:path w="1218" h="516">
                <a:moveTo>
                  <a:pt x="1210" y="7"/>
                </a:moveTo>
                <a:cubicBezTo>
                  <a:pt x="1171" y="21"/>
                  <a:pt x="1218" y="0"/>
                  <a:pt x="1191" y="26"/>
                </a:cubicBezTo>
                <a:cubicBezTo>
                  <a:pt x="1172" y="45"/>
                  <a:pt x="1164" y="44"/>
                  <a:pt x="1143" y="50"/>
                </a:cubicBezTo>
                <a:cubicBezTo>
                  <a:pt x="1133" y="63"/>
                  <a:pt x="1129" y="67"/>
                  <a:pt x="1124" y="84"/>
                </a:cubicBezTo>
                <a:cubicBezTo>
                  <a:pt x="1122" y="92"/>
                  <a:pt x="1125" y="103"/>
                  <a:pt x="1119" y="108"/>
                </a:cubicBezTo>
                <a:cubicBezTo>
                  <a:pt x="1108" y="117"/>
                  <a:pt x="1043" y="121"/>
                  <a:pt x="1037" y="122"/>
                </a:cubicBezTo>
                <a:cubicBezTo>
                  <a:pt x="1000" y="135"/>
                  <a:pt x="1043" y="116"/>
                  <a:pt x="1018" y="141"/>
                </a:cubicBezTo>
                <a:cubicBezTo>
                  <a:pt x="1010" y="149"/>
                  <a:pt x="998" y="150"/>
                  <a:pt x="989" y="156"/>
                </a:cubicBezTo>
                <a:cubicBezTo>
                  <a:pt x="930" y="149"/>
                  <a:pt x="957" y="151"/>
                  <a:pt x="917" y="127"/>
                </a:cubicBezTo>
                <a:cubicBezTo>
                  <a:pt x="861" y="132"/>
                  <a:pt x="824" y="148"/>
                  <a:pt x="773" y="165"/>
                </a:cubicBezTo>
                <a:cubicBezTo>
                  <a:pt x="757" y="182"/>
                  <a:pt x="733" y="191"/>
                  <a:pt x="711" y="199"/>
                </a:cubicBezTo>
                <a:cubicBezTo>
                  <a:pt x="703" y="197"/>
                  <a:pt x="695" y="196"/>
                  <a:pt x="687" y="194"/>
                </a:cubicBezTo>
                <a:cubicBezTo>
                  <a:pt x="677" y="191"/>
                  <a:pt x="658" y="184"/>
                  <a:pt x="658" y="184"/>
                </a:cubicBezTo>
                <a:cubicBezTo>
                  <a:pt x="634" y="186"/>
                  <a:pt x="609" y="184"/>
                  <a:pt x="586" y="189"/>
                </a:cubicBezTo>
                <a:cubicBezTo>
                  <a:pt x="574" y="192"/>
                  <a:pt x="569" y="208"/>
                  <a:pt x="557" y="213"/>
                </a:cubicBezTo>
                <a:cubicBezTo>
                  <a:pt x="532" y="224"/>
                  <a:pt x="526" y="223"/>
                  <a:pt x="500" y="228"/>
                </a:cubicBezTo>
                <a:cubicBezTo>
                  <a:pt x="495" y="231"/>
                  <a:pt x="490" y="234"/>
                  <a:pt x="485" y="237"/>
                </a:cubicBezTo>
                <a:cubicBezTo>
                  <a:pt x="481" y="239"/>
                  <a:pt x="475" y="240"/>
                  <a:pt x="471" y="242"/>
                </a:cubicBezTo>
                <a:cubicBezTo>
                  <a:pt x="461" y="248"/>
                  <a:pt x="442" y="261"/>
                  <a:pt x="442" y="261"/>
                </a:cubicBezTo>
                <a:cubicBezTo>
                  <a:pt x="439" y="266"/>
                  <a:pt x="436" y="272"/>
                  <a:pt x="432" y="276"/>
                </a:cubicBezTo>
                <a:cubicBezTo>
                  <a:pt x="428" y="280"/>
                  <a:pt x="422" y="281"/>
                  <a:pt x="418" y="285"/>
                </a:cubicBezTo>
                <a:cubicBezTo>
                  <a:pt x="396" y="310"/>
                  <a:pt x="402" y="319"/>
                  <a:pt x="370" y="328"/>
                </a:cubicBezTo>
                <a:cubicBezTo>
                  <a:pt x="334" y="324"/>
                  <a:pt x="305" y="316"/>
                  <a:pt x="274" y="295"/>
                </a:cubicBezTo>
                <a:cubicBezTo>
                  <a:pt x="261" y="286"/>
                  <a:pt x="251" y="265"/>
                  <a:pt x="236" y="261"/>
                </a:cubicBezTo>
                <a:cubicBezTo>
                  <a:pt x="217" y="256"/>
                  <a:pt x="197" y="256"/>
                  <a:pt x="178" y="252"/>
                </a:cubicBezTo>
                <a:cubicBezTo>
                  <a:pt x="124" y="287"/>
                  <a:pt x="63" y="300"/>
                  <a:pt x="0" y="304"/>
                </a:cubicBezTo>
                <a:cubicBezTo>
                  <a:pt x="2" y="314"/>
                  <a:pt x="3" y="324"/>
                  <a:pt x="5" y="333"/>
                </a:cubicBezTo>
                <a:cubicBezTo>
                  <a:pt x="8" y="343"/>
                  <a:pt x="15" y="362"/>
                  <a:pt x="15" y="362"/>
                </a:cubicBezTo>
                <a:cubicBezTo>
                  <a:pt x="25" y="421"/>
                  <a:pt x="47" y="401"/>
                  <a:pt x="116" y="405"/>
                </a:cubicBezTo>
                <a:cubicBezTo>
                  <a:pt x="132" y="416"/>
                  <a:pt x="151" y="438"/>
                  <a:pt x="168" y="444"/>
                </a:cubicBezTo>
                <a:cubicBezTo>
                  <a:pt x="170" y="451"/>
                  <a:pt x="184" y="483"/>
                  <a:pt x="188" y="487"/>
                </a:cubicBezTo>
                <a:cubicBezTo>
                  <a:pt x="195" y="495"/>
                  <a:pt x="227" y="499"/>
                  <a:pt x="236" y="501"/>
                </a:cubicBezTo>
                <a:cubicBezTo>
                  <a:pt x="265" y="499"/>
                  <a:pt x="293" y="496"/>
                  <a:pt x="322" y="496"/>
                </a:cubicBezTo>
                <a:cubicBezTo>
                  <a:pt x="335" y="496"/>
                  <a:pt x="348" y="496"/>
                  <a:pt x="360" y="501"/>
                </a:cubicBezTo>
                <a:cubicBezTo>
                  <a:pt x="366" y="503"/>
                  <a:pt x="370" y="516"/>
                  <a:pt x="370" y="516"/>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5" name="Freeform 18"/>
          <p:cNvSpPr/>
          <p:nvPr/>
        </p:nvSpPr>
        <p:spPr bwMode="auto">
          <a:xfrm>
            <a:off x="2859012" y="4576560"/>
            <a:ext cx="1705429" cy="518584"/>
          </a:xfrm>
          <a:custGeom>
            <a:avLst/>
            <a:gdLst/>
            <a:ahLst/>
            <a:cxnLst>
              <a:cxn ang="0">
                <a:pos x="1128" y="190"/>
              </a:cxn>
              <a:cxn ang="0">
                <a:pos x="1090" y="243"/>
              </a:cxn>
              <a:cxn ang="0">
                <a:pos x="1013" y="214"/>
              </a:cxn>
              <a:cxn ang="0">
                <a:pos x="970" y="156"/>
              </a:cxn>
              <a:cxn ang="0">
                <a:pos x="922" y="84"/>
              </a:cxn>
              <a:cxn ang="0">
                <a:pos x="903" y="65"/>
              </a:cxn>
              <a:cxn ang="0">
                <a:pos x="898" y="51"/>
              </a:cxn>
              <a:cxn ang="0">
                <a:pos x="825" y="50"/>
              </a:cxn>
              <a:cxn ang="0">
                <a:pos x="720" y="3"/>
              </a:cxn>
              <a:cxn ang="0">
                <a:pos x="681" y="69"/>
              </a:cxn>
              <a:cxn ang="0">
                <a:pos x="571" y="89"/>
              </a:cxn>
              <a:cxn ang="0">
                <a:pos x="562" y="79"/>
              </a:cxn>
              <a:cxn ang="0">
                <a:pos x="547" y="84"/>
              </a:cxn>
              <a:cxn ang="0">
                <a:pos x="519" y="103"/>
              </a:cxn>
              <a:cxn ang="0">
                <a:pos x="509" y="118"/>
              </a:cxn>
              <a:cxn ang="0">
                <a:pos x="495" y="123"/>
              </a:cxn>
              <a:cxn ang="0">
                <a:pos x="490" y="137"/>
              </a:cxn>
              <a:cxn ang="0">
                <a:pos x="461" y="147"/>
              </a:cxn>
              <a:cxn ang="0">
                <a:pos x="418" y="161"/>
              </a:cxn>
              <a:cxn ang="0">
                <a:pos x="399" y="209"/>
              </a:cxn>
              <a:cxn ang="0">
                <a:pos x="365" y="286"/>
              </a:cxn>
              <a:cxn ang="0">
                <a:pos x="336" y="343"/>
              </a:cxn>
              <a:cxn ang="0">
                <a:pos x="269" y="339"/>
              </a:cxn>
              <a:cxn ang="0">
                <a:pos x="183" y="243"/>
              </a:cxn>
              <a:cxn ang="0">
                <a:pos x="135" y="252"/>
              </a:cxn>
              <a:cxn ang="0">
                <a:pos x="62" y="324"/>
              </a:cxn>
              <a:cxn ang="0">
                <a:pos x="0" y="247"/>
              </a:cxn>
              <a:cxn ang="0">
                <a:pos x="29" y="142"/>
              </a:cxn>
            </a:cxnLst>
            <a:rect l="0" t="0" r="r" b="b"/>
            <a:pathLst>
              <a:path w="1128" h="343">
                <a:moveTo>
                  <a:pt x="1128" y="190"/>
                </a:moveTo>
                <a:cubicBezTo>
                  <a:pt x="1105" y="205"/>
                  <a:pt x="1112" y="227"/>
                  <a:pt x="1090" y="243"/>
                </a:cubicBezTo>
                <a:cubicBezTo>
                  <a:pt x="993" y="235"/>
                  <a:pt x="1058" y="243"/>
                  <a:pt x="1013" y="214"/>
                </a:cubicBezTo>
                <a:cubicBezTo>
                  <a:pt x="999" y="192"/>
                  <a:pt x="987" y="174"/>
                  <a:pt x="970" y="156"/>
                </a:cubicBezTo>
                <a:cubicBezTo>
                  <a:pt x="958" y="122"/>
                  <a:pt x="956" y="102"/>
                  <a:pt x="922" y="84"/>
                </a:cubicBezTo>
                <a:cubicBezTo>
                  <a:pt x="909" y="47"/>
                  <a:pt x="928" y="90"/>
                  <a:pt x="903" y="65"/>
                </a:cubicBezTo>
                <a:cubicBezTo>
                  <a:pt x="899" y="61"/>
                  <a:pt x="903" y="53"/>
                  <a:pt x="898" y="51"/>
                </a:cubicBezTo>
                <a:cubicBezTo>
                  <a:pt x="880" y="44"/>
                  <a:pt x="825" y="50"/>
                  <a:pt x="825" y="50"/>
                </a:cubicBezTo>
                <a:cubicBezTo>
                  <a:pt x="795" y="42"/>
                  <a:pt x="744" y="0"/>
                  <a:pt x="720" y="3"/>
                </a:cubicBezTo>
                <a:cubicBezTo>
                  <a:pt x="713" y="14"/>
                  <a:pt x="691" y="62"/>
                  <a:pt x="681" y="69"/>
                </a:cubicBezTo>
                <a:cubicBezTo>
                  <a:pt x="654" y="111"/>
                  <a:pt x="617" y="84"/>
                  <a:pt x="571" y="89"/>
                </a:cubicBezTo>
                <a:cubicBezTo>
                  <a:pt x="566" y="92"/>
                  <a:pt x="567" y="77"/>
                  <a:pt x="562" y="79"/>
                </a:cubicBezTo>
                <a:cubicBezTo>
                  <a:pt x="557" y="81"/>
                  <a:pt x="552" y="81"/>
                  <a:pt x="547" y="84"/>
                </a:cubicBezTo>
                <a:cubicBezTo>
                  <a:pt x="537" y="89"/>
                  <a:pt x="519" y="103"/>
                  <a:pt x="519" y="103"/>
                </a:cubicBezTo>
                <a:cubicBezTo>
                  <a:pt x="516" y="108"/>
                  <a:pt x="514" y="114"/>
                  <a:pt x="509" y="118"/>
                </a:cubicBezTo>
                <a:cubicBezTo>
                  <a:pt x="505" y="121"/>
                  <a:pt x="499" y="119"/>
                  <a:pt x="495" y="123"/>
                </a:cubicBezTo>
                <a:cubicBezTo>
                  <a:pt x="491" y="127"/>
                  <a:pt x="494" y="134"/>
                  <a:pt x="490" y="137"/>
                </a:cubicBezTo>
                <a:cubicBezTo>
                  <a:pt x="482" y="143"/>
                  <a:pt x="471" y="144"/>
                  <a:pt x="461" y="147"/>
                </a:cubicBezTo>
                <a:cubicBezTo>
                  <a:pt x="447" y="151"/>
                  <a:pt x="418" y="161"/>
                  <a:pt x="418" y="161"/>
                </a:cubicBezTo>
                <a:cubicBezTo>
                  <a:pt x="406" y="177"/>
                  <a:pt x="403" y="189"/>
                  <a:pt x="399" y="209"/>
                </a:cubicBezTo>
                <a:cubicBezTo>
                  <a:pt x="393" y="262"/>
                  <a:pt x="395" y="254"/>
                  <a:pt x="365" y="286"/>
                </a:cubicBezTo>
                <a:cubicBezTo>
                  <a:pt x="358" y="307"/>
                  <a:pt x="343" y="322"/>
                  <a:pt x="336" y="343"/>
                </a:cubicBezTo>
                <a:cubicBezTo>
                  <a:pt x="314" y="342"/>
                  <a:pt x="291" y="341"/>
                  <a:pt x="269" y="339"/>
                </a:cubicBezTo>
                <a:cubicBezTo>
                  <a:pt x="224" y="334"/>
                  <a:pt x="194" y="281"/>
                  <a:pt x="183" y="243"/>
                </a:cubicBezTo>
                <a:cubicBezTo>
                  <a:pt x="170" y="245"/>
                  <a:pt x="148" y="244"/>
                  <a:pt x="135" y="252"/>
                </a:cubicBezTo>
                <a:cubicBezTo>
                  <a:pt x="114" y="264"/>
                  <a:pt x="84" y="316"/>
                  <a:pt x="62" y="324"/>
                </a:cubicBezTo>
                <a:cubicBezTo>
                  <a:pt x="0" y="319"/>
                  <a:pt x="15" y="293"/>
                  <a:pt x="0" y="247"/>
                </a:cubicBezTo>
                <a:cubicBezTo>
                  <a:pt x="4" y="211"/>
                  <a:pt x="7" y="172"/>
                  <a:pt x="29" y="142"/>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6" name="Freeform 19"/>
          <p:cNvSpPr/>
          <p:nvPr/>
        </p:nvSpPr>
        <p:spPr bwMode="auto">
          <a:xfrm>
            <a:off x="2550583" y="5149572"/>
            <a:ext cx="635000" cy="1241273"/>
          </a:xfrm>
          <a:custGeom>
            <a:avLst/>
            <a:gdLst/>
            <a:ahLst/>
            <a:cxnLst>
              <a:cxn ang="0">
                <a:pos x="415" y="0"/>
              </a:cxn>
              <a:cxn ang="0">
                <a:pos x="396" y="34"/>
              </a:cxn>
              <a:cxn ang="0">
                <a:pos x="367" y="72"/>
              </a:cxn>
              <a:cxn ang="0">
                <a:pos x="343" y="96"/>
              </a:cxn>
              <a:cxn ang="0">
                <a:pos x="314" y="106"/>
              </a:cxn>
              <a:cxn ang="0">
                <a:pos x="257" y="101"/>
              </a:cxn>
              <a:cxn ang="0">
                <a:pos x="185" y="67"/>
              </a:cxn>
              <a:cxn ang="0">
                <a:pos x="94" y="72"/>
              </a:cxn>
              <a:cxn ang="0">
                <a:pos x="65" y="96"/>
              </a:cxn>
              <a:cxn ang="0">
                <a:pos x="12" y="197"/>
              </a:cxn>
              <a:cxn ang="0">
                <a:pos x="50" y="312"/>
              </a:cxn>
              <a:cxn ang="0">
                <a:pos x="127" y="298"/>
              </a:cxn>
              <a:cxn ang="0">
                <a:pos x="190" y="303"/>
              </a:cxn>
              <a:cxn ang="0">
                <a:pos x="218" y="379"/>
              </a:cxn>
              <a:cxn ang="0">
                <a:pos x="185" y="418"/>
              </a:cxn>
              <a:cxn ang="0">
                <a:pos x="166" y="495"/>
              </a:cxn>
              <a:cxn ang="0">
                <a:pos x="161" y="523"/>
              </a:cxn>
              <a:cxn ang="0">
                <a:pos x="151" y="552"/>
              </a:cxn>
              <a:cxn ang="0">
                <a:pos x="218" y="682"/>
              </a:cxn>
              <a:cxn ang="0">
                <a:pos x="175" y="821"/>
              </a:cxn>
            </a:cxnLst>
            <a:rect l="0" t="0" r="r" b="b"/>
            <a:pathLst>
              <a:path w="420" h="821">
                <a:moveTo>
                  <a:pt x="415" y="0"/>
                </a:moveTo>
                <a:cubicBezTo>
                  <a:pt x="404" y="52"/>
                  <a:pt x="420" y="4"/>
                  <a:pt x="396" y="34"/>
                </a:cubicBezTo>
                <a:cubicBezTo>
                  <a:pt x="383" y="50"/>
                  <a:pt x="387" y="60"/>
                  <a:pt x="367" y="72"/>
                </a:cubicBezTo>
                <a:cubicBezTo>
                  <a:pt x="358" y="87"/>
                  <a:pt x="360" y="89"/>
                  <a:pt x="343" y="96"/>
                </a:cubicBezTo>
                <a:cubicBezTo>
                  <a:pt x="334" y="100"/>
                  <a:pt x="314" y="106"/>
                  <a:pt x="314" y="106"/>
                </a:cubicBezTo>
                <a:cubicBezTo>
                  <a:pt x="295" y="104"/>
                  <a:pt x="275" y="106"/>
                  <a:pt x="257" y="101"/>
                </a:cubicBezTo>
                <a:cubicBezTo>
                  <a:pt x="220" y="91"/>
                  <a:pt x="230" y="75"/>
                  <a:pt x="185" y="67"/>
                </a:cubicBezTo>
                <a:cubicBezTo>
                  <a:pt x="155" y="69"/>
                  <a:pt x="124" y="68"/>
                  <a:pt x="94" y="72"/>
                </a:cubicBezTo>
                <a:cubicBezTo>
                  <a:pt x="87" y="73"/>
                  <a:pt x="69" y="92"/>
                  <a:pt x="65" y="96"/>
                </a:cubicBezTo>
                <a:cubicBezTo>
                  <a:pt x="43" y="123"/>
                  <a:pt x="24" y="164"/>
                  <a:pt x="12" y="197"/>
                </a:cubicBezTo>
                <a:cubicBezTo>
                  <a:pt x="6" y="243"/>
                  <a:pt x="0" y="294"/>
                  <a:pt x="50" y="312"/>
                </a:cubicBezTo>
                <a:cubicBezTo>
                  <a:pt x="81" y="309"/>
                  <a:pt x="100" y="308"/>
                  <a:pt x="127" y="298"/>
                </a:cubicBezTo>
                <a:cubicBezTo>
                  <a:pt x="148" y="300"/>
                  <a:pt x="170" y="298"/>
                  <a:pt x="190" y="303"/>
                </a:cubicBezTo>
                <a:cubicBezTo>
                  <a:pt x="197" y="305"/>
                  <a:pt x="214" y="366"/>
                  <a:pt x="218" y="379"/>
                </a:cubicBezTo>
                <a:cubicBezTo>
                  <a:pt x="202" y="391"/>
                  <a:pt x="199" y="403"/>
                  <a:pt x="185" y="418"/>
                </a:cubicBezTo>
                <a:cubicBezTo>
                  <a:pt x="180" y="445"/>
                  <a:pt x="171" y="469"/>
                  <a:pt x="166" y="495"/>
                </a:cubicBezTo>
                <a:cubicBezTo>
                  <a:pt x="164" y="504"/>
                  <a:pt x="163" y="514"/>
                  <a:pt x="161" y="523"/>
                </a:cubicBezTo>
                <a:cubicBezTo>
                  <a:pt x="158" y="533"/>
                  <a:pt x="151" y="552"/>
                  <a:pt x="151" y="552"/>
                </a:cubicBezTo>
                <a:cubicBezTo>
                  <a:pt x="157" y="608"/>
                  <a:pt x="172" y="649"/>
                  <a:pt x="218" y="682"/>
                </a:cubicBezTo>
                <a:cubicBezTo>
                  <a:pt x="232" y="734"/>
                  <a:pt x="211" y="785"/>
                  <a:pt x="175" y="821"/>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7" name="Freeform 20"/>
          <p:cNvSpPr/>
          <p:nvPr/>
        </p:nvSpPr>
        <p:spPr bwMode="auto">
          <a:xfrm>
            <a:off x="842131" y="4423858"/>
            <a:ext cx="2068286" cy="1335011"/>
          </a:xfrm>
          <a:custGeom>
            <a:avLst/>
            <a:gdLst/>
            <a:ahLst/>
            <a:cxnLst>
              <a:cxn ang="0">
                <a:pos x="0" y="0"/>
              </a:cxn>
              <a:cxn ang="0">
                <a:pos x="33" y="34"/>
              </a:cxn>
              <a:cxn ang="0">
                <a:pos x="62" y="43"/>
              </a:cxn>
              <a:cxn ang="0">
                <a:pos x="144" y="0"/>
              </a:cxn>
              <a:cxn ang="0">
                <a:pos x="139" y="15"/>
              </a:cxn>
              <a:cxn ang="0">
                <a:pos x="129" y="29"/>
              </a:cxn>
              <a:cxn ang="0">
                <a:pos x="115" y="77"/>
              </a:cxn>
              <a:cxn ang="0">
                <a:pos x="100" y="168"/>
              </a:cxn>
              <a:cxn ang="0">
                <a:pos x="120" y="226"/>
              </a:cxn>
              <a:cxn ang="0">
                <a:pos x="148" y="235"/>
              </a:cxn>
              <a:cxn ang="0">
                <a:pos x="177" y="245"/>
              </a:cxn>
              <a:cxn ang="0">
                <a:pos x="240" y="235"/>
              </a:cxn>
              <a:cxn ang="0">
                <a:pos x="292" y="207"/>
              </a:cxn>
              <a:cxn ang="0">
                <a:pos x="345" y="197"/>
              </a:cxn>
              <a:cxn ang="0">
                <a:pos x="369" y="317"/>
              </a:cxn>
              <a:cxn ang="0">
                <a:pos x="484" y="375"/>
              </a:cxn>
              <a:cxn ang="0">
                <a:pos x="508" y="403"/>
              </a:cxn>
              <a:cxn ang="0">
                <a:pos x="518" y="432"/>
              </a:cxn>
              <a:cxn ang="0">
                <a:pos x="552" y="543"/>
              </a:cxn>
              <a:cxn ang="0">
                <a:pos x="585" y="615"/>
              </a:cxn>
              <a:cxn ang="0">
                <a:pos x="619" y="720"/>
              </a:cxn>
              <a:cxn ang="0">
                <a:pos x="633" y="768"/>
              </a:cxn>
              <a:cxn ang="0">
                <a:pos x="662" y="826"/>
              </a:cxn>
              <a:cxn ang="0">
                <a:pos x="676" y="874"/>
              </a:cxn>
              <a:cxn ang="0">
                <a:pos x="715" y="883"/>
              </a:cxn>
              <a:cxn ang="0">
                <a:pos x="796" y="874"/>
              </a:cxn>
              <a:cxn ang="0">
                <a:pos x="907" y="826"/>
              </a:cxn>
              <a:cxn ang="0">
                <a:pos x="969" y="768"/>
              </a:cxn>
              <a:cxn ang="0">
                <a:pos x="984" y="706"/>
              </a:cxn>
              <a:cxn ang="0">
                <a:pos x="940" y="605"/>
              </a:cxn>
              <a:cxn ang="0">
                <a:pos x="988" y="519"/>
              </a:cxn>
              <a:cxn ang="0">
                <a:pos x="1017" y="499"/>
              </a:cxn>
              <a:cxn ang="0">
                <a:pos x="1080" y="475"/>
              </a:cxn>
              <a:cxn ang="0">
                <a:pos x="1089" y="461"/>
              </a:cxn>
              <a:cxn ang="0">
                <a:pos x="1104" y="451"/>
              </a:cxn>
              <a:cxn ang="0">
                <a:pos x="1118" y="423"/>
              </a:cxn>
              <a:cxn ang="0">
                <a:pos x="1142" y="322"/>
              </a:cxn>
              <a:cxn ang="0">
                <a:pos x="1180" y="274"/>
              </a:cxn>
              <a:cxn ang="0">
                <a:pos x="1200" y="231"/>
              </a:cxn>
              <a:cxn ang="0">
                <a:pos x="1272" y="187"/>
              </a:cxn>
              <a:cxn ang="0">
                <a:pos x="1368" y="183"/>
              </a:cxn>
            </a:cxnLst>
            <a:rect l="0" t="0" r="r" b="b"/>
            <a:pathLst>
              <a:path w="1368" h="883">
                <a:moveTo>
                  <a:pt x="0" y="0"/>
                </a:moveTo>
                <a:cubicBezTo>
                  <a:pt x="31" y="11"/>
                  <a:pt x="19" y="20"/>
                  <a:pt x="33" y="34"/>
                </a:cubicBezTo>
                <a:cubicBezTo>
                  <a:pt x="34" y="35"/>
                  <a:pt x="60" y="42"/>
                  <a:pt x="62" y="43"/>
                </a:cubicBezTo>
                <a:cubicBezTo>
                  <a:pt x="103" y="36"/>
                  <a:pt x="111" y="11"/>
                  <a:pt x="144" y="0"/>
                </a:cubicBezTo>
                <a:cubicBezTo>
                  <a:pt x="142" y="5"/>
                  <a:pt x="141" y="10"/>
                  <a:pt x="139" y="15"/>
                </a:cubicBezTo>
                <a:cubicBezTo>
                  <a:pt x="136" y="20"/>
                  <a:pt x="131" y="24"/>
                  <a:pt x="129" y="29"/>
                </a:cubicBezTo>
                <a:cubicBezTo>
                  <a:pt x="123" y="44"/>
                  <a:pt x="121" y="61"/>
                  <a:pt x="115" y="77"/>
                </a:cubicBezTo>
                <a:cubicBezTo>
                  <a:pt x="111" y="108"/>
                  <a:pt x="108" y="138"/>
                  <a:pt x="100" y="168"/>
                </a:cubicBezTo>
                <a:cubicBezTo>
                  <a:pt x="104" y="210"/>
                  <a:pt x="92" y="212"/>
                  <a:pt x="120" y="226"/>
                </a:cubicBezTo>
                <a:cubicBezTo>
                  <a:pt x="127" y="230"/>
                  <a:pt x="141" y="233"/>
                  <a:pt x="148" y="235"/>
                </a:cubicBezTo>
                <a:cubicBezTo>
                  <a:pt x="158" y="238"/>
                  <a:pt x="177" y="245"/>
                  <a:pt x="177" y="245"/>
                </a:cubicBezTo>
                <a:cubicBezTo>
                  <a:pt x="194" y="243"/>
                  <a:pt x="222" y="244"/>
                  <a:pt x="240" y="235"/>
                </a:cubicBezTo>
                <a:cubicBezTo>
                  <a:pt x="264" y="223"/>
                  <a:pt x="263" y="212"/>
                  <a:pt x="292" y="207"/>
                </a:cubicBezTo>
                <a:cubicBezTo>
                  <a:pt x="312" y="197"/>
                  <a:pt x="323" y="189"/>
                  <a:pt x="345" y="197"/>
                </a:cubicBezTo>
                <a:cubicBezTo>
                  <a:pt x="357" y="230"/>
                  <a:pt x="339" y="291"/>
                  <a:pt x="369" y="317"/>
                </a:cubicBezTo>
                <a:cubicBezTo>
                  <a:pt x="403" y="346"/>
                  <a:pt x="451" y="347"/>
                  <a:pt x="484" y="375"/>
                </a:cubicBezTo>
                <a:cubicBezTo>
                  <a:pt x="494" y="383"/>
                  <a:pt x="503" y="391"/>
                  <a:pt x="508" y="403"/>
                </a:cubicBezTo>
                <a:cubicBezTo>
                  <a:pt x="512" y="412"/>
                  <a:pt x="518" y="432"/>
                  <a:pt x="518" y="432"/>
                </a:cubicBezTo>
                <a:cubicBezTo>
                  <a:pt x="523" y="471"/>
                  <a:pt x="530" y="510"/>
                  <a:pt x="552" y="543"/>
                </a:cubicBezTo>
                <a:cubicBezTo>
                  <a:pt x="559" y="568"/>
                  <a:pt x="577" y="590"/>
                  <a:pt x="585" y="615"/>
                </a:cubicBezTo>
                <a:cubicBezTo>
                  <a:pt x="589" y="657"/>
                  <a:pt x="595" y="686"/>
                  <a:pt x="619" y="720"/>
                </a:cubicBezTo>
                <a:cubicBezTo>
                  <a:pt x="619" y="721"/>
                  <a:pt x="628" y="759"/>
                  <a:pt x="633" y="768"/>
                </a:cubicBezTo>
                <a:cubicBezTo>
                  <a:pt x="643" y="787"/>
                  <a:pt x="656" y="805"/>
                  <a:pt x="662" y="826"/>
                </a:cubicBezTo>
                <a:cubicBezTo>
                  <a:pt x="665" y="835"/>
                  <a:pt x="669" y="867"/>
                  <a:pt x="676" y="874"/>
                </a:cubicBezTo>
                <a:cubicBezTo>
                  <a:pt x="680" y="878"/>
                  <a:pt x="714" y="883"/>
                  <a:pt x="715" y="883"/>
                </a:cubicBezTo>
                <a:cubicBezTo>
                  <a:pt x="716" y="883"/>
                  <a:pt x="778" y="883"/>
                  <a:pt x="796" y="874"/>
                </a:cubicBezTo>
                <a:cubicBezTo>
                  <a:pt x="846" y="849"/>
                  <a:pt x="847" y="834"/>
                  <a:pt x="907" y="826"/>
                </a:cubicBezTo>
                <a:cubicBezTo>
                  <a:pt x="937" y="815"/>
                  <a:pt x="944" y="786"/>
                  <a:pt x="969" y="768"/>
                </a:cubicBezTo>
                <a:cubicBezTo>
                  <a:pt x="974" y="747"/>
                  <a:pt x="977" y="726"/>
                  <a:pt x="984" y="706"/>
                </a:cubicBezTo>
                <a:cubicBezTo>
                  <a:pt x="976" y="659"/>
                  <a:pt x="954" y="644"/>
                  <a:pt x="940" y="605"/>
                </a:cubicBezTo>
                <a:cubicBezTo>
                  <a:pt x="947" y="572"/>
                  <a:pt x="951" y="530"/>
                  <a:pt x="988" y="519"/>
                </a:cubicBezTo>
                <a:cubicBezTo>
                  <a:pt x="998" y="512"/>
                  <a:pt x="1007" y="506"/>
                  <a:pt x="1017" y="499"/>
                </a:cubicBezTo>
                <a:cubicBezTo>
                  <a:pt x="1029" y="490"/>
                  <a:pt x="1060" y="488"/>
                  <a:pt x="1080" y="475"/>
                </a:cubicBezTo>
                <a:cubicBezTo>
                  <a:pt x="1083" y="470"/>
                  <a:pt x="1085" y="465"/>
                  <a:pt x="1089" y="461"/>
                </a:cubicBezTo>
                <a:cubicBezTo>
                  <a:pt x="1093" y="457"/>
                  <a:pt x="1100" y="456"/>
                  <a:pt x="1104" y="451"/>
                </a:cubicBezTo>
                <a:cubicBezTo>
                  <a:pt x="1110" y="443"/>
                  <a:pt x="1112" y="431"/>
                  <a:pt x="1118" y="423"/>
                </a:cubicBezTo>
                <a:cubicBezTo>
                  <a:pt x="1122" y="388"/>
                  <a:pt x="1121" y="351"/>
                  <a:pt x="1142" y="322"/>
                </a:cubicBezTo>
                <a:cubicBezTo>
                  <a:pt x="1150" y="299"/>
                  <a:pt x="1157" y="282"/>
                  <a:pt x="1180" y="274"/>
                </a:cubicBezTo>
                <a:cubicBezTo>
                  <a:pt x="1185" y="258"/>
                  <a:pt x="1194" y="247"/>
                  <a:pt x="1200" y="231"/>
                </a:cubicBezTo>
                <a:cubicBezTo>
                  <a:pt x="1206" y="178"/>
                  <a:pt x="1215" y="192"/>
                  <a:pt x="1272" y="187"/>
                </a:cubicBezTo>
                <a:cubicBezTo>
                  <a:pt x="1312" y="175"/>
                  <a:pt x="1281" y="183"/>
                  <a:pt x="1368" y="183"/>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8" name="Freeform 21"/>
          <p:cNvSpPr/>
          <p:nvPr/>
        </p:nvSpPr>
        <p:spPr bwMode="auto">
          <a:xfrm>
            <a:off x="878417" y="2450822"/>
            <a:ext cx="1316870" cy="2582333"/>
          </a:xfrm>
          <a:custGeom>
            <a:avLst/>
            <a:gdLst/>
            <a:ahLst/>
            <a:cxnLst>
              <a:cxn ang="0">
                <a:pos x="0" y="14"/>
              </a:cxn>
              <a:cxn ang="0">
                <a:pos x="124" y="4"/>
              </a:cxn>
              <a:cxn ang="0">
                <a:pos x="144" y="24"/>
              </a:cxn>
              <a:cxn ang="0">
                <a:pos x="187" y="62"/>
              </a:cxn>
              <a:cxn ang="0">
                <a:pos x="192" y="76"/>
              </a:cxn>
              <a:cxn ang="0">
                <a:pos x="196" y="144"/>
              </a:cxn>
              <a:cxn ang="0">
                <a:pos x="283" y="168"/>
              </a:cxn>
              <a:cxn ang="0">
                <a:pos x="379" y="182"/>
              </a:cxn>
              <a:cxn ang="0">
                <a:pos x="422" y="254"/>
              </a:cxn>
              <a:cxn ang="0">
                <a:pos x="451" y="264"/>
              </a:cxn>
              <a:cxn ang="0">
                <a:pos x="484" y="312"/>
              </a:cxn>
              <a:cxn ang="0">
                <a:pos x="595" y="355"/>
              </a:cxn>
              <a:cxn ang="0">
                <a:pos x="648" y="364"/>
              </a:cxn>
              <a:cxn ang="0">
                <a:pos x="672" y="398"/>
              </a:cxn>
              <a:cxn ang="0">
                <a:pos x="700" y="412"/>
              </a:cxn>
              <a:cxn ang="0">
                <a:pos x="744" y="436"/>
              </a:cxn>
              <a:cxn ang="0">
                <a:pos x="768" y="484"/>
              </a:cxn>
              <a:cxn ang="0">
                <a:pos x="753" y="561"/>
              </a:cxn>
              <a:cxn ang="0">
                <a:pos x="758" y="676"/>
              </a:cxn>
              <a:cxn ang="0">
                <a:pos x="787" y="696"/>
              </a:cxn>
              <a:cxn ang="0">
                <a:pos x="806" y="739"/>
              </a:cxn>
              <a:cxn ang="0">
                <a:pos x="792" y="835"/>
              </a:cxn>
              <a:cxn ang="0">
                <a:pos x="820" y="892"/>
              </a:cxn>
              <a:cxn ang="0">
                <a:pos x="844" y="984"/>
              </a:cxn>
              <a:cxn ang="0">
                <a:pos x="840" y="1032"/>
              </a:cxn>
              <a:cxn ang="0">
                <a:pos x="830" y="1060"/>
              </a:cxn>
              <a:cxn ang="0">
                <a:pos x="844" y="1224"/>
              </a:cxn>
              <a:cxn ang="0">
                <a:pos x="849" y="1296"/>
              </a:cxn>
              <a:cxn ang="0">
                <a:pos x="864" y="1339"/>
              </a:cxn>
              <a:cxn ang="0">
                <a:pos x="868" y="1387"/>
              </a:cxn>
              <a:cxn ang="0">
                <a:pos x="854" y="1396"/>
              </a:cxn>
              <a:cxn ang="0">
                <a:pos x="825" y="1416"/>
              </a:cxn>
              <a:cxn ang="0">
                <a:pos x="792" y="1449"/>
              </a:cxn>
              <a:cxn ang="0">
                <a:pos x="744" y="1488"/>
              </a:cxn>
              <a:cxn ang="0">
                <a:pos x="720" y="1512"/>
              </a:cxn>
              <a:cxn ang="0">
                <a:pos x="676" y="1560"/>
              </a:cxn>
              <a:cxn ang="0">
                <a:pos x="638" y="1651"/>
              </a:cxn>
              <a:cxn ang="0">
                <a:pos x="614" y="1680"/>
              </a:cxn>
              <a:cxn ang="0">
                <a:pos x="518" y="1689"/>
              </a:cxn>
              <a:cxn ang="0">
                <a:pos x="489" y="1708"/>
              </a:cxn>
            </a:cxnLst>
            <a:rect l="0" t="0" r="r" b="b"/>
            <a:pathLst>
              <a:path w="871" h="1708">
                <a:moveTo>
                  <a:pt x="0" y="14"/>
                </a:moveTo>
                <a:cubicBezTo>
                  <a:pt x="60" y="8"/>
                  <a:pt x="59" y="0"/>
                  <a:pt x="124" y="4"/>
                </a:cubicBezTo>
                <a:cubicBezTo>
                  <a:pt x="156" y="15"/>
                  <a:pt x="125" y="0"/>
                  <a:pt x="144" y="24"/>
                </a:cubicBezTo>
                <a:cubicBezTo>
                  <a:pt x="155" y="38"/>
                  <a:pt x="175" y="46"/>
                  <a:pt x="187" y="62"/>
                </a:cubicBezTo>
                <a:cubicBezTo>
                  <a:pt x="189" y="67"/>
                  <a:pt x="191" y="71"/>
                  <a:pt x="192" y="76"/>
                </a:cubicBezTo>
                <a:cubicBezTo>
                  <a:pt x="194" y="99"/>
                  <a:pt x="191" y="122"/>
                  <a:pt x="196" y="144"/>
                </a:cubicBezTo>
                <a:cubicBezTo>
                  <a:pt x="200" y="160"/>
                  <a:pt x="274" y="167"/>
                  <a:pt x="283" y="168"/>
                </a:cubicBezTo>
                <a:cubicBezTo>
                  <a:pt x="319" y="178"/>
                  <a:pt x="333" y="179"/>
                  <a:pt x="379" y="182"/>
                </a:cubicBezTo>
                <a:cubicBezTo>
                  <a:pt x="384" y="196"/>
                  <a:pt x="410" y="247"/>
                  <a:pt x="422" y="254"/>
                </a:cubicBezTo>
                <a:cubicBezTo>
                  <a:pt x="431" y="259"/>
                  <a:pt x="451" y="264"/>
                  <a:pt x="451" y="264"/>
                </a:cubicBezTo>
                <a:cubicBezTo>
                  <a:pt x="461" y="279"/>
                  <a:pt x="472" y="300"/>
                  <a:pt x="484" y="312"/>
                </a:cubicBezTo>
                <a:cubicBezTo>
                  <a:pt x="508" y="336"/>
                  <a:pt x="564" y="350"/>
                  <a:pt x="595" y="355"/>
                </a:cubicBezTo>
                <a:cubicBezTo>
                  <a:pt x="612" y="361"/>
                  <a:pt x="631" y="358"/>
                  <a:pt x="648" y="364"/>
                </a:cubicBezTo>
                <a:cubicBezTo>
                  <a:pt x="661" y="369"/>
                  <a:pt x="665" y="389"/>
                  <a:pt x="672" y="398"/>
                </a:cubicBezTo>
                <a:cubicBezTo>
                  <a:pt x="680" y="408"/>
                  <a:pt x="689" y="409"/>
                  <a:pt x="700" y="412"/>
                </a:cubicBezTo>
                <a:cubicBezTo>
                  <a:pt x="733" y="435"/>
                  <a:pt x="718" y="429"/>
                  <a:pt x="744" y="436"/>
                </a:cubicBezTo>
                <a:cubicBezTo>
                  <a:pt x="754" y="453"/>
                  <a:pt x="763" y="464"/>
                  <a:pt x="768" y="484"/>
                </a:cubicBezTo>
                <a:cubicBezTo>
                  <a:pt x="764" y="512"/>
                  <a:pt x="759" y="534"/>
                  <a:pt x="753" y="561"/>
                </a:cubicBezTo>
                <a:cubicBezTo>
                  <a:pt x="755" y="599"/>
                  <a:pt x="749" y="639"/>
                  <a:pt x="758" y="676"/>
                </a:cubicBezTo>
                <a:cubicBezTo>
                  <a:pt x="761" y="687"/>
                  <a:pt x="787" y="696"/>
                  <a:pt x="787" y="696"/>
                </a:cubicBezTo>
                <a:cubicBezTo>
                  <a:pt x="795" y="709"/>
                  <a:pt x="806" y="739"/>
                  <a:pt x="806" y="739"/>
                </a:cubicBezTo>
                <a:cubicBezTo>
                  <a:pt x="802" y="773"/>
                  <a:pt x="795" y="801"/>
                  <a:pt x="792" y="835"/>
                </a:cubicBezTo>
                <a:cubicBezTo>
                  <a:pt x="796" y="866"/>
                  <a:pt x="795" y="876"/>
                  <a:pt x="820" y="892"/>
                </a:cubicBezTo>
                <a:cubicBezTo>
                  <a:pt x="830" y="922"/>
                  <a:pt x="838" y="953"/>
                  <a:pt x="844" y="984"/>
                </a:cubicBezTo>
                <a:cubicBezTo>
                  <a:pt x="843" y="1000"/>
                  <a:pt x="843" y="1016"/>
                  <a:pt x="840" y="1032"/>
                </a:cubicBezTo>
                <a:cubicBezTo>
                  <a:pt x="838" y="1042"/>
                  <a:pt x="830" y="1060"/>
                  <a:pt x="830" y="1060"/>
                </a:cubicBezTo>
                <a:cubicBezTo>
                  <a:pt x="836" y="1118"/>
                  <a:pt x="841" y="1162"/>
                  <a:pt x="844" y="1224"/>
                </a:cubicBezTo>
                <a:cubicBezTo>
                  <a:pt x="845" y="1248"/>
                  <a:pt x="845" y="1272"/>
                  <a:pt x="849" y="1296"/>
                </a:cubicBezTo>
                <a:cubicBezTo>
                  <a:pt x="851" y="1311"/>
                  <a:pt x="864" y="1339"/>
                  <a:pt x="864" y="1339"/>
                </a:cubicBezTo>
                <a:cubicBezTo>
                  <a:pt x="865" y="1355"/>
                  <a:pt x="871" y="1371"/>
                  <a:pt x="868" y="1387"/>
                </a:cubicBezTo>
                <a:cubicBezTo>
                  <a:pt x="867" y="1392"/>
                  <a:pt x="859" y="1393"/>
                  <a:pt x="854" y="1396"/>
                </a:cubicBezTo>
                <a:cubicBezTo>
                  <a:pt x="844" y="1403"/>
                  <a:pt x="825" y="1416"/>
                  <a:pt x="825" y="1416"/>
                </a:cubicBezTo>
                <a:cubicBezTo>
                  <a:pt x="803" y="1448"/>
                  <a:pt x="817" y="1440"/>
                  <a:pt x="792" y="1449"/>
                </a:cubicBezTo>
                <a:cubicBezTo>
                  <a:pt x="785" y="1470"/>
                  <a:pt x="764" y="1474"/>
                  <a:pt x="744" y="1488"/>
                </a:cubicBezTo>
                <a:cubicBezTo>
                  <a:pt x="735" y="1495"/>
                  <a:pt x="729" y="1505"/>
                  <a:pt x="720" y="1512"/>
                </a:cubicBezTo>
                <a:cubicBezTo>
                  <a:pt x="713" y="1531"/>
                  <a:pt x="693" y="1549"/>
                  <a:pt x="676" y="1560"/>
                </a:cubicBezTo>
                <a:cubicBezTo>
                  <a:pt x="672" y="1578"/>
                  <a:pt x="648" y="1637"/>
                  <a:pt x="638" y="1651"/>
                </a:cubicBezTo>
                <a:cubicBezTo>
                  <a:pt x="635" y="1655"/>
                  <a:pt x="619" y="1679"/>
                  <a:pt x="614" y="1680"/>
                </a:cubicBezTo>
                <a:cubicBezTo>
                  <a:pt x="583" y="1687"/>
                  <a:pt x="550" y="1686"/>
                  <a:pt x="518" y="1689"/>
                </a:cubicBezTo>
                <a:cubicBezTo>
                  <a:pt x="513" y="1693"/>
                  <a:pt x="489" y="1703"/>
                  <a:pt x="489" y="170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39" name="Freeform 22"/>
          <p:cNvSpPr/>
          <p:nvPr/>
        </p:nvSpPr>
        <p:spPr bwMode="auto">
          <a:xfrm>
            <a:off x="4673298" y="3459263"/>
            <a:ext cx="202595" cy="290286"/>
          </a:xfrm>
          <a:custGeom>
            <a:avLst/>
            <a:gdLst/>
            <a:ahLst/>
            <a:cxnLst>
              <a:cxn ang="0">
                <a:pos x="0" y="24"/>
              </a:cxn>
              <a:cxn ang="0">
                <a:pos x="58" y="0"/>
              </a:cxn>
              <a:cxn ang="0">
                <a:pos x="101" y="77"/>
              </a:cxn>
              <a:cxn ang="0">
                <a:pos x="120" y="105"/>
              </a:cxn>
              <a:cxn ang="0">
                <a:pos x="134" y="192"/>
              </a:cxn>
            </a:cxnLst>
            <a:rect l="0" t="0" r="r" b="b"/>
            <a:pathLst>
              <a:path w="134" h="192">
                <a:moveTo>
                  <a:pt x="0" y="24"/>
                </a:moveTo>
                <a:cubicBezTo>
                  <a:pt x="20" y="17"/>
                  <a:pt x="37" y="7"/>
                  <a:pt x="58" y="0"/>
                </a:cubicBezTo>
                <a:cubicBezTo>
                  <a:pt x="114" y="10"/>
                  <a:pt x="85" y="20"/>
                  <a:pt x="101" y="77"/>
                </a:cubicBezTo>
                <a:cubicBezTo>
                  <a:pt x="104" y="88"/>
                  <a:pt x="120" y="105"/>
                  <a:pt x="120" y="105"/>
                </a:cubicBezTo>
                <a:cubicBezTo>
                  <a:pt x="130" y="135"/>
                  <a:pt x="134" y="158"/>
                  <a:pt x="134" y="192"/>
                </a:cubicBezTo>
              </a:path>
            </a:pathLst>
          </a:custGeom>
          <a:noFill/>
          <a:ln w="28575" cap="flat" cmpd="sng">
            <a:solidFill>
              <a:schemeClr val="tx1"/>
            </a:solidFill>
            <a:prstDash val="dashDot"/>
            <a:round/>
          </a:ln>
          <a:effectLst/>
        </p:spPr>
        <p:txBody>
          <a:bodyPr wrap="none" anchor="ctr"/>
          <a:lstStyle/>
          <a:p>
            <a:endParaRPr lang="zh-CN" altLang="en-US" sz="1715"/>
          </a:p>
        </p:txBody>
      </p:sp>
      <p:sp>
        <p:nvSpPr>
          <p:cNvPr id="40" name="Freeform 23"/>
          <p:cNvSpPr/>
          <p:nvPr/>
        </p:nvSpPr>
        <p:spPr bwMode="auto">
          <a:xfrm>
            <a:off x="1850572" y="2335917"/>
            <a:ext cx="1850571" cy="774095"/>
          </a:xfrm>
          <a:custGeom>
            <a:avLst/>
            <a:gdLst/>
            <a:ahLst/>
            <a:cxnLst>
              <a:cxn ang="0">
                <a:pos x="1224" y="469"/>
              </a:cxn>
              <a:cxn ang="0">
                <a:pos x="1200" y="474"/>
              </a:cxn>
              <a:cxn ang="0">
                <a:pos x="1171" y="484"/>
              </a:cxn>
              <a:cxn ang="0">
                <a:pos x="1104" y="450"/>
              </a:cxn>
              <a:cxn ang="0">
                <a:pos x="1056" y="431"/>
              </a:cxn>
              <a:cxn ang="0">
                <a:pos x="998" y="436"/>
              </a:cxn>
              <a:cxn ang="0">
                <a:pos x="993" y="450"/>
              </a:cxn>
              <a:cxn ang="0">
                <a:pos x="941" y="488"/>
              </a:cxn>
              <a:cxn ang="0">
                <a:pos x="883" y="512"/>
              </a:cxn>
              <a:cxn ang="0">
                <a:pos x="811" y="508"/>
              </a:cxn>
              <a:cxn ang="0">
                <a:pos x="782" y="498"/>
              </a:cxn>
              <a:cxn ang="0">
                <a:pos x="753" y="479"/>
              </a:cxn>
              <a:cxn ang="0">
                <a:pos x="749" y="464"/>
              </a:cxn>
              <a:cxn ang="0">
                <a:pos x="734" y="450"/>
              </a:cxn>
              <a:cxn ang="0">
                <a:pos x="729" y="436"/>
              </a:cxn>
              <a:cxn ang="0">
                <a:pos x="720" y="421"/>
              </a:cxn>
              <a:cxn ang="0">
                <a:pos x="710" y="392"/>
              </a:cxn>
              <a:cxn ang="0">
                <a:pos x="681" y="277"/>
              </a:cxn>
              <a:cxn ang="0">
                <a:pos x="633" y="330"/>
              </a:cxn>
              <a:cxn ang="0">
                <a:pos x="595" y="325"/>
              </a:cxn>
              <a:cxn ang="0">
                <a:pos x="561" y="282"/>
              </a:cxn>
              <a:cxn ang="0">
                <a:pos x="499" y="181"/>
              </a:cxn>
              <a:cxn ang="0">
                <a:pos x="461" y="133"/>
              </a:cxn>
              <a:cxn ang="0">
                <a:pos x="221" y="90"/>
              </a:cxn>
              <a:cxn ang="0">
                <a:pos x="173" y="42"/>
              </a:cxn>
              <a:cxn ang="0">
                <a:pos x="105" y="4"/>
              </a:cxn>
              <a:cxn ang="0">
                <a:pos x="43" y="18"/>
              </a:cxn>
              <a:cxn ang="0">
                <a:pos x="33" y="47"/>
              </a:cxn>
              <a:cxn ang="0">
                <a:pos x="125" y="80"/>
              </a:cxn>
              <a:cxn ang="0">
                <a:pos x="168" y="100"/>
              </a:cxn>
              <a:cxn ang="0">
                <a:pos x="201" y="133"/>
              </a:cxn>
              <a:cxn ang="0">
                <a:pos x="293" y="196"/>
              </a:cxn>
              <a:cxn ang="0">
                <a:pos x="216" y="239"/>
              </a:cxn>
              <a:cxn ang="0">
                <a:pos x="168" y="311"/>
              </a:cxn>
              <a:cxn ang="0">
                <a:pos x="120" y="277"/>
              </a:cxn>
              <a:cxn ang="0">
                <a:pos x="77" y="258"/>
              </a:cxn>
              <a:cxn ang="0">
                <a:pos x="38" y="306"/>
              </a:cxn>
              <a:cxn ang="0">
                <a:pos x="33" y="320"/>
              </a:cxn>
              <a:cxn ang="0">
                <a:pos x="19" y="330"/>
              </a:cxn>
              <a:cxn ang="0">
                <a:pos x="0" y="412"/>
              </a:cxn>
              <a:cxn ang="0">
                <a:pos x="9" y="440"/>
              </a:cxn>
            </a:cxnLst>
            <a:rect l="0" t="0" r="r" b="b"/>
            <a:pathLst>
              <a:path w="1224" h="512">
                <a:moveTo>
                  <a:pt x="1224" y="469"/>
                </a:moveTo>
                <a:cubicBezTo>
                  <a:pt x="1216" y="471"/>
                  <a:pt x="1208" y="472"/>
                  <a:pt x="1200" y="474"/>
                </a:cubicBezTo>
                <a:cubicBezTo>
                  <a:pt x="1190" y="477"/>
                  <a:pt x="1171" y="484"/>
                  <a:pt x="1171" y="484"/>
                </a:cubicBezTo>
                <a:cubicBezTo>
                  <a:pt x="1079" y="475"/>
                  <a:pt x="1141" y="487"/>
                  <a:pt x="1104" y="450"/>
                </a:cubicBezTo>
                <a:cubicBezTo>
                  <a:pt x="1092" y="438"/>
                  <a:pt x="1056" y="431"/>
                  <a:pt x="1056" y="431"/>
                </a:cubicBezTo>
                <a:cubicBezTo>
                  <a:pt x="1037" y="433"/>
                  <a:pt x="1017" y="430"/>
                  <a:pt x="998" y="436"/>
                </a:cubicBezTo>
                <a:cubicBezTo>
                  <a:pt x="993" y="437"/>
                  <a:pt x="996" y="446"/>
                  <a:pt x="993" y="450"/>
                </a:cubicBezTo>
                <a:cubicBezTo>
                  <a:pt x="980" y="466"/>
                  <a:pt x="961" y="482"/>
                  <a:pt x="941" y="488"/>
                </a:cubicBezTo>
                <a:cubicBezTo>
                  <a:pt x="923" y="500"/>
                  <a:pt x="904" y="506"/>
                  <a:pt x="883" y="512"/>
                </a:cubicBezTo>
                <a:cubicBezTo>
                  <a:pt x="859" y="511"/>
                  <a:pt x="835" y="511"/>
                  <a:pt x="811" y="508"/>
                </a:cubicBezTo>
                <a:cubicBezTo>
                  <a:pt x="801" y="507"/>
                  <a:pt x="782" y="498"/>
                  <a:pt x="782" y="498"/>
                </a:cubicBezTo>
                <a:cubicBezTo>
                  <a:pt x="773" y="491"/>
                  <a:pt x="760" y="488"/>
                  <a:pt x="753" y="479"/>
                </a:cubicBezTo>
                <a:cubicBezTo>
                  <a:pt x="750" y="475"/>
                  <a:pt x="752" y="468"/>
                  <a:pt x="749" y="464"/>
                </a:cubicBezTo>
                <a:cubicBezTo>
                  <a:pt x="745" y="458"/>
                  <a:pt x="739" y="455"/>
                  <a:pt x="734" y="450"/>
                </a:cubicBezTo>
                <a:cubicBezTo>
                  <a:pt x="732" y="445"/>
                  <a:pt x="731" y="440"/>
                  <a:pt x="729" y="436"/>
                </a:cubicBezTo>
                <a:cubicBezTo>
                  <a:pt x="726" y="431"/>
                  <a:pt x="722" y="426"/>
                  <a:pt x="720" y="421"/>
                </a:cubicBezTo>
                <a:cubicBezTo>
                  <a:pt x="716" y="412"/>
                  <a:pt x="710" y="392"/>
                  <a:pt x="710" y="392"/>
                </a:cubicBezTo>
                <a:cubicBezTo>
                  <a:pt x="705" y="357"/>
                  <a:pt x="709" y="296"/>
                  <a:pt x="681" y="277"/>
                </a:cubicBezTo>
                <a:cubicBezTo>
                  <a:pt x="644" y="290"/>
                  <a:pt x="666" y="319"/>
                  <a:pt x="633" y="330"/>
                </a:cubicBezTo>
                <a:cubicBezTo>
                  <a:pt x="620" y="328"/>
                  <a:pt x="606" y="331"/>
                  <a:pt x="595" y="325"/>
                </a:cubicBezTo>
                <a:cubicBezTo>
                  <a:pt x="593" y="324"/>
                  <a:pt x="572" y="289"/>
                  <a:pt x="561" y="282"/>
                </a:cubicBezTo>
                <a:cubicBezTo>
                  <a:pt x="550" y="243"/>
                  <a:pt x="527" y="209"/>
                  <a:pt x="499" y="181"/>
                </a:cubicBezTo>
                <a:cubicBezTo>
                  <a:pt x="482" y="164"/>
                  <a:pt x="484" y="141"/>
                  <a:pt x="461" y="133"/>
                </a:cubicBezTo>
                <a:cubicBezTo>
                  <a:pt x="434" y="59"/>
                  <a:pt x="238" y="90"/>
                  <a:pt x="221" y="90"/>
                </a:cubicBezTo>
                <a:cubicBezTo>
                  <a:pt x="202" y="62"/>
                  <a:pt x="199" y="60"/>
                  <a:pt x="173" y="42"/>
                </a:cubicBezTo>
                <a:cubicBezTo>
                  <a:pt x="164" y="18"/>
                  <a:pt x="130" y="9"/>
                  <a:pt x="105" y="4"/>
                </a:cubicBezTo>
                <a:cubicBezTo>
                  <a:pt x="96" y="5"/>
                  <a:pt x="54" y="0"/>
                  <a:pt x="43" y="18"/>
                </a:cubicBezTo>
                <a:cubicBezTo>
                  <a:pt x="38" y="27"/>
                  <a:pt x="33" y="47"/>
                  <a:pt x="33" y="47"/>
                </a:cubicBezTo>
                <a:cubicBezTo>
                  <a:pt x="61" y="64"/>
                  <a:pt x="93" y="74"/>
                  <a:pt x="125" y="80"/>
                </a:cubicBezTo>
                <a:cubicBezTo>
                  <a:pt x="138" y="89"/>
                  <a:pt x="168" y="100"/>
                  <a:pt x="168" y="100"/>
                </a:cubicBezTo>
                <a:cubicBezTo>
                  <a:pt x="190" y="132"/>
                  <a:pt x="176" y="124"/>
                  <a:pt x="201" y="133"/>
                </a:cubicBezTo>
                <a:cubicBezTo>
                  <a:pt x="213" y="151"/>
                  <a:pt x="273" y="191"/>
                  <a:pt x="293" y="196"/>
                </a:cubicBezTo>
                <a:cubicBezTo>
                  <a:pt x="308" y="247"/>
                  <a:pt x="255" y="236"/>
                  <a:pt x="216" y="239"/>
                </a:cubicBezTo>
                <a:cubicBezTo>
                  <a:pt x="208" y="271"/>
                  <a:pt x="202" y="299"/>
                  <a:pt x="168" y="311"/>
                </a:cubicBezTo>
                <a:cubicBezTo>
                  <a:pt x="116" y="302"/>
                  <a:pt x="153" y="304"/>
                  <a:pt x="120" y="277"/>
                </a:cubicBezTo>
                <a:cubicBezTo>
                  <a:pt x="108" y="267"/>
                  <a:pt x="77" y="258"/>
                  <a:pt x="77" y="258"/>
                </a:cubicBezTo>
                <a:cubicBezTo>
                  <a:pt x="69" y="282"/>
                  <a:pt x="62" y="298"/>
                  <a:pt x="38" y="306"/>
                </a:cubicBezTo>
                <a:cubicBezTo>
                  <a:pt x="36" y="311"/>
                  <a:pt x="36" y="316"/>
                  <a:pt x="33" y="320"/>
                </a:cubicBezTo>
                <a:cubicBezTo>
                  <a:pt x="29" y="324"/>
                  <a:pt x="22" y="325"/>
                  <a:pt x="19" y="330"/>
                </a:cubicBezTo>
                <a:cubicBezTo>
                  <a:pt x="12" y="344"/>
                  <a:pt x="4" y="394"/>
                  <a:pt x="0" y="412"/>
                </a:cubicBezTo>
                <a:cubicBezTo>
                  <a:pt x="6" y="434"/>
                  <a:pt x="2" y="425"/>
                  <a:pt x="9" y="440"/>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41" name="Freeform 27"/>
          <p:cNvSpPr/>
          <p:nvPr/>
        </p:nvSpPr>
        <p:spPr bwMode="auto">
          <a:xfrm>
            <a:off x="3962702" y="1013001"/>
            <a:ext cx="78619" cy="308429"/>
          </a:xfrm>
          <a:custGeom>
            <a:avLst/>
            <a:gdLst/>
            <a:ahLst/>
            <a:cxnLst>
              <a:cxn ang="0">
                <a:pos x="52" y="0"/>
              </a:cxn>
              <a:cxn ang="0">
                <a:pos x="0" y="82"/>
              </a:cxn>
              <a:cxn ang="0">
                <a:pos x="4" y="139"/>
              </a:cxn>
              <a:cxn ang="0">
                <a:pos x="14" y="173"/>
              </a:cxn>
            </a:cxnLst>
            <a:rect l="0" t="0" r="r" b="b"/>
            <a:pathLst>
              <a:path w="52" h="204">
                <a:moveTo>
                  <a:pt x="52" y="0"/>
                </a:moveTo>
                <a:cubicBezTo>
                  <a:pt x="9" y="11"/>
                  <a:pt x="10" y="43"/>
                  <a:pt x="0" y="82"/>
                </a:cubicBezTo>
                <a:cubicBezTo>
                  <a:pt x="1" y="101"/>
                  <a:pt x="1" y="120"/>
                  <a:pt x="4" y="139"/>
                </a:cubicBezTo>
                <a:cubicBezTo>
                  <a:pt x="15" y="204"/>
                  <a:pt x="14" y="152"/>
                  <a:pt x="14" y="173"/>
                </a:cubicBezTo>
              </a:path>
            </a:pathLst>
          </a:custGeom>
          <a:noFill/>
          <a:ln w="28575" cap="flat" cmpd="sng">
            <a:solidFill>
              <a:schemeClr val="tx1"/>
            </a:solidFill>
            <a:prstDash val="dashDot"/>
            <a:round/>
          </a:ln>
          <a:effectLst/>
        </p:spPr>
        <p:txBody>
          <a:bodyPr wrap="none" anchor="ctr"/>
          <a:lstStyle/>
          <a:p>
            <a:endParaRPr lang="zh-CN" altLang="en-US" sz="1715"/>
          </a:p>
        </p:txBody>
      </p:sp>
      <p:sp>
        <p:nvSpPr>
          <p:cNvPr id="42" name="Freeform 30"/>
          <p:cNvSpPr/>
          <p:nvPr/>
        </p:nvSpPr>
        <p:spPr bwMode="auto">
          <a:xfrm>
            <a:off x="6044596" y="1259441"/>
            <a:ext cx="798286" cy="991810"/>
          </a:xfrm>
          <a:custGeom>
            <a:avLst/>
            <a:gdLst/>
            <a:ahLst/>
            <a:cxnLst>
              <a:cxn ang="0">
                <a:pos x="0" y="0"/>
              </a:cxn>
              <a:cxn ang="0">
                <a:pos x="53" y="39"/>
              </a:cxn>
              <a:cxn ang="0">
                <a:pos x="115" y="48"/>
              </a:cxn>
              <a:cxn ang="0">
                <a:pos x="63" y="111"/>
              </a:cxn>
              <a:cxn ang="0">
                <a:pos x="67" y="149"/>
              </a:cxn>
              <a:cxn ang="0">
                <a:pos x="96" y="168"/>
              </a:cxn>
              <a:cxn ang="0">
                <a:pos x="168" y="207"/>
              </a:cxn>
              <a:cxn ang="0">
                <a:pos x="211" y="226"/>
              </a:cxn>
              <a:cxn ang="0">
                <a:pos x="240" y="236"/>
              </a:cxn>
              <a:cxn ang="0">
                <a:pos x="235" y="288"/>
              </a:cxn>
              <a:cxn ang="0">
                <a:pos x="211" y="437"/>
              </a:cxn>
              <a:cxn ang="0">
                <a:pos x="163" y="485"/>
              </a:cxn>
              <a:cxn ang="0">
                <a:pos x="159" y="500"/>
              </a:cxn>
              <a:cxn ang="0">
                <a:pos x="192" y="514"/>
              </a:cxn>
              <a:cxn ang="0">
                <a:pos x="307" y="548"/>
              </a:cxn>
              <a:cxn ang="0">
                <a:pos x="346" y="581"/>
              </a:cxn>
              <a:cxn ang="0">
                <a:pos x="528" y="648"/>
              </a:cxn>
            </a:cxnLst>
            <a:rect l="0" t="0" r="r" b="b"/>
            <a:pathLst>
              <a:path w="528" h="656">
                <a:moveTo>
                  <a:pt x="0" y="0"/>
                </a:moveTo>
                <a:cubicBezTo>
                  <a:pt x="22" y="7"/>
                  <a:pt x="31" y="29"/>
                  <a:pt x="53" y="39"/>
                </a:cubicBezTo>
                <a:cubicBezTo>
                  <a:pt x="68" y="46"/>
                  <a:pt x="104" y="47"/>
                  <a:pt x="115" y="48"/>
                </a:cubicBezTo>
                <a:cubicBezTo>
                  <a:pt x="92" y="56"/>
                  <a:pt x="81" y="91"/>
                  <a:pt x="63" y="111"/>
                </a:cubicBezTo>
                <a:cubicBezTo>
                  <a:pt x="64" y="124"/>
                  <a:pt x="61" y="138"/>
                  <a:pt x="67" y="149"/>
                </a:cubicBezTo>
                <a:cubicBezTo>
                  <a:pt x="73" y="159"/>
                  <a:pt x="86" y="162"/>
                  <a:pt x="96" y="168"/>
                </a:cubicBezTo>
                <a:cubicBezTo>
                  <a:pt x="119" y="183"/>
                  <a:pt x="144" y="192"/>
                  <a:pt x="168" y="207"/>
                </a:cubicBezTo>
                <a:cubicBezTo>
                  <a:pt x="187" y="219"/>
                  <a:pt x="186" y="217"/>
                  <a:pt x="211" y="226"/>
                </a:cubicBezTo>
                <a:cubicBezTo>
                  <a:pt x="221" y="229"/>
                  <a:pt x="240" y="236"/>
                  <a:pt x="240" y="236"/>
                </a:cubicBezTo>
                <a:cubicBezTo>
                  <a:pt x="255" y="257"/>
                  <a:pt x="249" y="268"/>
                  <a:pt x="235" y="288"/>
                </a:cubicBezTo>
                <a:cubicBezTo>
                  <a:pt x="240" y="332"/>
                  <a:pt x="265" y="419"/>
                  <a:pt x="211" y="437"/>
                </a:cubicBezTo>
                <a:cubicBezTo>
                  <a:pt x="201" y="453"/>
                  <a:pt x="179" y="475"/>
                  <a:pt x="163" y="485"/>
                </a:cubicBezTo>
                <a:cubicBezTo>
                  <a:pt x="162" y="490"/>
                  <a:pt x="157" y="495"/>
                  <a:pt x="159" y="500"/>
                </a:cubicBezTo>
                <a:cubicBezTo>
                  <a:pt x="163" y="509"/>
                  <a:pt x="186" y="512"/>
                  <a:pt x="192" y="514"/>
                </a:cubicBezTo>
                <a:cubicBezTo>
                  <a:pt x="230" y="526"/>
                  <a:pt x="268" y="540"/>
                  <a:pt x="307" y="548"/>
                </a:cubicBezTo>
                <a:cubicBezTo>
                  <a:pt x="324" y="558"/>
                  <a:pt x="329" y="571"/>
                  <a:pt x="346" y="581"/>
                </a:cubicBezTo>
                <a:cubicBezTo>
                  <a:pt x="391" y="656"/>
                  <a:pt x="435" y="648"/>
                  <a:pt x="528" y="648"/>
                </a:cubicBezTo>
              </a:path>
            </a:pathLst>
          </a:custGeom>
          <a:noFill/>
          <a:ln w="22225" cap="flat" cmpd="sng">
            <a:solidFill>
              <a:schemeClr val="tx1"/>
            </a:solidFill>
            <a:prstDash val="dashDot"/>
            <a:round/>
          </a:ln>
          <a:effectLst/>
        </p:spPr>
        <p:txBody>
          <a:bodyPr wrap="none" anchor="ctr"/>
          <a:lstStyle/>
          <a:p>
            <a:endParaRPr lang="zh-CN" altLang="en-US" sz="1715"/>
          </a:p>
        </p:txBody>
      </p:sp>
      <p:sp>
        <p:nvSpPr>
          <p:cNvPr id="43" name="Freeform 34"/>
          <p:cNvSpPr/>
          <p:nvPr/>
        </p:nvSpPr>
        <p:spPr bwMode="auto">
          <a:xfrm>
            <a:off x="1654024" y="1527049"/>
            <a:ext cx="952500" cy="1133929"/>
          </a:xfrm>
          <a:custGeom>
            <a:avLst/>
            <a:gdLst/>
            <a:ahLst/>
            <a:cxnLst>
              <a:cxn ang="0">
                <a:pos x="629" y="140"/>
              </a:cxn>
              <a:cxn ang="0">
                <a:pos x="624" y="121"/>
              </a:cxn>
              <a:cxn ang="0">
                <a:pos x="485" y="102"/>
              </a:cxn>
              <a:cxn ang="0">
                <a:pos x="427" y="83"/>
              </a:cxn>
              <a:cxn ang="0">
                <a:pos x="413" y="68"/>
              </a:cxn>
              <a:cxn ang="0">
                <a:pos x="399" y="63"/>
              </a:cxn>
              <a:cxn ang="0">
                <a:pos x="379" y="44"/>
              </a:cxn>
              <a:cxn ang="0">
                <a:pos x="255" y="25"/>
              </a:cxn>
              <a:cxn ang="0">
                <a:pos x="231" y="1"/>
              </a:cxn>
              <a:cxn ang="0">
                <a:pos x="159" y="20"/>
              </a:cxn>
              <a:cxn ang="0">
                <a:pos x="120" y="44"/>
              </a:cxn>
              <a:cxn ang="0">
                <a:pos x="77" y="68"/>
              </a:cxn>
              <a:cxn ang="0">
                <a:pos x="39" y="102"/>
              </a:cxn>
              <a:cxn ang="0">
                <a:pos x="19" y="150"/>
              </a:cxn>
              <a:cxn ang="0">
                <a:pos x="10" y="222"/>
              </a:cxn>
              <a:cxn ang="0">
                <a:pos x="5" y="279"/>
              </a:cxn>
              <a:cxn ang="0">
                <a:pos x="43" y="351"/>
              </a:cxn>
              <a:cxn ang="0">
                <a:pos x="53" y="366"/>
              </a:cxn>
              <a:cxn ang="0">
                <a:pos x="82" y="380"/>
              </a:cxn>
              <a:cxn ang="0">
                <a:pos x="154" y="428"/>
              </a:cxn>
              <a:cxn ang="0">
                <a:pos x="183" y="467"/>
              </a:cxn>
              <a:cxn ang="0">
                <a:pos x="245" y="543"/>
              </a:cxn>
              <a:cxn ang="0">
                <a:pos x="331" y="615"/>
              </a:cxn>
              <a:cxn ang="0">
                <a:pos x="408" y="687"/>
              </a:cxn>
              <a:cxn ang="0">
                <a:pos x="427" y="707"/>
              </a:cxn>
              <a:cxn ang="0">
                <a:pos x="456" y="711"/>
              </a:cxn>
              <a:cxn ang="0">
                <a:pos x="451" y="735"/>
              </a:cxn>
              <a:cxn ang="0">
                <a:pos x="447" y="750"/>
              </a:cxn>
            </a:cxnLst>
            <a:rect l="0" t="0" r="r" b="b"/>
            <a:pathLst>
              <a:path w="630" h="750">
                <a:moveTo>
                  <a:pt x="629" y="140"/>
                </a:moveTo>
                <a:cubicBezTo>
                  <a:pt x="627" y="134"/>
                  <a:pt x="630" y="124"/>
                  <a:pt x="624" y="121"/>
                </a:cubicBezTo>
                <a:cubicBezTo>
                  <a:pt x="608" y="111"/>
                  <a:pt x="490" y="102"/>
                  <a:pt x="485" y="102"/>
                </a:cubicBezTo>
                <a:cubicBezTo>
                  <a:pt x="464" y="98"/>
                  <a:pt x="448" y="88"/>
                  <a:pt x="427" y="83"/>
                </a:cubicBezTo>
                <a:cubicBezTo>
                  <a:pt x="422" y="78"/>
                  <a:pt x="419" y="72"/>
                  <a:pt x="413" y="68"/>
                </a:cubicBezTo>
                <a:cubicBezTo>
                  <a:pt x="409" y="65"/>
                  <a:pt x="403" y="67"/>
                  <a:pt x="399" y="63"/>
                </a:cubicBezTo>
                <a:cubicBezTo>
                  <a:pt x="374" y="38"/>
                  <a:pt x="418" y="57"/>
                  <a:pt x="379" y="44"/>
                </a:cubicBezTo>
                <a:cubicBezTo>
                  <a:pt x="367" y="3"/>
                  <a:pt x="270" y="26"/>
                  <a:pt x="255" y="25"/>
                </a:cubicBezTo>
                <a:cubicBezTo>
                  <a:pt x="229" y="20"/>
                  <a:pt x="247" y="2"/>
                  <a:pt x="231" y="1"/>
                </a:cubicBezTo>
                <a:cubicBezTo>
                  <a:pt x="215" y="0"/>
                  <a:pt x="178" y="13"/>
                  <a:pt x="159" y="20"/>
                </a:cubicBezTo>
                <a:cubicBezTo>
                  <a:pt x="147" y="38"/>
                  <a:pt x="140" y="37"/>
                  <a:pt x="120" y="44"/>
                </a:cubicBezTo>
                <a:cubicBezTo>
                  <a:pt x="107" y="53"/>
                  <a:pt x="92" y="62"/>
                  <a:pt x="77" y="68"/>
                </a:cubicBezTo>
                <a:cubicBezTo>
                  <a:pt x="68" y="72"/>
                  <a:pt x="39" y="102"/>
                  <a:pt x="39" y="102"/>
                </a:cubicBezTo>
                <a:cubicBezTo>
                  <a:pt x="0" y="141"/>
                  <a:pt x="46" y="110"/>
                  <a:pt x="19" y="150"/>
                </a:cubicBezTo>
                <a:cubicBezTo>
                  <a:pt x="7" y="175"/>
                  <a:pt x="12" y="201"/>
                  <a:pt x="10" y="222"/>
                </a:cubicBezTo>
                <a:cubicBezTo>
                  <a:pt x="8" y="243"/>
                  <a:pt x="0" y="258"/>
                  <a:pt x="5" y="279"/>
                </a:cubicBezTo>
                <a:cubicBezTo>
                  <a:pt x="16" y="313"/>
                  <a:pt x="20" y="332"/>
                  <a:pt x="43" y="351"/>
                </a:cubicBezTo>
                <a:cubicBezTo>
                  <a:pt x="48" y="355"/>
                  <a:pt x="48" y="362"/>
                  <a:pt x="53" y="366"/>
                </a:cubicBezTo>
                <a:cubicBezTo>
                  <a:pt x="61" y="373"/>
                  <a:pt x="73" y="374"/>
                  <a:pt x="82" y="380"/>
                </a:cubicBezTo>
                <a:cubicBezTo>
                  <a:pt x="106" y="396"/>
                  <a:pt x="129" y="413"/>
                  <a:pt x="154" y="428"/>
                </a:cubicBezTo>
                <a:cubicBezTo>
                  <a:pt x="164" y="445"/>
                  <a:pt x="177" y="448"/>
                  <a:pt x="183" y="467"/>
                </a:cubicBezTo>
                <a:cubicBezTo>
                  <a:pt x="189" y="511"/>
                  <a:pt x="203" y="531"/>
                  <a:pt x="245" y="543"/>
                </a:cubicBezTo>
                <a:cubicBezTo>
                  <a:pt x="274" y="566"/>
                  <a:pt x="299" y="594"/>
                  <a:pt x="331" y="615"/>
                </a:cubicBezTo>
                <a:cubicBezTo>
                  <a:pt x="346" y="661"/>
                  <a:pt x="377" y="655"/>
                  <a:pt x="408" y="687"/>
                </a:cubicBezTo>
                <a:cubicBezTo>
                  <a:pt x="414" y="694"/>
                  <a:pt x="419" y="703"/>
                  <a:pt x="427" y="707"/>
                </a:cubicBezTo>
                <a:cubicBezTo>
                  <a:pt x="436" y="711"/>
                  <a:pt x="446" y="710"/>
                  <a:pt x="456" y="711"/>
                </a:cubicBezTo>
                <a:cubicBezTo>
                  <a:pt x="454" y="719"/>
                  <a:pt x="453" y="727"/>
                  <a:pt x="451" y="735"/>
                </a:cubicBezTo>
                <a:cubicBezTo>
                  <a:pt x="450" y="740"/>
                  <a:pt x="447" y="750"/>
                  <a:pt x="447" y="750"/>
                </a:cubicBezTo>
              </a:path>
            </a:pathLst>
          </a:custGeom>
          <a:noFill/>
          <a:ln w="38100" cmpd="sng">
            <a:solidFill>
              <a:srgbClr val="99CC00"/>
            </a:solidFill>
            <a:round/>
          </a:ln>
          <a:effectLst/>
        </p:spPr>
        <p:txBody>
          <a:bodyPr wrap="none" anchor="ctr"/>
          <a:lstStyle/>
          <a:p>
            <a:endParaRPr lang="zh-CN" altLang="en-US" sz="1715"/>
          </a:p>
        </p:txBody>
      </p:sp>
      <p:sp>
        <p:nvSpPr>
          <p:cNvPr id="44" name="Freeform 35"/>
          <p:cNvSpPr/>
          <p:nvPr/>
        </p:nvSpPr>
        <p:spPr bwMode="auto">
          <a:xfrm>
            <a:off x="1719036" y="2450822"/>
            <a:ext cx="583595" cy="254000"/>
          </a:xfrm>
          <a:custGeom>
            <a:avLst/>
            <a:gdLst/>
            <a:ahLst/>
            <a:cxnLst>
              <a:cxn ang="0">
                <a:pos x="386" y="142"/>
              </a:cxn>
              <a:cxn ang="0">
                <a:pos x="308" y="163"/>
              </a:cxn>
              <a:cxn ang="0">
                <a:pos x="303" y="148"/>
              </a:cxn>
              <a:cxn ang="0">
                <a:pos x="293" y="134"/>
              </a:cxn>
              <a:cxn ang="0">
                <a:pos x="236" y="72"/>
              </a:cxn>
              <a:cxn ang="0">
                <a:pos x="173" y="48"/>
              </a:cxn>
              <a:cxn ang="0">
                <a:pos x="144" y="38"/>
              </a:cxn>
              <a:cxn ang="0">
                <a:pos x="130" y="24"/>
              </a:cxn>
              <a:cxn ang="0">
                <a:pos x="101" y="14"/>
              </a:cxn>
              <a:cxn ang="0">
                <a:pos x="44" y="24"/>
              </a:cxn>
              <a:cxn ang="0">
                <a:pos x="0" y="0"/>
              </a:cxn>
            </a:cxnLst>
            <a:rect l="0" t="0" r="r" b="b"/>
            <a:pathLst>
              <a:path w="386" h="168">
                <a:moveTo>
                  <a:pt x="386" y="142"/>
                </a:moveTo>
                <a:cubicBezTo>
                  <a:pt x="375" y="140"/>
                  <a:pt x="318" y="168"/>
                  <a:pt x="308" y="163"/>
                </a:cubicBezTo>
                <a:cubicBezTo>
                  <a:pt x="303" y="161"/>
                  <a:pt x="305" y="153"/>
                  <a:pt x="303" y="148"/>
                </a:cubicBezTo>
                <a:cubicBezTo>
                  <a:pt x="300" y="143"/>
                  <a:pt x="296" y="139"/>
                  <a:pt x="293" y="134"/>
                </a:cubicBezTo>
                <a:cubicBezTo>
                  <a:pt x="270" y="100"/>
                  <a:pt x="268" y="94"/>
                  <a:pt x="236" y="72"/>
                </a:cubicBezTo>
                <a:cubicBezTo>
                  <a:pt x="215" y="58"/>
                  <a:pt x="199" y="55"/>
                  <a:pt x="173" y="48"/>
                </a:cubicBezTo>
                <a:cubicBezTo>
                  <a:pt x="163" y="45"/>
                  <a:pt x="144" y="38"/>
                  <a:pt x="144" y="38"/>
                </a:cubicBezTo>
                <a:cubicBezTo>
                  <a:pt x="139" y="33"/>
                  <a:pt x="136" y="27"/>
                  <a:pt x="130" y="24"/>
                </a:cubicBezTo>
                <a:cubicBezTo>
                  <a:pt x="121" y="19"/>
                  <a:pt x="101" y="14"/>
                  <a:pt x="101" y="14"/>
                </a:cubicBezTo>
                <a:cubicBezTo>
                  <a:pt x="72" y="35"/>
                  <a:pt x="76" y="33"/>
                  <a:pt x="44" y="24"/>
                </a:cubicBezTo>
                <a:cubicBezTo>
                  <a:pt x="37" y="3"/>
                  <a:pt x="21" y="0"/>
                  <a:pt x="0" y="0"/>
                </a:cubicBezTo>
              </a:path>
            </a:pathLst>
          </a:custGeom>
          <a:noFill/>
          <a:ln w="28575" cmpd="sng">
            <a:solidFill>
              <a:srgbClr val="99CC00"/>
            </a:solidFill>
            <a:round/>
          </a:ln>
          <a:effectLst/>
        </p:spPr>
        <p:txBody>
          <a:bodyPr wrap="none" anchor="ctr"/>
          <a:lstStyle/>
          <a:p>
            <a:endParaRPr lang="zh-CN" altLang="en-US" sz="1715"/>
          </a:p>
        </p:txBody>
      </p:sp>
      <p:sp>
        <p:nvSpPr>
          <p:cNvPr id="45" name="Freeform 36"/>
          <p:cNvSpPr/>
          <p:nvPr/>
        </p:nvSpPr>
        <p:spPr bwMode="auto">
          <a:xfrm>
            <a:off x="1378858" y="2435703"/>
            <a:ext cx="355297" cy="130024"/>
          </a:xfrm>
          <a:custGeom>
            <a:avLst/>
            <a:gdLst/>
            <a:ahLst/>
            <a:cxnLst>
              <a:cxn ang="0">
                <a:pos x="235" y="5"/>
              </a:cxn>
              <a:cxn ang="0">
                <a:pos x="201" y="19"/>
              </a:cxn>
              <a:cxn ang="0">
                <a:pos x="173" y="38"/>
              </a:cxn>
              <a:cxn ang="0">
                <a:pos x="163" y="53"/>
              </a:cxn>
              <a:cxn ang="0">
                <a:pos x="149" y="62"/>
              </a:cxn>
              <a:cxn ang="0">
                <a:pos x="129" y="82"/>
              </a:cxn>
              <a:cxn ang="0">
                <a:pos x="96" y="77"/>
              </a:cxn>
              <a:cxn ang="0">
                <a:pos x="77" y="34"/>
              </a:cxn>
              <a:cxn ang="0">
                <a:pos x="0" y="0"/>
              </a:cxn>
            </a:cxnLst>
            <a:rect l="0" t="0" r="r" b="b"/>
            <a:pathLst>
              <a:path w="235" h="86">
                <a:moveTo>
                  <a:pt x="235" y="5"/>
                </a:moveTo>
                <a:cubicBezTo>
                  <a:pt x="228" y="7"/>
                  <a:pt x="207" y="16"/>
                  <a:pt x="201" y="19"/>
                </a:cubicBezTo>
                <a:cubicBezTo>
                  <a:pt x="191" y="24"/>
                  <a:pt x="173" y="38"/>
                  <a:pt x="173" y="38"/>
                </a:cubicBezTo>
                <a:cubicBezTo>
                  <a:pt x="170" y="43"/>
                  <a:pt x="167" y="49"/>
                  <a:pt x="163" y="53"/>
                </a:cubicBezTo>
                <a:cubicBezTo>
                  <a:pt x="159" y="57"/>
                  <a:pt x="152" y="58"/>
                  <a:pt x="149" y="62"/>
                </a:cubicBezTo>
                <a:cubicBezTo>
                  <a:pt x="130" y="86"/>
                  <a:pt x="161" y="71"/>
                  <a:pt x="129" y="82"/>
                </a:cubicBezTo>
                <a:cubicBezTo>
                  <a:pt x="118" y="80"/>
                  <a:pt x="105" y="84"/>
                  <a:pt x="96" y="77"/>
                </a:cubicBezTo>
                <a:cubicBezTo>
                  <a:pt x="84" y="67"/>
                  <a:pt x="89" y="44"/>
                  <a:pt x="77" y="34"/>
                </a:cubicBezTo>
                <a:cubicBezTo>
                  <a:pt x="59" y="18"/>
                  <a:pt x="25" y="0"/>
                  <a:pt x="0" y="0"/>
                </a:cubicBezTo>
              </a:path>
            </a:pathLst>
          </a:custGeom>
          <a:noFill/>
          <a:ln w="12700" cmpd="sng">
            <a:solidFill>
              <a:srgbClr val="99CC00"/>
            </a:solidFill>
            <a:round/>
          </a:ln>
          <a:effectLst/>
        </p:spPr>
        <p:txBody>
          <a:bodyPr wrap="none" anchor="ctr"/>
          <a:lstStyle/>
          <a:p>
            <a:endParaRPr lang="zh-CN" altLang="en-US" sz="1715"/>
          </a:p>
        </p:txBody>
      </p:sp>
      <p:sp>
        <p:nvSpPr>
          <p:cNvPr id="46" name="Freeform 37"/>
          <p:cNvSpPr/>
          <p:nvPr/>
        </p:nvSpPr>
        <p:spPr bwMode="auto">
          <a:xfrm>
            <a:off x="1247321" y="2189263"/>
            <a:ext cx="152703" cy="257024"/>
          </a:xfrm>
          <a:custGeom>
            <a:avLst/>
            <a:gdLst/>
            <a:ahLst/>
            <a:cxnLst>
              <a:cxn ang="0">
                <a:pos x="101" y="168"/>
              </a:cxn>
              <a:cxn ang="0">
                <a:pos x="44" y="153"/>
              </a:cxn>
              <a:cxn ang="0">
                <a:pos x="24" y="125"/>
              </a:cxn>
              <a:cxn ang="0">
                <a:pos x="0" y="0"/>
              </a:cxn>
            </a:cxnLst>
            <a:rect l="0" t="0" r="r" b="b"/>
            <a:pathLst>
              <a:path w="101" h="170">
                <a:moveTo>
                  <a:pt x="101" y="168"/>
                </a:moveTo>
                <a:cubicBezTo>
                  <a:pt x="78" y="165"/>
                  <a:pt x="59" y="170"/>
                  <a:pt x="44" y="153"/>
                </a:cubicBezTo>
                <a:cubicBezTo>
                  <a:pt x="36" y="144"/>
                  <a:pt x="24" y="125"/>
                  <a:pt x="24" y="125"/>
                </a:cubicBezTo>
                <a:cubicBezTo>
                  <a:pt x="15" y="90"/>
                  <a:pt x="27" y="13"/>
                  <a:pt x="0" y="0"/>
                </a:cubicBezTo>
              </a:path>
            </a:pathLst>
          </a:custGeom>
          <a:noFill/>
          <a:ln w="9525" cmpd="sng">
            <a:solidFill>
              <a:srgbClr val="99CC00"/>
            </a:solidFill>
            <a:round/>
          </a:ln>
          <a:effectLst/>
        </p:spPr>
        <p:txBody>
          <a:bodyPr wrap="none" anchor="ctr"/>
          <a:lstStyle/>
          <a:p>
            <a:endParaRPr lang="zh-CN" altLang="en-US" sz="1715"/>
          </a:p>
        </p:txBody>
      </p:sp>
      <p:sp>
        <p:nvSpPr>
          <p:cNvPr id="47" name="Freeform 38"/>
          <p:cNvSpPr/>
          <p:nvPr/>
        </p:nvSpPr>
        <p:spPr bwMode="auto">
          <a:xfrm>
            <a:off x="928310" y="1826406"/>
            <a:ext cx="326571" cy="355297"/>
          </a:xfrm>
          <a:custGeom>
            <a:avLst/>
            <a:gdLst/>
            <a:ahLst/>
            <a:cxnLst>
              <a:cxn ang="0">
                <a:pos x="216" y="235"/>
              </a:cxn>
              <a:cxn ang="0">
                <a:pos x="115" y="182"/>
              </a:cxn>
              <a:cxn ang="0">
                <a:pos x="77" y="96"/>
              </a:cxn>
              <a:cxn ang="0">
                <a:pos x="53" y="57"/>
              </a:cxn>
              <a:cxn ang="0">
                <a:pos x="0" y="0"/>
              </a:cxn>
            </a:cxnLst>
            <a:rect l="0" t="0" r="r" b="b"/>
            <a:pathLst>
              <a:path w="216" h="235">
                <a:moveTo>
                  <a:pt x="216" y="235"/>
                </a:moveTo>
                <a:cubicBezTo>
                  <a:pt x="183" y="212"/>
                  <a:pt x="142" y="215"/>
                  <a:pt x="115" y="182"/>
                </a:cubicBezTo>
                <a:cubicBezTo>
                  <a:pt x="95" y="157"/>
                  <a:pt x="95" y="122"/>
                  <a:pt x="77" y="96"/>
                </a:cubicBezTo>
                <a:cubicBezTo>
                  <a:pt x="65" y="62"/>
                  <a:pt x="75" y="73"/>
                  <a:pt x="53" y="57"/>
                </a:cubicBezTo>
                <a:cubicBezTo>
                  <a:pt x="44" y="32"/>
                  <a:pt x="24" y="12"/>
                  <a:pt x="0" y="0"/>
                </a:cubicBezTo>
              </a:path>
            </a:pathLst>
          </a:custGeom>
          <a:noFill/>
          <a:ln w="6350" cmpd="sng">
            <a:solidFill>
              <a:srgbClr val="99CC00"/>
            </a:solidFill>
            <a:round/>
          </a:ln>
          <a:effectLst/>
        </p:spPr>
        <p:txBody>
          <a:bodyPr wrap="none" anchor="ctr"/>
          <a:lstStyle/>
          <a:p>
            <a:endParaRPr lang="zh-CN" altLang="en-US" sz="1715"/>
          </a:p>
        </p:txBody>
      </p:sp>
      <p:sp>
        <p:nvSpPr>
          <p:cNvPr id="48" name="Freeform 39"/>
          <p:cNvSpPr/>
          <p:nvPr/>
        </p:nvSpPr>
        <p:spPr bwMode="auto">
          <a:xfrm>
            <a:off x="842131" y="3110012"/>
            <a:ext cx="7706179" cy="2741084"/>
          </a:xfrm>
          <a:custGeom>
            <a:avLst/>
            <a:gdLst/>
            <a:ahLst/>
            <a:cxnLst>
              <a:cxn ang="0">
                <a:pos x="4857" y="44"/>
              </a:cxn>
              <a:cxn ang="0">
                <a:pos x="4742" y="20"/>
              </a:cxn>
              <a:cxn ang="0">
                <a:pos x="4512" y="178"/>
              </a:cxn>
              <a:cxn ang="0">
                <a:pos x="4444" y="269"/>
              </a:cxn>
              <a:cxn ang="0">
                <a:pos x="4315" y="456"/>
              </a:cxn>
              <a:cxn ang="0">
                <a:pos x="4185" y="615"/>
              </a:cxn>
              <a:cxn ang="0">
                <a:pos x="4108" y="692"/>
              </a:cxn>
              <a:cxn ang="0">
                <a:pos x="3926" y="759"/>
              </a:cxn>
              <a:cxn ang="0">
                <a:pos x="3840" y="653"/>
              </a:cxn>
              <a:cxn ang="0">
                <a:pos x="3696" y="538"/>
              </a:cxn>
              <a:cxn ang="0">
                <a:pos x="3600" y="576"/>
              </a:cxn>
              <a:cxn ang="0">
                <a:pos x="3556" y="716"/>
              </a:cxn>
              <a:cxn ang="0">
                <a:pos x="3408" y="807"/>
              </a:cxn>
              <a:cxn ang="0">
                <a:pos x="3321" y="855"/>
              </a:cxn>
              <a:cxn ang="0">
                <a:pos x="3177" y="730"/>
              </a:cxn>
              <a:cxn ang="0">
                <a:pos x="3091" y="653"/>
              </a:cxn>
              <a:cxn ang="0">
                <a:pos x="2860" y="500"/>
              </a:cxn>
              <a:cxn ang="0">
                <a:pos x="2726" y="432"/>
              </a:cxn>
              <a:cxn ang="0">
                <a:pos x="2284" y="500"/>
              </a:cxn>
              <a:cxn ang="0">
                <a:pos x="2164" y="672"/>
              </a:cxn>
              <a:cxn ang="0">
                <a:pos x="2035" y="788"/>
              </a:cxn>
              <a:cxn ang="0">
                <a:pos x="1804" y="884"/>
              </a:cxn>
              <a:cxn ang="0">
                <a:pos x="1737" y="951"/>
              </a:cxn>
              <a:cxn ang="0">
                <a:pos x="1579" y="1042"/>
              </a:cxn>
              <a:cxn ang="0">
                <a:pos x="1430" y="1044"/>
              </a:cxn>
              <a:cxn ang="0">
                <a:pos x="1228" y="1076"/>
              </a:cxn>
              <a:cxn ang="0">
                <a:pos x="1204" y="1157"/>
              </a:cxn>
              <a:cxn ang="0">
                <a:pos x="1106" y="1289"/>
              </a:cxn>
              <a:cxn ang="0">
                <a:pos x="988" y="1412"/>
              </a:cxn>
              <a:cxn ang="0">
                <a:pos x="984" y="1553"/>
              </a:cxn>
              <a:cxn ang="0">
                <a:pos x="842" y="1702"/>
              </a:cxn>
              <a:cxn ang="0">
                <a:pos x="746" y="1788"/>
              </a:cxn>
              <a:cxn ang="0">
                <a:pos x="700" y="1623"/>
              </a:cxn>
              <a:cxn ang="0">
                <a:pos x="501" y="1702"/>
              </a:cxn>
              <a:cxn ang="0">
                <a:pos x="364" y="1661"/>
              </a:cxn>
              <a:cxn ang="0">
                <a:pos x="417" y="1431"/>
              </a:cxn>
              <a:cxn ang="0">
                <a:pos x="259" y="1450"/>
              </a:cxn>
              <a:cxn ang="0">
                <a:pos x="144" y="1133"/>
              </a:cxn>
              <a:cxn ang="0">
                <a:pos x="163" y="816"/>
              </a:cxn>
              <a:cxn ang="0">
                <a:pos x="124" y="605"/>
              </a:cxn>
              <a:cxn ang="0">
                <a:pos x="163" y="442"/>
              </a:cxn>
              <a:cxn ang="0">
                <a:pos x="124" y="394"/>
              </a:cxn>
              <a:cxn ang="0">
                <a:pos x="96" y="308"/>
              </a:cxn>
              <a:cxn ang="0">
                <a:pos x="134" y="269"/>
              </a:cxn>
              <a:cxn ang="0">
                <a:pos x="105" y="96"/>
              </a:cxn>
              <a:cxn ang="0">
                <a:pos x="19" y="39"/>
              </a:cxn>
            </a:cxnLst>
            <a:rect l="0" t="0" r="r" b="b"/>
            <a:pathLst>
              <a:path w="5097" h="1813">
                <a:moveTo>
                  <a:pt x="5097" y="106"/>
                </a:moveTo>
                <a:cubicBezTo>
                  <a:pt x="5010" y="49"/>
                  <a:pt x="4970" y="51"/>
                  <a:pt x="4857" y="44"/>
                </a:cubicBezTo>
                <a:cubicBezTo>
                  <a:pt x="4838" y="38"/>
                  <a:pt x="4819" y="16"/>
                  <a:pt x="4800" y="10"/>
                </a:cubicBezTo>
                <a:cubicBezTo>
                  <a:pt x="4790" y="7"/>
                  <a:pt x="4742" y="20"/>
                  <a:pt x="4742" y="20"/>
                </a:cubicBezTo>
                <a:cubicBezTo>
                  <a:pt x="4707" y="26"/>
                  <a:pt x="4598" y="42"/>
                  <a:pt x="4560" y="68"/>
                </a:cubicBezTo>
                <a:cubicBezTo>
                  <a:pt x="4550" y="91"/>
                  <a:pt x="4526" y="149"/>
                  <a:pt x="4512" y="178"/>
                </a:cubicBezTo>
                <a:cubicBezTo>
                  <a:pt x="4478" y="284"/>
                  <a:pt x="4520" y="148"/>
                  <a:pt x="4473" y="240"/>
                </a:cubicBezTo>
                <a:cubicBezTo>
                  <a:pt x="4464" y="258"/>
                  <a:pt x="4451" y="250"/>
                  <a:pt x="4444" y="269"/>
                </a:cubicBezTo>
                <a:cubicBezTo>
                  <a:pt x="4437" y="290"/>
                  <a:pt x="4412" y="311"/>
                  <a:pt x="4396" y="327"/>
                </a:cubicBezTo>
                <a:cubicBezTo>
                  <a:pt x="4361" y="362"/>
                  <a:pt x="4351" y="421"/>
                  <a:pt x="4315" y="456"/>
                </a:cubicBezTo>
                <a:cubicBezTo>
                  <a:pt x="4301" y="500"/>
                  <a:pt x="4258" y="500"/>
                  <a:pt x="4233" y="538"/>
                </a:cubicBezTo>
                <a:cubicBezTo>
                  <a:pt x="4223" y="571"/>
                  <a:pt x="4204" y="586"/>
                  <a:pt x="4185" y="615"/>
                </a:cubicBezTo>
                <a:cubicBezTo>
                  <a:pt x="4162" y="690"/>
                  <a:pt x="4197" y="604"/>
                  <a:pt x="4147" y="653"/>
                </a:cubicBezTo>
                <a:cubicBezTo>
                  <a:pt x="4093" y="706"/>
                  <a:pt x="4187" y="665"/>
                  <a:pt x="4108" y="692"/>
                </a:cubicBezTo>
                <a:cubicBezTo>
                  <a:pt x="4081" y="732"/>
                  <a:pt x="4058" y="754"/>
                  <a:pt x="4012" y="768"/>
                </a:cubicBezTo>
                <a:cubicBezTo>
                  <a:pt x="3983" y="765"/>
                  <a:pt x="3953" y="768"/>
                  <a:pt x="3926" y="759"/>
                </a:cubicBezTo>
                <a:cubicBezTo>
                  <a:pt x="3888" y="746"/>
                  <a:pt x="3887" y="697"/>
                  <a:pt x="3868" y="672"/>
                </a:cubicBezTo>
                <a:cubicBezTo>
                  <a:pt x="3861" y="663"/>
                  <a:pt x="3849" y="659"/>
                  <a:pt x="3840" y="653"/>
                </a:cubicBezTo>
                <a:cubicBezTo>
                  <a:pt x="3827" y="615"/>
                  <a:pt x="3821" y="599"/>
                  <a:pt x="3782" y="586"/>
                </a:cubicBezTo>
                <a:cubicBezTo>
                  <a:pt x="3754" y="544"/>
                  <a:pt x="3744" y="551"/>
                  <a:pt x="3696" y="538"/>
                </a:cubicBezTo>
                <a:cubicBezTo>
                  <a:pt x="3667" y="541"/>
                  <a:pt x="3636" y="537"/>
                  <a:pt x="3609" y="548"/>
                </a:cubicBezTo>
                <a:cubicBezTo>
                  <a:pt x="3600" y="552"/>
                  <a:pt x="3605" y="568"/>
                  <a:pt x="3600" y="576"/>
                </a:cubicBezTo>
                <a:cubicBezTo>
                  <a:pt x="3591" y="591"/>
                  <a:pt x="3555" y="625"/>
                  <a:pt x="3542" y="634"/>
                </a:cubicBezTo>
                <a:cubicBezTo>
                  <a:pt x="3532" y="662"/>
                  <a:pt x="3569" y="690"/>
                  <a:pt x="3556" y="716"/>
                </a:cubicBezTo>
                <a:cubicBezTo>
                  <a:pt x="3552" y="723"/>
                  <a:pt x="3465" y="751"/>
                  <a:pt x="3456" y="759"/>
                </a:cubicBezTo>
                <a:cubicBezTo>
                  <a:pt x="3439" y="774"/>
                  <a:pt x="3424" y="791"/>
                  <a:pt x="3408" y="807"/>
                </a:cubicBezTo>
                <a:cubicBezTo>
                  <a:pt x="3401" y="813"/>
                  <a:pt x="3388" y="826"/>
                  <a:pt x="3388" y="826"/>
                </a:cubicBezTo>
                <a:cubicBezTo>
                  <a:pt x="3373" y="875"/>
                  <a:pt x="3366" y="885"/>
                  <a:pt x="3321" y="855"/>
                </a:cubicBezTo>
                <a:cubicBezTo>
                  <a:pt x="3295" y="815"/>
                  <a:pt x="3260" y="794"/>
                  <a:pt x="3216" y="778"/>
                </a:cubicBezTo>
                <a:cubicBezTo>
                  <a:pt x="3190" y="702"/>
                  <a:pt x="3229" y="795"/>
                  <a:pt x="3177" y="730"/>
                </a:cubicBezTo>
                <a:cubicBezTo>
                  <a:pt x="3171" y="722"/>
                  <a:pt x="3173" y="710"/>
                  <a:pt x="3168" y="701"/>
                </a:cubicBezTo>
                <a:cubicBezTo>
                  <a:pt x="3152" y="675"/>
                  <a:pt x="3118" y="662"/>
                  <a:pt x="3091" y="653"/>
                </a:cubicBezTo>
                <a:cubicBezTo>
                  <a:pt x="3035" y="597"/>
                  <a:pt x="3019" y="619"/>
                  <a:pt x="2947" y="634"/>
                </a:cubicBezTo>
                <a:cubicBezTo>
                  <a:pt x="2936" y="543"/>
                  <a:pt x="2945" y="526"/>
                  <a:pt x="2860" y="500"/>
                </a:cubicBezTo>
                <a:cubicBezTo>
                  <a:pt x="2840" y="479"/>
                  <a:pt x="2811" y="464"/>
                  <a:pt x="2784" y="452"/>
                </a:cubicBezTo>
                <a:cubicBezTo>
                  <a:pt x="2765" y="444"/>
                  <a:pt x="2726" y="432"/>
                  <a:pt x="2726" y="432"/>
                </a:cubicBezTo>
                <a:cubicBezTo>
                  <a:pt x="2606" y="441"/>
                  <a:pt x="2491" y="461"/>
                  <a:pt x="2371" y="471"/>
                </a:cubicBezTo>
                <a:cubicBezTo>
                  <a:pt x="2342" y="480"/>
                  <a:pt x="2284" y="500"/>
                  <a:pt x="2284" y="500"/>
                </a:cubicBezTo>
                <a:cubicBezTo>
                  <a:pt x="2261" y="534"/>
                  <a:pt x="2263" y="582"/>
                  <a:pt x="2227" y="605"/>
                </a:cubicBezTo>
                <a:cubicBezTo>
                  <a:pt x="2183" y="673"/>
                  <a:pt x="2212" y="640"/>
                  <a:pt x="2164" y="672"/>
                </a:cubicBezTo>
                <a:cubicBezTo>
                  <a:pt x="2142" y="739"/>
                  <a:pt x="2174" y="727"/>
                  <a:pt x="2126" y="744"/>
                </a:cubicBezTo>
                <a:cubicBezTo>
                  <a:pt x="2097" y="788"/>
                  <a:pt x="2068" y="753"/>
                  <a:pt x="2035" y="788"/>
                </a:cubicBezTo>
                <a:cubicBezTo>
                  <a:pt x="2020" y="831"/>
                  <a:pt x="2028" y="832"/>
                  <a:pt x="1982" y="816"/>
                </a:cubicBezTo>
                <a:cubicBezTo>
                  <a:pt x="1910" y="840"/>
                  <a:pt x="1863" y="864"/>
                  <a:pt x="1804" y="884"/>
                </a:cubicBezTo>
                <a:cubicBezTo>
                  <a:pt x="1748" y="966"/>
                  <a:pt x="1824" y="867"/>
                  <a:pt x="1756" y="922"/>
                </a:cubicBezTo>
                <a:cubicBezTo>
                  <a:pt x="1747" y="929"/>
                  <a:pt x="1746" y="943"/>
                  <a:pt x="1737" y="951"/>
                </a:cubicBezTo>
                <a:cubicBezTo>
                  <a:pt x="1688" y="994"/>
                  <a:pt x="1655" y="998"/>
                  <a:pt x="1593" y="1008"/>
                </a:cubicBezTo>
                <a:cubicBezTo>
                  <a:pt x="1571" y="1023"/>
                  <a:pt x="1592" y="1032"/>
                  <a:pt x="1579" y="1042"/>
                </a:cubicBezTo>
                <a:cubicBezTo>
                  <a:pt x="1566" y="1052"/>
                  <a:pt x="1539" y="1066"/>
                  <a:pt x="1514" y="1066"/>
                </a:cubicBezTo>
                <a:cubicBezTo>
                  <a:pt x="1503" y="1069"/>
                  <a:pt x="1439" y="1037"/>
                  <a:pt x="1430" y="1044"/>
                </a:cubicBezTo>
                <a:cubicBezTo>
                  <a:pt x="1422" y="1050"/>
                  <a:pt x="1382" y="1073"/>
                  <a:pt x="1372" y="1076"/>
                </a:cubicBezTo>
                <a:cubicBezTo>
                  <a:pt x="1369" y="1076"/>
                  <a:pt x="1257" y="1053"/>
                  <a:pt x="1228" y="1076"/>
                </a:cubicBezTo>
                <a:cubicBezTo>
                  <a:pt x="1220" y="1082"/>
                  <a:pt x="1225" y="1096"/>
                  <a:pt x="1219" y="1104"/>
                </a:cubicBezTo>
                <a:cubicBezTo>
                  <a:pt x="1198" y="1133"/>
                  <a:pt x="1231" y="1138"/>
                  <a:pt x="1204" y="1157"/>
                </a:cubicBezTo>
                <a:cubicBezTo>
                  <a:pt x="1180" y="1227"/>
                  <a:pt x="1142" y="1149"/>
                  <a:pt x="1106" y="1220"/>
                </a:cubicBezTo>
                <a:cubicBezTo>
                  <a:pt x="1097" y="1238"/>
                  <a:pt x="1116" y="1272"/>
                  <a:pt x="1106" y="1289"/>
                </a:cubicBezTo>
                <a:cubicBezTo>
                  <a:pt x="1092" y="1312"/>
                  <a:pt x="1079" y="1333"/>
                  <a:pt x="1058" y="1347"/>
                </a:cubicBezTo>
                <a:cubicBezTo>
                  <a:pt x="1032" y="1386"/>
                  <a:pt x="1026" y="1386"/>
                  <a:pt x="988" y="1412"/>
                </a:cubicBezTo>
                <a:cubicBezTo>
                  <a:pt x="974" y="1439"/>
                  <a:pt x="982" y="1465"/>
                  <a:pt x="981" y="1488"/>
                </a:cubicBezTo>
                <a:cubicBezTo>
                  <a:pt x="980" y="1511"/>
                  <a:pt x="996" y="1513"/>
                  <a:pt x="984" y="1553"/>
                </a:cubicBezTo>
                <a:cubicBezTo>
                  <a:pt x="959" y="1628"/>
                  <a:pt x="966" y="1709"/>
                  <a:pt x="907" y="1726"/>
                </a:cubicBezTo>
                <a:cubicBezTo>
                  <a:pt x="889" y="1744"/>
                  <a:pt x="864" y="1708"/>
                  <a:pt x="842" y="1702"/>
                </a:cubicBezTo>
                <a:cubicBezTo>
                  <a:pt x="821" y="1706"/>
                  <a:pt x="796" y="1738"/>
                  <a:pt x="780" y="1752"/>
                </a:cubicBezTo>
                <a:cubicBezTo>
                  <a:pt x="763" y="1763"/>
                  <a:pt x="756" y="1782"/>
                  <a:pt x="746" y="1788"/>
                </a:cubicBezTo>
                <a:cubicBezTo>
                  <a:pt x="736" y="1794"/>
                  <a:pt x="728" y="1813"/>
                  <a:pt x="720" y="1786"/>
                </a:cubicBezTo>
                <a:cubicBezTo>
                  <a:pt x="702" y="1734"/>
                  <a:pt x="733" y="1666"/>
                  <a:pt x="700" y="1623"/>
                </a:cubicBezTo>
                <a:cubicBezTo>
                  <a:pt x="682" y="1600"/>
                  <a:pt x="643" y="1629"/>
                  <a:pt x="614" y="1632"/>
                </a:cubicBezTo>
                <a:cubicBezTo>
                  <a:pt x="578" y="1670"/>
                  <a:pt x="547" y="1676"/>
                  <a:pt x="501" y="1702"/>
                </a:cubicBezTo>
                <a:cubicBezTo>
                  <a:pt x="476" y="1710"/>
                  <a:pt x="486" y="1719"/>
                  <a:pt x="463" y="1712"/>
                </a:cubicBezTo>
                <a:cubicBezTo>
                  <a:pt x="440" y="1705"/>
                  <a:pt x="379" y="1697"/>
                  <a:pt x="364" y="1661"/>
                </a:cubicBezTo>
                <a:cubicBezTo>
                  <a:pt x="348" y="1608"/>
                  <a:pt x="366" y="1552"/>
                  <a:pt x="372" y="1498"/>
                </a:cubicBezTo>
                <a:cubicBezTo>
                  <a:pt x="376" y="1456"/>
                  <a:pt x="407" y="1476"/>
                  <a:pt x="417" y="1431"/>
                </a:cubicBezTo>
                <a:cubicBezTo>
                  <a:pt x="427" y="1386"/>
                  <a:pt x="458" y="1226"/>
                  <a:pt x="432" y="1229"/>
                </a:cubicBezTo>
                <a:cubicBezTo>
                  <a:pt x="406" y="1232"/>
                  <a:pt x="297" y="1442"/>
                  <a:pt x="259" y="1450"/>
                </a:cubicBezTo>
                <a:cubicBezTo>
                  <a:pt x="205" y="1396"/>
                  <a:pt x="215" y="1363"/>
                  <a:pt x="201" y="1277"/>
                </a:cubicBezTo>
                <a:cubicBezTo>
                  <a:pt x="193" y="1230"/>
                  <a:pt x="170" y="1173"/>
                  <a:pt x="144" y="1133"/>
                </a:cubicBezTo>
                <a:cubicBezTo>
                  <a:pt x="132" y="1031"/>
                  <a:pt x="142" y="950"/>
                  <a:pt x="172" y="855"/>
                </a:cubicBezTo>
                <a:cubicBezTo>
                  <a:pt x="169" y="842"/>
                  <a:pt x="168" y="828"/>
                  <a:pt x="163" y="816"/>
                </a:cubicBezTo>
                <a:cubicBezTo>
                  <a:pt x="159" y="806"/>
                  <a:pt x="146" y="799"/>
                  <a:pt x="144" y="788"/>
                </a:cubicBezTo>
                <a:cubicBezTo>
                  <a:pt x="105" y="540"/>
                  <a:pt x="156" y="699"/>
                  <a:pt x="124" y="605"/>
                </a:cubicBezTo>
                <a:cubicBezTo>
                  <a:pt x="148" y="582"/>
                  <a:pt x="153" y="556"/>
                  <a:pt x="172" y="528"/>
                </a:cubicBezTo>
                <a:cubicBezTo>
                  <a:pt x="169" y="499"/>
                  <a:pt x="173" y="469"/>
                  <a:pt x="163" y="442"/>
                </a:cubicBezTo>
                <a:cubicBezTo>
                  <a:pt x="159" y="431"/>
                  <a:pt x="141" y="432"/>
                  <a:pt x="134" y="423"/>
                </a:cubicBezTo>
                <a:cubicBezTo>
                  <a:pt x="128" y="415"/>
                  <a:pt x="127" y="404"/>
                  <a:pt x="124" y="394"/>
                </a:cubicBezTo>
                <a:cubicBezTo>
                  <a:pt x="118" y="375"/>
                  <a:pt x="111" y="355"/>
                  <a:pt x="105" y="336"/>
                </a:cubicBezTo>
                <a:cubicBezTo>
                  <a:pt x="102" y="327"/>
                  <a:pt x="96" y="308"/>
                  <a:pt x="96" y="308"/>
                </a:cubicBezTo>
                <a:cubicBezTo>
                  <a:pt x="99" y="298"/>
                  <a:pt x="98" y="286"/>
                  <a:pt x="105" y="279"/>
                </a:cubicBezTo>
                <a:cubicBezTo>
                  <a:pt x="112" y="272"/>
                  <a:pt x="128" y="277"/>
                  <a:pt x="134" y="269"/>
                </a:cubicBezTo>
                <a:cubicBezTo>
                  <a:pt x="146" y="253"/>
                  <a:pt x="153" y="212"/>
                  <a:pt x="153" y="212"/>
                </a:cubicBezTo>
                <a:cubicBezTo>
                  <a:pt x="123" y="181"/>
                  <a:pt x="118" y="137"/>
                  <a:pt x="105" y="96"/>
                </a:cubicBezTo>
                <a:cubicBezTo>
                  <a:pt x="98" y="74"/>
                  <a:pt x="67" y="71"/>
                  <a:pt x="48" y="58"/>
                </a:cubicBezTo>
                <a:cubicBezTo>
                  <a:pt x="38" y="52"/>
                  <a:pt x="19" y="39"/>
                  <a:pt x="19" y="39"/>
                </a:cubicBezTo>
                <a:cubicBezTo>
                  <a:pt x="8" y="6"/>
                  <a:pt x="16" y="18"/>
                  <a:pt x="0" y="0"/>
                </a:cubicBezTo>
              </a:path>
            </a:pathLst>
          </a:custGeom>
          <a:noFill/>
          <a:ln w="38100" cmpd="sng">
            <a:solidFill>
              <a:srgbClr val="99CC00"/>
            </a:solidFill>
            <a:round/>
          </a:ln>
          <a:effectLst/>
        </p:spPr>
        <p:txBody>
          <a:bodyPr wrap="none" anchor="ctr"/>
          <a:lstStyle/>
          <a:p>
            <a:endParaRPr lang="zh-CN" altLang="en-US" sz="1715"/>
          </a:p>
        </p:txBody>
      </p:sp>
      <p:sp>
        <p:nvSpPr>
          <p:cNvPr id="49" name="AutoShape 40"/>
          <p:cNvSpPr>
            <a:spLocks noChangeArrowheads="1"/>
          </p:cNvSpPr>
          <p:nvPr/>
        </p:nvSpPr>
        <p:spPr bwMode="auto">
          <a:xfrm>
            <a:off x="6850440" y="5665131"/>
            <a:ext cx="217714" cy="217714"/>
          </a:xfrm>
          <a:prstGeom prst="star5">
            <a:avLst/>
          </a:prstGeom>
          <a:solidFill>
            <a:srgbClr val="FF0000"/>
          </a:solidFill>
          <a:ln w="9525">
            <a:solidFill>
              <a:schemeClr val="tx1"/>
            </a:solidFill>
            <a:miter lim="800000"/>
          </a:ln>
          <a:effectLst/>
        </p:spPr>
        <p:txBody>
          <a:bodyPr wrap="none" anchor="ctr"/>
          <a:lstStyle/>
          <a:p>
            <a:endParaRPr lang="zh-CN" altLang="en-US" sz="1715"/>
          </a:p>
        </p:txBody>
      </p:sp>
      <p:sp>
        <p:nvSpPr>
          <p:cNvPr id="52" name="AutoShape 41"/>
          <p:cNvSpPr>
            <a:spLocks noChangeArrowheads="1"/>
          </p:cNvSpPr>
          <p:nvPr/>
        </p:nvSpPr>
        <p:spPr bwMode="auto">
          <a:xfrm>
            <a:off x="3657298" y="5592560"/>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3" name="AutoShape 42"/>
          <p:cNvSpPr>
            <a:spLocks noChangeArrowheads="1"/>
          </p:cNvSpPr>
          <p:nvPr/>
        </p:nvSpPr>
        <p:spPr bwMode="auto">
          <a:xfrm>
            <a:off x="2205869" y="4141131"/>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4" name="AutoShape 43"/>
          <p:cNvSpPr>
            <a:spLocks noChangeArrowheads="1"/>
          </p:cNvSpPr>
          <p:nvPr/>
        </p:nvSpPr>
        <p:spPr bwMode="auto">
          <a:xfrm>
            <a:off x="2133298" y="4431417"/>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5" name="AutoShape 44"/>
          <p:cNvSpPr>
            <a:spLocks noChangeArrowheads="1"/>
          </p:cNvSpPr>
          <p:nvPr/>
        </p:nvSpPr>
        <p:spPr bwMode="auto">
          <a:xfrm>
            <a:off x="2496155" y="3052560"/>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56" name="AutoShape 45"/>
          <p:cNvSpPr>
            <a:spLocks noChangeArrowheads="1"/>
          </p:cNvSpPr>
          <p:nvPr/>
        </p:nvSpPr>
        <p:spPr bwMode="auto">
          <a:xfrm>
            <a:off x="3221869" y="1746274"/>
            <a:ext cx="72571" cy="72571"/>
          </a:xfrm>
          <a:prstGeom prst="octagon">
            <a:avLst>
              <a:gd name="adj" fmla="val 29287"/>
            </a:avLst>
          </a:prstGeom>
          <a:solidFill>
            <a:srgbClr val="FF0000"/>
          </a:solidFill>
          <a:ln w="9525">
            <a:solidFill>
              <a:srgbClr val="FF0000"/>
            </a:solidFill>
            <a:miter lim="800000"/>
          </a:ln>
          <a:effectLst/>
        </p:spPr>
        <p:txBody>
          <a:bodyPr wrap="none" anchor="ctr"/>
          <a:lstStyle/>
          <a:p>
            <a:pPr algn="ctr"/>
            <a:endParaRPr lang="zh-CN" altLang="zh-CN" sz="1715" b="0">
              <a:solidFill>
                <a:srgbClr val="FF0000"/>
              </a:solidFill>
              <a:effectLst/>
              <a:ea typeface="宋体" panose="02010600030101010101" pitchFamily="2" charset="-122"/>
            </a:endParaRPr>
          </a:p>
        </p:txBody>
      </p:sp>
      <p:sp>
        <p:nvSpPr>
          <p:cNvPr id="57" name="AutoShape 46"/>
          <p:cNvSpPr>
            <a:spLocks noChangeArrowheads="1"/>
          </p:cNvSpPr>
          <p:nvPr/>
        </p:nvSpPr>
        <p:spPr bwMode="auto">
          <a:xfrm>
            <a:off x="4237869" y="1238274"/>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62" name="Freeform 47"/>
          <p:cNvSpPr/>
          <p:nvPr/>
        </p:nvSpPr>
        <p:spPr bwMode="auto">
          <a:xfrm>
            <a:off x="3004155" y="4576560"/>
            <a:ext cx="456595" cy="710595"/>
          </a:xfrm>
          <a:custGeom>
            <a:avLst/>
            <a:gdLst/>
            <a:ahLst/>
            <a:cxnLst>
              <a:cxn ang="0">
                <a:pos x="268" y="0"/>
              </a:cxn>
              <a:cxn ang="0">
                <a:pos x="220" y="76"/>
              </a:cxn>
              <a:cxn ang="0">
                <a:pos x="283" y="216"/>
              </a:cxn>
              <a:cxn ang="0">
                <a:pos x="302" y="259"/>
              </a:cxn>
              <a:cxn ang="0">
                <a:pos x="273" y="345"/>
              </a:cxn>
              <a:cxn ang="0">
                <a:pos x="235" y="374"/>
              </a:cxn>
              <a:cxn ang="0">
                <a:pos x="206" y="364"/>
              </a:cxn>
              <a:cxn ang="0">
                <a:pos x="192" y="360"/>
              </a:cxn>
              <a:cxn ang="0">
                <a:pos x="163" y="350"/>
              </a:cxn>
              <a:cxn ang="0">
                <a:pos x="105" y="369"/>
              </a:cxn>
              <a:cxn ang="0">
                <a:pos x="67" y="398"/>
              </a:cxn>
              <a:cxn ang="0">
                <a:pos x="43" y="441"/>
              </a:cxn>
              <a:cxn ang="0">
                <a:pos x="14" y="460"/>
              </a:cxn>
              <a:cxn ang="0">
                <a:pos x="0" y="470"/>
              </a:cxn>
            </a:cxnLst>
            <a:rect l="0" t="0" r="r" b="b"/>
            <a:pathLst>
              <a:path w="302" h="470">
                <a:moveTo>
                  <a:pt x="268" y="0"/>
                </a:moveTo>
                <a:cubicBezTo>
                  <a:pt x="252" y="12"/>
                  <a:pt x="231" y="60"/>
                  <a:pt x="220" y="76"/>
                </a:cubicBezTo>
                <a:cubicBezTo>
                  <a:pt x="203" y="139"/>
                  <a:pt x="234" y="183"/>
                  <a:pt x="283" y="216"/>
                </a:cubicBezTo>
                <a:cubicBezTo>
                  <a:pt x="288" y="231"/>
                  <a:pt x="297" y="244"/>
                  <a:pt x="302" y="259"/>
                </a:cubicBezTo>
                <a:cubicBezTo>
                  <a:pt x="299" y="288"/>
                  <a:pt x="300" y="329"/>
                  <a:pt x="273" y="345"/>
                </a:cubicBezTo>
                <a:cubicBezTo>
                  <a:pt x="262" y="364"/>
                  <a:pt x="252" y="362"/>
                  <a:pt x="235" y="374"/>
                </a:cubicBezTo>
                <a:cubicBezTo>
                  <a:pt x="225" y="371"/>
                  <a:pt x="216" y="367"/>
                  <a:pt x="206" y="364"/>
                </a:cubicBezTo>
                <a:cubicBezTo>
                  <a:pt x="201" y="363"/>
                  <a:pt x="197" y="362"/>
                  <a:pt x="192" y="360"/>
                </a:cubicBezTo>
                <a:cubicBezTo>
                  <a:pt x="182" y="357"/>
                  <a:pt x="163" y="350"/>
                  <a:pt x="163" y="350"/>
                </a:cubicBezTo>
                <a:cubicBezTo>
                  <a:pt x="139" y="354"/>
                  <a:pt x="125" y="356"/>
                  <a:pt x="105" y="369"/>
                </a:cubicBezTo>
                <a:cubicBezTo>
                  <a:pt x="89" y="379"/>
                  <a:pt x="85" y="392"/>
                  <a:pt x="67" y="398"/>
                </a:cubicBezTo>
                <a:cubicBezTo>
                  <a:pt x="58" y="423"/>
                  <a:pt x="65" y="408"/>
                  <a:pt x="43" y="441"/>
                </a:cubicBezTo>
                <a:cubicBezTo>
                  <a:pt x="37" y="451"/>
                  <a:pt x="24" y="454"/>
                  <a:pt x="14" y="460"/>
                </a:cubicBezTo>
                <a:cubicBezTo>
                  <a:pt x="9" y="463"/>
                  <a:pt x="0" y="470"/>
                  <a:pt x="0" y="470"/>
                </a:cubicBezTo>
              </a:path>
            </a:pathLst>
          </a:custGeom>
          <a:noFill/>
          <a:ln w="28575" cmpd="sng">
            <a:solidFill>
              <a:srgbClr val="99CC00"/>
            </a:solidFill>
            <a:round/>
          </a:ln>
          <a:effectLst/>
        </p:spPr>
        <p:txBody>
          <a:bodyPr wrap="none" anchor="ctr"/>
          <a:lstStyle/>
          <a:p>
            <a:endParaRPr lang="zh-CN" altLang="en-US" sz="1715"/>
          </a:p>
        </p:txBody>
      </p:sp>
      <p:sp>
        <p:nvSpPr>
          <p:cNvPr id="67" name="Freeform 48"/>
          <p:cNvSpPr/>
          <p:nvPr/>
        </p:nvSpPr>
        <p:spPr bwMode="auto">
          <a:xfrm>
            <a:off x="5907012" y="5955417"/>
            <a:ext cx="72571" cy="435429"/>
          </a:xfrm>
          <a:custGeom>
            <a:avLst/>
            <a:gdLst/>
            <a:ahLst/>
            <a:cxnLst>
              <a:cxn ang="0">
                <a:pos x="48" y="0"/>
              </a:cxn>
              <a:cxn ang="0">
                <a:pos x="38" y="144"/>
              </a:cxn>
              <a:cxn ang="0">
                <a:pos x="0" y="288"/>
              </a:cxn>
            </a:cxnLst>
            <a:rect l="0" t="0" r="r" b="b"/>
            <a:pathLst>
              <a:path w="48" h="288">
                <a:moveTo>
                  <a:pt x="48" y="0"/>
                </a:moveTo>
                <a:lnTo>
                  <a:pt x="38" y="144"/>
                </a:lnTo>
                <a:lnTo>
                  <a:pt x="0"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4" name="Freeform 49"/>
          <p:cNvSpPr/>
          <p:nvPr/>
        </p:nvSpPr>
        <p:spPr bwMode="auto">
          <a:xfrm>
            <a:off x="6269869" y="5955417"/>
            <a:ext cx="72571" cy="435429"/>
          </a:xfrm>
          <a:custGeom>
            <a:avLst/>
            <a:gdLst/>
            <a:ahLst/>
            <a:cxnLst>
              <a:cxn ang="0">
                <a:pos x="48" y="0"/>
              </a:cxn>
              <a:cxn ang="0">
                <a:pos x="43" y="168"/>
              </a:cxn>
              <a:cxn ang="0">
                <a:pos x="0" y="288"/>
              </a:cxn>
            </a:cxnLst>
            <a:rect l="0" t="0" r="r" b="b"/>
            <a:pathLst>
              <a:path w="48" h="288">
                <a:moveTo>
                  <a:pt x="48" y="0"/>
                </a:moveTo>
                <a:lnTo>
                  <a:pt x="43" y="168"/>
                </a:lnTo>
                <a:lnTo>
                  <a:pt x="0"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5" name="Freeform 50"/>
          <p:cNvSpPr/>
          <p:nvPr/>
        </p:nvSpPr>
        <p:spPr bwMode="auto">
          <a:xfrm>
            <a:off x="6632726" y="5882846"/>
            <a:ext cx="28727" cy="435429"/>
          </a:xfrm>
          <a:custGeom>
            <a:avLst/>
            <a:gdLst/>
            <a:ahLst/>
            <a:cxnLst>
              <a:cxn ang="0">
                <a:pos x="0" y="0"/>
              </a:cxn>
              <a:cxn ang="0">
                <a:pos x="19" y="101"/>
              </a:cxn>
              <a:cxn ang="0">
                <a:pos x="19" y="187"/>
              </a:cxn>
              <a:cxn ang="0">
                <a:pos x="1" y="288"/>
              </a:cxn>
            </a:cxnLst>
            <a:rect l="0" t="0" r="r" b="b"/>
            <a:pathLst>
              <a:path w="19" h="288">
                <a:moveTo>
                  <a:pt x="0" y="0"/>
                </a:moveTo>
                <a:lnTo>
                  <a:pt x="19" y="101"/>
                </a:lnTo>
                <a:lnTo>
                  <a:pt x="19" y="187"/>
                </a:lnTo>
                <a:lnTo>
                  <a:pt x="1" y="288"/>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6" name="Freeform 51"/>
          <p:cNvSpPr/>
          <p:nvPr/>
        </p:nvSpPr>
        <p:spPr bwMode="auto">
          <a:xfrm>
            <a:off x="5108726" y="5737703"/>
            <a:ext cx="217714" cy="508000"/>
          </a:xfrm>
          <a:custGeom>
            <a:avLst/>
            <a:gdLst/>
            <a:ahLst/>
            <a:cxnLst>
              <a:cxn ang="0">
                <a:pos x="144" y="0"/>
              </a:cxn>
              <a:cxn ang="0">
                <a:pos x="101" y="125"/>
              </a:cxn>
              <a:cxn ang="0">
                <a:pos x="48" y="240"/>
              </a:cxn>
              <a:cxn ang="0">
                <a:pos x="0" y="336"/>
              </a:cxn>
            </a:cxnLst>
            <a:rect l="0" t="0" r="r" b="b"/>
            <a:pathLst>
              <a:path w="144" h="336">
                <a:moveTo>
                  <a:pt x="144" y="0"/>
                </a:moveTo>
                <a:lnTo>
                  <a:pt x="101" y="125"/>
                </a:lnTo>
                <a:lnTo>
                  <a:pt x="48" y="240"/>
                </a:lnTo>
                <a:lnTo>
                  <a:pt x="0" y="336"/>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77" name="Line 52"/>
          <p:cNvSpPr>
            <a:spLocks noChangeShapeType="1"/>
          </p:cNvSpPr>
          <p:nvPr/>
        </p:nvSpPr>
        <p:spPr bwMode="auto">
          <a:xfrm rot="17077253">
            <a:off x="5327197" y="5809519"/>
            <a:ext cx="1511" cy="72571"/>
          </a:xfrm>
          <a:prstGeom prst="line">
            <a:avLst/>
          </a:prstGeom>
          <a:noFill/>
          <a:ln w="38100">
            <a:solidFill>
              <a:schemeClr val="tx1"/>
            </a:solidFill>
            <a:round/>
          </a:ln>
          <a:effectLst/>
        </p:spPr>
        <p:txBody>
          <a:bodyPr wrap="none" anchor="ctr"/>
          <a:lstStyle/>
          <a:p>
            <a:endParaRPr lang="zh-CN" altLang="en-US" sz="1715"/>
          </a:p>
        </p:txBody>
      </p:sp>
      <p:sp>
        <p:nvSpPr>
          <p:cNvPr id="78" name="Line 53"/>
          <p:cNvSpPr>
            <a:spLocks noChangeShapeType="1"/>
          </p:cNvSpPr>
          <p:nvPr/>
        </p:nvSpPr>
        <p:spPr bwMode="auto">
          <a:xfrm>
            <a:off x="5253869" y="5955417"/>
            <a:ext cx="72571" cy="0"/>
          </a:xfrm>
          <a:prstGeom prst="line">
            <a:avLst/>
          </a:prstGeom>
          <a:noFill/>
          <a:ln w="38100">
            <a:solidFill>
              <a:schemeClr val="tx1"/>
            </a:solidFill>
            <a:round/>
          </a:ln>
          <a:effectLst/>
        </p:spPr>
        <p:txBody>
          <a:bodyPr wrap="none" anchor="ctr"/>
          <a:lstStyle/>
          <a:p>
            <a:endParaRPr lang="zh-CN" altLang="en-US" sz="1715"/>
          </a:p>
        </p:txBody>
      </p:sp>
      <p:sp>
        <p:nvSpPr>
          <p:cNvPr id="79" name="Line 54"/>
          <p:cNvSpPr>
            <a:spLocks noChangeShapeType="1"/>
          </p:cNvSpPr>
          <p:nvPr/>
        </p:nvSpPr>
        <p:spPr bwMode="auto">
          <a:xfrm>
            <a:off x="5181298" y="6100560"/>
            <a:ext cx="0" cy="0"/>
          </a:xfrm>
          <a:prstGeom prst="line">
            <a:avLst/>
          </a:prstGeom>
          <a:noFill/>
          <a:ln w="38100">
            <a:solidFill>
              <a:schemeClr val="tx1"/>
            </a:solidFill>
            <a:round/>
          </a:ln>
          <a:effectLst/>
        </p:spPr>
        <p:txBody>
          <a:bodyPr wrap="none" anchor="ctr"/>
          <a:lstStyle/>
          <a:p>
            <a:endParaRPr lang="zh-CN" altLang="en-US" sz="1715"/>
          </a:p>
        </p:txBody>
      </p:sp>
      <p:sp>
        <p:nvSpPr>
          <p:cNvPr id="80" name="Line 55"/>
          <p:cNvSpPr>
            <a:spLocks noChangeShapeType="1"/>
          </p:cNvSpPr>
          <p:nvPr/>
        </p:nvSpPr>
        <p:spPr bwMode="auto">
          <a:xfrm rot="735886">
            <a:off x="5181298" y="6100560"/>
            <a:ext cx="72571" cy="1512"/>
          </a:xfrm>
          <a:prstGeom prst="line">
            <a:avLst/>
          </a:prstGeom>
          <a:noFill/>
          <a:ln w="38100">
            <a:solidFill>
              <a:schemeClr val="tx1"/>
            </a:solidFill>
            <a:round/>
          </a:ln>
          <a:effectLst/>
        </p:spPr>
        <p:txBody>
          <a:bodyPr wrap="none" anchor="ctr"/>
          <a:lstStyle/>
          <a:p>
            <a:endParaRPr lang="zh-CN" altLang="en-US" sz="1715"/>
          </a:p>
        </p:txBody>
      </p:sp>
      <p:sp>
        <p:nvSpPr>
          <p:cNvPr id="81" name="Line 56"/>
          <p:cNvSpPr>
            <a:spLocks noChangeShapeType="1"/>
          </p:cNvSpPr>
          <p:nvPr/>
        </p:nvSpPr>
        <p:spPr bwMode="auto">
          <a:xfrm>
            <a:off x="5108726" y="6173131"/>
            <a:ext cx="72571" cy="0"/>
          </a:xfrm>
          <a:prstGeom prst="line">
            <a:avLst/>
          </a:prstGeom>
          <a:noFill/>
          <a:ln w="9525">
            <a:solidFill>
              <a:schemeClr val="tx1"/>
            </a:solidFill>
            <a:round/>
          </a:ln>
          <a:effectLst/>
        </p:spPr>
        <p:txBody>
          <a:bodyPr wrap="none" anchor="ctr"/>
          <a:lstStyle/>
          <a:p>
            <a:endParaRPr lang="zh-CN" altLang="en-US" sz="1715"/>
          </a:p>
        </p:txBody>
      </p:sp>
      <p:sp>
        <p:nvSpPr>
          <p:cNvPr id="82" name="Freeform 57"/>
          <p:cNvSpPr/>
          <p:nvPr/>
        </p:nvSpPr>
        <p:spPr bwMode="auto">
          <a:xfrm>
            <a:off x="5129893" y="6173131"/>
            <a:ext cx="95250" cy="15119"/>
          </a:xfrm>
          <a:custGeom>
            <a:avLst/>
            <a:gdLst/>
            <a:ahLst/>
            <a:cxnLst>
              <a:cxn ang="0">
                <a:pos x="0" y="0"/>
              </a:cxn>
              <a:cxn ang="0">
                <a:pos x="63" y="10"/>
              </a:cxn>
            </a:cxnLst>
            <a:rect l="0" t="0" r="r" b="b"/>
            <a:pathLst>
              <a:path w="63" h="10">
                <a:moveTo>
                  <a:pt x="0" y="0"/>
                </a:moveTo>
                <a:lnTo>
                  <a:pt x="63" y="1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3" name="Line 58"/>
          <p:cNvSpPr>
            <a:spLocks noChangeShapeType="1"/>
          </p:cNvSpPr>
          <p:nvPr/>
        </p:nvSpPr>
        <p:spPr bwMode="auto">
          <a:xfrm>
            <a:off x="5979583" y="6027989"/>
            <a:ext cx="72571" cy="0"/>
          </a:xfrm>
          <a:prstGeom prst="line">
            <a:avLst/>
          </a:prstGeom>
          <a:noFill/>
          <a:ln w="38100">
            <a:solidFill>
              <a:schemeClr val="tx1"/>
            </a:solidFill>
            <a:round/>
          </a:ln>
          <a:effectLst/>
        </p:spPr>
        <p:txBody>
          <a:bodyPr wrap="none" anchor="ctr"/>
          <a:lstStyle/>
          <a:p>
            <a:endParaRPr lang="zh-CN" altLang="en-US" sz="1715"/>
          </a:p>
        </p:txBody>
      </p:sp>
      <p:sp>
        <p:nvSpPr>
          <p:cNvPr id="84" name="Line 59"/>
          <p:cNvSpPr>
            <a:spLocks noChangeShapeType="1"/>
          </p:cNvSpPr>
          <p:nvPr/>
        </p:nvSpPr>
        <p:spPr bwMode="auto">
          <a:xfrm>
            <a:off x="5979583" y="6173131"/>
            <a:ext cx="72571" cy="0"/>
          </a:xfrm>
          <a:prstGeom prst="line">
            <a:avLst/>
          </a:prstGeom>
          <a:noFill/>
          <a:ln w="38100">
            <a:solidFill>
              <a:schemeClr val="tx1"/>
            </a:solidFill>
            <a:round/>
          </a:ln>
          <a:effectLst/>
        </p:spPr>
        <p:txBody>
          <a:bodyPr wrap="none" anchor="ctr"/>
          <a:lstStyle/>
          <a:p>
            <a:endParaRPr lang="zh-CN" altLang="en-US" sz="1715"/>
          </a:p>
        </p:txBody>
      </p:sp>
      <p:sp>
        <p:nvSpPr>
          <p:cNvPr id="85" name="Freeform 60"/>
          <p:cNvSpPr/>
          <p:nvPr/>
        </p:nvSpPr>
        <p:spPr bwMode="auto">
          <a:xfrm>
            <a:off x="5964464" y="6238144"/>
            <a:ext cx="87690" cy="9071"/>
          </a:xfrm>
          <a:custGeom>
            <a:avLst/>
            <a:gdLst/>
            <a:ahLst/>
            <a:cxnLst>
              <a:cxn ang="0">
                <a:pos x="0" y="0"/>
              </a:cxn>
              <a:cxn ang="0">
                <a:pos x="58" y="6"/>
              </a:cxn>
            </a:cxnLst>
            <a:rect l="0" t="0" r="r" b="b"/>
            <a:pathLst>
              <a:path w="58" h="6">
                <a:moveTo>
                  <a:pt x="0" y="0"/>
                </a:moveTo>
                <a:lnTo>
                  <a:pt x="58" y="6"/>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6" name="Freeform 61"/>
          <p:cNvSpPr/>
          <p:nvPr/>
        </p:nvSpPr>
        <p:spPr bwMode="auto">
          <a:xfrm>
            <a:off x="5907012" y="6318274"/>
            <a:ext cx="123976" cy="7560"/>
          </a:xfrm>
          <a:custGeom>
            <a:avLst/>
            <a:gdLst/>
            <a:ahLst/>
            <a:cxnLst>
              <a:cxn ang="0">
                <a:pos x="0" y="0"/>
              </a:cxn>
              <a:cxn ang="0">
                <a:pos x="82" y="5"/>
              </a:cxn>
            </a:cxnLst>
            <a:rect l="0" t="0" r="r" b="b"/>
            <a:pathLst>
              <a:path w="82" h="5">
                <a:moveTo>
                  <a:pt x="0" y="0"/>
                </a:moveTo>
                <a:lnTo>
                  <a:pt x="82" y="5"/>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7" name="Line 62"/>
          <p:cNvSpPr>
            <a:spLocks noChangeShapeType="1"/>
          </p:cNvSpPr>
          <p:nvPr/>
        </p:nvSpPr>
        <p:spPr bwMode="auto">
          <a:xfrm>
            <a:off x="6342440" y="6173131"/>
            <a:ext cx="72571" cy="0"/>
          </a:xfrm>
          <a:prstGeom prst="line">
            <a:avLst/>
          </a:prstGeom>
          <a:noFill/>
          <a:ln w="38100">
            <a:solidFill>
              <a:schemeClr val="tx1"/>
            </a:solidFill>
            <a:round/>
          </a:ln>
          <a:effectLst/>
        </p:spPr>
        <p:txBody>
          <a:bodyPr wrap="none" anchor="ctr"/>
          <a:lstStyle/>
          <a:p>
            <a:endParaRPr lang="zh-CN" altLang="en-US" sz="1715"/>
          </a:p>
        </p:txBody>
      </p:sp>
      <p:sp>
        <p:nvSpPr>
          <p:cNvPr id="88" name="Freeform 63"/>
          <p:cNvSpPr/>
          <p:nvPr/>
        </p:nvSpPr>
        <p:spPr bwMode="auto">
          <a:xfrm>
            <a:off x="6342440" y="6245703"/>
            <a:ext cx="65012" cy="1512"/>
          </a:xfrm>
          <a:custGeom>
            <a:avLst/>
            <a:gdLst/>
            <a:ahLst/>
            <a:cxnLst>
              <a:cxn ang="0">
                <a:pos x="43" y="0"/>
              </a:cxn>
              <a:cxn ang="0">
                <a:pos x="0" y="0"/>
              </a:cxn>
            </a:cxnLst>
            <a:rect l="0" t="0" r="r" b="b"/>
            <a:pathLst>
              <a:path w="43" h="1">
                <a:moveTo>
                  <a:pt x="43" y="0"/>
                </a:moveTo>
                <a:lnTo>
                  <a:pt x="0" y="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89" name="Freeform 64"/>
          <p:cNvSpPr/>
          <p:nvPr/>
        </p:nvSpPr>
        <p:spPr bwMode="auto">
          <a:xfrm>
            <a:off x="6306155" y="6318274"/>
            <a:ext cx="72571" cy="15119"/>
          </a:xfrm>
          <a:custGeom>
            <a:avLst/>
            <a:gdLst/>
            <a:ahLst/>
            <a:cxnLst>
              <a:cxn ang="0">
                <a:pos x="0" y="10"/>
              </a:cxn>
              <a:cxn ang="0">
                <a:pos x="48" y="0"/>
              </a:cxn>
            </a:cxnLst>
            <a:rect l="0" t="0" r="r" b="b"/>
            <a:pathLst>
              <a:path w="48" h="10">
                <a:moveTo>
                  <a:pt x="0" y="10"/>
                </a:moveTo>
                <a:lnTo>
                  <a:pt x="48" y="0"/>
                </a:lnTo>
              </a:path>
            </a:pathLst>
          </a:custGeom>
          <a:noFill/>
          <a:ln w="38100" cmpd="sng">
            <a:solidFill>
              <a:schemeClr val="tx1"/>
            </a:solidFill>
            <a:round/>
            <a:headEnd type="none" w="med" len="med"/>
            <a:tailEnd type="none" w="med" len="med"/>
          </a:ln>
          <a:effectLst/>
        </p:spPr>
        <p:txBody>
          <a:bodyPr wrap="none" anchor="ctr"/>
          <a:lstStyle/>
          <a:p>
            <a:endParaRPr lang="zh-CN" altLang="en-US" sz="1715"/>
          </a:p>
        </p:txBody>
      </p:sp>
      <p:sp>
        <p:nvSpPr>
          <p:cNvPr id="90" name="Freeform 65"/>
          <p:cNvSpPr/>
          <p:nvPr/>
        </p:nvSpPr>
        <p:spPr bwMode="auto">
          <a:xfrm>
            <a:off x="6342440" y="6027989"/>
            <a:ext cx="72571" cy="1512"/>
          </a:xfrm>
          <a:custGeom>
            <a:avLst/>
            <a:gdLst/>
            <a:ahLst/>
            <a:cxnLst>
              <a:cxn ang="0">
                <a:pos x="0" y="0"/>
              </a:cxn>
              <a:cxn ang="0">
                <a:pos x="48" y="1"/>
              </a:cxn>
            </a:cxnLst>
            <a:rect l="0" t="0" r="r" b="b"/>
            <a:pathLst>
              <a:path w="48" h="1">
                <a:moveTo>
                  <a:pt x="0" y="0"/>
                </a:moveTo>
                <a:lnTo>
                  <a:pt x="48" y="1"/>
                </a:lnTo>
              </a:path>
            </a:pathLst>
          </a:custGeom>
          <a:noFill/>
          <a:ln w="38100">
            <a:solidFill>
              <a:schemeClr val="tx1"/>
            </a:solidFill>
            <a:round/>
          </a:ln>
          <a:effectLst/>
        </p:spPr>
        <p:txBody>
          <a:bodyPr wrap="none" anchor="ctr"/>
          <a:lstStyle/>
          <a:p>
            <a:endParaRPr lang="zh-CN" altLang="en-US" sz="1715"/>
          </a:p>
        </p:txBody>
      </p:sp>
      <p:sp>
        <p:nvSpPr>
          <p:cNvPr id="91" name="Line 66"/>
          <p:cNvSpPr>
            <a:spLocks noChangeShapeType="1"/>
          </p:cNvSpPr>
          <p:nvPr/>
        </p:nvSpPr>
        <p:spPr bwMode="auto">
          <a:xfrm>
            <a:off x="6632726" y="6245703"/>
            <a:ext cx="72571" cy="0"/>
          </a:xfrm>
          <a:prstGeom prst="line">
            <a:avLst/>
          </a:prstGeom>
          <a:noFill/>
          <a:ln w="38100">
            <a:solidFill>
              <a:schemeClr val="tx1"/>
            </a:solidFill>
            <a:round/>
          </a:ln>
          <a:effectLst/>
        </p:spPr>
        <p:txBody>
          <a:bodyPr wrap="none" anchor="ctr"/>
          <a:lstStyle/>
          <a:p>
            <a:endParaRPr lang="zh-CN" altLang="en-US" sz="1715"/>
          </a:p>
        </p:txBody>
      </p:sp>
      <p:sp>
        <p:nvSpPr>
          <p:cNvPr id="92" name="Line 67"/>
          <p:cNvSpPr>
            <a:spLocks noChangeShapeType="1"/>
          </p:cNvSpPr>
          <p:nvPr/>
        </p:nvSpPr>
        <p:spPr bwMode="auto">
          <a:xfrm>
            <a:off x="6632726" y="6318274"/>
            <a:ext cx="72571" cy="0"/>
          </a:xfrm>
          <a:prstGeom prst="line">
            <a:avLst/>
          </a:prstGeom>
          <a:noFill/>
          <a:ln w="38100">
            <a:solidFill>
              <a:schemeClr val="tx1"/>
            </a:solidFill>
            <a:round/>
          </a:ln>
          <a:effectLst/>
        </p:spPr>
        <p:txBody>
          <a:bodyPr wrap="none" anchor="ctr"/>
          <a:lstStyle/>
          <a:p>
            <a:endParaRPr lang="zh-CN" altLang="en-US" sz="1715"/>
          </a:p>
        </p:txBody>
      </p:sp>
      <p:sp>
        <p:nvSpPr>
          <p:cNvPr id="93" name="Line 68"/>
          <p:cNvSpPr>
            <a:spLocks noChangeShapeType="1"/>
          </p:cNvSpPr>
          <p:nvPr/>
        </p:nvSpPr>
        <p:spPr bwMode="auto">
          <a:xfrm>
            <a:off x="6632726" y="5955417"/>
            <a:ext cx="72571" cy="0"/>
          </a:xfrm>
          <a:prstGeom prst="line">
            <a:avLst/>
          </a:prstGeom>
          <a:noFill/>
          <a:ln w="38100">
            <a:solidFill>
              <a:schemeClr val="tx1"/>
            </a:solidFill>
            <a:round/>
          </a:ln>
          <a:effectLst/>
        </p:spPr>
        <p:txBody>
          <a:bodyPr wrap="none" anchor="ctr"/>
          <a:lstStyle/>
          <a:p>
            <a:endParaRPr lang="zh-CN" altLang="en-US" sz="1715"/>
          </a:p>
        </p:txBody>
      </p:sp>
      <p:sp>
        <p:nvSpPr>
          <p:cNvPr id="94" name="Freeform 69"/>
          <p:cNvSpPr/>
          <p:nvPr/>
        </p:nvSpPr>
        <p:spPr bwMode="auto">
          <a:xfrm>
            <a:off x="2859012" y="4286274"/>
            <a:ext cx="1460500" cy="1451429"/>
          </a:xfrm>
          <a:custGeom>
            <a:avLst/>
            <a:gdLst/>
            <a:ahLst/>
            <a:cxnLst>
              <a:cxn ang="0">
                <a:pos x="715" y="0"/>
              </a:cxn>
              <a:cxn ang="0">
                <a:pos x="769" y="101"/>
              </a:cxn>
              <a:cxn ang="0">
                <a:pos x="812" y="159"/>
              </a:cxn>
              <a:cxn ang="0">
                <a:pos x="822" y="192"/>
              </a:cxn>
              <a:cxn ang="0">
                <a:pos x="851" y="202"/>
              </a:cxn>
              <a:cxn ang="0">
                <a:pos x="865" y="207"/>
              </a:cxn>
              <a:cxn ang="0">
                <a:pos x="913" y="211"/>
              </a:cxn>
              <a:cxn ang="0">
                <a:pos x="947" y="269"/>
              </a:cxn>
              <a:cxn ang="0">
                <a:pos x="966" y="331"/>
              </a:cxn>
              <a:cxn ang="0">
                <a:pos x="947" y="437"/>
              </a:cxn>
              <a:cxn ang="0">
                <a:pos x="937" y="466"/>
              </a:cxn>
              <a:cxn ang="0">
                <a:pos x="932" y="480"/>
              </a:cxn>
              <a:cxn ang="0">
                <a:pos x="865" y="619"/>
              </a:cxn>
              <a:cxn ang="0">
                <a:pos x="827" y="653"/>
              </a:cxn>
              <a:cxn ang="0">
                <a:pos x="798" y="667"/>
              </a:cxn>
              <a:cxn ang="0">
                <a:pos x="764" y="687"/>
              </a:cxn>
              <a:cxn ang="0">
                <a:pos x="654" y="701"/>
              </a:cxn>
              <a:cxn ang="0">
                <a:pos x="592" y="711"/>
              </a:cxn>
              <a:cxn ang="0">
                <a:pos x="534" y="739"/>
              </a:cxn>
              <a:cxn ang="0">
                <a:pos x="505" y="759"/>
              </a:cxn>
              <a:cxn ang="0">
                <a:pos x="486" y="787"/>
              </a:cxn>
              <a:cxn ang="0">
                <a:pos x="472" y="797"/>
              </a:cxn>
              <a:cxn ang="0">
                <a:pos x="419" y="869"/>
              </a:cxn>
              <a:cxn ang="0">
                <a:pos x="395" y="931"/>
              </a:cxn>
              <a:cxn ang="0">
                <a:pos x="328" y="955"/>
              </a:cxn>
              <a:cxn ang="0">
                <a:pos x="265" y="951"/>
              </a:cxn>
              <a:cxn ang="0">
                <a:pos x="260" y="922"/>
              </a:cxn>
              <a:cxn ang="0">
                <a:pos x="203" y="869"/>
              </a:cxn>
              <a:cxn ang="0">
                <a:pos x="92" y="845"/>
              </a:cxn>
              <a:cxn ang="0">
                <a:pos x="6" y="802"/>
              </a:cxn>
              <a:cxn ang="0">
                <a:pos x="1" y="778"/>
              </a:cxn>
            </a:cxnLst>
            <a:rect l="0" t="0" r="r" b="b"/>
            <a:pathLst>
              <a:path w="966" h="960">
                <a:moveTo>
                  <a:pt x="715" y="0"/>
                </a:moveTo>
                <a:cubicBezTo>
                  <a:pt x="723" y="27"/>
                  <a:pt x="746" y="85"/>
                  <a:pt x="769" y="101"/>
                </a:cubicBezTo>
                <a:cubicBezTo>
                  <a:pt x="776" y="122"/>
                  <a:pt x="794" y="146"/>
                  <a:pt x="812" y="159"/>
                </a:cubicBezTo>
                <a:cubicBezTo>
                  <a:pt x="815" y="170"/>
                  <a:pt x="813" y="185"/>
                  <a:pt x="822" y="192"/>
                </a:cubicBezTo>
                <a:cubicBezTo>
                  <a:pt x="830" y="198"/>
                  <a:pt x="841" y="199"/>
                  <a:pt x="851" y="202"/>
                </a:cubicBezTo>
                <a:cubicBezTo>
                  <a:pt x="856" y="204"/>
                  <a:pt x="865" y="207"/>
                  <a:pt x="865" y="207"/>
                </a:cubicBezTo>
                <a:cubicBezTo>
                  <a:pt x="884" y="201"/>
                  <a:pt x="893" y="207"/>
                  <a:pt x="913" y="211"/>
                </a:cubicBezTo>
                <a:cubicBezTo>
                  <a:pt x="927" y="233"/>
                  <a:pt x="925" y="254"/>
                  <a:pt x="947" y="269"/>
                </a:cubicBezTo>
                <a:cubicBezTo>
                  <a:pt x="951" y="297"/>
                  <a:pt x="951" y="310"/>
                  <a:pt x="966" y="331"/>
                </a:cubicBezTo>
                <a:cubicBezTo>
                  <a:pt x="962" y="394"/>
                  <a:pt x="961" y="392"/>
                  <a:pt x="947" y="437"/>
                </a:cubicBezTo>
                <a:cubicBezTo>
                  <a:pt x="944" y="447"/>
                  <a:pt x="940" y="456"/>
                  <a:pt x="937" y="466"/>
                </a:cubicBezTo>
                <a:cubicBezTo>
                  <a:pt x="935" y="471"/>
                  <a:pt x="932" y="480"/>
                  <a:pt x="932" y="480"/>
                </a:cubicBezTo>
                <a:cubicBezTo>
                  <a:pt x="926" y="563"/>
                  <a:pt x="921" y="565"/>
                  <a:pt x="865" y="619"/>
                </a:cubicBezTo>
                <a:cubicBezTo>
                  <a:pt x="847" y="637"/>
                  <a:pt x="855" y="646"/>
                  <a:pt x="827" y="653"/>
                </a:cubicBezTo>
                <a:cubicBezTo>
                  <a:pt x="818" y="659"/>
                  <a:pt x="807" y="661"/>
                  <a:pt x="798" y="667"/>
                </a:cubicBezTo>
                <a:cubicBezTo>
                  <a:pt x="762" y="691"/>
                  <a:pt x="808" y="676"/>
                  <a:pt x="764" y="687"/>
                </a:cubicBezTo>
                <a:cubicBezTo>
                  <a:pt x="742" y="721"/>
                  <a:pt x="688" y="705"/>
                  <a:pt x="654" y="701"/>
                </a:cubicBezTo>
                <a:cubicBezTo>
                  <a:pt x="633" y="693"/>
                  <a:pt x="613" y="705"/>
                  <a:pt x="592" y="711"/>
                </a:cubicBezTo>
                <a:cubicBezTo>
                  <a:pt x="573" y="722"/>
                  <a:pt x="552" y="727"/>
                  <a:pt x="534" y="739"/>
                </a:cubicBezTo>
                <a:cubicBezTo>
                  <a:pt x="524" y="746"/>
                  <a:pt x="505" y="759"/>
                  <a:pt x="505" y="759"/>
                </a:cubicBezTo>
                <a:cubicBezTo>
                  <a:pt x="499" y="768"/>
                  <a:pt x="495" y="780"/>
                  <a:pt x="486" y="787"/>
                </a:cubicBezTo>
                <a:cubicBezTo>
                  <a:pt x="481" y="790"/>
                  <a:pt x="476" y="793"/>
                  <a:pt x="472" y="797"/>
                </a:cubicBezTo>
                <a:cubicBezTo>
                  <a:pt x="452" y="820"/>
                  <a:pt x="441" y="847"/>
                  <a:pt x="419" y="869"/>
                </a:cubicBezTo>
                <a:cubicBezTo>
                  <a:pt x="414" y="883"/>
                  <a:pt x="410" y="923"/>
                  <a:pt x="395" y="931"/>
                </a:cubicBezTo>
                <a:cubicBezTo>
                  <a:pt x="369" y="944"/>
                  <a:pt x="352" y="940"/>
                  <a:pt x="328" y="955"/>
                </a:cubicBezTo>
                <a:cubicBezTo>
                  <a:pt x="307" y="954"/>
                  <a:pt x="284" y="960"/>
                  <a:pt x="265" y="951"/>
                </a:cubicBezTo>
                <a:cubicBezTo>
                  <a:pt x="256" y="947"/>
                  <a:pt x="264" y="931"/>
                  <a:pt x="260" y="922"/>
                </a:cubicBezTo>
                <a:cubicBezTo>
                  <a:pt x="251" y="900"/>
                  <a:pt x="223" y="880"/>
                  <a:pt x="203" y="869"/>
                </a:cubicBezTo>
                <a:cubicBezTo>
                  <a:pt x="176" y="855"/>
                  <a:pt x="121" y="851"/>
                  <a:pt x="92" y="845"/>
                </a:cubicBezTo>
                <a:cubicBezTo>
                  <a:pt x="65" y="818"/>
                  <a:pt x="43" y="811"/>
                  <a:pt x="6" y="802"/>
                </a:cubicBezTo>
                <a:cubicBezTo>
                  <a:pt x="0" y="784"/>
                  <a:pt x="1" y="792"/>
                  <a:pt x="1" y="778"/>
                </a:cubicBezTo>
              </a:path>
            </a:pathLst>
          </a:custGeom>
          <a:noFill/>
          <a:ln w="28575" cmpd="sng">
            <a:solidFill>
              <a:srgbClr val="99CC00"/>
            </a:solidFill>
            <a:round/>
          </a:ln>
          <a:effectLst/>
        </p:spPr>
        <p:txBody>
          <a:bodyPr wrap="none" anchor="ctr"/>
          <a:lstStyle/>
          <a:p>
            <a:endParaRPr lang="zh-CN" altLang="en-US" sz="1715"/>
          </a:p>
        </p:txBody>
      </p:sp>
      <p:sp>
        <p:nvSpPr>
          <p:cNvPr id="95" name="Freeform 70"/>
          <p:cNvSpPr/>
          <p:nvPr/>
        </p:nvSpPr>
        <p:spPr bwMode="auto">
          <a:xfrm>
            <a:off x="1545167" y="2660977"/>
            <a:ext cx="1389440" cy="2075845"/>
          </a:xfrm>
          <a:custGeom>
            <a:avLst/>
            <a:gdLst/>
            <a:ahLst/>
            <a:cxnLst>
              <a:cxn ang="0">
                <a:pos x="912" y="1373"/>
              </a:cxn>
              <a:cxn ang="0">
                <a:pos x="917" y="1358"/>
              </a:cxn>
              <a:cxn ang="0">
                <a:pos x="878" y="1321"/>
              </a:cxn>
              <a:cxn ang="0">
                <a:pos x="824" y="1265"/>
              </a:cxn>
              <a:cxn ang="0">
                <a:pos x="804" y="1247"/>
              </a:cxn>
              <a:cxn ang="0">
                <a:pos x="764" y="1186"/>
              </a:cxn>
              <a:cxn ang="0">
                <a:pos x="725" y="1140"/>
              </a:cxn>
              <a:cxn ang="0">
                <a:pos x="696" y="1205"/>
              </a:cxn>
              <a:cxn ang="0">
                <a:pos x="672" y="1195"/>
              </a:cxn>
              <a:cxn ang="0">
                <a:pos x="611" y="1186"/>
              </a:cxn>
              <a:cxn ang="0">
                <a:pos x="512" y="1163"/>
              </a:cxn>
              <a:cxn ang="0">
                <a:pos x="443" y="1167"/>
              </a:cxn>
              <a:cxn ang="0">
                <a:pos x="413" y="1142"/>
              </a:cxn>
              <a:cxn ang="0">
                <a:pos x="423" y="1032"/>
              </a:cxn>
              <a:cxn ang="0">
                <a:pos x="413" y="969"/>
              </a:cxn>
              <a:cxn ang="0">
                <a:pos x="380" y="873"/>
              </a:cxn>
              <a:cxn ang="0">
                <a:pos x="355" y="743"/>
              </a:cxn>
              <a:cxn ang="0">
                <a:pos x="360" y="677"/>
              </a:cxn>
              <a:cxn ang="0">
                <a:pos x="399" y="600"/>
              </a:cxn>
              <a:cxn ang="0">
                <a:pos x="410" y="495"/>
              </a:cxn>
              <a:cxn ang="0">
                <a:pos x="394" y="432"/>
              </a:cxn>
              <a:cxn ang="0">
                <a:pos x="365" y="441"/>
              </a:cxn>
              <a:cxn ang="0">
                <a:pos x="221" y="432"/>
              </a:cxn>
              <a:cxn ang="0">
                <a:pos x="192" y="384"/>
              </a:cxn>
              <a:cxn ang="0">
                <a:pos x="183" y="341"/>
              </a:cxn>
              <a:cxn ang="0">
                <a:pos x="135" y="269"/>
              </a:cxn>
              <a:cxn ang="0">
                <a:pos x="34" y="206"/>
              </a:cxn>
              <a:cxn ang="0">
                <a:pos x="19" y="129"/>
              </a:cxn>
              <a:cxn ang="0">
                <a:pos x="0" y="0"/>
              </a:cxn>
            </a:cxnLst>
            <a:rect l="0" t="0" r="r" b="b"/>
            <a:pathLst>
              <a:path w="919" h="1373">
                <a:moveTo>
                  <a:pt x="912" y="1373"/>
                </a:moveTo>
                <a:cubicBezTo>
                  <a:pt x="914" y="1368"/>
                  <a:pt x="919" y="1363"/>
                  <a:pt x="917" y="1358"/>
                </a:cubicBezTo>
                <a:cubicBezTo>
                  <a:pt x="913" y="1347"/>
                  <a:pt x="888" y="1328"/>
                  <a:pt x="878" y="1321"/>
                </a:cubicBezTo>
                <a:cubicBezTo>
                  <a:pt x="868" y="1292"/>
                  <a:pt x="856" y="1276"/>
                  <a:pt x="824" y="1265"/>
                </a:cubicBezTo>
                <a:cubicBezTo>
                  <a:pt x="810" y="1229"/>
                  <a:pt x="830" y="1271"/>
                  <a:pt x="804" y="1247"/>
                </a:cubicBezTo>
                <a:cubicBezTo>
                  <a:pt x="786" y="1229"/>
                  <a:pt x="778" y="1206"/>
                  <a:pt x="764" y="1186"/>
                </a:cubicBezTo>
                <a:cubicBezTo>
                  <a:pt x="756" y="1164"/>
                  <a:pt x="750" y="1146"/>
                  <a:pt x="725" y="1140"/>
                </a:cubicBezTo>
                <a:cubicBezTo>
                  <a:pt x="718" y="1148"/>
                  <a:pt x="700" y="1194"/>
                  <a:pt x="696" y="1205"/>
                </a:cubicBezTo>
                <a:cubicBezTo>
                  <a:pt x="686" y="1232"/>
                  <a:pt x="704" y="1184"/>
                  <a:pt x="672" y="1195"/>
                </a:cubicBezTo>
                <a:cubicBezTo>
                  <a:pt x="642" y="1185"/>
                  <a:pt x="642" y="1193"/>
                  <a:pt x="611" y="1186"/>
                </a:cubicBezTo>
                <a:cubicBezTo>
                  <a:pt x="574" y="1178"/>
                  <a:pt x="545" y="1181"/>
                  <a:pt x="512" y="1163"/>
                </a:cubicBezTo>
                <a:cubicBezTo>
                  <a:pt x="486" y="1158"/>
                  <a:pt x="459" y="1170"/>
                  <a:pt x="443" y="1167"/>
                </a:cubicBezTo>
                <a:cubicBezTo>
                  <a:pt x="427" y="1164"/>
                  <a:pt x="416" y="1164"/>
                  <a:pt x="413" y="1142"/>
                </a:cubicBezTo>
                <a:cubicBezTo>
                  <a:pt x="401" y="1085"/>
                  <a:pt x="416" y="1102"/>
                  <a:pt x="423" y="1032"/>
                </a:cubicBezTo>
                <a:cubicBezTo>
                  <a:pt x="425" y="1013"/>
                  <a:pt x="413" y="969"/>
                  <a:pt x="413" y="969"/>
                </a:cubicBezTo>
                <a:cubicBezTo>
                  <a:pt x="410" y="940"/>
                  <a:pt x="407" y="892"/>
                  <a:pt x="380" y="873"/>
                </a:cubicBezTo>
                <a:cubicBezTo>
                  <a:pt x="364" y="829"/>
                  <a:pt x="410" y="758"/>
                  <a:pt x="355" y="743"/>
                </a:cubicBezTo>
                <a:cubicBezTo>
                  <a:pt x="348" y="711"/>
                  <a:pt x="353" y="701"/>
                  <a:pt x="360" y="677"/>
                </a:cubicBezTo>
                <a:cubicBezTo>
                  <a:pt x="368" y="654"/>
                  <a:pt x="399" y="600"/>
                  <a:pt x="399" y="600"/>
                </a:cubicBezTo>
                <a:cubicBezTo>
                  <a:pt x="404" y="552"/>
                  <a:pt x="372" y="531"/>
                  <a:pt x="410" y="495"/>
                </a:cubicBezTo>
                <a:cubicBezTo>
                  <a:pt x="377" y="451"/>
                  <a:pt x="441" y="467"/>
                  <a:pt x="394" y="432"/>
                </a:cubicBezTo>
                <a:cubicBezTo>
                  <a:pt x="390" y="429"/>
                  <a:pt x="368" y="445"/>
                  <a:pt x="365" y="441"/>
                </a:cubicBezTo>
                <a:cubicBezTo>
                  <a:pt x="332" y="401"/>
                  <a:pt x="274" y="434"/>
                  <a:pt x="221" y="432"/>
                </a:cubicBezTo>
                <a:cubicBezTo>
                  <a:pt x="192" y="425"/>
                  <a:pt x="203" y="407"/>
                  <a:pt x="192" y="384"/>
                </a:cubicBezTo>
                <a:cubicBezTo>
                  <a:pt x="182" y="368"/>
                  <a:pt x="192" y="360"/>
                  <a:pt x="183" y="341"/>
                </a:cubicBezTo>
                <a:cubicBezTo>
                  <a:pt x="174" y="322"/>
                  <a:pt x="160" y="291"/>
                  <a:pt x="135" y="269"/>
                </a:cubicBezTo>
                <a:cubicBezTo>
                  <a:pt x="110" y="247"/>
                  <a:pt x="53" y="229"/>
                  <a:pt x="34" y="206"/>
                </a:cubicBezTo>
                <a:cubicBezTo>
                  <a:pt x="15" y="183"/>
                  <a:pt x="25" y="163"/>
                  <a:pt x="19" y="129"/>
                </a:cubicBezTo>
                <a:cubicBezTo>
                  <a:pt x="13" y="95"/>
                  <a:pt x="4" y="27"/>
                  <a:pt x="0" y="0"/>
                </a:cubicBezTo>
              </a:path>
            </a:pathLst>
          </a:custGeom>
          <a:noFill/>
          <a:ln w="28575" cmpd="sng">
            <a:solidFill>
              <a:srgbClr val="99CC00"/>
            </a:solidFill>
            <a:round/>
          </a:ln>
          <a:effectLst/>
        </p:spPr>
        <p:txBody>
          <a:bodyPr wrap="none" anchor="ctr"/>
          <a:lstStyle/>
          <a:p>
            <a:endParaRPr lang="zh-CN" altLang="en-US" sz="1715"/>
          </a:p>
        </p:txBody>
      </p:sp>
      <p:sp>
        <p:nvSpPr>
          <p:cNvPr id="96" name="Text Box 71"/>
          <p:cNvSpPr txBox="1">
            <a:spLocks noChangeArrowheads="1"/>
          </p:cNvSpPr>
          <p:nvPr/>
        </p:nvSpPr>
        <p:spPr bwMode="auto">
          <a:xfrm rot="20873458">
            <a:off x="4057953" y="4183465"/>
            <a:ext cx="435429" cy="355600"/>
          </a:xfrm>
          <a:prstGeom prst="rect">
            <a:avLst/>
          </a:prstGeom>
          <a:noFill/>
          <a:ln w="9525">
            <a:noFill/>
            <a:miter lim="800000"/>
          </a:ln>
          <a:effectLst/>
        </p:spPr>
        <p:txBody>
          <a:bodyPr>
            <a:spAutoFit/>
          </a:bodyPr>
          <a:lstStyle/>
          <a:p>
            <a:pPr>
              <a:spcBef>
                <a:spcPct val="50000"/>
              </a:spcBef>
            </a:pPr>
            <a:r>
              <a:rPr kumimoji="1" lang="zh-CN" altLang="en-US" sz="1715" i="1">
                <a:solidFill>
                  <a:srgbClr val="0000FF"/>
                </a:solidFill>
                <a:effectLst/>
                <a:latin typeface="Times New Roman" panose="02020603050405020304" pitchFamily="18" charset="0"/>
                <a:ea typeface="宋体" panose="02010600030101010101" pitchFamily="2" charset="-122"/>
              </a:rPr>
              <a:t>乌</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97" name="Text Box 72"/>
          <p:cNvSpPr txBox="1">
            <a:spLocks noChangeArrowheads="1"/>
          </p:cNvSpPr>
          <p:nvPr/>
        </p:nvSpPr>
        <p:spPr bwMode="auto">
          <a:xfrm>
            <a:off x="3993485" y="5302274"/>
            <a:ext cx="534670" cy="362857"/>
          </a:xfrm>
          <a:prstGeom prst="rect">
            <a:avLst/>
          </a:prstGeom>
          <a:noFill/>
          <a:ln w="9525">
            <a:noFill/>
            <a:miter lim="800000"/>
          </a:ln>
          <a:effectLst/>
        </p:spPr>
        <p:txBody>
          <a:bodyPr vert="eaVert">
            <a:spAutoFit/>
          </a:bodyPr>
          <a:lstStyle/>
          <a:p>
            <a:pPr>
              <a:spcBef>
                <a:spcPct val="50000"/>
              </a:spcBef>
            </a:pPr>
            <a:endParaRPr kumimoji="1" lang="zh-CN" altLang="zh-CN" sz="2285" b="0">
              <a:solidFill>
                <a:schemeClr val="tx1"/>
              </a:solidFill>
              <a:effectLst/>
              <a:latin typeface="Times New Roman" panose="02020603050405020304" pitchFamily="18" charset="0"/>
              <a:ea typeface="宋体" panose="02010600030101010101" pitchFamily="2" charset="-122"/>
            </a:endParaRPr>
          </a:p>
        </p:txBody>
      </p:sp>
      <p:sp>
        <p:nvSpPr>
          <p:cNvPr id="98" name="Rectangle 73"/>
          <p:cNvSpPr>
            <a:spLocks noChangeArrowheads="1"/>
          </p:cNvSpPr>
          <p:nvPr/>
        </p:nvSpPr>
        <p:spPr bwMode="auto">
          <a:xfrm rot="219113">
            <a:off x="3179536" y="5411131"/>
            <a:ext cx="408214" cy="355600"/>
          </a:xfrm>
          <a:prstGeom prst="rect">
            <a:avLst/>
          </a:prstGeom>
          <a:noFill/>
          <a:ln w="9525">
            <a:noFill/>
            <a:miter lim="800000"/>
          </a:ln>
          <a:effectLst/>
        </p:spPr>
        <p:txBody>
          <a:bodyPr>
            <a:spAutoFit/>
          </a:bodyPr>
          <a:lstStyle/>
          <a:p>
            <a:r>
              <a:rPr kumimoji="1" lang="zh-CN" altLang="en-US" sz="1715" i="1">
                <a:solidFill>
                  <a:srgbClr val="0000FF"/>
                </a:solidFill>
                <a:effectLst/>
                <a:latin typeface="Times New Roman" panose="02020603050405020304" pitchFamily="18" charset="0"/>
                <a:ea typeface="宋体" panose="02010600030101010101" pitchFamily="2" charset="-122"/>
              </a:rPr>
              <a:t>江</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99" name="Text Box 74"/>
          <p:cNvSpPr txBox="1">
            <a:spLocks noChangeArrowheads="1"/>
          </p:cNvSpPr>
          <p:nvPr/>
        </p:nvSpPr>
        <p:spPr bwMode="auto">
          <a:xfrm>
            <a:off x="6705298" y="3923417"/>
            <a:ext cx="362857"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江</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00" name="Text Box 75"/>
          <p:cNvSpPr txBox="1">
            <a:spLocks noChangeArrowheads="1"/>
          </p:cNvSpPr>
          <p:nvPr/>
        </p:nvSpPr>
        <p:spPr bwMode="auto">
          <a:xfrm>
            <a:off x="3729869" y="3995989"/>
            <a:ext cx="290286"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长</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01" name="Text Box 76"/>
          <p:cNvSpPr txBox="1">
            <a:spLocks noChangeArrowheads="1"/>
          </p:cNvSpPr>
          <p:nvPr/>
        </p:nvSpPr>
        <p:spPr bwMode="auto">
          <a:xfrm>
            <a:off x="3386667" y="4387572"/>
            <a:ext cx="362857" cy="384810"/>
          </a:xfrm>
          <a:prstGeom prst="rect">
            <a:avLst/>
          </a:prstGeom>
          <a:noFill/>
          <a:ln w="9525">
            <a:noFill/>
            <a:miter lim="800000"/>
          </a:ln>
          <a:effectLst/>
        </p:spPr>
        <p:txBody>
          <a:bodyPr>
            <a:spAutoFit/>
          </a:bodyPr>
          <a:lstStyle/>
          <a:p>
            <a:pPr>
              <a:spcBef>
                <a:spcPct val="50000"/>
              </a:spcBef>
            </a:pPr>
            <a:r>
              <a:rPr kumimoji="1" lang="zh-CN" altLang="en-US" sz="1905" i="1">
                <a:solidFill>
                  <a:srgbClr val="0000FF"/>
                </a:solidFill>
                <a:effectLst/>
                <a:latin typeface="Times New Roman" panose="02020603050405020304" pitchFamily="18" charset="0"/>
                <a:ea typeface="宋体" panose="02010600030101010101" pitchFamily="2" charset="-122"/>
              </a:rPr>
              <a:t>赤</a:t>
            </a:r>
            <a:endParaRPr kumimoji="1" lang="zh-CN" altLang="en-US" sz="1905" i="1">
              <a:solidFill>
                <a:srgbClr val="0000FF"/>
              </a:solidFill>
              <a:effectLst/>
              <a:latin typeface="Times New Roman" panose="02020603050405020304" pitchFamily="18" charset="0"/>
              <a:ea typeface="宋体" panose="02010600030101010101" pitchFamily="2" charset="-122"/>
            </a:endParaRPr>
          </a:p>
        </p:txBody>
      </p:sp>
      <p:sp>
        <p:nvSpPr>
          <p:cNvPr id="102" name="Text Box 77"/>
          <p:cNvSpPr txBox="1">
            <a:spLocks noChangeArrowheads="1"/>
          </p:cNvSpPr>
          <p:nvPr/>
        </p:nvSpPr>
        <p:spPr bwMode="auto">
          <a:xfrm>
            <a:off x="2837845" y="5073977"/>
            <a:ext cx="495905"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水</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3" name="Text Box 78"/>
          <p:cNvSpPr txBox="1">
            <a:spLocks noChangeArrowheads="1"/>
          </p:cNvSpPr>
          <p:nvPr/>
        </p:nvSpPr>
        <p:spPr bwMode="auto">
          <a:xfrm>
            <a:off x="1770440" y="3052560"/>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大</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4" name="Text Box 79"/>
          <p:cNvSpPr txBox="1">
            <a:spLocks noChangeArrowheads="1"/>
          </p:cNvSpPr>
          <p:nvPr/>
        </p:nvSpPr>
        <p:spPr bwMode="auto">
          <a:xfrm>
            <a:off x="1945821" y="3701168"/>
            <a:ext cx="362857"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渡</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5" name="Text Box 80"/>
          <p:cNvSpPr txBox="1">
            <a:spLocks noChangeArrowheads="1"/>
          </p:cNvSpPr>
          <p:nvPr/>
        </p:nvSpPr>
        <p:spPr bwMode="auto">
          <a:xfrm>
            <a:off x="2357060" y="4319536"/>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河</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6" name="Text Box 81"/>
          <p:cNvSpPr txBox="1">
            <a:spLocks noChangeArrowheads="1"/>
          </p:cNvSpPr>
          <p:nvPr/>
        </p:nvSpPr>
        <p:spPr bwMode="auto">
          <a:xfrm>
            <a:off x="2351012" y="5142012"/>
            <a:ext cx="418798"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金</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7" name="Text Box 82"/>
          <p:cNvSpPr txBox="1">
            <a:spLocks noChangeArrowheads="1"/>
          </p:cNvSpPr>
          <p:nvPr/>
        </p:nvSpPr>
        <p:spPr bwMode="auto">
          <a:xfrm>
            <a:off x="2278440" y="5447417"/>
            <a:ext cx="290286" cy="326390"/>
          </a:xfrm>
          <a:prstGeom prst="rect">
            <a:avLst/>
          </a:prstGeom>
          <a:noFill/>
          <a:ln w="9525">
            <a:noFill/>
            <a:miter lim="800000"/>
          </a:ln>
          <a:effectLst/>
        </p:spPr>
        <p:txBody>
          <a:bodyPr>
            <a:spAutoFit/>
          </a:bodyPr>
          <a:lstStyle/>
          <a:p>
            <a:pPr>
              <a:spcBef>
                <a:spcPct val="50000"/>
              </a:spcBef>
            </a:pPr>
            <a:r>
              <a:rPr kumimoji="1" lang="zh-CN" altLang="en-US" sz="1525" i="1">
                <a:solidFill>
                  <a:srgbClr val="0000FF"/>
                </a:solidFill>
                <a:effectLst/>
                <a:latin typeface="Times New Roman" panose="02020603050405020304" pitchFamily="18" charset="0"/>
                <a:ea typeface="宋体" panose="02010600030101010101" pitchFamily="2" charset="-122"/>
              </a:rPr>
              <a:t>沙</a:t>
            </a:r>
            <a:endParaRPr kumimoji="1" lang="zh-CN" altLang="en-US" sz="1525" i="1">
              <a:solidFill>
                <a:srgbClr val="0000FF"/>
              </a:solidFill>
              <a:effectLst/>
              <a:latin typeface="Times New Roman" panose="02020603050405020304" pitchFamily="18" charset="0"/>
              <a:ea typeface="宋体" panose="02010600030101010101" pitchFamily="2" charset="-122"/>
            </a:endParaRPr>
          </a:p>
        </p:txBody>
      </p:sp>
      <p:sp>
        <p:nvSpPr>
          <p:cNvPr id="108" name="Text Box 83"/>
          <p:cNvSpPr txBox="1">
            <a:spLocks noChangeArrowheads="1"/>
          </p:cNvSpPr>
          <p:nvPr/>
        </p:nvSpPr>
        <p:spPr bwMode="auto">
          <a:xfrm>
            <a:off x="1877786" y="5758870"/>
            <a:ext cx="290286" cy="355600"/>
          </a:xfrm>
          <a:prstGeom prst="rect">
            <a:avLst/>
          </a:prstGeom>
          <a:noFill/>
          <a:ln w="9525">
            <a:noFill/>
            <a:miter lim="800000"/>
          </a:ln>
          <a:effectLst/>
        </p:spPr>
        <p:txBody>
          <a:bodyPr>
            <a:spAutoFit/>
          </a:bodyPr>
          <a:lstStyle/>
          <a:p>
            <a:pPr>
              <a:spcBef>
                <a:spcPct val="50000"/>
              </a:spcBef>
            </a:pPr>
            <a:r>
              <a:rPr kumimoji="1" lang="zh-CN" altLang="en-US" sz="1715" i="1">
                <a:solidFill>
                  <a:srgbClr val="0000FF"/>
                </a:solidFill>
                <a:effectLst/>
                <a:latin typeface="Times New Roman" panose="02020603050405020304" pitchFamily="18" charset="0"/>
                <a:ea typeface="宋体" panose="02010600030101010101" pitchFamily="2" charset="-122"/>
              </a:rPr>
              <a:t>江</a:t>
            </a:r>
            <a:endParaRPr kumimoji="1" lang="zh-CN" altLang="en-US" sz="1715" i="1">
              <a:solidFill>
                <a:srgbClr val="0000FF"/>
              </a:solidFill>
              <a:effectLst/>
              <a:latin typeface="Times New Roman" panose="02020603050405020304" pitchFamily="18" charset="0"/>
              <a:ea typeface="宋体" panose="02010600030101010101" pitchFamily="2" charset="-122"/>
            </a:endParaRPr>
          </a:p>
        </p:txBody>
      </p:sp>
      <p:sp>
        <p:nvSpPr>
          <p:cNvPr id="109" name="AutoShape 84"/>
          <p:cNvSpPr>
            <a:spLocks noChangeArrowheads="1"/>
          </p:cNvSpPr>
          <p:nvPr/>
        </p:nvSpPr>
        <p:spPr bwMode="auto">
          <a:xfrm>
            <a:off x="7068155" y="1238274"/>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10" name="Text Box 85"/>
          <p:cNvSpPr txBox="1">
            <a:spLocks noChangeArrowheads="1"/>
          </p:cNvSpPr>
          <p:nvPr/>
        </p:nvSpPr>
        <p:spPr bwMode="auto">
          <a:xfrm>
            <a:off x="4455583" y="2109131"/>
            <a:ext cx="435429" cy="326390"/>
          </a:xfrm>
          <a:prstGeom prst="rect">
            <a:avLst/>
          </a:prstGeom>
          <a:noFill/>
          <a:ln w="9525">
            <a:noFill/>
            <a:miter lim="800000"/>
          </a:ln>
          <a:effectLst/>
        </p:spPr>
        <p:txBody>
          <a:bodyPr>
            <a:spAutoFit/>
          </a:bodyPr>
          <a:lstStyle/>
          <a:p>
            <a:pPr>
              <a:spcBef>
                <a:spcPct val="50000"/>
              </a:spcBef>
            </a:pPr>
            <a:r>
              <a:rPr kumimoji="1" lang="zh-CN" altLang="en-US" sz="1525" b="0">
                <a:solidFill>
                  <a:schemeClr val="tx1"/>
                </a:solidFill>
                <a:effectLst/>
                <a:latin typeface="Times New Roman" panose="02020603050405020304" pitchFamily="18" charset="0"/>
                <a:ea typeface="宋体" panose="02010600030101010101" pitchFamily="2" charset="-122"/>
              </a:rPr>
              <a:t>西</a:t>
            </a:r>
            <a:endParaRPr kumimoji="1" lang="zh-CN" altLang="en-US" sz="1525" b="0">
              <a:solidFill>
                <a:schemeClr val="tx1"/>
              </a:solidFill>
              <a:effectLst/>
              <a:latin typeface="Times New Roman" panose="02020603050405020304" pitchFamily="18" charset="0"/>
              <a:ea typeface="宋体" panose="02010600030101010101" pitchFamily="2" charset="-122"/>
            </a:endParaRPr>
          </a:p>
        </p:txBody>
      </p:sp>
      <p:sp>
        <p:nvSpPr>
          <p:cNvPr id="111" name="Freeform 86"/>
          <p:cNvSpPr/>
          <p:nvPr/>
        </p:nvSpPr>
        <p:spPr bwMode="auto">
          <a:xfrm>
            <a:off x="3584726" y="875417"/>
            <a:ext cx="1451429" cy="1056822"/>
          </a:xfrm>
          <a:custGeom>
            <a:avLst/>
            <a:gdLst/>
            <a:ahLst/>
            <a:cxnLst>
              <a:cxn ang="0">
                <a:pos x="864" y="9"/>
              </a:cxn>
              <a:cxn ang="0">
                <a:pos x="854" y="37"/>
              </a:cxn>
              <a:cxn ang="0">
                <a:pos x="861" y="15"/>
              </a:cxn>
              <a:cxn ang="0">
                <a:pos x="839" y="8"/>
              </a:cxn>
              <a:cxn ang="0">
                <a:pos x="824" y="51"/>
              </a:cxn>
              <a:cxn ang="0">
                <a:pos x="803" y="66"/>
              </a:cxn>
              <a:cxn ang="0">
                <a:pos x="774" y="95"/>
              </a:cxn>
              <a:cxn ang="0">
                <a:pos x="744" y="124"/>
              </a:cxn>
              <a:cxn ang="0">
                <a:pos x="686" y="146"/>
              </a:cxn>
              <a:cxn ang="0">
                <a:pos x="701" y="73"/>
              </a:cxn>
              <a:cxn ang="0">
                <a:pos x="650" y="88"/>
              </a:cxn>
              <a:cxn ang="0">
                <a:pos x="606" y="102"/>
              </a:cxn>
              <a:cxn ang="0">
                <a:pos x="410" y="95"/>
              </a:cxn>
              <a:cxn ang="0">
                <a:pos x="286" y="66"/>
              </a:cxn>
              <a:cxn ang="0">
                <a:pos x="141" y="138"/>
              </a:cxn>
              <a:cxn ang="0">
                <a:pos x="61" y="233"/>
              </a:cxn>
              <a:cxn ang="0">
                <a:pos x="68" y="408"/>
              </a:cxn>
              <a:cxn ang="0">
                <a:pos x="112" y="466"/>
              </a:cxn>
              <a:cxn ang="0">
                <a:pos x="141" y="495"/>
              </a:cxn>
              <a:cxn ang="0">
                <a:pos x="148" y="517"/>
              </a:cxn>
              <a:cxn ang="0">
                <a:pos x="170" y="531"/>
              </a:cxn>
              <a:cxn ang="0">
                <a:pos x="243" y="553"/>
              </a:cxn>
              <a:cxn ang="0">
                <a:pos x="257" y="531"/>
              </a:cxn>
              <a:cxn ang="0">
                <a:pos x="301" y="517"/>
              </a:cxn>
              <a:cxn ang="0">
                <a:pos x="410" y="473"/>
              </a:cxn>
              <a:cxn ang="0">
                <a:pos x="512" y="546"/>
              </a:cxn>
              <a:cxn ang="0">
                <a:pos x="526" y="655"/>
              </a:cxn>
              <a:cxn ang="0">
                <a:pos x="534" y="684"/>
              </a:cxn>
              <a:cxn ang="0">
                <a:pos x="577" y="699"/>
              </a:cxn>
              <a:cxn ang="0">
                <a:pos x="635" y="524"/>
              </a:cxn>
              <a:cxn ang="0">
                <a:pos x="657" y="437"/>
              </a:cxn>
              <a:cxn ang="0">
                <a:pos x="694" y="379"/>
              </a:cxn>
              <a:cxn ang="0">
                <a:pos x="730" y="437"/>
              </a:cxn>
              <a:cxn ang="0">
                <a:pos x="766" y="546"/>
              </a:cxn>
              <a:cxn ang="0">
                <a:pos x="854" y="539"/>
              </a:cxn>
              <a:cxn ang="0">
                <a:pos x="868" y="495"/>
              </a:cxn>
              <a:cxn ang="0">
                <a:pos x="883" y="313"/>
              </a:cxn>
              <a:cxn ang="0">
                <a:pos x="904" y="248"/>
              </a:cxn>
              <a:cxn ang="0">
                <a:pos x="934" y="204"/>
              </a:cxn>
              <a:cxn ang="0">
                <a:pos x="941" y="175"/>
              </a:cxn>
              <a:cxn ang="0">
                <a:pos x="955" y="131"/>
              </a:cxn>
              <a:cxn ang="0">
                <a:pos x="934" y="37"/>
              </a:cxn>
              <a:cxn ang="0">
                <a:pos x="912" y="29"/>
              </a:cxn>
              <a:cxn ang="0">
                <a:pos x="868" y="0"/>
              </a:cxn>
              <a:cxn ang="0">
                <a:pos x="864" y="9"/>
              </a:cxn>
            </a:cxnLst>
            <a:rect l="0" t="0" r="r" b="b"/>
            <a:pathLst>
              <a:path w="960" h="699">
                <a:moveTo>
                  <a:pt x="864" y="9"/>
                </a:moveTo>
                <a:cubicBezTo>
                  <a:pt x="862" y="15"/>
                  <a:pt x="854" y="36"/>
                  <a:pt x="854" y="37"/>
                </a:cubicBezTo>
                <a:cubicBezTo>
                  <a:pt x="856" y="30"/>
                  <a:pt x="865" y="22"/>
                  <a:pt x="861" y="15"/>
                </a:cubicBezTo>
                <a:cubicBezTo>
                  <a:pt x="857" y="8"/>
                  <a:pt x="845" y="3"/>
                  <a:pt x="839" y="8"/>
                </a:cubicBezTo>
                <a:cubicBezTo>
                  <a:pt x="828" y="19"/>
                  <a:pt x="836" y="42"/>
                  <a:pt x="824" y="51"/>
                </a:cubicBezTo>
                <a:cubicBezTo>
                  <a:pt x="817" y="56"/>
                  <a:pt x="810" y="61"/>
                  <a:pt x="803" y="66"/>
                </a:cubicBezTo>
                <a:cubicBezTo>
                  <a:pt x="781" y="126"/>
                  <a:pt x="813" y="56"/>
                  <a:pt x="774" y="95"/>
                </a:cubicBezTo>
                <a:cubicBezTo>
                  <a:pt x="736" y="133"/>
                  <a:pt x="800" y="106"/>
                  <a:pt x="744" y="124"/>
                </a:cubicBezTo>
                <a:cubicBezTo>
                  <a:pt x="733" y="159"/>
                  <a:pt x="719" y="154"/>
                  <a:pt x="686" y="146"/>
                </a:cubicBezTo>
                <a:cubicBezTo>
                  <a:pt x="706" y="116"/>
                  <a:pt x="710" y="108"/>
                  <a:pt x="701" y="73"/>
                </a:cubicBezTo>
                <a:cubicBezTo>
                  <a:pt x="651" y="85"/>
                  <a:pt x="692" y="74"/>
                  <a:pt x="650" y="88"/>
                </a:cubicBezTo>
                <a:cubicBezTo>
                  <a:pt x="635" y="93"/>
                  <a:pt x="606" y="102"/>
                  <a:pt x="606" y="102"/>
                </a:cubicBezTo>
                <a:cubicBezTo>
                  <a:pt x="539" y="91"/>
                  <a:pt x="477" y="88"/>
                  <a:pt x="410" y="95"/>
                </a:cubicBezTo>
                <a:cubicBezTo>
                  <a:pt x="349" y="90"/>
                  <a:pt x="331" y="94"/>
                  <a:pt x="286" y="66"/>
                </a:cubicBezTo>
                <a:cubicBezTo>
                  <a:pt x="194" y="74"/>
                  <a:pt x="193" y="70"/>
                  <a:pt x="141" y="138"/>
                </a:cubicBezTo>
                <a:cubicBezTo>
                  <a:pt x="118" y="200"/>
                  <a:pt x="119" y="215"/>
                  <a:pt x="61" y="233"/>
                </a:cubicBezTo>
                <a:cubicBezTo>
                  <a:pt x="0" y="275"/>
                  <a:pt x="9" y="368"/>
                  <a:pt x="68" y="408"/>
                </a:cubicBezTo>
                <a:cubicBezTo>
                  <a:pt x="86" y="433"/>
                  <a:pt x="86" y="448"/>
                  <a:pt x="112" y="466"/>
                </a:cubicBezTo>
                <a:cubicBezTo>
                  <a:pt x="131" y="525"/>
                  <a:pt x="102" y="456"/>
                  <a:pt x="141" y="495"/>
                </a:cubicBezTo>
                <a:cubicBezTo>
                  <a:pt x="146" y="500"/>
                  <a:pt x="143" y="511"/>
                  <a:pt x="148" y="517"/>
                </a:cubicBezTo>
                <a:cubicBezTo>
                  <a:pt x="153" y="524"/>
                  <a:pt x="163" y="526"/>
                  <a:pt x="170" y="531"/>
                </a:cubicBezTo>
                <a:cubicBezTo>
                  <a:pt x="187" y="584"/>
                  <a:pt x="203" y="566"/>
                  <a:pt x="243" y="553"/>
                </a:cubicBezTo>
                <a:cubicBezTo>
                  <a:pt x="248" y="546"/>
                  <a:pt x="250" y="536"/>
                  <a:pt x="257" y="531"/>
                </a:cubicBezTo>
                <a:cubicBezTo>
                  <a:pt x="270" y="523"/>
                  <a:pt x="301" y="517"/>
                  <a:pt x="301" y="517"/>
                </a:cubicBezTo>
                <a:cubicBezTo>
                  <a:pt x="333" y="495"/>
                  <a:pt x="373" y="485"/>
                  <a:pt x="410" y="473"/>
                </a:cubicBezTo>
                <a:cubicBezTo>
                  <a:pt x="538" y="481"/>
                  <a:pt x="543" y="449"/>
                  <a:pt x="512" y="546"/>
                </a:cubicBezTo>
                <a:cubicBezTo>
                  <a:pt x="521" y="662"/>
                  <a:pt x="510" y="600"/>
                  <a:pt x="526" y="655"/>
                </a:cubicBezTo>
                <a:cubicBezTo>
                  <a:pt x="529" y="665"/>
                  <a:pt x="526" y="677"/>
                  <a:pt x="534" y="684"/>
                </a:cubicBezTo>
                <a:cubicBezTo>
                  <a:pt x="545" y="694"/>
                  <a:pt x="577" y="699"/>
                  <a:pt x="577" y="699"/>
                </a:cubicBezTo>
                <a:cubicBezTo>
                  <a:pt x="652" y="678"/>
                  <a:pt x="627" y="588"/>
                  <a:pt x="635" y="524"/>
                </a:cubicBezTo>
                <a:cubicBezTo>
                  <a:pt x="638" y="495"/>
                  <a:pt x="649" y="465"/>
                  <a:pt x="657" y="437"/>
                </a:cubicBezTo>
                <a:cubicBezTo>
                  <a:pt x="666" y="405"/>
                  <a:pt x="661" y="390"/>
                  <a:pt x="694" y="379"/>
                </a:cubicBezTo>
                <a:cubicBezTo>
                  <a:pt x="720" y="396"/>
                  <a:pt x="721" y="408"/>
                  <a:pt x="730" y="437"/>
                </a:cubicBezTo>
                <a:cubicBezTo>
                  <a:pt x="734" y="484"/>
                  <a:pt x="720" y="531"/>
                  <a:pt x="766" y="546"/>
                </a:cubicBezTo>
                <a:cubicBezTo>
                  <a:pt x="795" y="544"/>
                  <a:pt x="828" y="552"/>
                  <a:pt x="854" y="539"/>
                </a:cubicBezTo>
                <a:cubicBezTo>
                  <a:pt x="868" y="532"/>
                  <a:pt x="868" y="495"/>
                  <a:pt x="868" y="495"/>
                </a:cubicBezTo>
                <a:cubicBezTo>
                  <a:pt x="869" y="475"/>
                  <a:pt x="879" y="336"/>
                  <a:pt x="883" y="313"/>
                </a:cubicBezTo>
                <a:cubicBezTo>
                  <a:pt x="884" y="308"/>
                  <a:pt x="900" y="261"/>
                  <a:pt x="904" y="248"/>
                </a:cubicBezTo>
                <a:cubicBezTo>
                  <a:pt x="910" y="231"/>
                  <a:pt x="934" y="204"/>
                  <a:pt x="934" y="204"/>
                </a:cubicBezTo>
                <a:cubicBezTo>
                  <a:pt x="936" y="194"/>
                  <a:pt x="938" y="185"/>
                  <a:pt x="941" y="175"/>
                </a:cubicBezTo>
                <a:cubicBezTo>
                  <a:pt x="945" y="160"/>
                  <a:pt x="955" y="131"/>
                  <a:pt x="955" y="131"/>
                </a:cubicBezTo>
                <a:cubicBezTo>
                  <a:pt x="953" y="110"/>
                  <a:pt x="960" y="58"/>
                  <a:pt x="934" y="37"/>
                </a:cubicBezTo>
                <a:cubicBezTo>
                  <a:pt x="928" y="32"/>
                  <a:pt x="919" y="33"/>
                  <a:pt x="912" y="29"/>
                </a:cubicBezTo>
                <a:cubicBezTo>
                  <a:pt x="897" y="20"/>
                  <a:pt x="868" y="0"/>
                  <a:pt x="868" y="0"/>
                </a:cubicBezTo>
                <a:cubicBezTo>
                  <a:pt x="841" y="19"/>
                  <a:pt x="838" y="18"/>
                  <a:pt x="864" y="9"/>
                </a:cubicBezTo>
                <a:close/>
              </a:path>
            </a:pathLst>
          </a:custGeom>
          <a:solidFill>
            <a:srgbClr val="FF0000">
              <a:alpha val="50000"/>
            </a:srgbClr>
          </a:solidFill>
          <a:ln w="9525">
            <a:solidFill>
              <a:schemeClr val="tx1"/>
            </a:solidFill>
            <a:round/>
          </a:ln>
          <a:effectLst/>
        </p:spPr>
        <p:txBody>
          <a:bodyPr wrap="none" anchor="ctr"/>
          <a:lstStyle/>
          <a:p>
            <a:endParaRPr lang="zh-CN" altLang="en-US" sz="1715"/>
          </a:p>
        </p:txBody>
      </p:sp>
      <p:sp>
        <p:nvSpPr>
          <p:cNvPr id="112" name="AutoShape 87"/>
          <p:cNvSpPr>
            <a:spLocks noChangeArrowheads="1"/>
          </p:cNvSpPr>
          <p:nvPr/>
        </p:nvSpPr>
        <p:spPr bwMode="auto">
          <a:xfrm>
            <a:off x="4237869" y="1238274"/>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13" name="Text Box 88"/>
          <p:cNvSpPr txBox="1">
            <a:spLocks noChangeArrowheads="1"/>
          </p:cNvSpPr>
          <p:nvPr/>
        </p:nvSpPr>
        <p:spPr bwMode="auto">
          <a:xfrm>
            <a:off x="6678083" y="5279596"/>
            <a:ext cx="864810" cy="501650"/>
          </a:xfrm>
          <a:prstGeom prst="rect">
            <a:avLst/>
          </a:prstGeom>
          <a:noFill/>
          <a:ln w="9525">
            <a:noFill/>
            <a:miter lim="800000"/>
          </a:ln>
          <a:effectLst/>
        </p:spPr>
        <p:txBody>
          <a:bodyPr>
            <a:spAutoFit/>
          </a:bodyPr>
          <a:lstStyle/>
          <a:p>
            <a:pPr>
              <a:spcBef>
                <a:spcPct val="50000"/>
              </a:spcBef>
            </a:pPr>
            <a:r>
              <a:rPr kumimoji="1" lang="zh-CN" altLang="en-US" sz="2665">
                <a:solidFill>
                  <a:srgbClr val="993300"/>
                </a:solidFill>
                <a:effectLst>
                  <a:outerShdw blurRad="38100" dist="38100" dir="2700000" algn="tl">
                    <a:srgbClr val="C0C0C0"/>
                  </a:outerShdw>
                </a:effectLst>
                <a:latin typeface="Times New Roman" panose="02020603050405020304" pitchFamily="18" charset="0"/>
                <a:ea typeface="迷你简艺黑" pitchFamily="65" charset="-122"/>
              </a:rPr>
              <a:t>瑞金</a:t>
            </a:r>
            <a:endParaRPr kumimoji="1" lang="zh-CN" altLang="en-US" sz="2665">
              <a:solidFill>
                <a:srgbClr val="993300"/>
              </a:solidFill>
              <a:effectLst>
                <a:outerShdw blurRad="38100" dist="38100" dir="2700000" algn="tl">
                  <a:srgbClr val="C0C0C0"/>
                </a:outerShdw>
              </a:effectLst>
              <a:latin typeface="Times New Roman" panose="02020603050405020304" pitchFamily="18" charset="0"/>
              <a:ea typeface="迷你简艺黑" pitchFamily="65" charset="-122"/>
            </a:endParaRPr>
          </a:p>
        </p:txBody>
      </p:sp>
      <p:sp>
        <p:nvSpPr>
          <p:cNvPr id="114" name="Text Box 89"/>
          <p:cNvSpPr txBox="1">
            <a:spLocks noChangeArrowheads="1"/>
          </p:cNvSpPr>
          <p:nvPr/>
        </p:nvSpPr>
        <p:spPr bwMode="auto">
          <a:xfrm>
            <a:off x="6606963" y="4649131"/>
            <a:ext cx="388620" cy="798286"/>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江     西</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5" name="Text Box 90"/>
          <p:cNvSpPr txBox="1">
            <a:spLocks noChangeArrowheads="1"/>
          </p:cNvSpPr>
          <p:nvPr/>
        </p:nvSpPr>
        <p:spPr bwMode="auto">
          <a:xfrm>
            <a:off x="5243225" y="4721703"/>
            <a:ext cx="388620" cy="870857"/>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湖       南</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6" name="Text Box 91"/>
          <p:cNvSpPr txBox="1">
            <a:spLocks noChangeArrowheads="1"/>
          </p:cNvSpPr>
          <p:nvPr/>
        </p:nvSpPr>
        <p:spPr bwMode="auto">
          <a:xfrm>
            <a:off x="7550392" y="5302274"/>
            <a:ext cx="388620" cy="653143"/>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福    建</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7" name="Text Box 92"/>
          <p:cNvSpPr txBox="1">
            <a:spLocks noChangeArrowheads="1"/>
          </p:cNvSpPr>
          <p:nvPr/>
        </p:nvSpPr>
        <p:spPr bwMode="auto">
          <a:xfrm>
            <a:off x="4154654" y="5011989"/>
            <a:ext cx="388620" cy="217714"/>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贵</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8" name="Text Box 93"/>
          <p:cNvSpPr txBox="1">
            <a:spLocks noChangeArrowheads="1"/>
          </p:cNvSpPr>
          <p:nvPr/>
        </p:nvSpPr>
        <p:spPr bwMode="auto">
          <a:xfrm>
            <a:off x="3947583" y="5737703"/>
            <a:ext cx="508000"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州</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19" name="Text Box 94"/>
          <p:cNvSpPr txBox="1">
            <a:spLocks noChangeArrowheads="1"/>
          </p:cNvSpPr>
          <p:nvPr/>
        </p:nvSpPr>
        <p:spPr bwMode="auto">
          <a:xfrm>
            <a:off x="4092726" y="6318274"/>
            <a:ext cx="943429"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广       西</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0" name="Text Box 95"/>
          <p:cNvSpPr txBox="1">
            <a:spLocks noChangeArrowheads="1"/>
          </p:cNvSpPr>
          <p:nvPr/>
        </p:nvSpPr>
        <p:spPr bwMode="auto">
          <a:xfrm>
            <a:off x="1018963" y="2689703"/>
            <a:ext cx="388620" cy="1016000"/>
          </a:xfrm>
          <a:prstGeom prst="rect">
            <a:avLst/>
          </a:prstGeom>
          <a:noFill/>
          <a:ln w="9525">
            <a:noFill/>
            <a:miter lim="800000"/>
          </a:ln>
          <a:effectLst/>
        </p:spPr>
        <p:txBody>
          <a:bodyPr vert="eaVert">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西             康</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1" name="Text Box 96"/>
          <p:cNvSpPr txBox="1">
            <a:spLocks noChangeArrowheads="1"/>
          </p:cNvSpPr>
          <p:nvPr/>
        </p:nvSpPr>
        <p:spPr bwMode="auto">
          <a:xfrm>
            <a:off x="2931583" y="3633131"/>
            <a:ext cx="1016000"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四        川</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2" name="Text Box 97"/>
          <p:cNvSpPr txBox="1">
            <a:spLocks noChangeArrowheads="1"/>
          </p:cNvSpPr>
          <p:nvPr/>
        </p:nvSpPr>
        <p:spPr bwMode="auto">
          <a:xfrm>
            <a:off x="4600726" y="1383417"/>
            <a:ext cx="362857"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陕</a:t>
            </a:r>
            <a:endParaRPr kumimoji="1" lang="zh-CN" altLang="en-US" sz="2285" b="0">
              <a:solidFill>
                <a:schemeClr val="tx1"/>
              </a:solidFill>
              <a:effectLst/>
              <a:latin typeface="Times New Roman" panose="02020603050405020304" pitchFamily="18" charset="0"/>
              <a:ea typeface="宋体" panose="02010600030101010101" pitchFamily="2" charset="-122"/>
            </a:endParaRPr>
          </a:p>
        </p:txBody>
      </p:sp>
      <p:sp>
        <p:nvSpPr>
          <p:cNvPr id="123" name="Text Box 98"/>
          <p:cNvSpPr txBox="1">
            <a:spLocks noChangeArrowheads="1"/>
          </p:cNvSpPr>
          <p:nvPr/>
        </p:nvSpPr>
        <p:spPr bwMode="auto">
          <a:xfrm>
            <a:off x="4003524" y="1232227"/>
            <a:ext cx="1011464" cy="355600"/>
          </a:xfrm>
          <a:prstGeom prst="rect">
            <a:avLst/>
          </a:prstGeom>
          <a:noFill/>
          <a:ln w="9525">
            <a:noFill/>
            <a:miter lim="800000"/>
          </a:ln>
          <a:effectLst/>
        </p:spPr>
        <p:txBody>
          <a:bodyPr>
            <a:spAutoFit/>
          </a:bodyPr>
          <a:lstStyle/>
          <a:p>
            <a:pPr>
              <a:spcBef>
                <a:spcPct val="50000"/>
              </a:spcBef>
            </a:pPr>
            <a:r>
              <a:rPr kumimoji="1" lang="zh-CN" altLang="en-US" sz="1715">
                <a:solidFill>
                  <a:srgbClr val="0000FF"/>
                </a:solidFill>
                <a:effectLst/>
                <a:latin typeface="Times New Roman" panose="02020603050405020304" pitchFamily="18" charset="0"/>
                <a:ea typeface="宋体" panose="02010600030101010101" pitchFamily="2" charset="-122"/>
              </a:rPr>
              <a:t>吴起镇</a:t>
            </a:r>
            <a:endParaRPr kumimoji="1" lang="zh-CN" altLang="en-US" sz="1715">
              <a:solidFill>
                <a:srgbClr val="0000FF"/>
              </a:solidFill>
              <a:effectLst/>
              <a:latin typeface="Times New Roman" panose="02020603050405020304" pitchFamily="18" charset="0"/>
              <a:ea typeface="宋体" panose="02010600030101010101" pitchFamily="2" charset="-122"/>
            </a:endParaRPr>
          </a:p>
        </p:txBody>
      </p:sp>
      <p:sp>
        <p:nvSpPr>
          <p:cNvPr id="124" name="Text Box 99"/>
          <p:cNvSpPr txBox="1">
            <a:spLocks noChangeArrowheads="1"/>
          </p:cNvSpPr>
          <p:nvPr/>
        </p:nvSpPr>
        <p:spPr bwMode="auto">
          <a:xfrm>
            <a:off x="2423583" y="730274"/>
            <a:ext cx="508000"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甘</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5" name="Text Box 100"/>
          <p:cNvSpPr txBox="1">
            <a:spLocks noChangeArrowheads="1"/>
          </p:cNvSpPr>
          <p:nvPr/>
        </p:nvSpPr>
        <p:spPr bwMode="auto">
          <a:xfrm>
            <a:off x="2496155" y="1746274"/>
            <a:ext cx="435429" cy="326390"/>
          </a:xfrm>
          <a:prstGeom prst="rect">
            <a:avLst/>
          </a:prstGeom>
          <a:noFill/>
          <a:ln w="9525">
            <a:noFill/>
            <a:miter lim="800000"/>
          </a:ln>
          <a:effectLst/>
        </p:spPr>
        <p:txBody>
          <a:bodyPr>
            <a:spAutoFit/>
          </a:bodyPr>
          <a:lstStyle/>
          <a:p>
            <a:pPr>
              <a:spcBef>
                <a:spcPct val="50000"/>
              </a:spcBef>
            </a:pPr>
            <a:r>
              <a:rPr kumimoji="1" lang="zh-CN" altLang="en-US" sz="1525" b="0">
                <a:solidFill>
                  <a:schemeClr val="tx1"/>
                </a:solidFill>
                <a:effectLst/>
                <a:latin typeface="Times New Roman" panose="02020603050405020304" pitchFamily="18" charset="0"/>
                <a:ea typeface="宋体" panose="02010600030101010101" pitchFamily="2" charset="-122"/>
              </a:rPr>
              <a:t>肃</a:t>
            </a:r>
            <a:endParaRPr kumimoji="1" lang="zh-CN" altLang="en-US" sz="1525" b="0">
              <a:solidFill>
                <a:schemeClr val="tx1"/>
              </a:solidFill>
              <a:effectLst/>
              <a:latin typeface="Times New Roman" panose="02020603050405020304" pitchFamily="18" charset="0"/>
              <a:ea typeface="宋体" panose="02010600030101010101" pitchFamily="2" charset="-122"/>
            </a:endParaRPr>
          </a:p>
        </p:txBody>
      </p:sp>
      <p:sp>
        <p:nvSpPr>
          <p:cNvPr id="126" name="Text Box 102"/>
          <p:cNvSpPr txBox="1">
            <a:spLocks noChangeArrowheads="1"/>
          </p:cNvSpPr>
          <p:nvPr/>
        </p:nvSpPr>
        <p:spPr bwMode="auto">
          <a:xfrm>
            <a:off x="2568726" y="2979989"/>
            <a:ext cx="943429" cy="297180"/>
          </a:xfrm>
          <a:prstGeom prst="rect">
            <a:avLst/>
          </a:prstGeom>
          <a:noFill/>
          <a:ln w="9525">
            <a:noFill/>
            <a:miter lim="800000"/>
          </a:ln>
          <a:effectLst/>
        </p:spPr>
        <p:txBody>
          <a:bodyPr>
            <a:spAutoFit/>
          </a:bodyPr>
          <a:lstStyle/>
          <a:p>
            <a:pPr>
              <a:spcBef>
                <a:spcPct val="50000"/>
              </a:spcBef>
            </a:pPr>
            <a:r>
              <a:rPr kumimoji="1" lang="zh-CN" altLang="en-US" sz="1335" b="0">
                <a:solidFill>
                  <a:schemeClr val="tx1"/>
                </a:solidFill>
                <a:effectLst/>
                <a:latin typeface="Times New Roman" panose="02020603050405020304" pitchFamily="18" charset="0"/>
                <a:ea typeface="宋体" panose="02010600030101010101" pitchFamily="2" charset="-122"/>
              </a:rPr>
              <a:t>毛尔盖</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27" name="Text Box 103"/>
          <p:cNvSpPr txBox="1">
            <a:spLocks noChangeArrowheads="1"/>
          </p:cNvSpPr>
          <p:nvPr/>
        </p:nvSpPr>
        <p:spPr bwMode="auto">
          <a:xfrm>
            <a:off x="1260929" y="3923417"/>
            <a:ext cx="1017511" cy="326390"/>
          </a:xfrm>
          <a:prstGeom prst="rect">
            <a:avLst/>
          </a:prstGeom>
          <a:noFill/>
          <a:ln w="9525">
            <a:noFill/>
            <a:miter lim="800000"/>
          </a:ln>
          <a:effectLst/>
        </p:spPr>
        <p:txBody>
          <a:bodyPr>
            <a:spAutoFit/>
          </a:bodyPr>
          <a:lstStyle/>
          <a:p>
            <a:pPr>
              <a:spcBef>
                <a:spcPct val="50000"/>
              </a:spcBef>
            </a:pPr>
            <a:r>
              <a:rPr kumimoji="1" lang="zh-CN" altLang="en-US" sz="1525">
                <a:solidFill>
                  <a:schemeClr val="tx1"/>
                </a:solidFill>
                <a:effectLst/>
                <a:latin typeface="Times New Roman" panose="02020603050405020304" pitchFamily="18" charset="0"/>
                <a:ea typeface="宋体" panose="02010600030101010101" pitchFamily="2" charset="-122"/>
              </a:rPr>
              <a:t>泸定桥</a:t>
            </a:r>
            <a:endParaRPr kumimoji="1" lang="zh-CN" altLang="en-US" sz="1525">
              <a:solidFill>
                <a:schemeClr val="tx1"/>
              </a:solidFill>
              <a:effectLst/>
              <a:latin typeface="Times New Roman" panose="02020603050405020304" pitchFamily="18" charset="0"/>
              <a:ea typeface="宋体" panose="02010600030101010101" pitchFamily="2" charset="-122"/>
            </a:endParaRPr>
          </a:p>
        </p:txBody>
      </p:sp>
      <p:sp>
        <p:nvSpPr>
          <p:cNvPr id="128" name="Text Box 104"/>
          <p:cNvSpPr txBox="1">
            <a:spLocks noChangeArrowheads="1"/>
          </p:cNvSpPr>
          <p:nvPr/>
        </p:nvSpPr>
        <p:spPr bwMode="auto">
          <a:xfrm>
            <a:off x="1260929" y="4358846"/>
            <a:ext cx="944940" cy="326390"/>
          </a:xfrm>
          <a:prstGeom prst="rect">
            <a:avLst/>
          </a:prstGeom>
          <a:noFill/>
          <a:ln w="9525">
            <a:noFill/>
            <a:miter lim="800000"/>
          </a:ln>
          <a:effectLst/>
        </p:spPr>
        <p:txBody>
          <a:bodyPr>
            <a:spAutoFit/>
          </a:bodyPr>
          <a:lstStyle/>
          <a:p>
            <a:pPr>
              <a:spcBef>
                <a:spcPct val="50000"/>
              </a:spcBef>
            </a:pPr>
            <a:r>
              <a:rPr kumimoji="1" lang="zh-CN" altLang="en-US" sz="1525">
                <a:solidFill>
                  <a:schemeClr val="tx1"/>
                </a:solidFill>
                <a:effectLst/>
                <a:latin typeface="Times New Roman" panose="02020603050405020304" pitchFamily="18" charset="0"/>
                <a:ea typeface="宋体" panose="02010600030101010101" pitchFamily="2" charset="-122"/>
              </a:rPr>
              <a:t>安顺场</a:t>
            </a:r>
            <a:endParaRPr kumimoji="1" lang="zh-CN" altLang="en-US" sz="1525">
              <a:solidFill>
                <a:schemeClr val="tx1"/>
              </a:solidFill>
              <a:effectLst/>
              <a:latin typeface="Times New Roman" panose="02020603050405020304" pitchFamily="18" charset="0"/>
              <a:ea typeface="宋体" panose="02010600030101010101" pitchFamily="2" charset="-122"/>
            </a:endParaRPr>
          </a:p>
        </p:txBody>
      </p:sp>
      <p:sp>
        <p:nvSpPr>
          <p:cNvPr id="129" name="Text Box 105"/>
          <p:cNvSpPr txBox="1">
            <a:spLocks noChangeArrowheads="1"/>
          </p:cNvSpPr>
          <p:nvPr/>
        </p:nvSpPr>
        <p:spPr bwMode="auto">
          <a:xfrm>
            <a:off x="3584726" y="5592560"/>
            <a:ext cx="653143" cy="267970"/>
          </a:xfrm>
          <a:prstGeom prst="rect">
            <a:avLst/>
          </a:prstGeom>
          <a:noFill/>
          <a:ln w="9525">
            <a:noFill/>
            <a:miter lim="800000"/>
          </a:ln>
          <a:effectLst/>
        </p:spPr>
        <p:txBody>
          <a:bodyPr>
            <a:spAutoFit/>
          </a:bodyPr>
          <a:lstStyle/>
          <a:p>
            <a:pPr>
              <a:spcBef>
                <a:spcPct val="50000"/>
              </a:spcBef>
            </a:pPr>
            <a:r>
              <a:rPr kumimoji="1" lang="zh-CN" altLang="en-US" sz="1145" b="0">
                <a:solidFill>
                  <a:schemeClr val="tx1"/>
                </a:solidFill>
                <a:effectLst/>
                <a:latin typeface="Times New Roman" panose="02020603050405020304" pitchFamily="18" charset="0"/>
                <a:ea typeface="宋体" panose="02010600030101010101" pitchFamily="2" charset="-122"/>
              </a:rPr>
              <a:t>贵阳</a:t>
            </a:r>
            <a:endParaRPr kumimoji="1" lang="zh-CN" altLang="en-US" sz="1335" b="0">
              <a:solidFill>
                <a:schemeClr val="tx1"/>
              </a:solidFill>
              <a:effectLst/>
              <a:latin typeface="Times New Roman" panose="02020603050405020304" pitchFamily="18" charset="0"/>
              <a:ea typeface="宋体" panose="02010600030101010101" pitchFamily="2" charset="-122"/>
            </a:endParaRPr>
          </a:p>
        </p:txBody>
      </p:sp>
      <p:sp>
        <p:nvSpPr>
          <p:cNvPr id="130" name="AutoShape 106"/>
          <p:cNvSpPr>
            <a:spLocks noChangeArrowheads="1"/>
          </p:cNvSpPr>
          <p:nvPr/>
        </p:nvSpPr>
        <p:spPr bwMode="auto">
          <a:xfrm>
            <a:off x="3729869" y="5157131"/>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31" name="AutoShape 107"/>
          <p:cNvSpPr>
            <a:spLocks noChangeArrowheads="1"/>
          </p:cNvSpPr>
          <p:nvPr/>
        </p:nvSpPr>
        <p:spPr bwMode="auto">
          <a:xfrm>
            <a:off x="3729869" y="5157131"/>
            <a:ext cx="72571" cy="72571"/>
          </a:xfrm>
          <a:prstGeom prst="octagon">
            <a:avLst>
              <a:gd name="adj" fmla="val 29287"/>
            </a:avLst>
          </a:prstGeom>
          <a:solidFill>
            <a:srgbClr val="FF0000"/>
          </a:solidFill>
          <a:ln w="9525">
            <a:solidFill>
              <a:schemeClr val="tx1"/>
            </a:solidFill>
            <a:miter lim="800000"/>
          </a:ln>
          <a:effectLst/>
        </p:spPr>
        <p:txBody>
          <a:bodyPr wrap="none" anchor="ctr"/>
          <a:lstStyle/>
          <a:p>
            <a:endParaRPr lang="zh-CN" altLang="en-US" sz="1715"/>
          </a:p>
        </p:txBody>
      </p:sp>
      <p:sp>
        <p:nvSpPr>
          <p:cNvPr id="132" name="Freeform 108"/>
          <p:cNvSpPr/>
          <p:nvPr/>
        </p:nvSpPr>
        <p:spPr bwMode="auto">
          <a:xfrm>
            <a:off x="4898572" y="5897965"/>
            <a:ext cx="2311702" cy="358322"/>
          </a:xfrm>
          <a:custGeom>
            <a:avLst/>
            <a:gdLst/>
            <a:ahLst/>
            <a:cxnLst>
              <a:cxn ang="0">
                <a:pos x="0" y="0"/>
              </a:cxn>
              <a:cxn ang="0">
                <a:pos x="125" y="129"/>
              </a:cxn>
              <a:cxn ang="0">
                <a:pos x="110" y="76"/>
              </a:cxn>
              <a:cxn ang="0">
                <a:pos x="304" y="146"/>
              </a:cxn>
              <a:cxn ang="0">
                <a:pos x="480" y="177"/>
              </a:cxn>
              <a:cxn ang="0">
                <a:pos x="633" y="196"/>
              </a:cxn>
              <a:cxn ang="0">
                <a:pos x="773" y="211"/>
              </a:cxn>
              <a:cxn ang="0">
                <a:pos x="1104" y="226"/>
              </a:cxn>
              <a:cxn ang="0">
                <a:pos x="1325" y="206"/>
              </a:cxn>
              <a:cxn ang="0">
                <a:pos x="1445" y="144"/>
              </a:cxn>
              <a:cxn ang="0">
                <a:pos x="1517" y="33"/>
              </a:cxn>
              <a:cxn ang="0">
                <a:pos x="1368" y="28"/>
              </a:cxn>
              <a:cxn ang="0">
                <a:pos x="1329" y="81"/>
              </a:cxn>
              <a:cxn ang="0">
                <a:pos x="1277" y="105"/>
              </a:cxn>
              <a:cxn ang="0">
                <a:pos x="1329" y="19"/>
              </a:cxn>
              <a:cxn ang="0">
                <a:pos x="1221" y="8"/>
              </a:cxn>
              <a:cxn ang="0">
                <a:pos x="1097" y="110"/>
              </a:cxn>
              <a:cxn ang="0">
                <a:pos x="830" y="129"/>
              </a:cxn>
              <a:cxn ang="0">
                <a:pos x="667" y="129"/>
              </a:cxn>
              <a:cxn ang="0">
                <a:pos x="499" y="115"/>
              </a:cxn>
              <a:cxn ang="0">
                <a:pos x="326" y="88"/>
              </a:cxn>
              <a:cxn ang="0">
                <a:pos x="123" y="37"/>
              </a:cxn>
              <a:cxn ang="0">
                <a:pos x="168" y="0"/>
              </a:cxn>
              <a:cxn ang="0">
                <a:pos x="0" y="0"/>
              </a:cxn>
            </a:cxnLst>
            <a:rect l="0" t="0" r="r" b="b"/>
            <a:pathLst>
              <a:path w="1529" h="237">
                <a:moveTo>
                  <a:pt x="0" y="0"/>
                </a:moveTo>
                <a:lnTo>
                  <a:pt x="125" y="129"/>
                </a:lnTo>
                <a:lnTo>
                  <a:pt x="110" y="76"/>
                </a:lnTo>
                <a:cubicBezTo>
                  <a:pt x="136" y="76"/>
                  <a:pt x="240" y="132"/>
                  <a:pt x="304" y="146"/>
                </a:cubicBezTo>
                <a:cubicBezTo>
                  <a:pt x="406" y="170"/>
                  <a:pt x="435" y="169"/>
                  <a:pt x="480" y="177"/>
                </a:cubicBezTo>
                <a:cubicBezTo>
                  <a:pt x="525" y="185"/>
                  <a:pt x="584" y="190"/>
                  <a:pt x="633" y="196"/>
                </a:cubicBezTo>
                <a:cubicBezTo>
                  <a:pt x="682" y="202"/>
                  <a:pt x="695" y="206"/>
                  <a:pt x="773" y="211"/>
                </a:cubicBezTo>
                <a:cubicBezTo>
                  <a:pt x="962" y="225"/>
                  <a:pt x="908" y="213"/>
                  <a:pt x="1104" y="226"/>
                </a:cubicBezTo>
                <a:cubicBezTo>
                  <a:pt x="1172" y="237"/>
                  <a:pt x="1256" y="212"/>
                  <a:pt x="1325" y="206"/>
                </a:cubicBezTo>
                <a:cubicBezTo>
                  <a:pt x="1372" y="189"/>
                  <a:pt x="1413" y="185"/>
                  <a:pt x="1445" y="144"/>
                </a:cubicBezTo>
                <a:cubicBezTo>
                  <a:pt x="1477" y="116"/>
                  <a:pt x="1529" y="52"/>
                  <a:pt x="1517" y="33"/>
                </a:cubicBezTo>
                <a:lnTo>
                  <a:pt x="1368" y="28"/>
                </a:lnTo>
                <a:cubicBezTo>
                  <a:pt x="1337" y="36"/>
                  <a:pt x="1344" y="68"/>
                  <a:pt x="1329" y="81"/>
                </a:cubicBezTo>
                <a:cubicBezTo>
                  <a:pt x="1314" y="94"/>
                  <a:pt x="1277" y="115"/>
                  <a:pt x="1277" y="105"/>
                </a:cubicBezTo>
                <a:cubicBezTo>
                  <a:pt x="1286" y="77"/>
                  <a:pt x="1313" y="43"/>
                  <a:pt x="1329" y="19"/>
                </a:cubicBezTo>
                <a:lnTo>
                  <a:pt x="1221" y="8"/>
                </a:lnTo>
                <a:cubicBezTo>
                  <a:pt x="1195" y="81"/>
                  <a:pt x="1168" y="84"/>
                  <a:pt x="1097" y="110"/>
                </a:cubicBezTo>
                <a:cubicBezTo>
                  <a:pt x="988" y="105"/>
                  <a:pt x="925" y="139"/>
                  <a:pt x="830" y="129"/>
                </a:cubicBezTo>
                <a:cubicBezTo>
                  <a:pt x="783" y="134"/>
                  <a:pt x="710" y="113"/>
                  <a:pt x="667" y="129"/>
                </a:cubicBezTo>
                <a:cubicBezTo>
                  <a:pt x="585" y="126"/>
                  <a:pt x="581" y="120"/>
                  <a:pt x="499" y="115"/>
                </a:cubicBezTo>
                <a:cubicBezTo>
                  <a:pt x="463" y="113"/>
                  <a:pt x="362" y="92"/>
                  <a:pt x="326" y="88"/>
                </a:cubicBezTo>
                <a:cubicBezTo>
                  <a:pt x="285" y="74"/>
                  <a:pt x="146" y="53"/>
                  <a:pt x="123" y="37"/>
                </a:cubicBezTo>
                <a:lnTo>
                  <a:pt x="168" y="0"/>
                </a:lnTo>
                <a:lnTo>
                  <a:pt x="0" y="0"/>
                </a:lnTo>
                <a:close/>
              </a:path>
            </a:pathLst>
          </a:custGeom>
          <a:solidFill>
            <a:srgbClr val="FF0000"/>
          </a:solidFill>
          <a:ln w="9525">
            <a:noFill/>
            <a:round/>
          </a:ln>
          <a:effectLst/>
        </p:spPr>
        <p:txBody>
          <a:bodyPr wrap="none" anchor="ctr"/>
          <a:lstStyle/>
          <a:p>
            <a:endParaRPr lang="zh-CN" altLang="en-US" sz="1715"/>
          </a:p>
        </p:txBody>
      </p:sp>
      <p:sp>
        <p:nvSpPr>
          <p:cNvPr id="133" name="Freeform 109"/>
          <p:cNvSpPr/>
          <p:nvPr/>
        </p:nvSpPr>
        <p:spPr bwMode="auto">
          <a:xfrm>
            <a:off x="2859012" y="4286274"/>
            <a:ext cx="1460500" cy="1451429"/>
          </a:xfrm>
          <a:custGeom>
            <a:avLst/>
            <a:gdLst/>
            <a:ahLst/>
            <a:cxnLst>
              <a:cxn ang="0">
                <a:pos x="715" y="0"/>
              </a:cxn>
              <a:cxn ang="0">
                <a:pos x="769" y="101"/>
              </a:cxn>
              <a:cxn ang="0">
                <a:pos x="812" y="159"/>
              </a:cxn>
              <a:cxn ang="0">
                <a:pos x="822" y="192"/>
              </a:cxn>
              <a:cxn ang="0">
                <a:pos x="851" y="202"/>
              </a:cxn>
              <a:cxn ang="0">
                <a:pos x="865" y="207"/>
              </a:cxn>
              <a:cxn ang="0">
                <a:pos x="913" y="211"/>
              </a:cxn>
              <a:cxn ang="0">
                <a:pos x="947" y="269"/>
              </a:cxn>
              <a:cxn ang="0">
                <a:pos x="966" y="331"/>
              </a:cxn>
              <a:cxn ang="0">
                <a:pos x="947" y="437"/>
              </a:cxn>
              <a:cxn ang="0">
                <a:pos x="937" y="466"/>
              </a:cxn>
              <a:cxn ang="0">
                <a:pos x="932" y="480"/>
              </a:cxn>
              <a:cxn ang="0">
                <a:pos x="865" y="619"/>
              </a:cxn>
              <a:cxn ang="0">
                <a:pos x="827" y="653"/>
              </a:cxn>
              <a:cxn ang="0">
                <a:pos x="798" y="667"/>
              </a:cxn>
              <a:cxn ang="0">
                <a:pos x="764" y="687"/>
              </a:cxn>
              <a:cxn ang="0">
                <a:pos x="654" y="701"/>
              </a:cxn>
              <a:cxn ang="0">
                <a:pos x="592" y="711"/>
              </a:cxn>
              <a:cxn ang="0">
                <a:pos x="534" y="739"/>
              </a:cxn>
              <a:cxn ang="0">
                <a:pos x="505" y="759"/>
              </a:cxn>
              <a:cxn ang="0">
                <a:pos x="486" y="787"/>
              </a:cxn>
              <a:cxn ang="0">
                <a:pos x="472" y="797"/>
              </a:cxn>
              <a:cxn ang="0">
                <a:pos x="419" y="869"/>
              </a:cxn>
              <a:cxn ang="0">
                <a:pos x="395" y="931"/>
              </a:cxn>
              <a:cxn ang="0">
                <a:pos x="328" y="955"/>
              </a:cxn>
              <a:cxn ang="0">
                <a:pos x="265" y="951"/>
              </a:cxn>
              <a:cxn ang="0">
                <a:pos x="260" y="922"/>
              </a:cxn>
              <a:cxn ang="0">
                <a:pos x="203" y="869"/>
              </a:cxn>
              <a:cxn ang="0">
                <a:pos x="92" y="845"/>
              </a:cxn>
              <a:cxn ang="0">
                <a:pos x="6" y="802"/>
              </a:cxn>
              <a:cxn ang="0">
                <a:pos x="1" y="778"/>
              </a:cxn>
            </a:cxnLst>
            <a:rect l="0" t="0" r="r" b="b"/>
            <a:pathLst>
              <a:path w="966" h="960">
                <a:moveTo>
                  <a:pt x="715" y="0"/>
                </a:moveTo>
                <a:cubicBezTo>
                  <a:pt x="723" y="27"/>
                  <a:pt x="746" y="85"/>
                  <a:pt x="769" y="101"/>
                </a:cubicBezTo>
                <a:cubicBezTo>
                  <a:pt x="776" y="122"/>
                  <a:pt x="794" y="146"/>
                  <a:pt x="812" y="159"/>
                </a:cubicBezTo>
                <a:cubicBezTo>
                  <a:pt x="815" y="170"/>
                  <a:pt x="813" y="185"/>
                  <a:pt x="822" y="192"/>
                </a:cubicBezTo>
                <a:cubicBezTo>
                  <a:pt x="830" y="198"/>
                  <a:pt x="841" y="199"/>
                  <a:pt x="851" y="202"/>
                </a:cubicBezTo>
                <a:cubicBezTo>
                  <a:pt x="856" y="204"/>
                  <a:pt x="865" y="207"/>
                  <a:pt x="865" y="207"/>
                </a:cubicBezTo>
                <a:cubicBezTo>
                  <a:pt x="884" y="201"/>
                  <a:pt x="893" y="207"/>
                  <a:pt x="913" y="211"/>
                </a:cubicBezTo>
                <a:cubicBezTo>
                  <a:pt x="927" y="233"/>
                  <a:pt x="925" y="254"/>
                  <a:pt x="947" y="269"/>
                </a:cubicBezTo>
                <a:cubicBezTo>
                  <a:pt x="951" y="297"/>
                  <a:pt x="951" y="310"/>
                  <a:pt x="966" y="331"/>
                </a:cubicBezTo>
                <a:cubicBezTo>
                  <a:pt x="962" y="394"/>
                  <a:pt x="961" y="392"/>
                  <a:pt x="947" y="437"/>
                </a:cubicBezTo>
                <a:cubicBezTo>
                  <a:pt x="944" y="447"/>
                  <a:pt x="940" y="456"/>
                  <a:pt x="937" y="466"/>
                </a:cubicBezTo>
                <a:cubicBezTo>
                  <a:pt x="935" y="471"/>
                  <a:pt x="932" y="480"/>
                  <a:pt x="932" y="480"/>
                </a:cubicBezTo>
                <a:cubicBezTo>
                  <a:pt x="926" y="563"/>
                  <a:pt x="921" y="565"/>
                  <a:pt x="865" y="619"/>
                </a:cubicBezTo>
                <a:cubicBezTo>
                  <a:pt x="847" y="637"/>
                  <a:pt x="855" y="646"/>
                  <a:pt x="827" y="653"/>
                </a:cubicBezTo>
                <a:cubicBezTo>
                  <a:pt x="818" y="659"/>
                  <a:pt x="807" y="661"/>
                  <a:pt x="798" y="667"/>
                </a:cubicBezTo>
                <a:cubicBezTo>
                  <a:pt x="762" y="691"/>
                  <a:pt x="808" y="676"/>
                  <a:pt x="764" y="687"/>
                </a:cubicBezTo>
                <a:cubicBezTo>
                  <a:pt x="742" y="721"/>
                  <a:pt x="688" y="705"/>
                  <a:pt x="654" y="701"/>
                </a:cubicBezTo>
                <a:cubicBezTo>
                  <a:pt x="633" y="693"/>
                  <a:pt x="613" y="705"/>
                  <a:pt x="592" y="711"/>
                </a:cubicBezTo>
                <a:cubicBezTo>
                  <a:pt x="573" y="722"/>
                  <a:pt x="552" y="727"/>
                  <a:pt x="534" y="739"/>
                </a:cubicBezTo>
                <a:cubicBezTo>
                  <a:pt x="524" y="746"/>
                  <a:pt x="505" y="759"/>
                  <a:pt x="505" y="759"/>
                </a:cubicBezTo>
                <a:cubicBezTo>
                  <a:pt x="499" y="768"/>
                  <a:pt x="495" y="780"/>
                  <a:pt x="486" y="787"/>
                </a:cubicBezTo>
                <a:cubicBezTo>
                  <a:pt x="481" y="790"/>
                  <a:pt x="476" y="793"/>
                  <a:pt x="472" y="797"/>
                </a:cubicBezTo>
                <a:cubicBezTo>
                  <a:pt x="452" y="820"/>
                  <a:pt x="441" y="847"/>
                  <a:pt x="419" y="869"/>
                </a:cubicBezTo>
                <a:cubicBezTo>
                  <a:pt x="414" y="883"/>
                  <a:pt x="410" y="923"/>
                  <a:pt x="395" y="931"/>
                </a:cubicBezTo>
                <a:cubicBezTo>
                  <a:pt x="369" y="944"/>
                  <a:pt x="352" y="940"/>
                  <a:pt x="328" y="955"/>
                </a:cubicBezTo>
                <a:cubicBezTo>
                  <a:pt x="307" y="954"/>
                  <a:pt x="284" y="960"/>
                  <a:pt x="265" y="951"/>
                </a:cubicBezTo>
                <a:cubicBezTo>
                  <a:pt x="256" y="947"/>
                  <a:pt x="264" y="931"/>
                  <a:pt x="260" y="922"/>
                </a:cubicBezTo>
                <a:cubicBezTo>
                  <a:pt x="251" y="900"/>
                  <a:pt x="223" y="880"/>
                  <a:pt x="203" y="869"/>
                </a:cubicBezTo>
                <a:cubicBezTo>
                  <a:pt x="176" y="855"/>
                  <a:pt x="121" y="851"/>
                  <a:pt x="92" y="845"/>
                </a:cubicBezTo>
                <a:cubicBezTo>
                  <a:pt x="65" y="818"/>
                  <a:pt x="43" y="811"/>
                  <a:pt x="6" y="802"/>
                </a:cubicBezTo>
                <a:cubicBezTo>
                  <a:pt x="0" y="784"/>
                  <a:pt x="1" y="792"/>
                  <a:pt x="1" y="778"/>
                </a:cubicBezTo>
              </a:path>
            </a:pathLst>
          </a:custGeom>
          <a:noFill/>
          <a:ln w="28575" cmpd="sng">
            <a:solidFill>
              <a:srgbClr val="99CC00"/>
            </a:solidFill>
            <a:round/>
          </a:ln>
          <a:effectLst/>
        </p:spPr>
        <p:txBody>
          <a:bodyPr wrap="none" anchor="ctr"/>
          <a:lstStyle/>
          <a:p>
            <a:endParaRPr lang="zh-CN" altLang="en-US" sz="1715"/>
          </a:p>
        </p:txBody>
      </p:sp>
      <p:sp>
        <p:nvSpPr>
          <p:cNvPr id="134" name="Freeform 110">
            <a:hlinkClick r:id="rId1" action="ppaction://hlinksldjump"/>
          </p:cNvPr>
          <p:cNvSpPr/>
          <p:nvPr/>
        </p:nvSpPr>
        <p:spPr bwMode="auto">
          <a:xfrm>
            <a:off x="3838726" y="5135965"/>
            <a:ext cx="1094619" cy="846667"/>
          </a:xfrm>
          <a:custGeom>
            <a:avLst/>
            <a:gdLst/>
            <a:ahLst/>
            <a:cxnLst>
              <a:cxn ang="0">
                <a:pos x="2" y="7"/>
              </a:cxn>
              <a:cxn ang="0">
                <a:pos x="168" y="0"/>
              </a:cxn>
              <a:cxn ang="0">
                <a:pos x="134" y="33"/>
              </a:cxn>
              <a:cxn ang="0">
                <a:pos x="182" y="60"/>
              </a:cxn>
              <a:cxn ang="0">
                <a:pos x="278" y="158"/>
              </a:cxn>
              <a:cxn ang="0">
                <a:pos x="355" y="254"/>
              </a:cxn>
              <a:cxn ang="0">
                <a:pos x="456" y="355"/>
              </a:cxn>
              <a:cxn ang="0">
                <a:pos x="686" y="451"/>
              </a:cxn>
              <a:cxn ang="0">
                <a:pos x="658" y="494"/>
              </a:cxn>
              <a:cxn ang="0">
                <a:pos x="667" y="556"/>
              </a:cxn>
              <a:cxn ang="0">
                <a:pos x="499" y="480"/>
              </a:cxn>
              <a:cxn ang="0">
                <a:pos x="437" y="441"/>
              </a:cxn>
              <a:cxn ang="0">
                <a:pos x="374" y="408"/>
              </a:cxn>
              <a:cxn ang="0">
                <a:pos x="307" y="384"/>
              </a:cxn>
              <a:cxn ang="0">
                <a:pos x="187" y="297"/>
              </a:cxn>
              <a:cxn ang="0">
                <a:pos x="82" y="196"/>
              </a:cxn>
              <a:cxn ang="0">
                <a:pos x="62" y="235"/>
              </a:cxn>
              <a:cxn ang="0">
                <a:pos x="0" y="72"/>
              </a:cxn>
              <a:cxn ang="0">
                <a:pos x="154" y="153"/>
              </a:cxn>
              <a:cxn ang="0">
                <a:pos x="110" y="168"/>
              </a:cxn>
              <a:cxn ang="0">
                <a:pos x="226" y="264"/>
              </a:cxn>
              <a:cxn ang="0">
                <a:pos x="322" y="321"/>
              </a:cxn>
              <a:cxn ang="0">
                <a:pos x="302" y="276"/>
              </a:cxn>
              <a:cxn ang="0">
                <a:pos x="245" y="192"/>
              </a:cxn>
              <a:cxn ang="0">
                <a:pos x="173" y="93"/>
              </a:cxn>
              <a:cxn ang="0">
                <a:pos x="125" y="62"/>
              </a:cxn>
              <a:cxn ang="0">
                <a:pos x="130" y="110"/>
              </a:cxn>
              <a:cxn ang="0">
                <a:pos x="2" y="7"/>
              </a:cxn>
            </a:cxnLst>
            <a:rect l="0" t="0" r="r" b="b"/>
            <a:pathLst>
              <a:path w="724" h="560">
                <a:moveTo>
                  <a:pt x="2" y="7"/>
                </a:moveTo>
                <a:lnTo>
                  <a:pt x="168" y="0"/>
                </a:lnTo>
                <a:lnTo>
                  <a:pt x="134" y="33"/>
                </a:lnTo>
                <a:cubicBezTo>
                  <a:pt x="134" y="44"/>
                  <a:pt x="160" y="39"/>
                  <a:pt x="182" y="60"/>
                </a:cubicBezTo>
                <a:cubicBezTo>
                  <a:pt x="206" y="81"/>
                  <a:pt x="249" y="126"/>
                  <a:pt x="278" y="158"/>
                </a:cubicBezTo>
                <a:cubicBezTo>
                  <a:pt x="299" y="182"/>
                  <a:pt x="323" y="221"/>
                  <a:pt x="355" y="254"/>
                </a:cubicBezTo>
                <a:cubicBezTo>
                  <a:pt x="377" y="275"/>
                  <a:pt x="402" y="320"/>
                  <a:pt x="456" y="355"/>
                </a:cubicBezTo>
                <a:cubicBezTo>
                  <a:pt x="505" y="382"/>
                  <a:pt x="655" y="421"/>
                  <a:pt x="686" y="451"/>
                </a:cubicBezTo>
                <a:cubicBezTo>
                  <a:pt x="724" y="476"/>
                  <a:pt x="661" y="477"/>
                  <a:pt x="658" y="494"/>
                </a:cubicBezTo>
                <a:cubicBezTo>
                  <a:pt x="655" y="511"/>
                  <a:pt x="693" y="558"/>
                  <a:pt x="667" y="556"/>
                </a:cubicBezTo>
                <a:cubicBezTo>
                  <a:pt x="638" y="560"/>
                  <a:pt x="532" y="498"/>
                  <a:pt x="499" y="480"/>
                </a:cubicBezTo>
                <a:cubicBezTo>
                  <a:pt x="482" y="470"/>
                  <a:pt x="458" y="453"/>
                  <a:pt x="437" y="441"/>
                </a:cubicBezTo>
                <a:cubicBezTo>
                  <a:pt x="421" y="432"/>
                  <a:pt x="396" y="417"/>
                  <a:pt x="374" y="408"/>
                </a:cubicBezTo>
                <a:cubicBezTo>
                  <a:pt x="357" y="400"/>
                  <a:pt x="326" y="389"/>
                  <a:pt x="307" y="384"/>
                </a:cubicBezTo>
                <a:cubicBezTo>
                  <a:pt x="276" y="366"/>
                  <a:pt x="228" y="328"/>
                  <a:pt x="187" y="297"/>
                </a:cubicBezTo>
                <a:cubicBezTo>
                  <a:pt x="165" y="274"/>
                  <a:pt x="107" y="210"/>
                  <a:pt x="82" y="196"/>
                </a:cubicBezTo>
                <a:lnTo>
                  <a:pt x="62" y="235"/>
                </a:lnTo>
                <a:lnTo>
                  <a:pt x="0" y="72"/>
                </a:lnTo>
                <a:lnTo>
                  <a:pt x="154" y="153"/>
                </a:lnTo>
                <a:lnTo>
                  <a:pt x="110" y="168"/>
                </a:lnTo>
                <a:cubicBezTo>
                  <a:pt x="123" y="186"/>
                  <a:pt x="191" y="238"/>
                  <a:pt x="226" y="264"/>
                </a:cubicBezTo>
                <a:cubicBezTo>
                  <a:pt x="261" y="290"/>
                  <a:pt x="309" y="319"/>
                  <a:pt x="322" y="321"/>
                </a:cubicBezTo>
                <a:cubicBezTo>
                  <a:pt x="334" y="323"/>
                  <a:pt x="315" y="297"/>
                  <a:pt x="302" y="276"/>
                </a:cubicBezTo>
                <a:cubicBezTo>
                  <a:pt x="289" y="255"/>
                  <a:pt x="264" y="216"/>
                  <a:pt x="245" y="192"/>
                </a:cubicBezTo>
                <a:cubicBezTo>
                  <a:pt x="224" y="162"/>
                  <a:pt x="193" y="115"/>
                  <a:pt x="173" y="93"/>
                </a:cubicBezTo>
                <a:cubicBezTo>
                  <a:pt x="153" y="71"/>
                  <a:pt x="132" y="59"/>
                  <a:pt x="125" y="62"/>
                </a:cubicBezTo>
                <a:lnTo>
                  <a:pt x="130" y="110"/>
                </a:lnTo>
                <a:lnTo>
                  <a:pt x="2" y="7"/>
                </a:lnTo>
                <a:close/>
              </a:path>
            </a:pathLst>
          </a:custGeom>
          <a:solidFill>
            <a:srgbClr val="FF0000"/>
          </a:solidFill>
          <a:ln w="9525">
            <a:noFill/>
            <a:round/>
          </a:ln>
          <a:effectLst/>
        </p:spPr>
        <p:txBody>
          <a:bodyPr wrap="none" anchor="ctr"/>
          <a:lstStyle/>
          <a:p>
            <a:endParaRPr lang="zh-CN" altLang="en-US" sz="1715"/>
          </a:p>
        </p:txBody>
      </p:sp>
      <p:sp>
        <p:nvSpPr>
          <p:cNvPr id="135" name="Freeform 111"/>
          <p:cNvSpPr/>
          <p:nvPr/>
        </p:nvSpPr>
        <p:spPr bwMode="auto">
          <a:xfrm>
            <a:off x="3004155" y="4576560"/>
            <a:ext cx="456595" cy="710595"/>
          </a:xfrm>
          <a:custGeom>
            <a:avLst/>
            <a:gdLst/>
            <a:ahLst/>
            <a:cxnLst>
              <a:cxn ang="0">
                <a:pos x="268" y="0"/>
              </a:cxn>
              <a:cxn ang="0">
                <a:pos x="220" y="76"/>
              </a:cxn>
              <a:cxn ang="0">
                <a:pos x="283" y="216"/>
              </a:cxn>
              <a:cxn ang="0">
                <a:pos x="302" y="259"/>
              </a:cxn>
              <a:cxn ang="0">
                <a:pos x="273" y="345"/>
              </a:cxn>
              <a:cxn ang="0">
                <a:pos x="235" y="374"/>
              </a:cxn>
              <a:cxn ang="0">
                <a:pos x="206" y="364"/>
              </a:cxn>
              <a:cxn ang="0">
                <a:pos x="192" y="360"/>
              </a:cxn>
              <a:cxn ang="0">
                <a:pos x="163" y="350"/>
              </a:cxn>
              <a:cxn ang="0">
                <a:pos x="105" y="369"/>
              </a:cxn>
              <a:cxn ang="0">
                <a:pos x="67" y="398"/>
              </a:cxn>
              <a:cxn ang="0">
                <a:pos x="43" y="441"/>
              </a:cxn>
              <a:cxn ang="0">
                <a:pos x="14" y="460"/>
              </a:cxn>
              <a:cxn ang="0">
                <a:pos x="0" y="470"/>
              </a:cxn>
            </a:cxnLst>
            <a:rect l="0" t="0" r="r" b="b"/>
            <a:pathLst>
              <a:path w="302" h="470">
                <a:moveTo>
                  <a:pt x="268" y="0"/>
                </a:moveTo>
                <a:cubicBezTo>
                  <a:pt x="252" y="12"/>
                  <a:pt x="231" y="60"/>
                  <a:pt x="220" y="76"/>
                </a:cubicBezTo>
                <a:cubicBezTo>
                  <a:pt x="203" y="139"/>
                  <a:pt x="234" y="183"/>
                  <a:pt x="283" y="216"/>
                </a:cubicBezTo>
                <a:cubicBezTo>
                  <a:pt x="288" y="231"/>
                  <a:pt x="297" y="244"/>
                  <a:pt x="302" y="259"/>
                </a:cubicBezTo>
                <a:cubicBezTo>
                  <a:pt x="299" y="288"/>
                  <a:pt x="300" y="329"/>
                  <a:pt x="273" y="345"/>
                </a:cubicBezTo>
                <a:cubicBezTo>
                  <a:pt x="262" y="364"/>
                  <a:pt x="252" y="362"/>
                  <a:pt x="235" y="374"/>
                </a:cubicBezTo>
                <a:cubicBezTo>
                  <a:pt x="225" y="371"/>
                  <a:pt x="216" y="367"/>
                  <a:pt x="206" y="364"/>
                </a:cubicBezTo>
                <a:cubicBezTo>
                  <a:pt x="201" y="363"/>
                  <a:pt x="197" y="362"/>
                  <a:pt x="192" y="360"/>
                </a:cubicBezTo>
                <a:cubicBezTo>
                  <a:pt x="182" y="357"/>
                  <a:pt x="163" y="350"/>
                  <a:pt x="163" y="350"/>
                </a:cubicBezTo>
                <a:cubicBezTo>
                  <a:pt x="139" y="354"/>
                  <a:pt x="125" y="356"/>
                  <a:pt x="105" y="369"/>
                </a:cubicBezTo>
                <a:cubicBezTo>
                  <a:pt x="89" y="379"/>
                  <a:pt x="85" y="392"/>
                  <a:pt x="67" y="398"/>
                </a:cubicBezTo>
                <a:cubicBezTo>
                  <a:pt x="58" y="423"/>
                  <a:pt x="65" y="408"/>
                  <a:pt x="43" y="441"/>
                </a:cubicBezTo>
                <a:cubicBezTo>
                  <a:pt x="37" y="451"/>
                  <a:pt x="24" y="454"/>
                  <a:pt x="14" y="460"/>
                </a:cubicBezTo>
                <a:cubicBezTo>
                  <a:pt x="9" y="463"/>
                  <a:pt x="0" y="470"/>
                  <a:pt x="0" y="470"/>
                </a:cubicBezTo>
              </a:path>
            </a:pathLst>
          </a:custGeom>
          <a:noFill/>
          <a:ln w="28575" cmpd="sng">
            <a:solidFill>
              <a:srgbClr val="99CC00"/>
            </a:solidFill>
            <a:round/>
          </a:ln>
          <a:effectLst/>
        </p:spPr>
        <p:txBody>
          <a:bodyPr wrap="none" anchor="ctr"/>
          <a:lstStyle/>
          <a:p>
            <a:endParaRPr lang="zh-CN" altLang="en-US" sz="1715"/>
          </a:p>
        </p:txBody>
      </p:sp>
      <p:sp>
        <p:nvSpPr>
          <p:cNvPr id="136" name="Freeform 112"/>
          <p:cNvSpPr/>
          <p:nvPr/>
        </p:nvSpPr>
        <p:spPr bwMode="auto">
          <a:xfrm>
            <a:off x="3004155" y="4794274"/>
            <a:ext cx="845155" cy="370417"/>
          </a:xfrm>
          <a:custGeom>
            <a:avLst/>
            <a:gdLst/>
            <a:ahLst/>
            <a:cxnLst>
              <a:cxn ang="0">
                <a:pos x="559" y="230"/>
              </a:cxn>
              <a:cxn ang="0">
                <a:pos x="523" y="88"/>
              </a:cxn>
              <a:cxn ang="0">
                <a:pos x="485" y="26"/>
              </a:cxn>
              <a:cxn ang="0">
                <a:pos x="417" y="7"/>
              </a:cxn>
              <a:cxn ang="0">
                <a:pos x="345" y="11"/>
              </a:cxn>
              <a:cxn ang="0">
                <a:pos x="177" y="74"/>
              </a:cxn>
              <a:cxn ang="0">
                <a:pos x="110" y="59"/>
              </a:cxn>
              <a:cxn ang="0">
                <a:pos x="149" y="26"/>
              </a:cxn>
              <a:cxn ang="0">
                <a:pos x="0" y="26"/>
              </a:cxn>
              <a:cxn ang="0">
                <a:pos x="81" y="127"/>
              </a:cxn>
              <a:cxn ang="0">
                <a:pos x="91" y="88"/>
              </a:cxn>
              <a:cxn ang="0">
                <a:pos x="153" y="107"/>
              </a:cxn>
              <a:cxn ang="0">
                <a:pos x="235" y="107"/>
              </a:cxn>
              <a:cxn ang="0">
                <a:pos x="307" y="83"/>
              </a:cxn>
              <a:cxn ang="0">
                <a:pos x="374" y="55"/>
              </a:cxn>
              <a:cxn ang="0">
                <a:pos x="451" y="69"/>
              </a:cxn>
              <a:cxn ang="0">
                <a:pos x="475" y="107"/>
              </a:cxn>
              <a:cxn ang="0">
                <a:pos x="480" y="228"/>
              </a:cxn>
              <a:cxn ang="0">
                <a:pos x="504" y="209"/>
              </a:cxn>
              <a:cxn ang="0">
                <a:pos x="559" y="230"/>
              </a:cxn>
            </a:cxnLst>
            <a:rect l="0" t="0" r="r" b="b"/>
            <a:pathLst>
              <a:path w="559" h="245">
                <a:moveTo>
                  <a:pt x="559" y="230"/>
                </a:moveTo>
                <a:cubicBezTo>
                  <a:pt x="557" y="207"/>
                  <a:pt x="532" y="113"/>
                  <a:pt x="523" y="88"/>
                </a:cubicBezTo>
                <a:cubicBezTo>
                  <a:pt x="512" y="57"/>
                  <a:pt x="508" y="45"/>
                  <a:pt x="485" y="26"/>
                </a:cubicBezTo>
                <a:cubicBezTo>
                  <a:pt x="457" y="3"/>
                  <a:pt x="449" y="16"/>
                  <a:pt x="417" y="7"/>
                </a:cubicBezTo>
                <a:cubicBezTo>
                  <a:pt x="394" y="5"/>
                  <a:pt x="392" y="0"/>
                  <a:pt x="345" y="11"/>
                </a:cubicBezTo>
                <a:cubicBezTo>
                  <a:pt x="293" y="48"/>
                  <a:pt x="241" y="66"/>
                  <a:pt x="177" y="74"/>
                </a:cubicBezTo>
                <a:cubicBezTo>
                  <a:pt x="141" y="67"/>
                  <a:pt x="146" y="65"/>
                  <a:pt x="110" y="59"/>
                </a:cubicBezTo>
                <a:lnTo>
                  <a:pt x="149" y="26"/>
                </a:lnTo>
                <a:lnTo>
                  <a:pt x="0" y="26"/>
                </a:lnTo>
                <a:lnTo>
                  <a:pt x="81" y="127"/>
                </a:lnTo>
                <a:lnTo>
                  <a:pt x="91" y="88"/>
                </a:lnTo>
                <a:cubicBezTo>
                  <a:pt x="109" y="86"/>
                  <a:pt x="129" y="104"/>
                  <a:pt x="153" y="107"/>
                </a:cubicBezTo>
                <a:cubicBezTo>
                  <a:pt x="177" y="110"/>
                  <a:pt x="209" y="111"/>
                  <a:pt x="235" y="107"/>
                </a:cubicBezTo>
                <a:cubicBezTo>
                  <a:pt x="254" y="94"/>
                  <a:pt x="287" y="92"/>
                  <a:pt x="307" y="83"/>
                </a:cubicBezTo>
                <a:cubicBezTo>
                  <a:pt x="332" y="72"/>
                  <a:pt x="347" y="61"/>
                  <a:pt x="374" y="55"/>
                </a:cubicBezTo>
                <a:cubicBezTo>
                  <a:pt x="396" y="53"/>
                  <a:pt x="436" y="63"/>
                  <a:pt x="451" y="69"/>
                </a:cubicBezTo>
                <a:cubicBezTo>
                  <a:pt x="460" y="77"/>
                  <a:pt x="475" y="107"/>
                  <a:pt x="475" y="107"/>
                </a:cubicBezTo>
                <a:cubicBezTo>
                  <a:pt x="482" y="125"/>
                  <a:pt x="475" y="216"/>
                  <a:pt x="480" y="228"/>
                </a:cubicBezTo>
                <a:cubicBezTo>
                  <a:pt x="485" y="245"/>
                  <a:pt x="491" y="209"/>
                  <a:pt x="504" y="209"/>
                </a:cubicBezTo>
                <a:cubicBezTo>
                  <a:pt x="513" y="208"/>
                  <a:pt x="551" y="233"/>
                  <a:pt x="559" y="230"/>
                </a:cubicBezTo>
                <a:close/>
              </a:path>
            </a:pathLst>
          </a:custGeom>
          <a:solidFill>
            <a:srgbClr val="FF0000"/>
          </a:solidFill>
          <a:ln w="9525">
            <a:noFill/>
            <a:round/>
          </a:ln>
          <a:effectLst/>
        </p:spPr>
        <p:txBody>
          <a:bodyPr wrap="none" anchor="ctr"/>
          <a:lstStyle/>
          <a:p>
            <a:endParaRPr lang="zh-CN" altLang="en-US" sz="1715"/>
          </a:p>
        </p:txBody>
      </p:sp>
      <p:sp>
        <p:nvSpPr>
          <p:cNvPr id="137" name="Freeform 113"/>
          <p:cNvSpPr/>
          <p:nvPr/>
        </p:nvSpPr>
        <p:spPr bwMode="auto">
          <a:xfrm>
            <a:off x="2952750" y="4895572"/>
            <a:ext cx="816429" cy="235857"/>
          </a:xfrm>
          <a:custGeom>
            <a:avLst/>
            <a:gdLst/>
            <a:ahLst/>
            <a:cxnLst>
              <a:cxn ang="0">
                <a:pos x="63" y="19"/>
              </a:cxn>
              <a:cxn ang="0">
                <a:pos x="111" y="87"/>
              </a:cxn>
              <a:cxn ang="0">
                <a:pos x="183" y="89"/>
              </a:cxn>
              <a:cxn ang="0">
                <a:pos x="284" y="82"/>
              </a:cxn>
              <a:cxn ang="0">
                <a:pos x="341" y="63"/>
              </a:cxn>
              <a:cxn ang="0">
                <a:pos x="377" y="58"/>
              </a:cxn>
              <a:cxn ang="0">
                <a:pos x="423" y="55"/>
              </a:cxn>
              <a:cxn ang="0">
                <a:pos x="464" y="77"/>
              </a:cxn>
              <a:cxn ang="0">
                <a:pos x="459" y="39"/>
              </a:cxn>
              <a:cxn ang="0">
                <a:pos x="540" y="156"/>
              </a:cxn>
              <a:cxn ang="0">
                <a:pos x="425" y="120"/>
              </a:cxn>
              <a:cxn ang="0">
                <a:pos x="454" y="103"/>
              </a:cxn>
              <a:cxn ang="0">
                <a:pos x="416" y="89"/>
              </a:cxn>
              <a:cxn ang="0">
                <a:pos x="370" y="91"/>
              </a:cxn>
              <a:cxn ang="0">
                <a:pos x="329" y="103"/>
              </a:cxn>
              <a:cxn ang="0">
                <a:pos x="264" y="120"/>
              </a:cxn>
              <a:cxn ang="0">
                <a:pos x="178" y="130"/>
              </a:cxn>
              <a:cxn ang="0">
                <a:pos x="63" y="125"/>
              </a:cxn>
              <a:cxn ang="0">
                <a:pos x="15" y="63"/>
              </a:cxn>
              <a:cxn ang="0">
                <a:pos x="0" y="0"/>
              </a:cxn>
              <a:cxn ang="0">
                <a:pos x="63" y="19"/>
              </a:cxn>
            </a:cxnLst>
            <a:rect l="0" t="0" r="r" b="b"/>
            <a:pathLst>
              <a:path w="540" h="156">
                <a:moveTo>
                  <a:pt x="63" y="19"/>
                </a:moveTo>
                <a:cubicBezTo>
                  <a:pt x="71" y="32"/>
                  <a:pt x="52" y="77"/>
                  <a:pt x="111" y="87"/>
                </a:cubicBezTo>
                <a:cubicBezTo>
                  <a:pt x="131" y="99"/>
                  <a:pt x="154" y="90"/>
                  <a:pt x="183" y="89"/>
                </a:cubicBezTo>
                <a:cubicBezTo>
                  <a:pt x="212" y="88"/>
                  <a:pt x="258" y="86"/>
                  <a:pt x="284" y="82"/>
                </a:cubicBezTo>
                <a:cubicBezTo>
                  <a:pt x="310" y="78"/>
                  <a:pt x="326" y="67"/>
                  <a:pt x="341" y="63"/>
                </a:cubicBezTo>
                <a:cubicBezTo>
                  <a:pt x="356" y="59"/>
                  <a:pt x="363" y="59"/>
                  <a:pt x="377" y="58"/>
                </a:cubicBezTo>
                <a:cubicBezTo>
                  <a:pt x="398" y="55"/>
                  <a:pt x="409" y="52"/>
                  <a:pt x="423" y="55"/>
                </a:cubicBezTo>
                <a:cubicBezTo>
                  <a:pt x="437" y="58"/>
                  <a:pt x="458" y="80"/>
                  <a:pt x="464" y="77"/>
                </a:cubicBezTo>
                <a:lnTo>
                  <a:pt x="459" y="39"/>
                </a:lnTo>
                <a:lnTo>
                  <a:pt x="540" y="156"/>
                </a:lnTo>
                <a:lnTo>
                  <a:pt x="425" y="120"/>
                </a:lnTo>
                <a:lnTo>
                  <a:pt x="454" y="103"/>
                </a:lnTo>
                <a:lnTo>
                  <a:pt x="416" y="89"/>
                </a:lnTo>
                <a:lnTo>
                  <a:pt x="370" y="91"/>
                </a:lnTo>
                <a:cubicBezTo>
                  <a:pt x="358" y="94"/>
                  <a:pt x="345" y="97"/>
                  <a:pt x="329" y="103"/>
                </a:cubicBezTo>
                <a:cubicBezTo>
                  <a:pt x="311" y="108"/>
                  <a:pt x="289" y="116"/>
                  <a:pt x="264" y="120"/>
                </a:cubicBezTo>
                <a:cubicBezTo>
                  <a:pt x="229" y="126"/>
                  <a:pt x="211" y="129"/>
                  <a:pt x="178" y="130"/>
                </a:cubicBezTo>
                <a:cubicBezTo>
                  <a:pt x="145" y="131"/>
                  <a:pt x="90" y="136"/>
                  <a:pt x="63" y="125"/>
                </a:cubicBezTo>
                <a:cubicBezTo>
                  <a:pt x="21" y="111"/>
                  <a:pt x="26" y="84"/>
                  <a:pt x="15" y="63"/>
                </a:cubicBezTo>
                <a:cubicBezTo>
                  <a:pt x="4" y="42"/>
                  <a:pt x="0" y="13"/>
                  <a:pt x="0" y="0"/>
                </a:cubicBezTo>
                <a:cubicBezTo>
                  <a:pt x="0" y="0"/>
                  <a:pt x="63" y="19"/>
                  <a:pt x="63" y="19"/>
                </a:cubicBezTo>
                <a:close/>
              </a:path>
            </a:pathLst>
          </a:custGeom>
          <a:solidFill>
            <a:srgbClr val="FF0000"/>
          </a:solidFill>
          <a:ln w="9525">
            <a:noFill/>
            <a:round/>
          </a:ln>
          <a:effectLst/>
        </p:spPr>
        <p:txBody>
          <a:bodyPr wrap="none" anchor="ctr"/>
          <a:lstStyle/>
          <a:p>
            <a:endParaRPr lang="zh-CN" altLang="en-US" sz="1715"/>
          </a:p>
        </p:txBody>
      </p:sp>
      <p:sp>
        <p:nvSpPr>
          <p:cNvPr id="138" name="Freeform 114"/>
          <p:cNvSpPr/>
          <p:nvPr/>
        </p:nvSpPr>
        <p:spPr bwMode="auto">
          <a:xfrm>
            <a:off x="3221869" y="4965120"/>
            <a:ext cx="471714" cy="255511"/>
          </a:xfrm>
          <a:custGeom>
            <a:avLst/>
            <a:gdLst/>
            <a:ahLst/>
            <a:cxnLst>
              <a:cxn ang="0">
                <a:pos x="312" y="115"/>
              </a:cxn>
              <a:cxn ang="0">
                <a:pos x="283" y="110"/>
              </a:cxn>
              <a:cxn ang="0">
                <a:pos x="209" y="89"/>
              </a:cxn>
              <a:cxn ang="0">
                <a:pos x="94" y="48"/>
              </a:cxn>
              <a:cxn ang="0">
                <a:pos x="113" y="33"/>
              </a:cxn>
              <a:cxn ang="0">
                <a:pos x="0" y="0"/>
              </a:cxn>
              <a:cxn ang="0">
                <a:pos x="74" y="89"/>
              </a:cxn>
              <a:cxn ang="0">
                <a:pos x="74" y="65"/>
              </a:cxn>
              <a:cxn ang="0">
                <a:pos x="113" y="84"/>
              </a:cxn>
              <a:cxn ang="0">
                <a:pos x="204" y="122"/>
              </a:cxn>
              <a:cxn ang="0">
                <a:pos x="281" y="153"/>
              </a:cxn>
              <a:cxn ang="0">
                <a:pos x="302" y="163"/>
              </a:cxn>
              <a:cxn ang="0">
                <a:pos x="312" y="115"/>
              </a:cxn>
            </a:cxnLst>
            <a:rect l="0" t="0" r="r" b="b"/>
            <a:pathLst>
              <a:path w="312" h="169">
                <a:moveTo>
                  <a:pt x="312" y="115"/>
                </a:moveTo>
                <a:cubicBezTo>
                  <a:pt x="310" y="105"/>
                  <a:pt x="300" y="114"/>
                  <a:pt x="283" y="110"/>
                </a:cubicBezTo>
                <a:cubicBezTo>
                  <a:pt x="266" y="106"/>
                  <a:pt x="240" y="99"/>
                  <a:pt x="209" y="89"/>
                </a:cubicBezTo>
                <a:cubicBezTo>
                  <a:pt x="178" y="79"/>
                  <a:pt x="110" y="57"/>
                  <a:pt x="94" y="48"/>
                </a:cubicBezTo>
                <a:lnTo>
                  <a:pt x="113" y="33"/>
                </a:lnTo>
                <a:lnTo>
                  <a:pt x="0" y="0"/>
                </a:lnTo>
                <a:lnTo>
                  <a:pt x="74" y="89"/>
                </a:lnTo>
                <a:lnTo>
                  <a:pt x="74" y="65"/>
                </a:lnTo>
                <a:cubicBezTo>
                  <a:pt x="78" y="69"/>
                  <a:pt x="108" y="82"/>
                  <a:pt x="113" y="84"/>
                </a:cubicBezTo>
                <a:cubicBezTo>
                  <a:pt x="123" y="92"/>
                  <a:pt x="191" y="119"/>
                  <a:pt x="204" y="122"/>
                </a:cubicBezTo>
                <a:cubicBezTo>
                  <a:pt x="233" y="134"/>
                  <a:pt x="265" y="146"/>
                  <a:pt x="281" y="153"/>
                </a:cubicBezTo>
                <a:cubicBezTo>
                  <a:pt x="297" y="160"/>
                  <a:pt x="297" y="169"/>
                  <a:pt x="302" y="163"/>
                </a:cubicBezTo>
                <a:lnTo>
                  <a:pt x="312" y="115"/>
                </a:lnTo>
                <a:close/>
              </a:path>
            </a:pathLst>
          </a:custGeom>
          <a:solidFill>
            <a:srgbClr val="FF0000"/>
          </a:solidFill>
          <a:ln w="9525">
            <a:noFill/>
            <a:round/>
          </a:ln>
          <a:effectLst/>
        </p:spPr>
        <p:txBody>
          <a:bodyPr wrap="none" anchor="ctr"/>
          <a:lstStyle/>
          <a:p>
            <a:endParaRPr lang="zh-CN" altLang="en-US" sz="1715"/>
          </a:p>
        </p:txBody>
      </p:sp>
      <p:sp>
        <p:nvSpPr>
          <p:cNvPr id="139" name="Freeform 115"/>
          <p:cNvSpPr/>
          <p:nvPr/>
        </p:nvSpPr>
        <p:spPr bwMode="auto">
          <a:xfrm>
            <a:off x="3196167" y="4874406"/>
            <a:ext cx="489857" cy="627440"/>
          </a:xfrm>
          <a:custGeom>
            <a:avLst/>
            <a:gdLst/>
            <a:ahLst/>
            <a:cxnLst>
              <a:cxn ang="0">
                <a:pos x="94" y="0"/>
              </a:cxn>
              <a:cxn ang="0">
                <a:pos x="161" y="19"/>
              </a:cxn>
              <a:cxn ang="0">
                <a:pos x="190" y="36"/>
              </a:cxn>
              <a:cxn ang="0">
                <a:pos x="211" y="60"/>
              </a:cxn>
              <a:cxn ang="0">
                <a:pos x="238" y="96"/>
              </a:cxn>
              <a:cxn ang="0">
                <a:pos x="257" y="137"/>
              </a:cxn>
              <a:cxn ang="0">
                <a:pos x="269" y="165"/>
              </a:cxn>
              <a:cxn ang="0">
                <a:pos x="286" y="213"/>
              </a:cxn>
              <a:cxn ang="0">
                <a:pos x="298" y="271"/>
              </a:cxn>
              <a:cxn ang="0">
                <a:pos x="324" y="259"/>
              </a:cxn>
              <a:cxn ang="0">
                <a:pos x="307" y="415"/>
              </a:cxn>
              <a:cxn ang="0">
                <a:pos x="243" y="271"/>
              </a:cxn>
              <a:cxn ang="0">
                <a:pos x="271" y="278"/>
              </a:cxn>
              <a:cxn ang="0">
                <a:pos x="262" y="225"/>
              </a:cxn>
              <a:cxn ang="0">
                <a:pos x="238" y="173"/>
              </a:cxn>
              <a:cxn ang="0">
                <a:pos x="154" y="62"/>
              </a:cxn>
              <a:cxn ang="0">
                <a:pos x="96" y="38"/>
              </a:cxn>
              <a:cxn ang="0">
                <a:pos x="70" y="41"/>
              </a:cxn>
              <a:cxn ang="0">
                <a:pos x="39" y="45"/>
              </a:cxn>
              <a:cxn ang="0">
                <a:pos x="0" y="17"/>
              </a:cxn>
              <a:cxn ang="0">
                <a:pos x="51" y="0"/>
              </a:cxn>
              <a:cxn ang="0">
                <a:pos x="94" y="0"/>
              </a:cxn>
            </a:cxnLst>
            <a:rect l="0" t="0" r="r" b="b"/>
            <a:pathLst>
              <a:path w="324" h="415">
                <a:moveTo>
                  <a:pt x="94" y="0"/>
                </a:moveTo>
                <a:cubicBezTo>
                  <a:pt x="104" y="3"/>
                  <a:pt x="151" y="16"/>
                  <a:pt x="161" y="19"/>
                </a:cubicBezTo>
                <a:cubicBezTo>
                  <a:pt x="173" y="27"/>
                  <a:pt x="180" y="29"/>
                  <a:pt x="190" y="36"/>
                </a:cubicBezTo>
                <a:cubicBezTo>
                  <a:pt x="193" y="45"/>
                  <a:pt x="203" y="54"/>
                  <a:pt x="211" y="60"/>
                </a:cubicBezTo>
                <a:cubicBezTo>
                  <a:pt x="216" y="71"/>
                  <a:pt x="227" y="90"/>
                  <a:pt x="238" y="96"/>
                </a:cubicBezTo>
                <a:cubicBezTo>
                  <a:pt x="243" y="110"/>
                  <a:pt x="246" y="126"/>
                  <a:pt x="257" y="137"/>
                </a:cubicBezTo>
                <a:cubicBezTo>
                  <a:pt x="261" y="147"/>
                  <a:pt x="266" y="155"/>
                  <a:pt x="269" y="165"/>
                </a:cubicBezTo>
                <a:lnTo>
                  <a:pt x="286" y="213"/>
                </a:lnTo>
                <a:cubicBezTo>
                  <a:pt x="288" y="222"/>
                  <a:pt x="298" y="269"/>
                  <a:pt x="298" y="271"/>
                </a:cubicBezTo>
                <a:lnTo>
                  <a:pt x="324" y="259"/>
                </a:lnTo>
                <a:lnTo>
                  <a:pt x="307" y="415"/>
                </a:lnTo>
                <a:lnTo>
                  <a:pt x="243" y="271"/>
                </a:lnTo>
                <a:lnTo>
                  <a:pt x="271" y="278"/>
                </a:lnTo>
                <a:cubicBezTo>
                  <a:pt x="268" y="268"/>
                  <a:pt x="268" y="233"/>
                  <a:pt x="262" y="225"/>
                </a:cubicBezTo>
                <a:lnTo>
                  <a:pt x="238" y="173"/>
                </a:lnTo>
                <a:cubicBezTo>
                  <a:pt x="224" y="135"/>
                  <a:pt x="201" y="69"/>
                  <a:pt x="154" y="62"/>
                </a:cubicBezTo>
                <a:cubicBezTo>
                  <a:pt x="145" y="53"/>
                  <a:pt x="108" y="43"/>
                  <a:pt x="96" y="38"/>
                </a:cubicBezTo>
                <a:lnTo>
                  <a:pt x="70" y="41"/>
                </a:lnTo>
                <a:lnTo>
                  <a:pt x="39" y="45"/>
                </a:lnTo>
                <a:lnTo>
                  <a:pt x="0" y="17"/>
                </a:lnTo>
                <a:cubicBezTo>
                  <a:pt x="11" y="11"/>
                  <a:pt x="26" y="3"/>
                  <a:pt x="51" y="0"/>
                </a:cubicBezTo>
                <a:lnTo>
                  <a:pt x="94" y="0"/>
                </a:lnTo>
                <a:close/>
              </a:path>
            </a:pathLst>
          </a:custGeom>
          <a:solidFill>
            <a:srgbClr val="FF0000"/>
          </a:solidFill>
          <a:ln w="9525">
            <a:noFill/>
            <a:round/>
          </a:ln>
          <a:effectLst/>
        </p:spPr>
        <p:txBody>
          <a:bodyPr wrap="none" anchor="ctr"/>
          <a:lstStyle/>
          <a:p>
            <a:endParaRPr lang="zh-CN" altLang="en-US" sz="1715"/>
          </a:p>
        </p:txBody>
      </p:sp>
      <p:sp>
        <p:nvSpPr>
          <p:cNvPr id="140" name="Freeform 116"/>
          <p:cNvSpPr/>
          <p:nvPr/>
        </p:nvSpPr>
        <p:spPr bwMode="auto">
          <a:xfrm>
            <a:off x="2125739" y="5636406"/>
            <a:ext cx="1508881" cy="521607"/>
          </a:xfrm>
          <a:custGeom>
            <a:avLst/>
            <a:gdLst/>
            <a:ahLst/>
            <a:cxnLst>
              <a:cxn ang="0">
                <a:pos x="876" y="156"/>
              </a:cxn>
              <a:cxn ang="0">
                <a:pos x="783" y="259"/>
              </a:cxn>
              <a:cxn ang="0">
                <a:pos x="675" y="285"/>
              </a:cxn>
              <a:cxn ang="0">
                <a:pos x="579" y="269"/>
              </a:cxn>
              <a:cxn ang="0">
                <a:pos x="521" y="240"/>
              </a:cxn>
              <a:cxn ang="0">
                <a:pos x="418" y="221"/>
              </a:cxn>
              <a:cxn ang="0">
                <a:pos x="305" y="221"/>
              </a:cxn>
              <a:cxn ang="0">
                <a:pos x="159" y="187"/>
              </a:cxn>
              <a:cxn ang="0">
                <a:pos x="185" y="165"/>
              </a:cxn>
              <a:cxn ang="0">
                <a:pos x="0" y="84"/>
              </a:cxn>
              <a:cxn ang="0">
                <a:pos x="154" y="254"/>
              </a:cxn>
              <a:cxn ang="0">
                <a:pos x="151" y="223"/>
              </a:cxn>
              <a:cxn ang="0">
                <a:pos x="317" y="261"/>
              </a:cxn>
              <a:cxn ang="0">
                <a:pos x="420" y="266"/>
              </a:cxn>
              <a:cxn ang="0">
                <a:pos x="502" y="293"/>
              </a:cxn>
              <a:cxn ang="0">
                <a:pos x="605" y="333"/>
              </a:cxn>
              <a:cxn ang="0">
                <a:pos x="687" y="343"/>
              </a:cxn>
              <a:cxn ang="0">
                <a:pos x="773" y="321"/>
              </a:cxn>
              <a:cxn ang="0">
                <a:pos x="855" y="285"/>
              </a:cxn>
              <a:cxn ang="0">
                <a:pos x="877" y="269"/>
              </a:cxn>
              <a:cxn ang="0">
                <a:pos x="905" y="242"/>
              </a:cxn>
              <a:cxn ang="0">
                <a:pos x="941" y="185"/>
              </a:cxn>
              <a:cxn ang="0">
                <a:pos x="973" y="115"/>
              </a:cxn>
              <a:cxn ang="0">
                <a:pos x="991" y="29"/>
              </a:cxn>
              <a:cxn ang="0">
                <a:pos x="930" y="0"/>
              </a:cxn>
              <a:cxn ang="0">
                <a:pos x="876" y="156"/>
              </a:cxn>
            </a:cxnLst>
            <a:rect l="0" t="0" r="r" b="b"/>
            <a:pathLst>
              <a:path w="998" h="345">
                <a:moveTo>
                  <a:pt x="876" y="156"/>
                </a:moveTo>
                <a:cubicBezTo>
                  <a:pt x="860" y="181"/>
                  <a:pt x="817" y="237"/>
                  <a:pt x="783" y="259"/>
                </a:cubicBezTo>
                <a:cubicBezTo>
                  <a:pt x="761" y="269"/>
                  <a:pt x="707" y="282"/>
                  <a:pt x="675" y="285"/>
                </a:cubicBezTo>
                <a:cubicBezTo>
                  <a:pt x="642" y="282"/>
                  <a:pt x="612" y="274"/>
                  <a:pt x="579" y="269"/>
                </a:cubicBezTo>
                <a:cubicBezTo>
                  <a:pt x="553" y="261"/>
                  <a:pt x="548" y="248"/>
                  <a:pt x="521" y="240"/>
                </a:cubicBezTo>
                <a:cubicBezTo>
                  <a:pt x="497" y="223"/>
                  <a:pt x="445" y="222"/>
                  <a:pt x="418" y="221"/>
                </a:cubicBezTo>
                <a:cubicBezTo>
                  <a:pt x="379" y="215"/>
                  <a:pt x="348" y="227"/>
                  <a:pt x="305" y="221"/>
                </a:cubicBezTo>
                <a:cubicBezTo>
                  <a:pt x="262" y="215"/>
                  <a:pt x="179" y="196"/>
                  <a:pt x="159" y="187"/>
                </a:cubicBezTo>
                <a:cubicBezTo>
                  <a:pt x="153" y="183"/>
                  <a:pt x="211" y="176"/>
                  <a:pt x="185" y="165"/>
                </a:cubicBezTo>
                <a:lnTo>
                  <a:pt x="0" y="84"/>
                </a:lnTo>
                <a:lnTo>
                  <a:pt x="154" y="254"/>
                </a:lnTo>
                <a:lnTo>
                  <a:pt x="151" y="223"/>
                </a:lnTo>
                <a:cubicBezTo>
                  <a:pt x="180" y="226"/>
                  <a:pt x="280" y="252"/>
                  <a:pt x="317" y="261"/>
                </a:cubicBezTo>
                <a:cubicBezTo>
                  <a:pt x="362" y="270"/>
                  <a:pt x="389" y="261"/>
                  <a:pt x="420" y="266"/>
                </a:cubicBezTo>
                <a:cubicBezTo>
                  <a:pt x="451" y="271"/>
                  <a:pt x="483" y="285"/>
                  <a:pt x="502" y="293"/>
                </a:cubicBezTo>
                <a:cubicBezTo>
                  <a:pt x="533" y="304"/>
                  <a:pt x="574" y="324"/>
                  <a:pt x="605" y="333"/>
                </a:cubicBezTo>
                <a:cubicBezTo>
                  <a:pt x="636" y="339"/>
                  <a:pt x="659" y="345"/>
                  <a:pt x="687" y="343"/>
                </a:cubicBezTo>
                <a:cubicBezTo>
                  <a:pt x="715" y="341"/>
                  <a:pt x="751" y="326"/>
                  <a:pt x="773" y="321"/>
                </a:cubicBezTo>
                <a:cubicBezTo>
                  <a:pt x="801" y="311"/>
                  <a:pt x="838" y="294"/>
                  <a:pt x="855" y="285"/>
                </a:cubicBezTo>
                <a:cubicBezTo>
                  <a:pt x="862" y="278"/>
                  <a:pt x="868" y="273"/>
                  <a:pt x="877" y="269"/>
                </a:cubicBezTo>
                <a:cubicBezTo>
                  <a:pt x="886" y="259"/>
                  <a:pt x="894" y="250"/>
                  <a:pt x="905" y="242"/>
                </a:cubicBezTo>
                <a:cubicBezTo>
                  <a:pt x="915" y="220"/>
                  <a:pt x="923" y="203"/>
                  <a:pt x="941" y="185"/>
                </a:cubicBezTo>
                <a:cubicBezTo>
                  <a:pt x="952" y="164"/>
                  <a:pt x="967" y="128"/>
                  <a:pt x="973" y="115"/>
                </a:cubicBezTo>
                <a:cubicBezTo>
                  <a:pt x="981" y="89"/>
                  <a:pt x="998" y="48"/>
                  <a:pt x="991" y="29"/>
                </a:cubicBezTo>
                <a:lnTo>
                  <a:pt x="930" y="0"/>
                </a:lnTo>
                <a:lnTo>
                  <a:pt x="876" y="156"/>
                </a:lnTo>
                <a:close/>
              </a:path>
            </a:pathLst>
          </a:custGeom>
          <a:solidFill>
            <a:srgbClr val="FF0000"/>
          </a:solidFill>
          <a:ln w="9525">
            <a:noFill/>
            <a:round/>
          </a:ln>
          <a:effectLst/>
        </p:spPr>
        <p:txBody>
          <a:bodyPr wrap="none" anchor="ctr"/>
          <a:lstStyle/>
          <a:p>
            <a:endParaRPr lang="zh-CN" altLang="en-US" sz="1715"/>
          </a:p>
        </p:txBody>
      </p:sp>
      <p:sp>
        <p:nvSpPr>
          <p:cNvPr id="141" name="Freeform 117"/>
          <p:cNvSpPr/>
          <p:nvPr/>
        </p:nvSpPr>
        <p:spPr bwMode="auto">
          <a:xfrm>
            <a:off x="2016881" y="4478287"/>
            <a:ext cx="379488" cy="1158119"/>
          </a:xfrm>
          <a:custGeom>
            <a:avLst/>
            <a:gdLst/>
            <a:ahLst/>
            <a:cxnLst>
              <a:cxn ang="0">
                <a:pos x="23" y="766"/>
              </a:cxn>
              <a:cxn ang="0">
                <a:pos x="7" y="583"/>
              </a:cxn>
              <a:cxn ang="0">
                <a:pos x="13" y="443"/>
              </a:cxn>
              <a:cxn ang="0">
                <a:pos x="29" y="269"/>
              </a:cxn>
              <a:cxn ang="0">
                <a:pos x="29" y="225"/>
              </a:cxn>
              <a:cxn ang="0">
                <a:pos x="0" y="238"/>
              </a:cxn>
              <a:cxn ang="0">
                <a:pos x="45" y="100"/>
              </a:cxn>
              <a:cxn ang="0">
                <a:pos x="75" y="231"/>
              </a:cxn>
              <a:cxn ang="0">
                <a:pos x="53" y="223"/>
              </a:cxn>
              <a:cxn ang="0">
                <a:pos x="58" y="273"/>
              </a:cxn>
              <a:cxn ang="0">
                <a:pos x="87" y="262"/>
              </a:cxn>
              <a:cxn ang="0">
                <a:pos x="135" y="204"/>
              </a:cxn>
              <a:cxn ang="0">
                <a:pos x="199" y="111"/>
              </a:cxn>
              <a:cxn ang="0">
                <a:pos x="214" y="72"/>
              </a:cxn>
              <a:cxn ang="0">
                <a:pos x="178" y="41"/>
              </a:cxn>
              <a:cxn ang="0">
                <a:pos x="180" y="63"/>
              </a:cxn>
              <a:cxn ang="0">
                <a:pos x="123" y="0"/>
              </a:cxn>
              <a:cxn ang="0">
                <a:pos x="207" y="5"/>
              </a:cxn>
              <a:cxn ang="0">
                <a:pos x="199" y="22"/>
              </a:cxn>
              <a:cxn ang="0">
                <a:pos x="245" y="60"/>
              </a:cxn>
              <a:cxn ang="0">
                <a:pos x="243" y="103"/>
              </a:cxn>
              <a:cxn ang="0">
                <a:pos x="202" y="166"/>
              </a:cxn>
              <a:cxn ang="0">
                <a:pos x="151" y="247"/>
              </a:cxn>
              <a:cxn ang="0">
                <a:pos x="125" y="286"/>
              </a:cxn>
              <a:cxn ang="0">
                <a:pos x="94" y="317"/>
              </a:cxn>
              <a:cxn ang="0">
                <a:pos x="67" y="356"/>
              </a:cxn>
              <a:cxn ang="0">
                <a:pos x="58" y="398"/>
              </a:cxn>
              <a:cxn ang="0">
                <a:pos x="67" y="580"/>
              </a:cxn>
              <a:cxn ang="0">
                <a:pos x="90" y="737"/>
              </a:cxn>
              <a:cxn ang="0">
                <a:pos x="23" y="766"/>
              </a:cxn>
            </a:cxnLst>
            <a:rect l="0" t="0" r="r" b="b"/>
            <a:pathLst>
              <a:path w="251" h="766">
                <a:moveTo>
                  <a:pt x="23" y="766"/>
                </a:moveTo>
                <a:lnTo>
                  <a:pt x="7" y="583"/>
                </a:lnTo>
                <a:cubicBezTo>
                  <a:pt x="7" y="530"/>
                  <a:pt x="10" y="495"/>
                  <a:pt x="13" y="443"/>
                </a:cubicBezTo>
                <a:cubicBezTo>
                  <a:pt x="17" y="391"/>
                  <a:pt x="26" y="305"/>
                  <a:pt x="29" y="269"/>
                </a:cubicBezTo>
                <a:cubicBezTo>
                  <a:pt x="28" y="256"/>
                  <a:pt x="34" y="237"/>
                  <a:pt x="29" y="225"/>
                </a:cubicBezTo>
                <a:lnTo>
                  <a:pt x="0" y="238"/>
                </a:lnTo>
                <a:lnTo>
                  <a:pt x="45" y="100"/>
                </a:lnTo>
                <a:lnTo>
                  <a:pt x="75" y="231"/>
                </a:lnTo>
                <a:lnTo>
                  <a:pt x="53" y="223"/>
                </a:lnTo>
                <a:cubicBezTo>
                  <a:pt x="51" y="232"/>
                  <a:pt x="56" y="271"/>
                  <a:pt x="58" y="273"/>
                </a:cubicBezTo>
                <a:cubicBezTo>
                  <a:pt x="65" y="277"/>
                  <a:pt x="91" y="267"/>
                  <a:pt x="87" y="262"/>
                </a:cubicBezTo>
                <a:cubicBezTo>
                  <a:pt x="112" y="245"/>
                  <a:pt x="116" y="229"/>
                  <a:pt x="135" y="204"/>
                </a:cubicBezTo>
                <a:cubicBezTo>
                  <a:pt x="154" y="179"/>
                  <a:pt x="186" y="133"/>
                  <a:pt x="199" y="111"/>
                </a:cubicBezTo>
                <a:cubicBezTo>
                  <a:pt x="203" y="97"/>
                  <a:pt x="223" y="83"/>
                  <a:pt x="214" y="72"/>
                </a:cubicBezTo>
                <a:cubicBezTo>
                  <a:pt x="210" y="58"/>
                  <a:pt x="187" y="28"/>
                  <a:pt x="178" y="41"/>
                </a:cubicBezTo>
                <a:lnTo>
                  <a:pt x="180" y="63"/>
                </a:lnTo>
                <a:lnTo>
                  <a:pt x="123" y="0"/>
                </a:lnTo>
                <a:lnTo>
                  <a:pt x="207" y="5"/>
                </a:lnTo>
                <a:lnTo>
                  <a:pt x="199" y="22"/>
                </a:lnTo>
                <a:cubicBezTo>
                  <a:pt x="210" y="32"/>
                  <a:pt x="236" y="49"/>
                  <a:pt x="245" y="60"/>
                </a:cubicBezTo>
                <a:cubicBezTo>
                  <a:pt x="251" y="72"/>
                  <a:pt x="250" y="85"/>
                  <a:pt x="243" y="103"/>
                </a:cubicBezTo>
                <a:cubicBezTo>
                  <a:pt x="236" y="121"/>
                  <a:pt x="217" y="142"/>
                  <a:pt x="202" y="166"/>
                </a:cubicBezTo>
                <a:cubicBezTo>
                  <a:pt x="192" y="195"/>
                  <a:pt x="168" y="221"/>
                  <a:pt x="151" y="247"/>
                </a:cubicBezTo>
                <a:cubicBezTo>
                  <a:pt x="146" y="262"/>
                  <a:pt x="135" y="273"/>
                  <a:pt x="125" y="286"/>
                </a:cubicBezTo>
                <a:cubicBezTo>
                  <a:pt x="112" y="302"/>
                  <a:pt x="103" y="307"/>
                  <a:pt x="94" y="317"/>
                </a:cubicBezTo>
                <a:cubicBezTo>
                  <a:pt x="84" y="328"/>
                  <a:pt x="73" y="343"/>
                  <a:pt x="67" y="356"/>
                </a:cubicBezTo>
                <a:cubicBezTo>
                  <a:pt x="63" y="370"/>
                  <a:pt x="61" y="384"/>
                  <a:pt x="58" y="398"/>
                </a:cubicBezTo>
                <a:cubicBezTo>
                  <a:pt x="59" y="458"/>
                  <a:pt x="56" y="520"/>
                  <a:pt x="67" y="580"/>
                </a:cubicBezTo>
                <a:cubicBezTo>
                  <a:pt x="71" y="635"/>
                  <a:pt x="80" y="684"/>
                  <a:pt x="90" y="737"/>
                </a:cubicBezTo>
                <a:lnTo>
                  <a:pt x="23" y="766"/>
                </a:lnTo>
                <a:close/>
              </a:path>
            </a:pathLst>
          </a:custGeom>
          <a:solidFill>
            <a:srgbClr val="FF0000"/>
          </a:solidFill>
          <a:ln w="9525">
            <a:noFill/>
            <a:round/>
          </a:ln>
          <a:effectLst/>
        </p:spPr>
        <p:txBody>
          <a:bodyPr wrap="none" anchor="ctr"/>
          <a:lstStyle/>
          <a:p>
            <a:endParaRPr lang="zh-CN" altLang="en-US" sz="1715"/>
          </a:p>
        </p:txBody>
      </p:sp>
      <p:sp>
        <p:nvSpPr>
          <p:cNvPr id="142" name="Freeform 118"/>
          <p:cNvSpPr/>
          <p:nvPr/>
        </p:nvSpPr>
        <p:spPr bwMode="auto">
          <a:xfrm>
            <a:off x="1998739" y="4195560"/>
            <a:ext cx="136071" cy="414262"/>
          </a:xfrm>
          <a:custGeom>
            <a:avLst/>
            <a:gdLst/>
            <a:ahLst/>
            <a:cxnLst>
              <a:cxn ang="0">
                <a:pos x="75" y="0"/>
              </a:cxn>
              <a:cxn ang="0">
                <a:pos x="0" y="120"/>
              </a:cxn>
              <a:cxn ang="0">
                <a:pos x="29" y="108"/>
              </a:cxn>
              <a:cxn ang="0">
                <a:pos x="29" y="192"/>
              </a:cxn>
              <a:cxn ang="0">
                <a:pos x="39" y="271"/>
              </a:cxn>
              <a:cxn ang="0">
                <a:pos x="82" y="274"/>
              </a:cxn>
              <a:cxn ang="0">
                <a:pos x="60" y="204"/>
              </a:cxn>
              <a:cxn ang="0">
                <a:pos x="58" y="108"/>
              </a:cxn>
              <a:cxn ang="0">
                <a:pos x="84" y="127"/>
              </a:cxn>
              <a:cxn ang="0">
                <a:pos x="75" y="0"/>
              </a:cxn>
            </a:cxnLst>
            <a:rect l="0" t="0" r="r" b="b"/>
            <a:pathLst>
              <a:path w="90" h="274">
                <a:moveTo>
                  <a:pt x="75" y="0"/>
                </a:moveTo>
                <a:lnTo>
                  <a:pt x="0" y="120"/>
                </a:lnTo>
                <a:lnTo>
                  <a:pt x="29" y="108"/>
                </a:lnTo>
                <a:cubicBezTo>
                  <a:pt x="34" y="124"/>
                  <a:pt x="28" y="164"/>
                  <a:pt x="29" y="192"/>
                </a:cubicBezTo>
                <a:cubicBezTo>
                  <a:pt x="31" y="219"/>
                  <a:pt x="30" y="257"/>
                  <a:pt x="39" y="271"/>
                </a:cubicBezTo>
                <a:lnTo>
                  <a:pt x="82" y="274"/>
                </a:lnTo>
                <a:cubicBezTo>
                  <a:pt x="90" y="261"/>
                  <a:pt x="63" y="235"/>
                  <a:pt x="60" y="204"/>
                </a:cubicBezTo>
                <a:cubicBezTo>
                  <a:pt x="56" y="176"/>
                  <a:pt x="54" y="121"/>
                  <a:pt x="58" y="108"/>
                </a:cubicBezTo>
                <a:lnTo>
                  <a:pt x="84" y="127"/>
                </a:lnTo>
                <a:lnTo>
                  <a:pt x="75" y="0"/>
                </a:lnTo>
                <a:close/>
              </a:path>
            </a:pathLst>
          </a:custGeom>
          <a:solidFill>
            <a:srgbClr val="FF0000"/>
          </a:solidFill>
          <a:ln w="9525">
            <a:noFill/>
            <a:round/>
          </a:ln>
          <a:effectLst/>
        </p:spPr>
        <p:txBody>
          <a:bodyPr wrap="none" anchor="ctr"/>
          <a:lstStyle/>
          <a:p>
            <a:endParaRPr lang="zh-CN" altLang="en-US" sz="1715"/>
          </a:p>
        </p:txBody>
      </p:sp>
      <p:sp>
        <p:nvSpPr>
          <p:cNvPr id="143" name="Freeform 119">
            <a:hlinkClick r:id="rId2" action="ppaction://hlinksldjump"/>
          </p:cNvPr>
          <p:cNvSpPr/>
          <p:nvPr/>
        </p:nvSpPr>
        <p:spPr bwMode="auto">
          <a:xfrm>
            <a:off x="2281464" y="3788858"/>
            <a:ext cx="199571" cy="554869"/>
          </a:xfrm>
          <a:custGeom>
            <a:avLst/>
            <a:gdLst/>
            <a:ahLst/>
            <a:cxnLst>
              <a:cxn ang="0">
                <a:pos x="32" y="0"/>
              </a:cxn>
              <a:cxn ang="0">
                <a:pos x="41" y="168"/>
              </a:cxn>
              <a:cxn ang="0">
                <a:pos x="68" y="139"/>
              </a:cxn>
              <a:cxn ang="0">
                <a:pos x="80" y="197"/>
              </a:cxn>
              <a:cxn ang="0">
                <a:pos x="65" y="250"/>
              </a:cxn>
              <a:cxn ang="0">
                <a:pos x="0" y="276"/>
              </a:cxn>
              <a:cxn ang="0">
                <a:pos x="15" y="358"/>
              </a:cxn>
              <a:cxn ang="0">
                <a:pos x="58" y="339"/>
              </a:cxn>
              <a:cxn ang="0">
                <a:pos x="87" y="317"/>
              </a:cxn>
              <a:cxn ang="0">
                <a:pos x="118" y="288"/>
              </a:cxn>
              <a:cxn ang="0">
                <a:pos x="130" y="245"/>
              </a:cxn>
              <a:cxn ang="0">
                <a:pos x="123" y="197"/>
              </a:cxn>
              <a:cxn ang="0">
                <a:pos x="96" y="127"/>
              </a:cxn>
              <a:cxn ang="0">
                <a:pos x="123" y="125"/>
              </a:cxn>
              <a:cxn ang="0">
                <a:pos x="32" y="0"/>
              </a:cxn>
            </a:cxnLst>
            <a:rect l="0" t="0" r="r" b="b"/>
            <a:pathLst>
              <a:path w="132" h="367">
                <a:moveTo>
                  <a:pt x="32" y="0"/>
                </a:moveTo>
                <a:lnTo>
                  <a:pt x="41" y="168"/>
                </a:lnTo>
                <a:lnTo>
                  <a:pt x="68" y="139"/>
                </a:lnTo>
                <a:cubicBezTo>
                  <a:pt x="74" y="144"/>
                  <a:pt x="80" y="179"/>
                  <a:pt x="80" y="197"/>
                </a:cubicBezTo>
                <a:cubicBezTo>
                  <a:pt x="80" y="215"/>
                  <a:pt x="78" y="237"/>
                  <a:pt x="65" y="250"/>
                </a:cubicBezTo>
                <a:cubicBezTo>
                  <a:pt x="60" y="278"/>
                  <a:pt x="22" y="273"/>
                  <a:pt x="0" y="276"/>
                </a:cubicBezTo>
                <a:cubicBezTo>
                  <a:pt x="2" y="303"/>
                  <a:pt x="11" y="331"/>
                  <a:pt x="15" y="358"/>
                </a:cubicBezTo>
                <a:cubicBezTo>
                  <a:pt x="25" y="367"/>
                  <a:pt x="40" y="350"/>
                  <a:pt x="58" y="339"/>
                </a:cubicBezTo>
                <a:cubicBezTo>
                  <a:pt x="71" y="333"/>
                  <a:pt x="77" y="325"/>
                  <a:pt x="87" y="317"/>
                </a:cubicBezTo>
                <a:cubicBezTo>
                  <a:pt x="97" y="309"/>
                  <a:pt x="111" y="300"/>
                  <a:pt x="118" y="288"/>
                </a:cubicBezTo>
                <a:cubicBezTo>
                  <a:pt x="122" y="274"/>
                  <a:pt x="126" y="259"/>
                  <a:pt x="130" y="245"/>
                </a:cubicBezTo>
                <a:cubicBezTo>
                  <a:pt x="132" y="224"/>
                  <a:pt x="130" y="216"/>
                  <a:pt x="123" y="197"/>
                </a:cubicBezTo>
                <a:cubicBezTo>
                  <a:pt x="116" y="178"/>
                  <a:pt x="106" y="145"/>
                  <a:pt x="96" y="127"/>
                </a:cubicBezTo>
                <a:lnTo>
                  <a:pt x="123" y="125"/>
                </a:lnTo>
                <a:lnTo>
                  <a:pt x="32" y="0"/>
                </a:lnTo>
                <a:close/>
              </a:path>
            </a:pathLst>
          </a:custGeom>
          <a:solidFill>
            <a:srgbClr val="FF0000"/>
          </a:solidFill>
          <a:ln w="9525">
            <a:noFill/>
            <a:round/>
          </a:ln>
          <a:effectLst/>
        </p:spPr>
        <p:txBody>
          <a:bodyPr wrap="none" anchor="ctr"/>
          <a:lstStyle/>
          <a:p>
            <a:endParaRPr lang="zh-CN" altLang="en-US" sz="1715"/>
          </a:p>
        </p:txBody>
      </p:sp>
      <p:sp>
        <p:nvSpPr>
          <p:cNvPr id="144" name="Freeform 120"/>
          <p:cNvSpPr/>
          <p:nvPr/>
        </p:nvSpPr>
        <p:spPr bwMode="auto">
          <a:xfrm>
            <a:off x="2208893" y="3128155"/>
            <a:ext cx="261560" cy="520095"/>
          </a:xfrm>
          <a:custGeom>
            <a:avLst/>
            <a:gdLst/>
            <a:ahLst/>
            <a:cxnLst>
              <a:cxn ang="0">
                <a:pos x="0" y="341"/>
              </a:cxn>
              <a:cxn ang="0">
                <a:pos x="20" y="262"/>
              </a:cxn>
              <a:cxn ang="0">
                <a:pos x="41" y="204"/>
              </a:cxn>
              <a:cxn ang="0">
                <a:pos x="68" y="154"/>
              </a:cxn>
              <a:cxn ang="0">
                <a:pos x="92" y="104"/>
              </a:cxn>
              <a:cxn ang="0">
                <a:pos x="63" y="106"/>
              </a:cxn>
              <a:cxn ang="0">
                <a:pos x="173" y="0"/>
              </a:cxn>
              <a:cxn ang="0">
                <a:pos x="140" y="128"/>
              </a:cxn>
              <a:cxn ang="0">
                <a:pos x="120" y="118"/>
              </a:cxn>
              <a:cxn ang="0">
                <a:pos x="96" y="161"/>
              </a:cxn>
              <a:cxn ang="0">
                <a:pos x="77" y="207"/>
              </a:cxn>
              <a:cxn ang="0">
                <a:pos x="60" y="288"/>
              </a:cxn>
              <a:cxn ang="0">
                <a:pos x="68" y="344"/>
              </a:cxn>
              <a:cxn ang="0">
                <a:pos x="0" y="341"/>
              </a:cxn>
            </a:cxnLst>
            <a:rect l="0" t="0" r="r" b="b"/>
            <a:pathLst>
              <a:path w="173" h="344">
                <a:moveTo>
                  <a:pt x="0" y="341"/>
                </a:moveTo>
                <a:lnTo>
                  <a:pt x="20" y="262"/>
                </a:lnTo>
                <a:cubicBezTo>
                  <a:pt x="28" y="242"/>
                  <a:pt x="33" y="222"/>
                  <a:pt x="41" y="204"/>
                </a:cubicBezTo>
                <a:cubicBezTo>
                  <a:pt x="47" y="190"/>
                  <a:pt x="63" y="167"/>
                  <a:pt x="68" y="154"/>
                </a:cubicBezTo>
                <a:cubicBezTo>
                  <a:pt x="73" y="141"/>
                  <a:pt x="93" y="112"/>
                  <a:pt x="92" y="104"/>
                </a:cubicBezTo>
                <a:lnTo>
                  <a:pt x="63" y="106"/>
                </a:lnTo>
                <a:lnTo>
                  <a:pt x="173" y="0"/>
                </a:lnTo>
                <a:lnTo>
                  <a:pt x="140" y="128"/>
                </a:lnTo>
                <a:lnTo>
                  <a:pt x="120" y="118"/>
                </a:lnTo>
                <a:cubicBezTo>
                  <a:pt x="120" y="108"/>
                  <a:pt x="100" y="152"/>
                  <a:pt x="96" y="161"/>
                </a:cubicBezTo>
                <a:cubicBezTo>
                  <a:pt x="93" y="177"/>
                  <a:pt x="89" y="195"/>
                  <a:pt x="77" y="207"/>
                </a:cubicBezTo>
                <a:cubicBezTo>
                  <a:pt x="69" y="234"/>
                  <a:pt x="66" y="261"/>
                  <a:pt x="60" y="288"/>
                </a:cubicBezTo>
                <a:lnTo>
                  <a:pt x="68" y="344"/>
                </a:lnTo>
                <a:lnTo>
                  <a:pt x="0" y="341"/>
                </a:lnTo>
                <a:close/>
              </a:path>
            </a:pathLst>
          </a:custGeom>
          <a:solidFill>
            <a:srgbClr val="FF0000"/>
          </a:solidFill>
          <a:ln w="9525">
            <a:noFill/>
            <a:round/>
          </a:ln>
          <a:effectLst/>
        </p:spPr>
        <p:txBody>
          <a:bodyPr wrap="none" anchor="ctr"/>
          <a:lstStyle/>
          <a:p>
            <a:endParaRPr lang="zh-CN" altLang="en-US" sz="1715"/>
          </a:p>
        </p:txBody>
      </p:sp>
      <p:sp>
        <p:nvSpPr>
          <p:cNvPr id="145" name="Freeform 121">
            <a:hlinkClick r:id="rId3" action="ppaction://hlinksldjump"/>
          </p:cNvPr>
          <p:cNvSpPr/>
          <p:nvPr/>
        </p:nvSpPr>
        <p:spPr bwMode="auto">
          <a:xfrm>
            <a:off x="2532440" y="2715406"/>
            <a:ext cx="142119" cy="358321"/>
          </a:xfrm>
          <a:custGeom>
            <a:avLst/>
            <a:gdLst/>
            <a:ahLst/>
            <a:cxnLst>
              <a:cxn ang="0">
                <a:pos x="65" y="185"/>
              </a:cxn>
              <a:cxn ang="0">
                <a:pos x="67" y="108"/>
              </a:cxn>
              <a:cxn ang="0">
                <a:pos x="94" y="117"/>
              </a:cxn>
              <a:cxn ang="0">
                <a:pos x="48" y="0"/>
              </a:cxn>
              <a:cxn ang="0">
                <a:pos x="10" y="127"/>
              </a:cxn>
              <a:cxn ang="0">
                <a:pos x="34" y="115"/>
              </a:cxn>
              <a:cxn ang="0">
                <a:pos x="34" y="144"/>
              </a:cxn>
              <a:cxn ang="0">
                <a:pos x="24" y="170"/>
              </a:cxn>
              <a:cxn ang="0">
                <a:pos x="0" y="199"/>
              </a:cxn>
              <a:cxn ang="0">
                <a:pos x="46" y="237"/>
              </a:cxn>
              <a:cxn ang="0">
                <a:pos x="65" y="185"/>
              </a:cxn>
            </a:cxnLst>
            <a:rect l="0" t="0" r="r" b="b"/>
            <a:pathLst>
              <a:path w="94" h="237">
                <a:moveTo>
                  <a:pt x="65" y="185"/>
                </a:moveTo>
                <a:cubicBezTo>
                  <a:pt x="68" y="164"/>
                  <a:pt x="62" y="119"/>
                  <a:pt x="67" y="108"/>
                </a:cubicBezTo>
                <a:cubicBezTo>
                  <a:pt x="75" y="113"/>
                  <a:pt x="91" y="129"/>
                  <a:pt x="94" y="117"/>
                </a:cubicBezTo>
                <a:lnTo>
                  <a:pt x="48" y="0"/>
                </a:lnTo>
                <a:lnTo>
                  <a:pt x="10" y="127"/>
                </a:lnTo>
                <a:lnTo>
                  <a:pt x="34" y="115"/>
                </a:lnTo>
                <a:cubicBezTo>
                  <a:pt x="46" y="119"/>
                  <a:pt x="40" y="136"/>
                  <a:pt x="34" y="144"/>
                </a:cubicBezTo>
                <a:cubicBezTo>
                  <a:pt x="28" y="152"/>
                  <a:pt x="27" y="158"/>
                  <a:pt x="24" y="170"/>
                </a:cubicBezTo>
                <a:cubicBezTo>
                  <a:pt x="21" y="182"/>
                  <a:pt x="8" y="191"/>
                  <a:pt x="0" y="199"/>
                </a:cubicBezTo>
                <a:cubicBezTo>
                  <a:pt x="11" y="207"/>
                  <a:pt x="32" y="233"/>
                  <a:pt x="46" y="237"/>
                </a:cubicBezTo>
                <a:cubicBezTo>
                  <a:pt x="57" y="235"/>
                  <a:pt x="59" y="195"/>
                  <a:pt x="65" y="185"/>
                </a:cubicBezTo>
                <a:close/>
              </a:path>
            </a:pathLst>
          </a:custGeom>
          <a:solidFill>
            <a:srgbClr val="FF0000"/>
          </a:solidFill>
          <a:ln w="9525">
            <a:noFill/>
            <a:round/>
          </a:ln>
          <a:effectLst/>
        </p:spPr>
        <p:txBody>
          <a:bodyPr wrap="none" anchor="ctr"/>
          <a:lstStyle/>
          <a:p>
            <a:endParaRPr lang="zh-CN" altLang="en-US" sz="1715"/>
          </a:p>
        </p:txBody>
      </p:sp>
      <p:sp>
        <p:nvSpPr>
          <p:cNvPr id="146" name="Freeform 122"/>
          <p:cNvSpPr/>
          <p:nvPr/>
        </p:nvSpPr>
        <p:spPr bwMode="auto">
          <a:xfrm>
            <a:off x="2550583" y="2471989"/>
            <a:ext cx="269119" cy="235857"/>
          </a:xfrm>
          <a:custGeom>
            <a:avLst/>
            <a:gdLst/>
            <a:ahLst/>
            <a:cxnLst>
              <a:cxn ang="0">
                <a:pos x="178" y="0"/>
              </a:cxn>
              <a:cxn ang="0">
                <a:pos x="46" y="41"/>
              </a:cxn>
              <a:cxn ang="0">
                <a:pos x="77" y="53"/>
              </a:cxn>
              <a:cxn ang="0">
                <a:pos x="31" y="91"/>
              </a:cxn>
              <a:cxn ang="0">
                <a:pos x="0" y="130"/>
              </a:cxn>
              <a:cxn ang="0">
                <a:pos x="34" y="156"/>
              </a:cxn>
              <a:cxn ang="0">
                <a:pos x="53" y="127"/>
              </a:cxn>
              <a:cxn ang="0">
                <a:pos x="96" y="86"/>
              </a:cxn>
              <a:cxn ang="0">
                <a:pos x="106" y="101"/>
              </a:cxn>
              <a:cxn ang="0">
                <a:pos x="178" y="0"/>
              </a:cxn>
            </a:cxnLst>
            <a:rect l="0" t="0" r="r" b="b"/>
            <a:pathLst>
              <a:path w="178" h="156">
                <a:moveTo>
                  <a:pt x="178" y="0"/>
                </a:moveTo>
                <a:cubicBezTo>
                  <a:pt x="178" y="0"/>
                  <a:pt x="104" y="24"/>
                  <a:pt x="46" y="41"/>
                </a:cubicBezTo>
                <a:cubicBezTo>
                  <a:pt x="48" y="54"/>
                  <a:pt x="77" y="53"/>
                  <a:pt x="77" y="53"/>
                </a:cubicBezTo>
                <a:cubicBezTo>
                  <a:pt x="73" y="62"/>
                  <a:pt x="44" y="78"/>
                  <a:pt x="31" y="91"/>
                </a:cubicBezTo>
                <a:cubicBezTo>
                  <a:pt x="18" y="104"/>
                  <a:pt x="0" y="119"/>
                  <a:pt x="0" y="130"/>
                </a:cubicBezTo>
                <a:lnTo>
                  <a:pt x="34" y="156"/>
                </a:lnTo>
                <a:cubicBezTo>
                  <a:pt x="44" y="156"/>
                  <a:pt x="43" y="139"/>
                  <a:pt x="53" y="127"/>
                </a:cubicBezTo>
                <a:cubicBezTo>
                  <a:pt x="63" y="115"/>
                  <a:pt x="87" y="90"/>
                  <a:pt x="96" y="86"/>
                </a:cubicBezTo>
                <a:lnTo>
                  <a:pt x="106" y="101"/>
                </a:lnTo>
                <a:lnTo>
                  <a:pt x="178" y="0"/>
                </a:lnTo>
                <a:close/>
              </a:path>
            </a:pathLst>
          </a:custGeom>
          <a:solidFill>
            <a:srgbClr val="FF0000"/>
          </a:solidFill>
          <a:ln w="9525">
            <a:noFill/>
            <a:round/>
          </a:ln>
          <a:effectLst/>
        </p:spPr>
        <p:txBody>
          <a:bodyPr wrap="none" anchor="ctr"/>
          <a:lstStyle/>
          <a:p>
            <a:endParaRPr lang="zh-CN" altLang="en-US" sz="1715"/>
          </a:p>
        </p:txBody>
      </p:sp>
      <p:sp>
        <p:nvSpPr>
          <p:cNvPr id="147" name="AutoShape 123"/>
          <p:cNvSpPr>
            <a:spLocks noChangeArrowheads="1"/>
          </p:cNvSpPr>
          <p:nvPr/>
        </p:nvSpPr>
        <p:spPr bwMode="auto">
          <a:xfrm>
            <a:off x="2859012" y="2399417"/>
            <a:ext cx="72571" cy="72571"/>
          </a:xfrm>
          <a:prstGeom prst="octagon">
            <a:avLst>
              <a:gd name="adj" fmla="val 29287"/>
            </a:avLst>
          </a:prstGeom>
          <a:solidFill>
            <a:schemeClr val="bg1"/>
          </a:solidFill>
          <a:ln w="9525">
            <a:solidFill>
              <a:schemeClr val="tx1"/>
            </a:solidFill>
            <a:miter lim="800000"/>
          </a:ln>
          <a:effectLst/>
        </p:spPr>
        <p:txBody>
          <a:bodyPr wrap="none" anchor="ctr"/>
          <a:lstStyle/>
          <a:p>
            <a:endParaRPr lang="zh-CN" altLang="en-US" sz="1715"/>
          </a:p>
        </p:txBody>
      </p:sp>
      <p:sp>
        <p:nvSpPr>
          <p:cNvPr id="148" name="Freeform 124"/>
          <p:cNvSpPr/>
          <p:nvPr/>
        </p:nvSpPr>
        <p:spPr bwMode="auto">
          <a:xfrm>
            <a:off x="2859012" y="1238274"/>
            <a:ext cx="1341060" cy="1158119"/>
          </a:xfrm>
          <a:custGeom>
            <a:avLst/>
            <a:gdLst/>
            <a:ahLst/>
            <a:cxnLst>
              <a:cxn ang="0">
                <a:pos x="58" y="670"/>
              </a:cxn>
              <a:cxn ang="0">
                <a:pos x="82" y="644"/>
              </a:cxn>
              <a:cxn ang="0">
                <a:pos x="101" y="617"/>
              </a:cxn>
              <a:cxn ang="0">
                <a:pos x="118" y="588"/>
              </a:cxn>
              <a:cxn ang="0">
                <a:pos x="137" y="562"/>
              </a:cxn>
              <a:cxn ang="0">
                <a:pos x="178" y="507"/>
              </a:cxn>
              <a:cxn ang="0">
                <a:pos x="267" y="423"/>
              </a:cxn>
              <a:cxn ang="0">
                <a:pos x="339" y="375"/>
              </a:cxn>
              <a:cxn ang="0">
                <a:pos x="389" y="346"/>
              </a:cxn>
              <a:cxn ang="0">
                <a:pos x="478" y="296"/>
              </a:cxn>
              <a:cxn ang="0">
                <a:pos x="543" y="260"/>
              </a:cxn>
              <a:cxn ang="0">
                <a:pos x="569" y="238"/>
              </a:cxn>
              <a:cxn ang="0">
                <a:pos x="607" y="214"/>
              </a:cxn>
              <a:cxn ang="0">
                <a:pos x="631" y="180"/>
              </a:cxn>
              <a:cxn ang="0">
                <a:pos x="648" y="142"/>
              </a:cxn>
              <a:cxn ang="0">
                <a:pos x="675" y="94"/>
              </a:cxn>
              <a:cxn ang="0">
                <a:pos x="694" y="65"/>
              </a:cxn>
              <a:cxn ang="0">
                <a:pos x="732" y="36"/>
              </a:cxn>
              <a:cxn ang="0">
                <a:pos x="682" y="20"/>
              </a:cxn>
              <a:cxn ang="0">
                <a:pos x="887" y="0"/>
              </a:cxn>
              <a:cxn ang="0">
                <a:pos x="746" y="106"/>
              </a:cxn>
              <a:cxn ang="0">
                <a:pos x="742" y="63"/>
              </a:cxn>
              <a:cxn ang="0">
                <a:pos x="715" y="84"/>
              </a:cxn>
              <a:cxn ang="0">
                <a:pos x="691" y="128"/>
              </a:cxn>
              <a:cxn ang="0">
                <a:pos x="679" y="156"/>
              </a:cxn>
              <a:cxn ang="0">
                <a:pos x="643" y="226"/>
              </a:cxn>
              <a:cxn ang="0">
                <a:pos x="612" y="260"/>
              </a:cxn>
              <a:cxn ang="0">
                <a:pos x="555" y="298"/>
              </a:cxn>
              <a:cxn ang="0">
                <a:pos x="502" y="334"/>
              </a:cxn>
              <a:cxn ang="0">
                <a:pos x="396" y="394"/>
              </a:cxn>
              <a:cxn ang="0">
                <a:pos x="351" y="420"/>
              </a:cxn>
              <a:cxn ang="0">
                <a:pos x="312" y="452"/>
              </a:cxn>
              <a:cxn ang="0">
                <a:pos x="238" y="521"/>
              </a:cxn>
              <a:cxn ang="0">
                <a:pos x="192" y="569"/>
              </a:cxn>
              <a:cxn ang="0">
                <a:pos x="166" y="605"/>
              </a:cxn>
              <a:cxn ang="0">
                <a:pos x="118" y="682"/>
              </a:cxn>
              <a:cxn ang="0">
                <a:pos x="46" y="766"/>
              </a:cxn>
              <a:cxn ang="0">
                <a:pos x="41" y="735"/>
              </a:cxn>
              <a:cxn ang="0">
                <a:pos x="0" y="723"/>
              </a:cxn>
              <a:cxn ang="0">
                <a:pos x="58" y="670"/>
              </a:cxn>
            </a:cxnLst>
            <a:rect l="0" t="0" r="r" b="b"/>
            <a:pathLst>
              <a:path w="887" h="766">
                <a:moveTo>
                  <a:pt x="58" y="670"/>
                </a:moveTo>
                <a:cubicBezTo>
                  <a:pt x="66" y="659"/>
                  <a:pt x="70" y="651"/>
                  <a:pt x="82" y="644"/>
                </a:cubicBezTo>
                <a:cubicBezTo>
                  <a:pt x="85" y="632"/>
                  <a:pt x="91" y="624"/>
                  <a:pt x="101" y="617"/>
                </a:cubicBezTo>
                <a:cubicBezTo>
                  <a:pt x="104" y="606"/>
                  <a:pt x="112" y="598"/>
                  <a:pt x="118" y="588"/>
                </a:cubicBezTo>
                <a:cubicBezTo>
                  <a:pt x="121" y="579"/>
                  <a:pt x="130" y="569"/>
                  <a:pt x="137" y="562"/>
                </a:cubicBezTo>
                <a:cubicBezTo>
                  <a:pt x="142" y="545"/>
                  <a:pt x="156" y="530"/>
                  <a:pt x="178" y="507"/>
                </a:cubicBezTo>
                <a:cubicBezTo>
                  <a:pt x="200" y="484"/>
                  <a:pt x="240" y="445"/>
                  <a:pt x="267" y="423"/>
                </a:cubicBezTo>
                <a:cubicBezTo>
                  <a:pt x="294" y="401"/>
                  <a:pt x="319" y="388"/>
                  <a:pt x="339" y="375"/>
                </a:cubicBezTo>
                <a:cubicBezTo>
                  <a:pt x="351" y="363"/>
                  <a:pt x="372" y="351"/>
                  <a:pt x="389" y="346"/>
                </a:cubicBezTo>
                <a:cubicBezTo>
                  <a:pt x="412" y="333"/>
                  <a:pt x="452" y="310"/>
                  <a:pt x="478" y="296"/>
                </a:cubicBezTo>
                <a:cubicBezTo>
                  <a:pt x="497" y="285"/>
                  <a:pt x="533" y="262"/>
                  <a:pt x="543" y="260"/>
                </a:cubicBezTo>
                <a:cubicBezTo>
                  <a:pt x="553" y="258"/>
                  <a:pt x="559" y="245"/>
                  <a:pt x="569" y="238"/>
                </a:cubicBezTo>
                <a:cubicBezTo>
                  <a:pt x="579" y="231"/>
                  <a:pt x="595" y="217"/>
                  <a:pt x="607" y="214"/>
                </a:cubicBezTo>
                <a:cubicBezTo>
                  <a:pt x="622" y="203"/>
                  <a:pt x="621" y="196"/>
                  <a:pt x="631" y="180"/>
                </a:cubicBezTo>
                <a:cubicBezTo>
                  <a:pt x="635" y="168"/>
                  <a:pt x="640" y="152"/>
                  <a:pt x="648" y="142"/>
                </a:cubicBezTo>
                <a:cubicBezTo>
                  <a:pt x="653" y="123"/>
                  <a:pt x="660" y="107"/>
                  <a:pt x="675" y="94"/>
                </a:cubicBezTo>
                <a:cubicBezTo>
                  <a:pt x="677" y="81"/>
                  <a:pt x="681" y="69"/>
                  <a:pt x="694" y="65"/>
                </a:cubicBezTo>
                <a:cubicBezTo>
                  <a:pt x="706" y="57"/>
                  <a:pt x="723" y="48"/>
                  <a:pt x="732" y="36"/>
                </a:cubicBezTo>
                <a:lnTo>
                  <a:pt x="682" y="20"/>
                </a:lnTo>
                <a:lnTo>
                  <a:pt x="887" y="0"/>
                </a:lnTo>
                <a:lnTo>
                  <a:pt x="746" y="106"/>
                </a:lnTo>
                <a:lnTo>
                  <a:pt x="742" y="63"/>
                </a:lnTo>
                <a:cubicBezTo>
                  <a:pt x="730" y="65"/>
                  <a:pt x="725" y="78"/>
                  <a:pt x="715" y="84"/>
                </a:cubicBezTo>
                <a:cubicBezTo>
                  <a:pt x="710" y="98"/>
                  <a:pt x="699" y="114"/>
                  <a:pt x="691" y="128"/>
                </a:cubicBezTo>
                <a:cubicBezTo>
                  <a:pt x="688" y="139"/>
                  <a:pt x="683" y="145"/>
                  <a:pt x="679" y="156"/>
                </a:cubicBezTo>
                <a:cubicBezTo>
                  <a:pt x="671" y="171"/>
                  <a:pt x="654" y="209"/>
                  <a:pt x="643" y="226"/>
                </a:cubicBezTo>
                <a:cubicBezTo>
                  <a:pt x="632" y="243"/>
                  <a:pt x="627" y="248"/>
                  <a:pt x="612" y="260"/>
                </a:cubicBezTo>
                <a:cubicBezTo>
                  <a:pt x="596" y="276"/>
                  <a:pt x="572" y="287"/>
                  <a:pt x="555" y="298"/>
                </a:cubicBezTo>
                <a:cubicBezTo>
                  <a:pt x="538" y="309"/>
                  <a:pt x="521" y="328"/>
                  <a:pt x="502" y="334"/>
                </a:cubicBezTo>
                <a:cubicBezTo>
                  <a:pt x="477" y="350"/>
                  <a:pt x="420" y="380"/>
                  <a:pt x="396" y="394"/>
                </a:cubicBezTo>
                <a:cubicBezTo>
                  <a:pt x="382" y="404"/>
                  <a:pt x="366" y="411"/>
                  <a:pt x="351" y="420"/>
                </a:cubicBezTo>
                <a:cubicBezTo>
                  <a:pt x="337" y="431"/>
                  <a:pt x="336" y="428"/>
                  <a:pt x="312" y="452"/>
                </a:cubicBezTo>
                <a:cubicBezTo>
                  <a:pt x="288" y="476"/>
                  <a:pt x="244" y="512"/>
                  <a:pt x="238" y="521"/>
                </a:cubicBezTo>
                <a:cubicBezTo>
                  <a:pt x="232" y="530"/>
                  <a:pt x="198" y="563"/>
                  <a:pt x="192" y="569"/>
                </a:cubicBezTo>
                <a:cubicBezTo>
                  <a:pt x="186" y="575"/>
                  <a:pt x="177" y="588"/>
                  <a:pt x="166" y="605"/>
                </a:cubicBezTo>
                <a:cubicBezTo>
                  <a:pt x="155" y="622"/>
                  <a:pt x="136" y="666"/>
                  <a:pt x="118" y="682"/>
                </a:cubicBezTo>
                <a:cubicBezTo>
                  <a:pt x="100" y="698"/>
                  <a:pt x="60" y="758"/>
                  <a:pt x="46" y="766"/>
                </a:cubicBezTo>
                <a:cubicBezTo>
                  <a:pt x="52" y="737"/>
                  <a:pt x="36" y="751"/>
                  <a:pt x="41" y="735"/>
                </a:cubicBezTo>
                <a:cubicBezTo>
                  <a:pt x="36" y="718"/>
                  <a:pt x="15" y="724"/>
                  <a:pt x="0" y="723"/>
                </a:cubicBezTo>
                <a:cubicBezTo>
                  <a:pt x="3" y="712"/>
                  <a:pt x="44" y="683"/>
                  <a:pt x="58" y="670"/>
                </a:cubicBezTo>
                <a:close/>
              </a:path>
            </a:pathLst>
          </a:custGeom>
          <a:solidFill>
            <a:srgbClr val="FF0000"/>
          </a:solidFill>
          <a:ln w="9525">
            <a:noFill/>
            <a:round/>
          </a:ln>
          <a:effectLst/>
        </p:spPr>
        <p:txBody>
          <a:bodyPr wrap="none" anchor="ctr"/>
          <a:lstStyle/>
          <a:p>
            <a:endParaRPr lang="zh-CN" altLang="en-US" sz="1715"/>
          </a:p>
        </p:txBody>
      </p:sp>
      <p:sp>
        <p:nvSpPr>
          <p:cNvPr id="149" name="Text Box 125"/>
          <p:cNvSpPr txBox="1">
            <a:spLocks noChangeArrowheads="1"/>
          </p:cNvSpPr>
          <p:nvPr/>
        </p:nvSpPr>
        <p:spPr bwMode="auto">
          <a:xfrm>
            <a:off x="4891012" y="1165703"/>
            <a:ext cx="508000"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黄</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50" name="Text Box 126"/>
          <p:cNvSpPr txBox="1">
            <a:spLocks noChangeArrowheads="1"/>
          </p:cNvSpPr>
          <p:nvPr/>
        </p:nvSpPr>
        <p:spPr bwMode="auto">
          <a:xfrm>
            <a:off x="5834440" y="1818846"/>
            <a:ext cx="653143" cy="297180"/>
          </a:xfrm>
          <a:prstGeom prst="rect">
            <a:avLst/>
          </a:prstGeom>
          <a:noFill/>
          <a:ln w="9525">
            <a:noFill/>
            <a:miter lim="800000"/>
          </a:ln>
          <a:effectLst/>
        </p:spPr>
        <p:txBody>
          <a:bodyPr>
            <a:spAutoFit/>
          </a:bodyPr>
          <a:lstStyle/>
          <a:p>
            <a:pPr>
              <a:spcBef>
                <a:spcPct val="50000"/>
              </a:spcBef>
            </a:pPr>
            <a:r>
              <a:rPr kumimoji="1" lang="zh-CN" altLang="en-US" sz="1335" b="0" i="1">
                <a:solidFill>
                  <a:schemeClr val="tx1"/>
                </a:solidFill>
                <a:effectLst/>
                <a:latin typeface="Times New Roman" panose="02020603050405020304" pitchFamily="18" charset="0"/>
                <a:ea typeface="宋体" panose="02010600030101010101" pitchFamily="2" charset="-122"/>
              </a:rPr>
              <a:t>河</a:t>
            </a:r>
            <a:endParaRPr kumimoji="1" lang="zh-CN" altLang="en-US" sz="1335" b="0" i="1">
              <a:solidFill>
                <a:schemeClr val="tx1"/>
              </a:solidFill>
              <a:effectLst/>
              <a:latin typeface="Times New Roman" panose="02020603050405020304" pitchFamily="18" charset="0"/>
              <a:ea typeface="宋体" panose="02010600030101010101" pitchFamily="2" charset="-122"/>
            </a:endParaRPr>
          </a:p>
        </p:txBody>
      </p:sp>
      <p:sp>
        <p:nvSpPr>
          <p:cNvPr id="151" name="Text Box 127"/>
          <p:cNvSpPr txBox="1">
            <a:spLocks noChangeArrowheads="1"/>
          </p:cNvSpPr>
          <p:nvPr/>
        </p:nvSpPr>
        <p:spPr bwMode="auto">
          <a:xfrm>
            <a:off x="2859012" y="2326846"/>
            <a:ext cx="725714" cy="267970"/>
          </a:xfrm>
          <a:prstGeom prst="rect">
            <a:avLst/>
          </a:prstGeom>
          <a:noFill/>
          <a:ln w="9525">
            <a:noFill/>
            <a:miter lim="800000"/>
          </a:ln>
          <a:effectLst/>
        </p:spPr>
        <p:txBody>
          <a:bodyPr>
            <a:spAutoFit/>
          </a:bodyPr>
          <a:lstStyle/>
          <a:p>
            <a:pPr>
              <a:spcBef>
                <a:spcPct val="50000"/>
              </a:spcBef>
            </a:pPr>
            <a:r>
              <a:rPr kumimoji="1" lang="zh-CN" altLang="en-US" sz="1145" b="0">
                <a:solidFill>
                  <a:schemeClr val="tx1"/>
                </a:solidFill>
                <a:effectLst/>
                <a:latin typeface="Times New Roman" panose="02020603050405020304" pitchFamily="18" charset="0"/>
                <a:ea typeface="宋体" panose="02010600030101010101" pitchFamily="2" charset="-122"/>
              </a:rPr>
              <a:t>腊子口</a:t>
            </a:r>
            <a:endParaRPr kumimoji="1" lang="zh-CN" altLang="en-US" sz="1145" b="0">
              <a:solidFill>
                <a:schemeClr val="tx1"/>
              </a:solidFill>
              <a:effectLst/>
              <a:latin typeface="Times New Roman" panose="02020603050405020304" pitchFamily="18" charset="0"/>
              <a:ea typeface="宋体" panose="02010600030101010101" pitchFamily="2" charset="-122"/>
            </a:endParaRPr>
          </a:p>
        </p:txBody>
      </p:sp>
      <p:sp>
        <p:nvSpPr>
          <p:cNvPr id="152" name="Text Box 128"/>
          <p:cNvSpPr txBox="1">
            <a:spLocks noChangeArrowheads="1"/>
          </p:cNvSpPr>
          <p:nvPr/>
        </p:nvSpPr>
        <p:spPr bwMode="auto">
          <a:xfrm>
            <a:off x="2568726" y="2617131"/>
            <a:ext cx="870857" cy="355600"/>
          </a:xfrm>
          <a:prstGeom prst="rect">
            <a:avLst/>
          </a:prstGeom>
          <a:noFill/>
          <a:ln w="9525">
            <a:noFill/>
            <a:miter lim="800000"/>
          </a:ln>
          <a:effectLst/>
        </p:spPr>
        <p:txBody>
          <a:bodyPr>
            <a:spAutoFit/>
          </a:bodyPr>
          <a:lstStyle/>
          <a:p>
            <a:pPr>
              <a:spcBef>
                <a:spcPct val="50000"/>
              </a:spcBef>
            </a:pPr>
            <a:r>
              <a:rPr kumimoji="1" lang="zh-CN" altLang="en-US" sz="1715">
                <a:solidFill>
                  <a:srgbClr val="0000FF"/>
                </a:solidFill>
                <a:effectLst/>
                <a:latin typeface="Times New Roman" panose="02020603050405020304" pitchFamily="18" charset="0"/>
                <a:ea typeface="宋体" panose="02010600030101010101" pitchFamily="2" charset="-122"/>
              </a:rPr>
              <a:t>草地</a:t>
            </a:r>
            <a:endParaRPr kumimoji="1" lang="zh-CN" altLang="en-US" sz="1715">
              <a:solidFill>
                <a:srgbClr val="0000FF"/>
              </a:solidFill>
              <a:effectLst/>
              <a:latin typeface="Times New Roman" panose="02020603050405020304" pitchFamily="18" charset="0"/>
              <a:ea typeface="宋体" panose="02010600030101010101" pitchFamily="2" charset="-122"/>
            </a:endParaRPr>
          </a:p>
        </p:txBody>
      </p:sp>
      <p:sp>
        <p:nvSpPr>
          <p:cNvPr id="153" name="Text Box 129"/>
          <p:cNvSpPr txBox="1">
            <a:spLocks noChangeArrowheads="1"/>
          </p:cNvSpPr>
          <p:nvPr/>
        </p:nvSpPr>
        <p:spPr bwMode="auto">
          <a:xfrm>
            <a:off x="2426607" y="3565096"/>
            <a:ext cx="798286" cy="355600"/>
          </a:xfrm>
          <a:prstGeom prst="rect">
            <a:avLst/>
          </a:prstGeom>
          <a:noFill/>
          <a:ln w="9525">
            <a:noFill/>
            <a:miter lim="800000"/>
          </a:ln>
          <a:effectLst/>
        </p:spPr>
        <p:txBody>
          <a:bodyPr>
            <a:spAutoFit/>
          </a:bodyPr>
          <a:lstStyle/>
          <a:p>
            <a:pPr>
              <a:spcBef>
                <a:spcPct val="50000"/>
              </a:spcBef>
            </a:pPr>
            <a:r>
              <a:rPr kumimoji="1" lang="zh-CN" altLang="en-US" sz="1715">
                <a:solidFill>
                  <a:srgbClr val="0000FF"/>
                </a:solidFill>
                <a:effectLst/>
                <a:latin typeface="Times New Roman" panose="02020603050405020304" pitchFamily="18" charset="0"/>
                <a:ea typeface="宋体" panose="02010600030101010101" pitchFamily="2" charset="-122"/>
              </a:rPr>
              <a:t>雪山</a:t>
            </a:r>
            <a:endParaRPr kumimoji="1" lang="zh-CN" altLang="en-US" sz="1715">
              <a:solidFill>
                <a:srgbClr val="0000FF"/>
              </a:solidFill>
              <a:effectLst/>
              <a:latin typeface="Times New Roman" panose="02020603050405020304" pitchFamily="18" charset="0"/>
              <a:ea typeface="宋体" panose="02010600030101010101" pitchFamily="2" charset="-122"/>
            </a:endParaRPr>
          </a:p>
        </p:txBody>
      </p:sp>
      <p:sp>
        <p:nvSpPr>
          <p:cNvPr id="154" name="AutoShape 130"/>
          <p:cNvSpPr>
            <a:spLocks noChangeArrowheads="1"/>
          </p:cNvSpPr>
          <p:nvPr/>
        </p:nvSpPr>
        <p:spPr bwMode="auto">
          <a:xfrm>
            <a:off x="4237869" y="1238274"/>
            <a:ext cx="72571" cy="72571"/>
          </a:xfrm>
          <a:prstGeom prst="octagon">
            <a:avLst>
              <a:gd name="adj" fmla="val 29287"/>
            </a:avLst>
          </a:prstGeom>
          <a:solidFill>
            <a:srgbClr val="FF0000"/>
          </a:solidFill>
          <a:ln w="9525">
            <a:solidFill>
              <a:schemeClr val="tx1"/>
            </a:solidFill>
            <a:miter lim="800000"/>
          </a:ln>
          <a:effectLst/>
        </p:spPr>
        <p:txBody>
          <a:bodyPr wrap="none" anchor="ctr"/>
          <a:lstStyle/>
          <a:p>
            <a:endParaRPr lang="zh-CN" altLang="en-US" sz="1715"/>
          </a:p>
        </p:txBody>
      </p:sp>
      <p:sp>
        <p:nvSpPr>
          <p:cNvPr id="155" name="Text Box 131"/>
          <p:cNvSpPr txBox="1">
            <a:spLocks noChangeArrowheads="1"/>
          </p:cNvSpPr>
          <p:nvPr/>
        </p:nvSpPr>
        <p:spPr bwMode="auto">
          <a:xfrm>
            <a:off x="6061226" y="5621287"/>
            <a:ext cx="1016000" cy="355600"/>
          </a:xfrm>
          <a:prstGeom prst="rect">
            <a:avLst/>
          </a:prstGeom>
          <a:noFill/>
          <a:ln w="9525">
            <a:noFill/>
            <a:miter lim="800000"/>
          </a:ln>
          <a:effectLst/>
        </p:spPr>
        <p:txBody>
          <a:bodyPr>
            <a:spAutoFit/>
          </a:bodyPr>
          <a:lstStyle/>
          <a:p>
            <a:pPr>
              <a:spcBef>
                <a:spcPct val="50000"/>
              </a:spcBef>
            </a:pPr>
            <a:r>
              <a:rPr kumimoji="1" lang="en-US" altLang="zh-CN" sz="1715">
                <a:solidFill>
                  <a:srgbClr val="993300"/>
                </a:solidFill>
                <a:effectLst>
                  <a:outerShdw blurRad="38100" dist="38100" dir="2700000" algn="tl">
                    <a:srgbClr val="C0C0C0"/>
                  </a:outerShdw>
                </a:effectLst>
                <a:latin typeface="Times New Roman" panose="02020603050405020304" pitchFamily="18" charset="0"/>
                <a:ea typeface="宋体" panose="02010600030101010101" pitchFamily="2" charset="-122"/>
              </a:rPr>
              <a:t>1934.10.</a:t>
            </a:r>
            <a:endParaRPr kumimoji="1" lang="en-US" altLang="zh-CN" sz="1715">
              <a:solidFill>
                <a:srgbClr val="993300"/>
              </a:solidFill>
              <a:effectLst>
                <a:outerShdw blurRad="38100" dist="38100" dir="2700000" algn="tl">
                  <a:srgbClr val="C0C0C0"/>
                </a:outerShdw>
              </a:effectLst>
              <a:latin typeface="Times New Roman" panose="02020603050405020304" pitchFamily="18" charset="0"/>
              <a:ea typeface="宋体" panose="02010600030101010101" pitchFamily="2" charset="-122"/>
            </a:endParaRPr>
          </a:p>
        </p:txBody>
      </p:sp>
      <p:sp>
        <p:nvSpPr>
          <p:cNvPr id="156" name="Text Box 132"/>
          <p:cNvSpPr txBox="1">
            <a:spLocks noChangeArrowheads="1"/>
          </p:cNvSpPr>
          <p:nvPr/>
        </p:nvSpPr>
        <p:spPr bwMode="auto">
          <a:xfrm>
            <a:off x="4020155" y="1020560"/>
            <a:ext cx="1088571" cy="326390"/>
          </a:xfrm>
          <a:prstGeom prst="rect">
            <a:avLst/>
          </a:prstGeom>
          <a:noFill/>
          <a:ln w="9525">
            <a:noFill/>
            <a:miter lim="800000"/>
          </a:ln>
          <a:effectLst/>
        </p:spPr>
        <p:txBody>
          <a:bodyPr>
            <a:spAutoFit/>
          </a:bodyPr>
          <a:lstStyle/>
          <a:p>
            <a:pPr>
              <a:spcBef>
                <a:spcPct val="50000"/>
              </a:spcBef>
            </a:pPr>
            <a:r>
              <a:rPr kumimoji="1" lang="en-US" altLang="zh-CN" sz="1525">
                <a:solidFill>
                  <a:schemeClr val="tx1"/>
                </a:solidFill>
                <a:effectLst/>
                <a:latin typeface="Times New Roman" panose="02020603050405020304" pitchFamily="18" charset="0"/>
                <a:ea typeface="宋体" panose="02010600030101010101" pitchFamily="2" charset="-122"/>
              </a:rPr>
              <a:t>1935.10.</a:t>
            </a:r>
            <a:endParaRPr kumimoji="1" lang="en-US" altLang="zh-CN" sz="1525">
              <a:solidFill>
                <a:schemeClr val="tx1"/>
              </a:solidFill>
              <a:effectLst/>
              <a:latin typeface="Times New Roman" panose="02020603050405020304" pitchFamily="18" charset="0"/>
              <a:ea typeface="宋体" panose="02010600030101010101" pitchFamily="2" charset="-122"/>
            </a:endParaRPr>
          </a:p>
        </p:txBody>
      </p:sp>
      <p:sp>
        <p:nvSpPr>
          <p:cNvPr id="157" name="Text Box 133"/>
          <p:cNvSpPr txBox="1">
            <a:spLocks noChangeArrowheads="1"/>
          </p:cNvSpPr>
          <p:nvPr/>
        </p:nvSpPr>
        <p:spPr bwMode="auto">
          <a:xfrm>
            <a:off x="3657298" y="4661227"/>
            <a:ext cx="653143" cy="355600"/>
          </a:xfrm>
          <a:prstGeom prst="rect">
            <a:avLst/>
          </a:prstGeom>
          <a:noFill/>
          <a:ln w="9525">
            <a:noFill/>
            <a:miter lim="800000"/>
          </a:ln>
          <a:effectLst/>
        </p:spPr>
        <p:txBody>
          <a:bodyPr>
            <a:spAutoFit/>
          </a:bodyPr>
          <a:lstStyle/>
          <a:p>
            <a:pPr>
              <a:spcBef>
                <a:spcPct val="50000"/>
              </a:spcBef>
            </a:pPr>
            <a:endParaRPr kumimoji="1" lang="zh-CN" altLang="zh-CN" sz="1715">
              <a:solidFill>
                <a:srgbClr val="0000FF"/>
              </a:solidFill>
              <a:effectLst/>
              <a:latin typeface="Times New Roman" panose="02020603050405020304" pitchFamily="18" charset="0"/>
              <a:ea typeface="宋体" panose="02010600030101010101" pitchFamily="2" charset="-122"/>
            </a:endParaRPr>
          </a:p>
        </p:txBody>
      </p:sp>
      <p:pic>
        <p:nvPicPr>
          <p:cNvPr id="50" name="图片 49"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a:off x="585068" y="6762773"/>
            <a:ext cx="10973405" cy="136072"/>
          </a:xfrm>
          <a:prstGeom prst="rect">
            <a:avLst/>
          </a:prstGeom>
        </p:spPr>
      </p:pic>
      <p:sp>
        <p:nvSpPr>
          <p:cNvPr id="51" name="矩形 50"/>
          <p:cNvSpPr/>
          <p:nvPr/>
        </p:nvSpPr>
        <p:spPr bwMode="auto">
          <a:xfrm flipV="1">
            <a:off x="609298" y="6855304"/>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cxnSp>
        <p:nvCxnSpPr>
          <p:cNvPr id="65" name="直接连接符 64"/>
          <p:cNvCxnSpPr/>
          <p:nvPr/>
        </p:nvCxnSpPr>
        <p:spPr>
          <a:xfrm>
            <a:off x="1517631"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159" name="Picture 4" descr="红军抵达陕北吴起镇"/>
          <p:cNvPicPr>
            <a:picLocks noChangeAspect="1" noChangeArrowheads="1"/>
          </p:cNvPicPr>
          <p:nvPr/>
        </p:nvPicPr>
        <p:blipFill>
          <a:blip r:embed="rId5"/>
          <a:srcRect/>
          <a:stretch>
            <a:fillRect/>
          </a:stretch>
        </p:blipFill>
        <p:spPr bwMode="auto">
          <a:xfrm>
            <a:off x="8820150" y="4824730"/>
            <a:ext cx="3388995" cy="1609725"/>
          </a:xfrm>
          <a:prstGeom prst="rect">
            <a:avLst/>
          </a:prstGeom>
          <a:noFill/>
          <a:ln w="9525">
            <a:solidFill>
              <a:srgbClr val="800000"/>
            </a:solidFill>
            <a:miter lim="800000"/>
            <a:headEnd/>
            <a:tailEnd/>
          </a:ln>
        </p:spPr>
      </p:pic>
      <p:sp>
        <p:nvSpPr>
          <p:cNvPr id="160" name="Rectangle 5"/>
          <p:cNvSpPr>
            <a:spLocks noChangeArrowheads="1"/>
          </p:cNvSpPr>
          <p:nvPr/>
        </p:nvSpPr>
        <p:spPr bwMode="auto">
          <a:xfrm>
            <a:off x="8885483" y="6333608"/>
            <a:ext cx="2511267" cy="355600"/>
          </a:xfrm>
          <a:prstGeom prst="rect">
            <a:avLst/>
          </a:prstGeom>
          <a:noFill/>
          <a:ln w="9525">
            <a:noFill/>
            <a:miter lim="800000"/>
          </a:ln>
          <a:effectLst/>
        </p:spPr>
        <p:txBody>
          <a:bodyPr wrap="square" anchor="ctr">
            <a:spAutoFit/>
          </a:bodyPr>
          <a:lstStyle/>
          <a:p>
            <a:r>
              <a:rPr lang="zh-CN" altLang="en-US" sz="1715" dirty="0">
                <a:effectLst>
                  <a:outerShdw blurRad="38100" dist="38100" dir="2700000" algn="tl">
                    <a:srgbClr val="C0C0C0"/>
                  </a:outerShdw>
                </a:effectLst>
                <a:latin typeface="华文新魏" panose="02010800040101010101" pitchFamily="2" charset="-122"/>
                <a:ea typeface="华文新魏" panose="02010800040101010101" pitchFamily="2" charset="-122"/>
              </a:rPr>
              <a:t>红军抵达陕北吴起镇</a:t>
            </a:r>
            <a:endParaRPr lang="zh-CN" altLang="en-US" sz="1715" dirty="0">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
        <p:nvSpPr>
          <p:cNvPr id="162" name="矩形 161"/>
          <p:cNvSpPr/>
          <p:nvPr/>
        </p:nvSpPr>
        <p:spPr>
          <a:xfrm>
            <a:off x="8749665" y="934085"/>
            <a:ext cx="3355975" cy="3538220"/>
          </a:xfrm>
          <a:prstGeom prst="rect">
            <a:avLst/>
          </a:prstGeom>
        </p:spPr>
        <p:txBody>
          <a:bodyPr wrap="square">
            <a:spAutoFit/>
          </a:bodyPr>
          <a:lstStyle/>
          <a:p>
            <a:r>
              <a:rPr lang="zh-CN" altLang="en-US" sz="2285" dirty="0" smtClean="0">
                <a:latin typeface="华文新魏" panose="02010800040101010101" pitchFamily="2" charset="-122"/>
                <a:ea typeface="华文新魏" panose="02010800040101010101" pitchFamily="2" charset="-122"/>
              </a:rPr>
              <a:t>        </a:t>
            </a:r>
            <a:r>
              <a:rPr lang="en-US" altLang="zh-CN" sz="3200" dirty="0" smtClean="0">
                <a:solidFill>
                  <a:srgbClr val="800000"/>
                </a:solidFill>
                <a:latin typeface="华文新魏" panose="02010800040101010101" pitchFamily="2" charset="-122"/>
                <a:ea typeface="华文新魏" panose="02010800040101010101" pitchFamily="2" charset="-122"/>
              </a:rPr>
              <a:t>1935</a:t>
            </a:r>
            <a:r>
              <a:rPr lang="zh-CN" altLang="en-US" sz="3200" dirty="0" smtClean="0">
                <a:solidFill>
                  <a:srgbClr val="800000"/>
                </a:solidFill>
                <a:latin typeface="华文新魏" panose="02010800040101010101" pitchFamily="2" charset="-122"/>
                <a:ea typeface="华文新魏" panose="02010800040101010101" pitchFamily="2" charset="-122"/>
              </a:rPr>
              <a:t>年</a:t>
            </a:r>
            <a:r>
              <a:rPr lang="en-US" altLang="zh-CN" sz="3200" dirty="0" smtClean="0">
                <a:solidFill>
                  <a:srgbClr val="800000"/>
                </a:solidFill>
                <a:latin typeface="华文新魏" panose="02010800040101010101" pitchFamily="2" charset="-122"/>
                <a:ea typeface="华文新魏" panose="02010800040101010101" pitchFamily="2" charset="-122"/>
              </a:rPr>
              <a:t>10</a:t>
            </a:r>
            <a:r>
              <a:rPr lang="zh-CN" altLang="en-US" sz="3200" dirty="0" smtClean="0">
                <a:solidFill>
                  <a:srgbClr val="800000"/>
                </a:solidFill>
                <a:latin typeface="华文新魏" panose="02010800040101010101" pitchFamily="2" charset="-122"/>
                <a:ea typeface="华文新魏" panose="02010800040101010101" pitchFamily="2" charset="-122"/>
              </a:rPr>
              <a:t>月</a:t>
            </a:r>
            <a:r>
              <a:rPr lang="zh-CN" altLang="en-US" sz="3200" dirty="0" smtClean="0">
                <a:latin typeface="华文新魏" panose="02010800040101010101" pitchFamily="2" charset="-122"/>
                <a:ea typeface="华文新魏" panose="02010800040101010101" pitchFamily="2" charset="-122"/>
              </a:rPr>
              <a:t>，中共中央带领</a:t>
            </a:r>
            <a:r>
              <a:rPr lang="zh-CN" altLang="en-US" sz="3200" dirty="0" smtClean="0">
                <a:solidFill>
                  <a:srgbClr val="800000"/>
                </a:solidFill>
                <a:latin typeface="华文新魏" panose="02010800040101010101" pitchFamily="2" charset="-122"/>
                <a:ea typeface="华文新魏" panose="02010800040101010101" pitchFamily="2" charset="-122"/>
              </a:rPr>
              <a:t>中央红军</a:t>
            </a:r>
            <a:r>
              <a:rPr lang="zh-CN" altLang="en-US" sz="3200" dirty="0" smtClean="0">
                <a:latin typeface="华文新魏" panose="02010800040101010101" pitchFamily="2" charset="-122"/>
                <a:ea typeface="华文新魏" panose="02010800040101010101" pitchFamily="2" charset="-122"/>
              </a:rPr>
              <a:t>历经艰难险阻，终于到达</a:t>
            </a:r>
            <a:r>
              <a:rPr lang="zh-CN" altLang="en-US" sz="3200" dirty="0" smtClean="0">
                <a:solidFill>
                  <a:srgbClr val="800000"/>
                </a:solidFill>
                <a:latin typeface="华文新魏" panose="02010800040101010101" pitchFamily="2" charset="-122"/>
                <a:ea typeface="华文新魏" panose="02010800040101010101" pitchFamily="2" charset="-122"/>
              </a:rPr>
              <a:t>陕甘革命根据地</a:t>
            </a:r>
            <a:r>
              <a:rPr lang="zh-CN" altLang="en-US" sz="3200" dirty="0" smtClean="0">
                <a:latin typeface="华文新魏" panose="02010800040101010101" pitchFamily="2" charset="-122"/>
                <a:ea typeface="华文新魏" panose="02010800040101010101" pitchFamily="2" charset="-122"/>
              </a:rPr>
              <a:t>的</a:t>
            </a:r>
            <a:r>
              <a:rPr lang="zh-CN" altLang="en-US" sz="3200" dirty="0" smtClean="0">
                <a:solidFill>
                  <a:srgbClr val="800000"/>
                </a:solidFill>
                <a:latin typeface="华文新魏" panose="02010800040101010101" pitchFamily="2" charset="-122"/>
                <a:ea typeface="华文新魏" panose="02010800040101010101" pitchFamily="2" charset="-122"/>
              </a:rPr>
              <a:t>吴起镇</a:t>
            </a:r>
            <a:r>
              <a:rPr lang="zh-CN" altLang="en-US" sz="3200" dirty="0" smtClean="0">
                <a:latin typeface="华文新魏" panose="02010800040101010101" pitchFamily="2" charset="-122"/>
                <a:ea typeface="华文新魏" panose="02010800040101010101" pitchFamily="2" charset="-122"/>
              </a:rPr>
              <a:t>，与</a:t>
            </a:r>
            <a:r>
              <a:rPr lang="zh-CN" altLang="en-US" sz="3200" dirty="0" smtClean="0">
                <a:solidFill>
                  <a:srgbClr val="800000"/>
                </a:solidFill>
                <a:latin typeface="华文新魏" panose="02010800040101010101" pitchFamily="2" charset="-122"/>
                <a:ea typeface="华文新魏" panose="02010800040101010101" pitchFamily="2" charset="-122"/>
              </a:rPr>
              <a:t>陕北红军</a:t>
            </a:r>
            <a:r>
              <a:rPr lang="zh-CN" altLang="en-US" sz="3200" dirty="0" smtClean="0">
                <a:latin typeface="华文新魏" panose="02010800040101010101" pitchFamily="2" charset="-122"/>
                <a:ea typeface="华文新魏" panose="02010800040101010101" pitchFamily="2" charset="-122"/>
              </a:rPr>
              <a:t>胜利会师。</a:t>
            </a:r>
            <a:endParaRPr lang="zh-CN" altLang="en-US" sz="3200" dirty="0">
              <a:latin typeface="华文新魏" panose="02010800040101010101" pitchFamily="2" charset="-122"/>
              <a:ea typeface="华文新魏" panose="02010800040101010101" pitchFamily="2" charset="-122"/>
            </a:endParaRPr>
          </a:p>
        </p:txBody>
      </p:sp>
      <p:sp>
        <p:nvSpPr>
          <p:cNvPr id="163" name="矩形 162"/>
          <p:cNvSpPr/>
          <p:nvPr/>
        </p:nvSpPr>
        <p:spPr>
          <a:xfrm>
            <a:off x="8391997" y="198738"/>
            <a:ext cx="2602230" cy="676910"/>
          </a:xfrm>
          <a:prstGeom prst="rect">
            <a:avLst/>
          </a:prstGeom>
        </p:spPr>
        <p:txBody>
          <a:bodyPr wrap="none">
            <a:spAutoFit/>
          </a:bodyPr>
          <a:lstStyle/>
          <a:p>
            <a:r>
              <a:rPr lang="zh-CN" altLang="en-US" sz="3810" dirty="0" smtClean="0">
                <a:solidFill>
                  <a:prstClr val="black"/>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吴起镇会师</a:t>
            </a:r>
            <a:endParaRPr lang="zh-CN" altLang="en-US" sz="3810" dirty="0">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8"/>
                                        </p:tgtEl>
                                        <p:attrNameLst>
                                          <p:attrName>style.visibility</p:attrName>
                                        </p:attrNameLst>
                                      </p:cBhvr>
                                      <p:to>
                                        <p:strVal val="visible"/>
                                      </p:to>
                                    </p:set>
                                    <p:animEffect transition="in" filter="wipe(down)">
                                      <p:cBhvr>
                                        <p:cTn id="7" dur="500"/>
                                        <p:tgtEl>
                                          <p:spTgt spid="14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54"/>
                                        </p:tgtEl>
                                        <p:attrNameLst>
                                          <p:attrName>style.visibility</p:attrName>
                                        </p:attrNameLst>
                                      </p:cBhvr>
                                      <p:to>
                                        <p:strVal val="visible"/>
                                      </p:to>
                                    </p:set>
                                    <p:animEffect transition="in" filter="barn(inHorizontal)">
                                      <p:cBhvr>
                                        <p:cTn id="12" dur="500"/>
                                        <p:tgtEl>
                                          <p:spTgt spid="15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5" fill="hold" grpId="0" nodeType="clickEffect">
                                  <p:stCondLst>
                                    <p:cond delay="0"/>
                                  </p:stCondLst>
                                  <p:childTnLst>
                                    <p:set>
                                      <p:cBhvr>
                                        <p:cTn id="16" dur="1" fill="hold">
                                          <p:stCondLst>
                                            <p:cond delay="0"/>
                                          </p:stCondLst>
                                        </p:cTn>
                                        <p:tgtEl>
                                          <p:spTgt spid="156"/>
                                        </p:tgtEl>
                                        <p:attrNameLst>
                                          <p:attrName>style.visibility</p:attrName>
                                        </p:attrNameLst>
                                      </p:cBhvr>
                                      <p:to>
                                        <p:strVal val="visible"/>
                                      </p:to>
                                    </p:set>
                                    <p:animEffect transition="in" filter="blinds(vertical)">
                                      <p:cBhvr>
                                        <p:cTn id="17" dur="5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 grpId="0" bldLvl="0" animBg="1"/>
      <p:bldP spid="154" grpId="0" bldLvl="0" animBg="1"/>
      <p:bldP spid="156" grpId="0" bldLvl="0" animBg="1"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 name="Picture 18" descr="到达陕北的红军"/>
          <p:cNvPicPr>
            <a:picLocks noChangeAspect="1" noChangeArrowheads="1"/>
          </p:cNvPicPr>
          <p:nvPr/>
        </p:nvPicPr>
        <p:blipFill>
          <a:blip r:embed="rId1"/>
          <a:srcRect l="2158" t="7030" r="2158" b="13182"/>
          <a:stretch>
            <a:fillRect/>
          </a:stretch>
        </p:blipFill>
        <p:spPr bwMode="auto">
          <a:xfrm>
            <a:off x="677334" y="618513"/>
            <a:ext cx="9024584" cy="6239487"/>
          </a:xfrm>
          <a:prstGeom prst="rect">
            <a:avLst/>
          </a:prstGeom>
          <a:noFill/>
          <a:ln w="9525">
            <a:noFill/>
            <a:miter lim="800000"/>
            <a:headEnd/>
            <a:tailEnd/>
          </a:ln>
        </p:spPr>
      </p:pic>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585068" y="6762773"/>
            <a:ext cx="10973405" cy="136072"/>
          </a:xfrm>
          <a:prstGeom prst="rect">
            <a:avLst/>
          </a:prstGeom>
        </p:spPr>
      </p:pic>
      <p:sp>
        <p:nvSpPr>
          <p:cNvPr id="51" name="矩形 50"/>
          <p:cNvSpPr/>
          <p:nvPr/>
        </p:nvSpPr>
        <p:spPr bwMode="auto">
          <a:xfrm flipV="1">
            <a:off x="609298" y="6855304"/>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pic>
        <p:nvPicPr>
          <p:cNvPr id="58" name="图片 57"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609295" y="678525"/>
            <a:ext cx="10973405" cy="136072"/>
          </a:xfrm>
          <a:prstGeom prst="rect">
            <a:avLst/>
          </a:prstGeom>
        </p:spPr>
      </p:pic>
      <p:pic>
        <p:nvPicPr>
          <p:cNvPr id="59" name="图片 5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701918" y="0"/>
            <a:ext cx="1632869" cy="775589"/>
          </a:xfrm>
          <a:prstGeom prst="rect">
            <a:avLst/>
          </a:prstGeom>
        </p:spPr>
      </p:pic>
      <p:pic>
        <p:nvPicPr>
          <p:cNvPr id="60" name="图片 5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609295" y="678525"/>
            <a:ext cx="10973405" cy="136072"/>
          </a:xfrm>
          <a:prstGeom prst="rect">
            <a:avLst/>
          </a:prstGeom>
        </p:spPr>
      </p:pic>
      <p:sp>
        <p:nvSpPr>
          <p:cNvPr id="61" name="矩形 60"/>
          <p:cNvSpPr/>
          <p:nvPr/>
        </p:nvSpPr>
        <p:spPr>
          <a:xfrm>
            <a:off x="609298" y="0"/>
            <a:ext cx="10263750" cy="671286"/>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715" dirty="0" smtClean="0">
                <a:solidFill>
                  <a:schemeClr val="tx1"/>
                </a:solidFill>
                <a:effectLst/>
              </a:rPr>
              <a:t> </a:t>
            </a:r>
            <a:endParaRPr lang="zh-CN" altLang="en-US" sz="1715" dirty="0">
              <a:solidFill>
                <a:schemeClr val="tx1"/>
              </a:solidFill>
              <a:effectLst/>
            </a:endParaRPr>
          </a:p>
        </p:txBody>
      </p:sp>
      <p:grpSp>
        <p:nvGrpSpPr>
          <p:cNvPr id="2" name="组合 23"/>
          <p:cNvGrpSpPr/>
          <p:nvPr/>
        </p:nvGrpSpPr>
        <p:grpSpPr>
          <a:xfrm flipH="1">
            <a:off x="8477266" y="-11817"/>
            <a:ext cx="2619829" cy="704855"/>
            <a:chOff x="0" y="-2"/>
            <a:chExt cx="1377891" cy="634701"/>
          </a:xfrm>
          <a:solidFill>
            <a:schemeClr val="bg2">
              <a:lumMod val="90000"/>
            </a:schemeClr>
          </a:solidFill>
        </p:grpSpPr>
        <p:sp>
          <p:nvSpPr>
            <p:cNvPr id="63" name="直角三角形 62"/>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b="1" dirty="0">
                <a:ea typeface="微软雅黑" panose="020B0503020204020204" charset="-122"/>
              </a:endParaRPr>
            </a:p>
          </p:txBody>
        </p:sp>
        <p:sp>
          <p:nvSpPr>
            <p:cNvPr id="64" name="矩形 63"/>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b="1" dirty="0">
                <a:ea typeface="微软雅黑" panose="020B0503020204020204" charset="-122"/>
              </a:endParaRPr>
            </a:p>
          </p:txBody>
        </p:sp>
      </p:grpSp>
      <p:cxnSp>
        <p:nvCxnSpPr>
          <p:cNvPr id="65" name="直接连接符 64"/>
          <p:cNvCxnSpPr/>
          <p:nvPr/>
        </p:nvCxnSpPr>
        <p:spPr>
          <a:xfrm>
            <a:off x="1517631"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66" name="文本框 5"/>
          <p:cNvSpPr txBox="1"/>
          <p:nvPr/>
        </p:nvSpPr>
        <p:spPr>
          <a:xfrm>
            <a:off x="1523698" y="140305"/>
            <a:ext cx="2918581" cy="443230"/>
          </a:xfrm>
          <a:prstGeom prst="rect">
            <a:avLst/>
          </a:prstGeom>
          <a:noFill/>
        </p:spPr>
        <p:txBody>
          <a:bodyPr wrap="square" rtlCol="0">
            <a:spAutoFit/>
          </a:bodyPr>
          <a:lstStyle/>
          <a:p>
            <a:r>
              <a:rPr lang="zh-CN" altLang="en-US" sz="2285" b="1" dirty="0" smtClean="0">
                <a:solidFill>
                  <a:schemeClr val="bg1"/>
                </a:solidFill>
                <a:latin typeface="微软雅黑" panose="020B0503020204020204" charset="-122"/>
                <a:ea typeface="微软雅黑" panose="020B0503020204020204" charset="-122"/>
              </a:rPr>
              <a:t>人教版八年级上册</a:t>
            </a:r>
            <a:endParaRPr lang="zh-CN" altLang="en-US" sz="2285" b="1" dirty="0" smtClean="0">
              <a:solidFill>
                <a:schemeClr val="bg1"/>
              </a:solidFill>
              <a:effectLst/>
              <a:latin typeface="微软雅黑" panose="020B0503020204020204" charset="-122"/>
              <a:ea typeface="微软雅黑" panose="020B0503020204020204" charset="-122"/>
            </a:endParaRPr>
          </a:p>
        </p:txBody>
      </p:sp>
      <p:grpSp>
        <p:nvGrpSpPr>
          <p:cNvPr id="3" name="组合 66"/>
          <p:cNvGrpSpPr/>
          <p:nvPr/>
        </p:nvGrpSpPr>
        <p:grpSpPr>
          <a:xfrm flipH="1">
            <a:off x="8968034" y="-11817"/>
            <a:ext cx="2619829" cy="704855"/>
            <a:chOff x="0" y="-2"/>
            <a:chExt cx="1377891" cy="634701"/>
          </a:xfrm>
          <a:solidFill>
            <a:schemeClr val="bg2">
              <a:lumMod val="90000"/>
            </a:schemeClr>
          </a:solidFill>
        </p:grpSpPr>
        <p:sp>
          <p:nvSpPr>
            <p:cNvPr id="68" name="直角三角形 6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b="1" dirty="0">
                <a:ea typeface="微软雅黑" panose="020B0503020204020204" charset="-122"/>
              </a:endParaRPr>
            </a:p>
          </p:txBody>
        </p:sp>
        <p:sp>
          <p:nvSpPr>
            <p:cNvPr id="69" name="矩形 6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b="1" dirty="0">
                <a:ea typeface="微软雅黑" panose="020B0503020204020204" charset="-122"/>
              </a:endParaRPr>
            </a:p>
          </p:txBody>
        </p:sp>
      </p:grpSp>
      <p:pic>
        <p:nvPicPr>
          <p:cNvPr id="71" name="图片 70"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701918" y="0"/>
            <a:ext cx="1632869" cy="775589"/>
          </a:xfrm>
          <a:prstGeom prst="rect">
            <a:avLst/>
          </a:prstGeom>
        </p:spPr>
      </p:pic>
      <p:sp>
        <p:nvSpPr>
          <p:cNvPr id="72" name="文本框 13"/>
          <p:cNvSpPr txBox="1"/>
          <p:nvPr/>
        </p:nvSpPr>
        <p:spPr>
          <a:xfrm>
            <a:off x="9906026" y="163263"/>
            <a:ext cx="1224651" cy="355600"/>
          </a:xfrm>
          <a:prstGeom prst="rect">
            <a:avLst/>
          </a:prstGeom>
          <a:noFill/>
        </p:spPr>
        <p:txBody>
          <a:bodyPr wrap="square" rtlCol="0">
            <a:spAutoFit/>
            <a:scene3d>
              <a:camera prst="orthographicFront"/>
              <a:lightRig rig="threePt" dir="t"/>
            </a:scene3d>
          </a:bodyPr>
          <a:lstStyle/>
          <a:p>
            <a:pPr algn="ctr"/>
            <a:r>
              <a:rPr lang="zh-CN" altLang="en-US" sz="1715"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第五单元</a:t>
            </a:r>
            <a:endParaRPr lang="en-US" altLang="zh-CN" sz="1715"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73" name="文本框 6"/>
          <p:cNvSpPr txBox="1"/>
          <p:nvPr/>
        </p:nvSpPr>
        <p:spPr>
          <a:xfrm>
            <a:off x="4395095" y="131799"/>
            <a:ext cx="4354316" cy="443230"/>
          </a:xfrm>
          <a:prstGeom prst="rect">
            <a:avLst/>
          </a:prstGeom>
          <a:noFill/>
        </p:spPr>
        <p:txBody>
          <a:bodyPr wrap="square" rtlCol="0">
            <a:spAutoFit/>
          </a:bodyPr>
          <a:lstStyle/>
          <a:p>
            <a:r>
              <a:rPr lang="zh-CN" altLang="en-US" sz="2285"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285"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17</a:t>
            </a:r>
            <a:r>
              <a:rPr lang="zh-CN" altLang="en-US" sz="2285"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中国工农红军长征</a:t>
            </a:r>
            <a:endParaRPr lang="zh-CN" altLang="en-US" sz="2285"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1" name="Text Box 19"/>
          <p:cNvSpPr txBox="1">
            <a:spLocks noChangeArrowheads="1"/>
          </p:cNvSpPr>
          <p:nvPr/>
        </p:nvSpPr>
        <p:spPr bwMode="auto">
          <a:xfrm>
            <a:off x="2908932" y="916770"/>
            <a:ext cx="7133167" cy="883920"/>
          </a:xfrm>
          <a:prstGeom prst="rect">
            <a:avLst/>
          </a:prstGeom>
          <a:noFill/>
          <a:ln w="9525">
            <a:noFill/>
            <a:miter lim="800000"/>
          </a:ln>
          <a:effectLst/>
        </p:spPr>
        <p:txBody>
          <a:bodyPr>
            <a:spAutoFit/>
          </a:bodyPr>
          <a:lstStyle/>
          <a:p>
            <a:r>
              <a:rPr lang="en-US" altLang="zh-CN" sz="5145" b="1" dirty="0">
                <a:solidFill>
                  <a:srgbClr val="FF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80000</a:t>
            </a:r>
            <a:r>
              <a:rPr lang="en-US" altLang="zh-CN" sz="5145" b="1" dirty="0">
                <a:solidFill>
                  <a:schemeClr val="bg2"/>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sym typeface="Wingdings" panose="05000000000000000000" pitchFamily="2" charset="2"/>
              </a:rPr>
              <a:t></a:t>
            </a:r>
            <a:r>
              <a:rPr lang="en-US" altLang="zh-CN" sz="5145" b="1"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sym typeface="Wingdings" panose="05000000000000000000" pitchFamily="2" charset="2"/>
              </a:rPr>
              <a:t>6000</a:t>
            </a:r>
            <a:endParaRPr lang="en-US" altLang="zh-CN" sz="5145" b="1"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23" name="TextBox 22"/>
          <p:cNvSpPr txBox="1"/>
          <p:nvPr/>
        </p:nvSpPr>
        <p:spPr>
          <a:xfrm>
            <a:off x="9735060" y="2249793"/>
            <a:ext cx="511147" cy="4315460"/>
          </a:xfrm>
          <a:prstGeom prst="rect">
            <a:avLst/>
          </a:prstGeom>
          <a:noFill/>
        </p:spPr>
        <p:txBody>
          <a:bodyPr wrap="square" rtlCol="0">
            <a:spAutoFit/>
          </a:bodyPr>
          <a:lstStyle/>
          <a:p>
            <a:r>
              <a:rPr lang="zh-CN" altLang="en-US" sz="3050" dirty="0" smtClean="0">
                <a:latin typeface="华文新魏" panose="02010800040101010101" pitchFamily="2" charset="-122"/>
                <a:ea typeface="华文新魏" panose="02010800040101010101" pitchFamily="2" charset="-122"/>
              </a:rPr>
              <a:t>长征到达陕北的红军</a:t>
            </a:r>
            <a:endParaRPr lang="zh-CN" altLang="en-US" sz="3050" dirty="0">
              <a:latin typeface="华文新魏" panose="02010800040101010101" pitchFamily="2" charset="-122"/>
              <a:ea typeface="华文新魏" panose="02010800040101010101" pitchFamily="2"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ldLvl="0" animBg="1"/>
    </p:bldLst>
  </p:timing>
</p:sld>
</file>

<file path=ppt/slides/slide37.xml><?xml version="1.0" encoding="utf-8"?>
<p:sld xmlns:a="http://schemas.openxmlformats.org/drawingml/2006/main" xmlns:r="http://schemas.openxmlformats.org/officeDocument/2006/relationships" xmlns:p="http://schemas.openxmlformats.org/presentationml/2006/main" show="0" showMasterSp="0">
  <p:cSld>
    <p:spTree>
      <p:nvGrpSpPr>
        <p:cNvPr id="1" name=""/>
        <p:cNvGrpSpPr/>
        <p:nvPr/>
      </p:nvGrpSpPr>
      <p:grpSpPr>
        <a:xfrm>
          <a:off x="0" y="0"/>
          <a:ext cx="0" cy="0"/>
          <a:chOff x="0" y="0"/>
          <a:chExt cx="0" cy="0"/>
        </a:xfrm>
      </p:grpSpPr>
      <p:sp>
        <p:nvSpPr>
          <p:cNvPr id="65538" name="AutoShape 2"/>
          <p:cNvSpPr>
            <a:spLocks noChangeArrowheads="1"/>
          </p:cNvSpPr>
          <p:nvPr/>
        </p:nvSpPr>
        <p:spPr bwMode="auto">
          <a:xfrm rot="5238223">
            <a:off x="7807326" y="5373687"/>
            <a:ext cx="309562" cy="1751013"/>
          </a:xfrm>
          <a:prstGeom prst="downArrow">
            <a:avLst>
              <a:gd name="adj1" fmla="val 62287"/>
              <a:gd name="adj2" fmla="val 152043"/>
            </a:avLst>
          </a:prstGeom>
          <a:solidFill>
            <a:srgbClr val="FF0066"/>
          </a:solidFill>
          <a:ln w="9525">
            <a:solidFill>
              <a:srgbClr val="FF0066"/>
            </a:solidFill>
            <a:miter lim="800000"/>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65539" name="WordArt 3"/>
          <p:cNvSpPr>
            <a:spLocks noChangeArrowheads="1" noChangeShapeType="1" noTextEdit="1"/>
          </p:cNvSpPr>
          <p:nvPr/>
        </p:nvSpPr>
        <p:spPr bwMode="auto">
          <a:xfrm>
            <a:off x="8610600" y="5562600"/>
            <a:ext cx="533400" cy="228600"/>
          </a:xfrm>
          <a:prstGeom prst="rect">
            <a:avLst/>
          </a:prstGeom>
        </p:spPr>
        <p:txBody>
          <a:bodyPr wrap="none" fromWordArt="1">
            <a:prstTxWarp prst="textPlain">
              <a:avLst>
                <a:gd name="adj" fmla="val 50000"/>
              </a:avLst>
            </a:prstTxWarp>
          </a:bodyPr>
          <a:lstStyle/>
          <a:p>
            <a:pPr algn="ctr"/>
            <a:r>
              <a:rPr lang="zh-CN" altLang="en-US" sz="3600" kern="10">
                <a:ln w="9525">
                  <a:solidFill>
                    <a:srgbClr val="FF0000"/>
                  </a:solidFill>
                  <a:round/>
                </a:ln>
                <a:solidFill>
                  <a:srgbClr val="FF0000"/>
                </a:solidFill>
                <a:latin typeface="宋体" panose="02010600030101010101" pitchFamily="2" charset="-122"/>
                <a:ea typeface="宋体" panose="02010600030101010101" pitchFamily="2" charset="-122"/>
              </a:rPr>
              <a:t>中   央</a:t>
            </a:r>
            <a:endParaRPr lang="zh-CN" altLang="en-US" sz="3600" kern="10">
              <a:ln w="9525">
                <a:solidFill>
                  <a:srgbClr val="FF0000"/>
                </a:solidFill>
                <a:round/>
              </a:ln>
              <a:solidFill>
                <a:srgbClr val="FF0000"/>
              </a:solidFill>
              <a:latin typeface="宋体" panose="02010600030101010101" pitchFamily="2" charset="-122"/>
              <a:ea typeface="宋体" panose="02010600030101010101" pitchFamily="2" charset="-122"/>
            </a:endParaRPr>
          </a:p>
        </p:txBody>
      </p:sp>
      <p:sp>
        <p:nvSpPr>
          <p:cNvPr id="65540" name="AutoShape 4"/>
          <p:cNvSpPr>
            <a:spLocks noChangeArrowheads="1"/>
          </p:cNvSpPr>
          <p:nvPr/>
        </p:nvSpPr>
        <p:spPr bwMode="auto">
          <a:xfrm>
            <a:off x="8382000" y="5638800"/>
            <a:ext cx="152400" cy="228600"/>
          </a:xfrm>
          <a:prstGeom prst="triangle">
            <a:avLst>
              <a:gd name="adj" fmla="val 63333"/>
            </a:avLst>
          </a:prstGeom>
          <a:solidFill>
            <a:schemeClr val="tx1"/>
          </a:solidFill>
          <a:ln w="9525">
            <a:solidFill>
              <a:schemeClr val="tx1"/>
            </a:solidFill>
            <a:miter lim="800000"/>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65541" name="AutoShape 5"/>
          <p:cNvSpPr>
            <a:spLocks noChangeArrowheads="1"/>
          </p:cNvSpPr>
          <p:nvPr/>
        </p:nvSpPr>
        <p:spPr bwMode="auto">
          <a:xfrm>
            <a:off x="6781800" y="5105400"/>
            <a:ext cx="1066800" cy="381000"/>
          </a:xfrm>
          <a:prstGeom prst="wedgeRectCallout">
            <a:avLst>
              <a:gd name="adj1" fmla="val -19495"/>
              <a:gd name="adj2" fmla="val 215833"/>
            </a:avLst>
          </a:prstGeom>
          <a:solidFill>
            <a:schemeClr val="bg1"/>
          </a:solidFill>
          <a:ln w="9525">
            <a:solidFill>
              <a:schemeClr val="accent1"/>
            </a:solidFill>
            <a:miter lim="800000"/>
          </a:ln>
        </p:spPr>
        <p:txBody>
          <a:bodyPr/>
          <a:lstStyle/>
          <a:p>
            <a:pPr algn="ctr">
              <a:buFontTx/>
              <a:buNone/>
            </a:pPr>
            <a:r>
              <a:rPr kumimoji="1" lang="zh-CN" altLang="en-US" sz="1600">
                <a:solidFill>
                  <a:srgbClr val="FF0066"/>
                </a:solidFill>
                <a:latin typeface="Times New Roman" panose="02020603050405020304" pitchFamily="18" charset="0"/>
              </a:rPr>
              <a:t>突破湘江</a:t>
            </a:r>
            <a:endParaRPr kumimoji="1" lang="zh-CN" altLang="en-US" sz="1600">
              <a:solidFill>
                <a:srgbClr val="FF0066"/>
              </a:solidFill>
              <a:latin typeface="Times New Roman" panose="02020603050405020304" pitchFamily="18" charset="0"/>
            </a:endParaRPr>
          </a:p>
        </p:txBody>
      </p:sp>
      <p:sp>
        <p:nvSpPr>
          <p:cNvPr id="65542" name="AutoShape 6"/>
          <p:cNvSpPr>
            <a:spLocks noChangeArrowheads="1"/>
          </p:cNvSpPr>
          <p:nvPr/>
        </p:nvSpPr>
        <p:spPr bwMode="auto">
          <a:xfrm rot="5008876">
            <a:off x="4949032" y="4710906"/>
            <a:ext cx="533400" cy="684213"/>
          </a:xfrm>
          <a:prstGeom prst="curvedRightArrow">
            <a:avLst>
              <a:gd name="adj1" fmla="val 25655"/>
              <a:gd name="adj2" fmla="val 51310"/>
              <a:gd name="adj3" fmla="val 33333"/>
            </a:avLst>
          </a:prstGeom>
          <a:solidFill>
            <a:srgbClr val="FF0066"/>
          </a:solidFill>
          <a:ln w="9525">
            <a:solidFill>
              <a:srgbClr val="FF0066"/>
            </a:solidFill>
            <a:miter lim="800000"/>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65543" name="AutoShape 7"/>
          <p:cNvSpPr>
            <a:spLocks noChangeArrowheads="1"/>
          </p:cNvSpPr>
          <p:nvPr/>
        </p:nvSpPr>
        <p:spPr bwMode="auto">
          <a:xfrm rot="5697231">
            <a:off x="3238500" y="4991100"/>
            <a:ext cx="1371600" cy="228600"/>
          </a:xfrm>
          <a:prstGeom prst="leftArrow">
            <a:avLst>
              <a:gd name="adj1" fmla="val 73204"/>
              <a:gd name="adj2" fmla="val 145222"/>
            </a:avLst>
          </a:prstGeom>
          <a:solidFill>
            <a:srgbClr val="FF0066"/>
          </a:solidFill>
          <a:ln w="9525">
            <a:solidFill>
              <a:srgbClr val="FF0066"/>
            </a:solidFill>
            <a:miter lim="800000"/>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65544" name="AutoShape 8"/>
          <p:cNvSpPr>
            <a:spLocks noChangeArrowheads="1"/>
          </p:cNvSpPr>
          <p:nvPr/>
        </p:nvSpPr>
        <p:spPr bwMode="auto">
          <a:xfrm rot="4926020">
            <a:off x="3733800" y="3581400"/>
            <a:ext cx="685800" cy="228600"/>
          </a:xfrm>
          <a:prstGeom prst="leftArrow">
            <a:avLst>
              <a:gd name="adj1" fmla="val 73204"/>
              <a:gd name="adj2" fmla="val 72611"/>
            </a:avLst>
          </a:prstGeom>
          <a:solidFill>
            <a:srgbClr val="FF0066"/>
          </a:solidFill>
          <a:ln w="9525">
            <a:solidFill>
              <a:srgbClr val="FF0066"/>
            </a:solidFill>
            <a:miter lim="800000"/>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65545" name="AutoShape 9"/>
          <p:cNvSpPr>
            <a:spLocks noChangeArrowheads="1"/>
          </p:cNvSpPr>
          <p:nvPr/>
        </p:nvSpPr>
        <p:spPr bwMode="auto">
          <a:xfrm rot="6899934">
            <a:off x="3673475" y="2835275"/>
            <a:ext cx="1219200" cy="184150"/>
          </a:xfrm>
          <a:prstGeom prst="leftArrow">
            <a:avLst>
              <a:gd name="adj1" fmla="val 73204"/>
              <a:gd name="adj2" fmla="val 160245"/>
            </a:avLst>
          </a:prstGeom>
          <a:solidFill>
            <a:srgbClr val="FF0066"/>
          </a:solidFill>
          <a:ln w="9525">
            <a:solidFill>
              <a:srgbClr val="FF0066"/>
            </a:solidFill>
            <a:miter lim="800000"/>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65546" name="AutoShape 10">
            <a:hlinkClick r:id="rId1" action="ppaction://hlinksldjump"/>
          </p:cNvPr>
          <p:cNvSpPr>
            <a:spLocks noChangeArrowheads="1"/>
          </p:cNvSpPr>
          <p:nvPr/>
        </p:nvSpPr>
        <p:spPr bwMode="auto">
          <a:xfrm>
            <a:off x="2495550" y="1905000"/>
            <a:ext cx="1238250" cy="444500"/>
          </a:xfrm>
          <a:prstGeom prst="wedgeRectCallout">
            <a:avLst>
              <a:gd name="adj1" fmla="val 74486"/>
              <a:gd name="adj2" fmla="val 119287"/>
            </a:avLst>
          </a:prstGeom>
          <a:solidFill>
            <a:schemeClr val="bg1"/>
          </a:solidFill>
          <a:ln w="9525">
            <a:solidFill>
              <a:schemeClr val="accent1"/>
            </a:solidFill>
            <a:miter lim="800000"/>
          </a:ln>
        </p:spPr>
        <p:txBody>
          <a:bodyPr/>
          <a:lstStyle/>
          <a:p>
            <a:pPr algn="ctr">
              <a:buFontTx/>
              <a:buNone/>
            </a:pPr>
            <a:r>
              <a:rPr kumimoji="1" lang="zh-CN" altLang="en-US" sz="2400" b="1">
                <a:solidFill>
                  <a:srgbClr val="0033CC"/>
                </a:solidFill>
                <a:latin typeface="黑体" panose="02010609060101010101" pitchFamily="49" charset="-122"/>
                <a:ea typeface="黑体" panose="02010609060101010101" pitchFamily="49" charset="-122"/>
              </a:rPr>
              <a:t>过草地</a:t>
            </a:r>
            <a:endParaRPr kumimoji="1" lang="zh-CN" altLang="en-US" sz="2400" b="1">
              <a:solidFill>
                <a:srgbClr val="0033CC"/>
              </a:solidFill>
              <a:latin typeface="黑体" panose="02010609060101010101" pitchFamily="49" charset="-122"/>
              <a:ea typeface="黑体" panose="02010609060101010101" pitchFamily="49" charset="-122"/>
            </a:endParaRPr>
          </a:p>
        </p:txBody>
      </p:sp>
      <p:sp>
        <p:nvSpPr>
          <p:cNvPr id="65547" name="WordArt 11"/>
          <p:cNvSpPr>
            <a:spLocks noChangeArrowheads="1" noChangeShapeType="1" noTextEdit="1"/>
          </p:cNvSpPr>
          <p:nvPr/>
        </p:nvSpPr>
        <p:spPr bwMode="auto">
          <a:xfrm>
            <a:off x="8534400" y="5867400"/>
            <a:ext cx="304800" cy="152400"/>
          </a:xfrm>
          <a:prstGeom prst="rect">
            <a:avLst/>
          </a:prstGeom>
        </p:spPr>
        <p:txBody>
          <a:bodyPr wrap="none" fromWordArt="1">
            <a:prstTxWarp prst="textPlain">
              <a:avLst>
                <a:gd name="adj" fmla="val 50000"/>
              </a:avLst>
            </a:prstTxWarp>
          </a:bodyPr>
          <a:lstStyle/>
          <a:p>
            <a:pPr algn="ctr"/>
            <a:r>
              <a:rPr lang="zh-CN" altLang="en-US" sz="3600" kern="10">
                <a:ln w="9525">
                  <a:solidFill>
                    <a:srgbClr val="000000"/>
                  </a:solidFill>
                  <a:round/>
                </a:ln>
                <a:solidFill>
                  <a:srgbClr val="000000"/>
                </a:solidFill>
                <a:latin typeface="宋体" panose="02010600030101010101" pitchFamily="2" charset="-122"/>
                <a:ea typeface="宋体" panose="02010600030101010101" pitchFamily="2" charset="-122"/>
              </a:rPr>
              <a:t>于都</a:t>
            </a:r>
            <a:endParaRPr lang="zh-CN" altLang="en-US" sz="3600" kern="10">
              <a:ln w="9525">
                <a:solidFill>
                  <a:srgbClr val="000000"/>
                </a:solidFill>
                <a:round/>
              </a:ln>
              <a:solidFill>
                <a:srgbClr val="000000"/>
              </a:solidFill>
              <a:latin typeface="宋体" panose="02010600030101010101" pitchFamily="2" charset="-122"/>
              <a:ea typeface="宋体" panose="02010600030101010101" pitchFamily="2" charset="-122"/>
            </a:endParaRPr>
          </a:p>
        </p:txBody>
      </p:sp>
      <p:sp>
        <p:nvSpPr>
          <p:cNvPr id="65548" name="WordArt 12"/>
          <p:cNvSpPr>
            <a:spLocks noChangeArrowheads="1" noChangeShapeType="1" noTextEdit="1"/>
          </p:cNvSpPr>
          <p:nvPr/>
        </p:nvSpPr>
        <p:spPr bwMode="auto">
          <a:xfrm>
            <a:off x="9144000" y="5867400"/>
            <a:ext cx="304800" cy="152400"/>
          </a:xfrm>
          <a:prstGeom prst="rect">
            <a:avLst/>
          </a:prstGeom>
        </p:spPr>
        <p:txBody>
          <a:bodyPr wrap="none" fromWordArt="1">
            <a:prstTxWarp prst="textPlain">
              <a:avLst>
                <a:gd name="adj" fmla="val 50000"/>
              </a:avLst>
            </a:prstTxWarp>
          </a:bodyPr>
          <a:lstStyle/>
          <a:p>
            <a:pPr algn="ctr"/>
            <a:r>
              <a:rPr lang="zh-CN" altLang="en-US" sz="3600" kern="10">
                <a:ln w="9525">
                  <a:solidFill>
                    <a:srgbClr val="000000"/>
                  </a:solidFill>
                  <a:round/>
                </a:ln>
                <a:solidFill>
                  <a:srgbClr val="000000"/>
                </a:solidFill>
                <a:latin typeface="宋体" panose="02010600030101010101" pitchFamily="2" charset="-122"/>
                <a:ea typeface="宋体" panose="02010600030101010101" pitchFamily="2" charset="-122"/>
              </a:rPr>
              <a:t>瑞金</a:t>
            </a:r>
            <a:endParaRPr lang="zh-CN" altLang="en-US" sz="3600" kern="10">
              <a:ln w="9525">
                <a:solidFill>
                  <a:srgbClr val="000000"/>
                </a:solidFill>
                <a:round/>
              </a:ln>
              <a:solidFill>
                <a:srgbClr val="000000"/>
              </a:solidFill>
              <a:latin typeface="宋体" panose="02010600030101010101" pitchFamily="2" charset="-122"/>
              <a:ea typeface="宋体" panose="02010600030101010101" pitchFamily="2" charset="-122"/>
            </a:endParaRPr>
          </a:p>
        </p:txBody>
      </p:sp>
      <p:sp>
        <p:nvSpPr>
          <p:cNvPr id="26637" name="AutoShape 13"/>
          <p:cNvSpPr>
            <a:spLocks noChangeArrowheads="1"/>
          </p:cNvSpPr>
          <p:nvPr/>
        </p:nvSpPr>
        <p:spPr bwMode="auto">
          <a:xfrm>
            <a:off x="8915400" y="6019800"/>
            <a:ext cx="200025" cy="152400"/>
          </a:xfrm>
          <a:prstGeom prst="star5">
            <a:avLst/>
          </a:prstGeom>
          <a:solidFill>
            <a:srgbClr val="FF0066"/>
          </a:solidFill>
          <a:ln w="9525">
            <a:solidFill>
              <a:schemeClr val="tx1"/>
            </a:solidFill>
            <a:miter lim="800000"/>
          </a:ln>
          <a:effectLst/>
        </p:spPr>
        <p:txBody>
          <a:bodyPr wrap="none" anchor="ctr"/>
          <a:lstStyle/>
          <a:p>
            <a:pPr>
              <a:buFontTx/>
              <a:buNone/>
              <a:defRPr/>
            </a:pPr>
            <a:endParaRPr kumimoji="1" lang="zh-CN" altLang="en-US" sz="2400">
              <a:solidFill>
                <a:srgbClr val="000000"/>
              </a:solidFill>
              <a:latin typeface="Times New Roman" panose="02020603050405020304" pitchFamily="18" charset="0"/>
            </a:endParaRPr>
          </a:p>
        </p:txBody>
      </p:sp>
      <p:sp>
        <p:nvSpPr>
          <p:cNvPr id="65550" name="Freeform 14"/>
          <p:cNvSpPr/>
          <p:nvPr/>
        </p:nvSpPr>
        <p:spPr bwMode="auto">
          <a:xfrm>
            <a:off x="4781550" y="4819650"/>
            <a:ext cx="617538" cy="576263"/>
          </a:xfrm>
          <a:custGeom>
            <a:avLst/>
            <a:gdLst>
              <a:gd name="T0" fmla="*/ 2147483647 w 389"/>
              <a:gd name="T1" fmla="*/ 0 h 363"/>
              <a:gd name="T2" fmla="*/ 2147483647 w 389"/>
              <a:gd name="T3" fmla="*/ 2147483647 h 363"/>
              <a:gd name="T4" fmla="*/ 2147483647 w 389"/>
              <a:gd name="T5" fmla="*/ 2147483647 h 363"/>
              <a:gd name="T6" fmla="*/ 2147483647 w 389"/>
              <a:gd name="T7" fmla="*/ 2147483647 h 363"/>
              <a:gd name="T8" fmla="*/ 2147483647 w 389"/>
              <a:gd name="T9" fmla="*/ 2147483647 h 363"/>
              <a:gd name="T10" fmla="*/ 2147483647 w 389"/>
              <a:gd name="T11" fmla="*/ 2147483647 h 363"/>
              <a:gd name="T12" fmla="*/ 2147483647 w 389"/>
              <a:gd name="T13" fmla="*/ 2147483647 h 363"/>
              <a:gd name="T14" fmla="*/ 2147483647 w 389"/>
              <a:gd name="T15" fmla="*/ 2147483647 h 363"/>
              <a:gd name="T16" fmla="*/ 2147483647 w 389"/>
              <a:gd name="T17" fmla="*/ 2147483647 h 363"/>
              <a:gd name="T18" fmla="*/ 2147483647 w 389"/>
              <a:gd name="T19" fmla="*/ 2147483647 h 363"/>
              <a:gd name="T20" fmla="*/ 2147483647 w 389"/>
              <a:gd name="T21" fmla="*/ 2147483647 h 363"/>
              <a:gd name="T22" fmla="*/ 2147483647 w 389"/>
              <a:gd name="T23" fmla="*/ 2147483647 h 363"/>
              <a:gd name="T24" fmla="*/ 2147483647 w 389"/>
              <a:gd name="T25" fmla="*/ 2147483647 h 363"/>
              <a:gd name="T26" fmla="*/ 0 w 389"/>
              <a:gd name="T27" fmla="*/ 2147483647 h 36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9"/>
              <a:gd name="T43" fmla="*/ 0 h 363"/>
              <a:gd name="T44" fmla="*/ 389 w 389"/>
              <a:gd name="T45" fmla="*/ 363 h 36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9" h="363">
                <a:moveTo>
                  <a:pt x="156" y="0"/>
                </a:moveTo>
                <a:cubicBezTo>
                  <a:pt x="164" y="12"/>
                  <a:pt x="174" y="23"/>
                  <a:pt x="180" y="36"/>
                </a:cubicBezTo>
                <a:cubicBezTo>
                  <a:pt x="186" y="51"/>
                  <a:pt x="182" y="71"/>
                  <a:pt x="192" y="84"/>
                </a:cubicBezTo>
                <a:cubicBezTo>
                  <a:pt x="200" y="94"/>
                  <a:pt x="216" y="92"/>
                  <a:pt x="228" y="96"/>
                </a:cubicBezTo>
                <a:cubicBezTo>
                  <a:pt x="236" y="108"/>
                  <a:pt x="247" y="118"/>
                  <a:pt x="252" y="132"/>
                </a:cubicBezTo>
                <a:cubicBezTo>
                  <a:pt x="259" y="151"/>
                  <a:pt x="253" y="175"/>
                  <a:pt x="264" y="192"/>
                </a:cubicBezTo>
                <a:cubicBezTo>
                  <a:pt x="271" y="203"/>
                  <a:pt x="289" y="198"/>
                  <a:pt x="300" y="204"/>
                </a:cubicBezTo>
                <a:cubicBezTo>
                  <a:pt x="325" y="218"/>
                  <a:pt x="372" y="252"/>
                  <a:pt x="372" y="252"/>
                </a:cubicBezTo>
                <a:cubicBezTo>
                  <a:pt x="376" y="264"/>
                  <a:pt x="389" y="276"/>
                  <a:pt x="384" y="288"/>
                </a:cubicBezTo>
                <a:cubicBezTo>
                  <a:pt x="378" y="302"/>
                  <a:pt x="326" y="322"/>
                  <a:pt x="312" y="324"/>
                </a:cubicBezTo>
                <a:cubicBezTo>
                  <a:pt x="264" y="330"/>
                  <a:pt x="216" y="332"/>
                  <a:pt x="168" y="336"/>
                </a:cubicBezTo>
                <a:cubicBezTo>
                  <a:pt x="129" y="349"/>
                  <a:pt x="107" y="363"/>
                  <a:pt x="60" y="336"/>
                </a:cubicBezTo>
                <a:cubicBezTo>
                  <a:pt x="49" y="330"/>
                  <a:pt x="57" y="309"/>
                  <a:pt x="48" y="300"/>
                </a:cubicBezTo>
                <a:cubicBezTo>
                  <a:pt x="35" y="287"/>
                  <a:pt x="16" y="288"/>
                  <a:pt x="0" y="288"/>
                </a:cubicBezTo>
              </a:path>
            </a:pathLst>
          </a:custGeom>
          <a:noFill/>
          <a:ln w="25400">
            <a:solidFill>
              <a:srgbClr val="00CCFF"/>
            </a:solidFill>
            <a:round/>
          </a:ln>
        </p:spPr>
        <p:txBody>
          <a:bodyPr/>
          <a:lstStyle/>
          <a:p>
            <a:endParaRPr lang="zh-CN" altLang="en-US" sz="2800"/>
          </a:p>
        </p:txBody>
      </p:sp>
      <p:sp>
        <p:nvSpPr>
          <p:cNvPr id="65551" name="Oval 15"/>
          <p:cNvSpPr>
            <a:spLocks noChangeArrowheads="1"/>
          </p:cNvSpPr>
          <p:nvPr/>
        </p:nvSpPr>
        <p:spPr bwMode="auto">
          <a:xfrm>
            <a:off x="5486400" y="5181600"/>
            <a:ext cx="152400" cy="152400"/>
          </a:xfrm>
          <a:prstGeom prst="ellipse">
            <a:avLst/>
          </a:prstGeom>
          <a:solidFill>
            <a:srgbClr val="00FF00"/>
          </a:solidFill>
          <a:ln w="9525">
            <a:solidFill>
              <a:schemeClr val="tx1"/>
            </a:solidFill>
            <a:round/>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65552" name="WordArt 16"/>
          <p:cNvSpPr>
            <a:spLocks noChangeArrowheads="1" noChangeShapeType="1" noTextEdit="1"/>
          </p:cNvSpPr>
          <p:nvPr/>
        </p:nvSpPr>
        <p:spPr bwMode="auto">
          <a:xfrm>
            <a:off x="5638800" y="5029200"/>
            <a:ext cx="381000" cy="228600"/>
          </a:xfrm>
          <a:prstGeom prst="rect">
            <a:avLst/>
          </a:prstGeom>
        </p:spPr>
        <p:txBody>
          <a:bodyPr wrap="none" fromWordArt="1">
            <a:prstTxWarp prst="textPlain">
              <a:avLst>
                <a:gd name="adj" fmla="val 50000"/>
              </a:avLst>
            </a:prstTxWarp>
          </a:bodyPr>
          <a:lstStyle/>
          <a:p>
            <a:pPr algn="ctr"/>
            <a:r>
              <a:rPr lang="zh-CN" altLang="en-US" sz="3600" kern="10">
                <a:ln w="9525">
                  <a:solidFill>
                    <a:srgbClr val="000000"/>
                  </a:solidFill>
                  <a:round/>
                </a:ln>
                <a:solidFill>
                  <a:srgbClr val="000000"/>
                </a:solidFill>
                <a:latin typeface="宋体" panose="02010600030101010101" pitchFamily="2" charset="-122"/>
                <a:ea typeface="宋体" panose="02010600030101010101" pitchFamily="2" charset="-122"/>
              </a:rPr>
              <a:t>遵义</a:t>
            </a:r>
            <a:endParaRPr lang="zh-CN" altLang="en-US" sz="3600" kern="10">
              <a:ln w="9525">
                <a:solidFill>
                  <a:srgbClr val="000000"/>
                </a:solidFill>
                <a:round/>
              </a:ln>
              <a:solidFill>
                <a:srgbClr val="000000"/>
              </a:solidFill>
              <a:latin typeface="宋体" panose="02010600030101010101" pitchFamily="2" charset="-122"/>
              <a:ea typeface="宋体" panose="02010600030101010101" pitchFamily="2" charset="-122"/>
            </a:endParaRPr>
          </a:p>
        </p:txBody>
      </p:sp>
      <p:sp>
        <p:nvSpPr>
          <p:cNvPr id="65553" name="AutoShape 17"/>
          <p:cNvSpPr>
            <a:spLocks noChangeArrowheads="1"/>
          </p:cNvSpPr>
          <p:nvPr/>
        </p:nvSpPr>
        <p:spPr bwMode="auto">
          <a:xfrm rot="36187">
            <a:off x="3810000" y="5715000"/>
            <a:ext cx="1295400" cy="228600"/>
          </a:xfrm>
          <a:prstGeom prst="leftArrow">
            <a:avLst>
              <a:gd name="adj1" fmla="val 73204"/>
              <a:gd name="adj2" fmla="val 137154"/>
            </a:avLst>
          </a:prstGeom>
          <a:solidFill>
            <a:srgbClr val="FF0066"/>
          </a:solidFill>
          <a:ln w="9525">
            <a:solidFill>
              <a:srgbClr val="FF0066"/>
            </a:solidFill>
            <a:miter lim="800000"/>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65554" name="AutoShape 18"/>
          <p:cNvSpPr>
            <a:spLocks noChangeArrowheads="1"/>
          </p:cNvSpPr>
          <p:nvPr/>
        </p:nvSpPr>
        <p:spPr bwMode="auto">
          <a:xfrm rot="7355036">
            <a:off x="4884738" y="5478462"/>
            <a:ext cx="769938" cy="328613"/>
          </a:xfrm>
          <a:prstGeom prst="curvedDownArrow">
            <a:avLst>
              <a:gd name="adj1" fmla="val 46860"/>
              <a:gd name="adj2" fmla="val 93720"/>
              <a:gd name="adj3" fmla="val 33333"/>
            </a:avLst>
          </a:prstGeom>
          <a:solidFill>
            <a:srgbClr val="FF0066"/>
          </a:solidFill>
          <a:ln w="9525">
            <a:solidFill>
              <a:srgbClr val="FF0066"/>
            </a:solidFill>
            <a:miter lim="800000"/>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65555" name="AutoShape 19"/>
          <p:cNvSpPr>
            <a:spLocks noChangeArrowheads="1"/>
          </p:cNvSpPr>
          <p:nvPr/>
        </p:nvSpPr>
        <p:spPr bwMode="auto">
          <a:xfrm rot="6257959">
            <a:off x="3733800" y="4038600"/>
            <a:ext cx="685800" cy="228600"/>
          </a:xfrm>
          <a:prstGeom prst="leftArrow">
            <a:avLst>
              <a:gd name="adj1" fmla="val 73204"/>
              <a:gd name="adj2" fmla="val 72611"/>
            </a:avLst>
          </a:prstGeom>
          <a:solidFill>
            <a:srgbClr val="FF0066"/>
          </a:solidFill>
          <a:ln w="9525">
            <a:solidFill>
              <a:srgbClr val="FF0066"/>
            </a:solidFill>
            <a:miter lim="800000"/>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65556" name="AutoShape 20">
            <a:hlinkClick r:id="rId2" action="ppaction://hlinksldjump"/>
          </p:cNvPr>
          <p:cNvSpPr>
            <a:spLocks noChangeArrowheads="1"/>
          </p:cNvSpPr>
          <p:nvPr/>
        </p:nvSpPr>
        <p:spPr bwMode="auto">
          <a:xfrm>
            <a:off x="1847850" y="3886200"/>
            <a:ext cx="1657350" cy="381000"/>
          </a:xfrm>
          <a:prstGeom prst="wedgeRectCallout">
            <a:avLst>
              <a:gd name="adj1" fmla="val 77778"/>
              <a:gd name="adj2" fmla="val 76667"/>
            </a:avLst>
          </a:prstGeom>
          <a:solidFill>
            <a:schemeClr val="bg1"/>
          </a:solidFill>
          <a:ln w="9525">
            <a:solidFill>
              <a:schemeClr val="accent1"/>
            </a:solidFill>
            <a:miter lim="800000"/>
          </a:ln>
        </p:spPr>
        <p:txBody>
          <a:bodyPr/>
          <a:lstStyle/>
          <a:p>
            <a:pPr algn="ctr">
              <a:buFontTx/>
              <a:buNone/>
            </a:pPr>
            <a:r>
              <a:rPr kumimoji="1" lang="zh-CN" altLang="en-US" sz="2000" b="1">
                <a:solidFill>
                  <a:srgbClr val="0033CC"/>
                </a:solidFill>
                <a:latin typeface="黑体" panose="02010609060101010101" pitchFamily="49" charset="-122"/>
                <a:ea typeface="黑体" panose="02010609060101010101" pitchFamily="49" charset="-122"/>
              </a:rPr>
              <a:t>强渡大渡河</a:t>
            </a:r>
            <a:endParaRPr kumimoji="1" lang="zh-CN" altLang="en-US" sz="2000" b="1">
              <a:solidFill>
                <a:srgbClr val="0033CC"/>
              </a:solidFill>
              <a:latin typeface="黑体" panose="02010609060101010101" pitchFamily="49" charset="-122"/>
              <a:ea typeface="黑体" panose="02010609060101010101" pitchFamily="49" charset="-122"/>
            </a:endParaRPr>
          </a:p>
        </p:txBody>
      </p:sp>
      <p:sp>
        <p:nvSpPr>
          <p:cNvPr id="65557" name="Arc 21"/>
          <p:cNvSpPr/>
          <p:nvPr/>
        </p:nvSpPr>
        <p:spPr bwMode="auto">
          <a:xfrm rot="4123888">
            <a:off x="7330281" y="5928519"/>
            <a:ext cx="427038" cy="914400"/>
          </a:xfrm>
          <a:custGeom>
            <a:avLst/>
            <a:gdLst>
              <a:gd name="T0" fmla="*/ 0 w 17277"/>
              <a:gd name="T1" fmla="*/ 0 h 21600"/>
              <a:gd name="T2" fmla="*/ 2147483647 w 17277"/>
              <a:gd name="T3" fmla="*/ 2147483647 h 21600"/>
              <a:gd name="T4" fmla="*/ 0 w 17277"/>
              <a:gd name="T5" fmla="*/ 2147483647 h 21600"/>
              <a:gd name="T6" fmla="*/ 0 60000 65536"/>
              <a:gd name="T7" fmla="*/ 0 60000 65536"/>
              <a:gd name="T8" fmla="*/ 0 60000 65536"/>
              <a:gd name="T9" fmla="*/ 0 w 17277"/>
              <a:gd name="T10" fmla="*/ 0 h 21600"/>
              <a:gd name="T11" fmla="*/ 17277 w 17277"/>
              <a:gd name="T12" fmla="*/ 21600 h 21600"/>
            </a:gdLst>
            <a:ahLst/>
            <a:cxnLst>
              <a:cxn ang="T6">
                <a:pos x="T0" y="T1"/>
              </a:cxn>
              <a:cxn ang="T7">
                <a:pos x="T2" y="T3"/>
              </a:cxn>
              <a:cxn ang="T8">
                <a:pos x="T4" y="T5"/>
              </a:cxn>
            </a:cxnLst>
            <a:rect l="T9" t="T10" r="T11" b="T12"/>
            <a:pathLst>
              <a:path w="17277" h="21600" fill="none" extrusionOk="0">
                <a:moveTo>
                  <a:pt x="-1" y="0"/>
                </a:moveTo>
                <a:cubicBezTo>
                  <a:pt x="6796" y="0"/>
                  <a:pt x="13197" y="3199"/>
                  <a:pt x="17276" y="8636"/>
                </a:cubicBezTo>
              </a:path>
              <a:path w="17277" h="21600" stroke="0" extrusionOk="0">
                <a:moveTo>
                  <a:pt x="-1" y="0"/>
                </a:moveTo>
                <a:cubicBezTo>
                  <a:pt x="6796" y="0"/>
                  <a:pt x="13197" y="3199"/>
                  <a:pt x="17276" y="8636"/>
                </a:cubicBezTo>
                <a:lnTo>
                  <a:pt x="0" y="21600"/>
                </a:lnTo>
                <a:lnTo>
                  <a:pt x="-1" y="0"/>
                </a:lnTo>
                <a:close/>
              </a:path>
            </a:pathLst>
          </a:custGeom>
          <a:noFill/>
          <a:ln w="38100">
            <a:solidFill>
              <a:schemeClr val="tx1"/>
            </a:solidFill>
            <a:round/>
          </a:ln>
        </p:spPr>
        <p:txBody>
          <a:bodyPr wrap="none" anchor="ctr"/>
          <a:lstStyle/>
          <a:p>
            <a:endParaRPr lang="zh-CN" altLang="en-US" sz="2800"/>
          </a:p>
        </p:txBody>
      </p:sp>
      <p:sp>
        <p:nvSpPr>
          <p:cNvPr id="65558" name="Arc 22"/>
          <p:cNvSpPr/>
          <p:nvPr/>
        </p:nvSpPr>
        <p:spPr bwMode="auto">
          <a:xfrm rot="1096027">
            <a:off x="8458200" y="6096000"/>
            <a:ext cx="573088" cy="914400"/>
          </a:xfrm>
          <a:custGeom>
            <a:avLst/>
            <a:gdLst>
              <a:gd name="T0" fmla="*/ 0 w 18572"/>
              <a:gd name="T1" fmla="*/ 0 h 21600"/>
              <a:gd name="T2" fmla="*/ 2147483647 w 18572"/>
              <a:gd name="T3" fmla="*/ 2147483647 h 21600"/>
              <a:gd name="T4" fmla="*/ 0 w 18572"/>
              <a:gd name="T5" fmla="*/ 2147483647 h 21600"/>
              <a:gd name="T6" fmla="*/ 0 60000 65536"/>
              <a:gd name="T7" fmla="*/ 0 60000 65536"/>
              <a:gd name="T8" fmla="*/ 0 60000 65536"/>
              <a:gd name="T9" fmla="*/ 0 w 18572"/>
              <a:gd name="T10" fmla="*/ 0 h 21600"/>
              <a:gd name="T11" fmla="*/ 18572 w 18572"/>
              <a:gd name="T12" fmla="*/ 21600 h 21600"/>
            </a:gdLst>
            <a:ahLst/>
            <a:cxnLst>
              <a:cxn ang="T6">
                <a:pos x="T0" y="T1"/>
              </a:cxn>
              <a:cxn ang="T7">
                <a:pos x="T2" y="T3"/>
              </a:cxn>
              <a:cxn ang="T8">
                <a:pos x="T4" y="T5"/>
              </a:cxn>
            </a:cxnLst>
            <a:rect l="T9" t="T10" r="T11" b="T12"/>
            <a:pathLst>
              <a:path w="18572" h="21600" fill="none" extrusionOk="0">
                <a:moveTo>
                  <a:pt x="-1" y="0"/>
                </a:moveTo>
                <a:cubicBezTo>
                  <a:pt x="7621" y="0"/>
                  <a:pt x="14679" y="4016"/>
                  <a:pt x="18571" y="10570"/>
                </a:cubicBezTo>
              </a:path>
              <a:path w="18572" h="21600" stroke="0" extrusionOk="0">
                <a:moveTo>
                  <a:pt x="-1" y="0"/>
                </a:moveTo>
                <a:cubicBezTo>
                  <a:pt x="7621" y="0"/>
                  <a:pt x="14679" y="4016"/>
                  <a:pt x="18571" y="10570"/>
                </a:cubicBezTo>
                <a:lnTo>
                  <a:pt x="0" y="21600"/>
                </a:lnTo>
                <a:lnTo>
                  <a:pt x="-1" y="0"/>
                </a:lnTo>
                <a:close/>
              </a:path>
            </a:pathLst>
          </a:custGeom>
          <a:noFill/>
          <a:ln w="38100">
            <a:solidFill>
              <a:schemeClr val="tx1"/>
            </a:solidFill>
            <a:round/>
          </a:ln>
        </p:spPr>
        <p:txBody>
          <a:bodyPr wrap="none" anchor="ctr"/>
          <a:lstStyle/>
          <a:p>
            <a:endParaRPr lang="zh-CN" altLang="en-US" sz="2800"/>
          </a:p>
        </p:txBody>
      </p:sp>
      <p:sp>
        <p:nvSpPr>
          <p:cNvPr id="65559" name="AutoShape 23"/>
          <p:cNvSpPr>
            <a:spLocks noChangeArrowheads="1"/>
          </p:cNvSpPr>
          <p:nvPr/>
        </p:nvSpPr>
        <p:spPr bwMode="auto">
          <a:xfrm rot="6981311">
            <a:off x="6269831" y="4931569"/>
            <a:ext cx="261938" cy="1828800"/>
          </a:xfrm>
          <a:prstGeom prst="downArrow">
            <a:avLst>
              <a:gd name="adj1" fmla="val 62287"/>
              <a:gd name="adj2" fmla="val 187668"/>
            </a:avLst>
          </a:prstGeom>
          <a:solidFill>
            <a:srgbClr val="FF0066"/>
          </a:solidFill>
          <a:ln w="9525">
            <a:solidFill>
              <a:srgbClr val="FF0066"/>
            </a:solidFill>
            <a:miter lim="800000"/>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65560" name="Arc 24"/>
          <p:cNvSpPr/>
          <p:nvPr/>
        </p:nvSpPr>
        <p:spPr bwMode="auto">
          <a:xfrm rot="3433284">
            <a:off x="7715250" y="6064250"/>
            <a:ext cx="685800" cy="914400"/>
          </a:xfrm>
          <a:custGeom>
            <a:avLst/>
            <a:gdLst>
              <a:gd name="T0" fmla="*/ 0 w 27760"/>
              <a:gd name="T1" fmla="*/ 2147483647 h 21600"/>
              <a:gd name="T2" fmla="*/ 2147483647 w 27760"/>
              <a:gd name="T3" fmla="*/ 2147483647 h 21600"/>
              <a:gd name="T4" fmla="*/ 2147483647 w 27760"/>
              <a:gd name="T5" fmla="*/ 2147483647 h 21600"/>
              <a:gd name="T6" fmla="*/ 0 60000 65536"/>
              <a:gd name="T7" fmla="*/ 0 60000 65536"/>
              <a:gd name="T8" fmla="*/ 0 60000 65536"/>
              <a:gd name="T9" fmla="*/ 0 w 27760"/>
              <a:gd name="T10" fmla="*/ 0 h 21600"/>
              <a:gd name="T11" fmla="*/ 27760 w 27760"/>
              <a:gd name="T12" fmla="*/ 21600 h 21600"/>
            </a:gdLst>
            <a:ahLst/>
            <a:cxnLst>
              <a:cxn ang="T6">
                <a:pos x="T0" y="T1"/>
              </a:cxn>
              <a:cxn ang="T7">
                <a:pos x="T2" y="T3"/>
              </a:cxn>
              <a:cxn ang="T8">
                <a:pos x="T4" y="T5"/>
              </a:cxn>
            </a:cxnLst>
            <a:rect l="T9" t="T10" r="T11" b="T12"/>
            <a:pathLst>
              <a:path w="27760" h="21600" fill="none" extrusionOk="0">
                <a:moveTo>
                  <a:pt x="0" y="2714"/>
                </a:moveTo>
                <a:cubicBezTo>
                  <a:pt x="3207" y="934"/>
                  <a:pt x="6814" y="-1"/>
                  <a:pt x="10483" y="0"/>
                </a:cubicBezTo>
                <a:cubicBezTo>
                  <a:pt x="17279" y="0"/>
                  <a:pt x="23680" y="3199"/>
                  <a:pt x="27759" y="8636"/>
                </a:cubicBezTo>
              </a:path>
              <a:path w="27760" h="21600" stroke="0" extrusionOk="0">
                <a:moveTo>
                  <a:pt x="0" y="2714"/>
                </a:moveTo>
                <a:cubicBezTo>
                  <a:pt x="3207" y="934"/>
                  <a:pt x="6814" y="-1"/>
                  <a:pt x="10483" y="0"/>
                </a:cubicBezTo>
                <a:cubicBezTo>
                  <a:pt x="17279" y="0"/>
                  <a:pt x="23680" y="3199"/>
                  <a:pt x="27759" y="8636"/>
                </a:cubicBezTo>
                <a:lnTo>
                  <a:pt x="10483" y="21600"/>
                </a:lnTo>
                <a:lnTo>
                  <a:pt x="0" y="2714"/>
                </a:lnTo>
                <a:close/>
              </a:path>
            </a:pathLst>
          </a:custGeom>
          <a:noFill/>
          <a:ln w="38100">
            <a:solidFill>
              <a:schemeClr val="tx1"/>
            </a:solidFill>
            <a:round/>
          </a:ln>
        </p:spPr>
        <p:txBody>
          <a:bodyPr wrap="none" anchor="ctr"/>
          <a:lstStyle/>
          <a:p>
            <a:endParaRPr lang="zh-CN" altLang="en-US" sz="2800"/>
          </a:p>
        </p:txBody>
      </p:sp>
      <p:sp>
        <p:nvSpPr>
          <p:cNvPr id="65561" name="Arc 25"/>
          <p:cNvSpPr/>
          <p:nvPr/>
        </p:nvSpPr>
        <p:spPr bwMode="auto">
          <a:xfrm rot="5248098">
            <a:off x="6644481" y="5776119"/>
            <a:ext cx="427038" cy="914400"/>
          </a:xfrm>
          <a:custGeom>
            <a:avLst/>
            <a:gdLst>
              <a:gd name="T0" fmla="*/ 0 w 17277"/>
              <a:gd name="T1" fmla="*/ 0 h 21600"/>
              <a:gd name="T2" fmla="*/ 2147483647 w 17277"/>
              <a:gd name="T3" fmla="*/ 2147483647 h 21600"/>
              <a:gd name="T4" fmla="*/ 0 w 17277"/>
              <a:gd name="T5" fmla="*/ 2147483647 h 21600"/>
              <a:gd name="T6" fmla="*/ 0 60000 65536"/>
              <a:gd name="T7" fmla="*/ 0 60000 65536"/>
              <a:gd name="T8" fmla="*/ 0 60000 65536"/>
              <a:gd name="T9" fmla="*/ 0 w 17277"/>
              <a:gd name="T10" fmla="*/ 0 h 21600"/>
              <a:gd name="T11" fmla="*/ 17277 w 17277"/>
              <a:gd name="T12" fmla="*/ 21600 h 21600"/>
            </a:gdLst>
            <a:ahLst/>
            <a:cxnLst>
              <a:cxn ang="T6">
                <a:pos x="T0" y="T1"/>
              </a:cxn>
              <a:cxn ang="T7">
                <a:pos x="T2" y="T3"/>
              </a:cxn>
              <a:cxn ang="T8">
                <a:pos x="T4" y="T5"/>
              </a:cxn>
            </a:cxnLst>
            <a:rect l="T9" t="T10" r="T11" b="T12"/>
            <a:pathLst>
              <a:path w="17277" h="21600" fill="none" extrusionOk="0">
                <a:moveTo>
                  <a:pt x="-1" y="0"/>
                </a:moveTo>
                <a:cubicBezTo>
                  <a:pt x="6796" y="0"/>
                  <a:pt x="13197" y="3199"/>
                  <a:pt x="17276" y="8636"/>
                </a:cubicBezTo>
              </a:path>
              <a:path w="17277" h="21600" stroke="0" extrusionOk="0">
                <a:moveTo>
                  <a:pt x="-1" y="0"/>
                </a:moveTo>
                <a:cubicBezTo>
                  <a:pt x="6796" y="0"/>
                  <a:pt x="13197" y="3199"/>
                  <a:pt x="17276" y="8636"/>
                </a:cubicBezTo>
                <a:lnTo>
                  <a:pt x="0" y="21600"/>
                </a:lnTo>
                <a:lnTo>
                  <a:pt x="-1" y="0"/>
                </a:lnTo>
                <a:close/>
              </a:path>
            </a:pathLst>
          </a:custGeom>
          <a:noFill/>
          <a:ln w="38100">
            <a:solidFill>
              <a:schemeClr val="tx1"/>
            </a:solidFill>
            <a:round/>
          </a:ln>
        </p:spPr>
        <p:txBody>
          <a:bodyPr wrap="none" anchor="ctr"/>
          <a:lstStyle/>
          <a:p>
            <a:endParaRPr lang="zh-CN" altLang="en-US" sz="2800"/>
          </a:p>
        </p:txBody>
      </p:sp>
      <p:sp>
        <p:nvSpPr>
          <p:cNvPr id="65562" name="AutoShape 26"/>
          <p:cNvSpPr>
            <a:spLocks noChangeArrowheads="1"/>
          </p:cNvSpPr>
          <p:nvPr/>
        </p:nvSpPr>
        <p:spPr bwMode="auto">
          <a:xfrm>
            <a:off x="3962400" y="4114800"/>
            <a:ext cx="304800" cy="152400"/>
          </a:xfrm>
          <a:prstGeom prst="doubleWave">
            <a:avLst>
              <a:gd name="adj1" fmla="val 6500"/>
              <a:gd name="adj2" fmla="val 0"/>
            </a:avLst>
          </a:prstGeom>
          <a:solidFill>
            <a:schemeClr val="bg1"/>
          </a:solidFill>
          <a:ln w="9525">
            <a:solidFill>
              <a:schemeClr val="tx1"/>
            </a:solidFill>
            <a:miter lim="800000"/>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65563" name="WordArt 27"/>
          <p:cNvSpPr>
            <a:spLocks noChangeArrowheads="1" noChangeShapeType="1" noTextEdit="1"/>
          </p:cNvSpPr>
          <p:nvPr/>
        </p:nvSpPr>
        <p:spPr bwMode="auto">
          <a:xfrm>
            <a:off x="3581400" y="2362200"/>
            <a:ext cx="1066800" cy="152400"/>
          </a:xfrm>
          <a:prstGeom prst="rect">
            <a:avLst/>
          </a:prstGeom>
        </p:spPr>
        <p:txBody>
          <a:bodyPr wrap="none" fromWordArt="1">
            <a:prstTxWarp prst="textDeflate">
              <a:avLst>
                <a:gd name="adj" fmla="val 0"/>
              </a:avLst>
            </a:prstTxWarp>
          </a:bodyPr>
          <a:lstStyle/>
          <a:p>
            <a:pPr algn="ctr"/>
            <a:r>
              <a:rPr lang="zh-CN" altLang="en-US" sz="3600" kern="10">
                <a:ln w="9525">
                  <a:solidFill>
                    <a:srgbClr val="3366FF"/>
                  </a:solidFill>
                  <a:round/>
                </a:ln>
                <a:solidFill>
                  <a:srgbClr val="3366FF"/>
                </a:solidFill>
                <a:latin typeface="宋体" panose="02010600030101010101" pitchFamily="2" charset="-122"/>
                <a:ea typeface="宋体" panose="02010600030101010101" pitchFamily="2" charset="-122"/>
              </a:rPr>
              <a:t>松潘草地</a:t>
            </a:r>
            <a:endParaRPr lang="zh-CN" altLang="en-US" sz="3600" kern="10">
              <a:ln w="9525">
                <a:solidFill>
                  <a:srgbClr val="3366FF"/>
                </a:solidFill>
                <a:round/>
              </a:ln>
              <a:solidFill>
                <a:srgbClr val="3366FF"/>
              </a:solidFill>
              <a:latin typeface="宋体" panose="02010600030101010101" pitchFamily="2" charset="-122"/>
              <a:ea typeface="宋体" panose="02010600030101010101" pitchFamily="2" charset="-122"/>
            </a:endParaRPr>
          </a:p>
        </p:txBody>
      </p:sp>
      <p:grpSp>
        <p:nvGrpSpPr>
          <p:cNvPr id="2" name="Group 28"/>
          <p:cNvGrpSpPr/>
          <p:nvPr/>
        </p:nvGrpSpPr>
        <p:grpSpPr bwMode="auto">
          <a:xfrm>
            <a:off x="1733550" y="2133600"/>
            <a:ext cx="8934450" cy="4419600"/>
            <a:chOff x="132" y="1344"/>
            <a:chExt cx="5628" cy="2784"/>
          </a:xfrm>
        </p:grpSpPr>
        <p:grpSp>
          <p:nvGrpSpPr>
            <p:cNvPr id="3" name="Group 29"/>
            <p:cNvGrpSpPr/>
            <p:nvPr/>
          </p:nvGrpSpPr>
          <p:grpSpPr bwMode="auto">
            <a:xfrm>
              <a:off x="132" y="1344"/>
              <a:ext cx="5628" cy="2784"/>
              <a:chOff x="120" y="1380"/>
              <a:chExt cx="5628" cy="2784"/>
            </a:xfrm>
          </p:grpSpPr>
          <p:sp>
            <p:nvSpPr>
              <p:cNvPr id="65789" name="Freeform 30"/>
              <p:cNvSpPr/>
              <p:nvPr/>
            </p:nvSpPr>
            <p:spPr bwMode="auto">
              <a:xfrm>
                <a:off x="3276" y="3084"/>
                <a:ext cx="777" cy="1080"/>
              </a:xfrm>
              <a:custGeom>
                <a:avLst/>
                <a:gdLst>
                  <a:gd name="T0" fmla="*/ 672 w 777"/>
                  <a:gd name="T1" fmla="*/ 0 h 1080"/>
                  <a:gd name="T2" fmla="*/ 744 w 777"/>
                  <a:gd name="T3" fmla="*/ 180 h 1080"/>
                  <a:gd name="T4" fmla="*/ 756 w 777"/>
                  <a:gd name="T5" fmla="*/ 216 h 1080"/>
                  <a:gd name="T6" fmla="*/ 768 w 777"/>
                  <a:gd name="T7" fmla="*/ 252 h 1080"/>
                  <a:gd name="T8" fmla="*/ 708 w 777"/>
                  <a:gd name="T9" fmla="*/ 432 h 1080"/>
                  <a:gd name="T10" fmla="*/ 696 w 777"/>
                  <a:gd name="T11" fmla="*/ 468 h 1080"/>
                  <a:gd name="T12" fmla="*/ 648 w 777"/>
                  <a:gd name="T13" fmla="*/ 480 h 1080"/>
                  <a:gd name="T14" fmla="*/ 612 w 777"/>
                  <a:gd name="T15" fmla="*/ 504 h 1080"/>
                  <a:gd name="T16" fmla="*/ 636 w 777"/>
                  <a:gd name="T17" fmla="*/ 612 h 1080"/>
                  <a:gd name="T18" fmla="*/ 564 w 777"/>
                  <a:gd name="T19" fmla="*/ 636 h 1080"/>
                  <a:gd name="T20" fmla="*/ 528 w 777"/>
                  <a:gd name="T21" fmla="*/ 660 h 1080"/>
                  <a:gd name="T22" fmla="*/ 420 w 777"/>
                  <a:gd name="T23" fmla="*/ 648 h 1080"/>
                  <a:gd name="T24" fmla="*/ 336 w 777"/>
                  <a:gd name="T25" fmla="*/ 732 h 1080"/>
                  <a:gd name="T26" fmla="*/ 300 w 777"/>
                  <a:gd name="T27" fmla="*/ 756 h 1080"/>
                  <a:gd name="T28" fmla="*/ 240 w 777"/>
                  <a:gd name="T29" fmla="*/ 828 h 1080"/>
                  <a:gd name="T30" fmla="*/ 192 w 777"/>
                  <a:gd name="T31" fmla="*/ 888 h 1080"/>
                  <a:gd name="T32" fmla="*/ 108 w 777"/>
                  <a:gd name="T33" fmla="*/ 972 h 1080"/>
                  <a:gd name="T34" fmla="*/ 72 w 777"/>
                  <a:gd name="T35" fmla="*/ 996 h 1080"/>
                  <a:gd name="T36" fmla="*/ 0 w 777"/>
                  <a:gd name="T37" fmla="*/ 1080 h 108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77"/>
                  <a:gd name="T58" fmla="*/ 0 h 1080"/>
                  <a:gd name="T59" fmla="*/ 777 w 777"/>
                  <a:gd name="T60" fmla="*/ 1080 h 108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77" h="1080">
                    <a:moveTo>
                      <a:pt x="672" y="0"/>
                    </a:moveTo>
                    <a:cubicBezTo>
                      <a:pt x="694" y="65"/>
                      <a:pt x="722" y="115"/>
                      <a:pt x="744" y="180"/>
                    </a:cubicBezTo>
                    <a:cubicBezTo>
                      <a:pt x="748" y="192"/>
                      <a:pt x="752" y="204"/>
                      <a:pt x="756" y="216"/>
                    </a:cubicBezTo>
                    <a:cubicBezTo>
                      <a:pt x="760" y="228"/>
                      <a:pt x="768" y="252"/>
                      <a:pt x="768" y="252"/>
                    </a:cubicBezTo>
                    <a:cubicBezTo>
                      <a:pt x="759" y="341"/>
                      <a:pt x="777" y="386"/>
                      <a:pt x="708" y="432"/>
                    </a:cubicBezTo>
                    <a:cubicBezTo>
                      <a:pt x="704" y="444"/>
                      <a:pt x="706" y="460"/>
                      <a:pt x="696" y="468"/>
                    </a:cubicBezTo>
                    <a:cubicBezTo>
                      <a:pt x="683" y="478"/>
                      <a:pt x="663" y="474"/>
                      <a:pt x="648" y="480"/>
                    </a:cubicBezTo>
                    <a:cubicBezTo>
                      <a:pt x="635" y="486"/>
                      <a:pt x="624" y="496"/>
                      <a:pt x="612" y="504"/>
                    </a:cubicBezTo>
                    <a:cubicBezTo>
                      <a:pt x="651" y="530"/>
                      <a:pt x="691" y="541"/>
                      <a:pt x="636" y="612"/>
                    </a:cubicBezTo>
                    <a:cubicBezTo>
                      <a:pt x="620" y="632"/>
                      <a:pt x="588" y="628"/>
                      <a:pt x="564" y="636"/>
                    </a:cubicBezTo>
                    <a:cubicBezTo>
                      <a:pt x="550" y="641"/>
                      <a:pt x="540" y="652"/>
                      <a:pt x="528" y="660"/>
                    </a:cubicBezTo>
                    <a:cubicBezTo>
                      <a:pt x="444" y="632"/>
                      <a:pt x="480" y="628"/>
                      <a:pt x="420" y="648"/>
                    </a:cubicBezTo>
                    <a:cubicBezTo>
                      <a:pt x="399" y="711"/>
                      <a:pt x="419" y="677"/>
                      <a:pt x="336" y="732"/>
                    </a:cubicBezTo>
                    <a:cubicBezTo>
                      <a:pt x="324" y="740"/>
                      <a:pt x="300" y="756"/>
                      <a:pt x="300" y="756"/>
                    </a:cubicBezTo>
                    <a:cubicBezTo>
                      <a:pt x="283" y="782"/>
                      <a:pt x="257" y="802"/>
                      <a:pt x="240" y="828"/>
                    </a:cubicBezTo>
                    <a:cubicBezTo>
                      <a:pt x="194" y="898"/>
                      <a:pt x="273" y="834"/>
                      <a:pt x="192" y="888"/>
                    </a:cubicBezTo>
                    <a:cubicBezTo>
                      <a:pt x="171" y="951"/>
                      <a:pt x="191" y="917"/>
                      <a:pt x="108" y="972"/>
                    </a:cubicBezTo>
                    <a:cubicBezTo>
                      <a:pt x="96" y="980"/>
                      <a:pt x="72" y="996"/>
                      <a:pt x="72" y="996"/>
                    </a:cubicBezTo>
                    <a:cubicBezTo>
                      <a:pt x="56" y="1058"/>
                      <a:pt x="55" y="1052"/>
                      <a:pt x="0" y="1080"/>
                    </a:cubicBezTo>
                  </a:path>
                </a:pathLst>
              </a:custGeom>
              <a:noFill/>
              <a:ln w="31750">
                <a:solidFill>
                  <a:srgbClr val="00CCFF"/>
                </a:solidFill>
                <a:round/>
              </a:ln>
            </p:spPr>
            <p:txBody>
              <a:bodyPr/>
              <a:lstStyle/>
              <a:p>
                <a:endParaRPr lang="zh-CN" altLang="en-US" sz="2800"/>
              </a:p>
            </p:txBody>
          </p:sp>
          <p:sp>
            <p:nvSpPr>
              <p:cNvPr id="65790" name="Freeform 31"/>
              <p:cNvSpPr/>
              <p:nvPr/>
            </p:nvSpPr>
            <p:spPr bwMode="auto">
              <a:xfrm>
                <a:off x="1788" y="2337"/>
                <a:ext cx="228" cy="783"/>
              </a:xfrm>
              <a:custGeom>
                <a:avLst/>
                <a:gdLst>
                  <a:gd name="T0" fmla="*/ 454 w 192"/>
                  <a:gd name="T1" fmla="*/ 1639 h 651"/>
                  <a:gd name="T2" fmla="*/ 340 w 192"/>
                  <a:gd name="T3" fmla="*/ 1611 h 651"/>
                  <a:gd name="T4" fmla="*/ 311 w 192"/>
                  <a:gd name="T5" fmla="*/ 1518 h 651"/>
                  <a:gd name="T6" fmla="*/ 226 w 192"/>
                  <a:gd name="T7" fmla="*/ 1457 h 651"/>
                  <a:gd name="T8" fmla="*/ 171 w 192"/>
                  <a:gd name="T9" fmla="*/ 1277 h 651"/>
                  <a:gd name="T10" fmla="*/ 141 w 192"/>
                  <a:gd name="T11" fmla="*/ 1186 h 651"/>
                  <a:gd name="T12" fmla="*/ 141 w 192"/>
                  <a:gd name="T13" fmla="*/ 188 h 651"/>
                  <a:gd name="T14" fmla="*/ 0 w 192"/>
                  <a:gd name="T15" fmla="*/ 8 h 651"/>
                  <a:gd name="T16" fmla="*/ 0 60000 65536"/>
                  <a:gd name="T17" fmla="*/ 0 60000 65536"/>
                  <a:gd name="T18" fmla="*/ 0 60000 65536"/>
                  <a:gd name="T19" fmla="*/ 0 60000 65536"/>
                  <a:gd name="T20" fmla="*/ 0 60000 65536"/>
                  <a:gd name="T21" fmla="*/ 0 60000 65536"/>
                  <a:gd name="T22" fmla="*/ 0 60000 65536"/>
                  <a:gd name="T23" fmla="*/ 0 60000 65536"/>
                  <a:gd name="T24" fmla="*/ 0 w 192"/>
                  <a:gd name="T25" fmla="*/ 0 h 651"/>
                  <a:gd name="T26" fmla="*/ 192 w 192"/>
                  <a:gd name="T27" fmla="*/ 651 h 6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2" h="651">
                    <a:moveTo>
                      <a:pt x="192" y="651"/>
                    </a:moveTo>
                    <a:cubicBezTo>
                      <a:pt x="176" y="647"/>
                      <a:pt x="157" y="649"/>
                      <a:pt x="144" y="639"/>
                    </a:cubicBezTo>
                    <a:cubicBezTo>
                      <a:pt x="134" y="631"/>
                      <a:pt x="140" y="613"/>
                      <a:pt x="132" y="603"/>
                    </a:cubicBezTo>
                    <a:cubicBezTo>
                      <a:pt x="123" y="592"/>
                      <a:pt x="108" y="587"/>
                      <a:pt x="96" y="579"/>
                    </a:cubicBezTo>
                    <a:cubicBezTo>
                      <a:pt x="88" y="555"/>
                      <a:pt x="80" y="531"/>
                      <a:pt x="72" y="507"/>
                    </a:cubicBezTo>
                    <a:cubicBezTo>
                      <a:pt x="68" y="495"/>
                      <a:pt x="60" y="471"/>
                      <a:pt x="60" y="471"/>
                    </a:cubicBezTo>
                    <a:cubicBezTo>
                      <a:pt x="70" y="336"/>
                      <a:pt x="86" y="213"/>
                      <a:pt x="60" y="75"/>
                    </a:cubicBezTo>
                    <a:cubicBezTo>
                      <a:pt x="46" y="0"/>
                      <a:pt x="36" y="3"/>
                      <a:pt x="0" y="3"/>
                    </a:cubicBezTo>
                  </a:path>
                </a:pathLst>
              </a:custGeom>
              <a:noFill/>
              <a:ln w="31750">
                <a:solidFill>
                  <a:srgbClr val="00CCFF"/>
                </a:solidFill>
                <a:round/>
              </a:ln>
            </p:spPr>
            <p:txBody>
              <a:bodyPr/>
              <a:lstStyle/>
              <a:p>
                <a:endParaRPr lang="zh-CN" altLang="en-US" sz="2800"/>
              </a:p>
            </p:txBody>
          </p:sp>
          <p:sp>
            <p:nvSpPr>
              <p:cNvPr id="65791" name="Freeform 32"/>
              <p:cNvSpPr/>
              <p:nvPr/>
            </p:nvSpPr>
            <p:spPr bwMode="auto">
              <a:xfrm>
                <a:off x="1428" y="2580"/>
                <a:ext cx="408" cy="333"/>
              </a:xfrm>
              <a:custGeom>
                <a:avLst/>
                <a:gdLst>
                  <a:gd name="T0" fmla="*/ 408 w 408"/>
                  <a:gd name="T1" fmla="*/ 252 h 333"/>
                  <a:gd name="T2" fmla="*/ 228 w 408"/>
                  <a:gd name="T3" fmla="*/ 300 h 333"/>
                  <a:gd name="T4" fmla="*/ 156 w 408"/>
                  <a:gd name="T5" fmla="*/ 252 h 333"/>
                  <a:gd name="T6" fmla="*/ 108 w 408"/>
                  <a:gd name="T7" fmla="*/ 180 h 333"/>
                  <a:gd name="T8" fmla="*/ 84 w 408"/>
                  <a:gd name="T9" fmla="*/ 144 h 333"/>
                  <a:gd name="T10" fmla="*/ 0 w 408"/>
                  <a:gd name="T11" fmla="*/ 0 h 333"/>
                  <a:gd name="T12" fmla="*/ 0 60000 65536"/>
                  <a:gd name="T13" fmla="*/ 0 60000 65536"/>
                  <a:gd name="T14" fmla="*/ 0 60000 65536"/>
                  <a:gd name="T15" fmla="*/ 0 60000 65536"/>
                  <a:gd name="T16" fmla="*/ 0 60000 65536"/>
                  <a:gd name="T17" fmla="*/ 0 60000 65536"/>
                  <a:gd name="T18" fmla="*/ 0 w 408"/>
                  <a:gd name="T19" fmla="*/ 0 h 333"/>
                  <a:gd name="T20" fmla="*/ 408 w 408"/>
                  <a:gd name="T21" fmla="*/ 333 h 333"/>
                </a:gdLst>
                <a:ahLst/>
                <a:cxnLst>
                  <a:cxn ang="T12">
                    <a:pos x="T0" y="T1"/>
                  </a:cxn>
                  <a:cxn ang="T13">
                    <a:pos x="T2" y="T3"/>
                  </a:cxn>
                  <a:cxn ang="T14">
                    <a:pos x="T4" y="T5"/>
                  </a:cxn>
                  <a:cxn ang="T15">
                    <a:pos x="T6" y="T7"/>
                  </a:cxn>
                  <a:cxn ang="T16">
                    <a:pos x="T8" y="T9"/>
                  </a:cxn>
                  <a:cxn ang="T17">
                    <a:pos x="T10" y="T11"/>
                  </a:cxn>
                </a:cxnLst>
                <a:rect l="T18" t="T19" r="T20" b="T21"/>
                <a:pathLst>
                  <a:path w="408" h="333">
                    <a:moveTo>
                      <a:pt x="408" y="252"/>
                    </a:moveTo>
                    <a:cubicBezTo>
                      <a:pt x="354" y="333"/>
                      <a:pt x="337" y="311"/>
                      <a:pt x="228" y="300"/>
                    </a:cubicBezTo>
                    <a:cubicBezTo>
                      <a:pt x="204" y="284"/>
                      <a:pt x="180" y="268"/>
                      <a:pt x="156" y="252"/>
                    </a:cubicBezTo>
                    <a:cubicBezTo>
                      <a:pt x="132" y="236"/>
                      <a:pt x="124" y="204"/>
                      <a:pt x="108" y="180"/>
                    </a:cubicBezTo>
                    <a:cubicBezTo>
                      <a:pt x="100" y="168"/>
                      <a:pt x="96" y="153"/>
                      <a:pt x="84" y="144"/>
                    </a:cubicBezTo>
                    <a:cubicBezTo>
                      <a:pt x="28" y="102"/>
                      <a:pt x="0" y="72"/>
                      <a:pt x="0" y="0"/>
                    </a:cubicBezTo>
                  </a:path>
                </a:pathLst>
              </a:custGeom>
              <a:noFill/>
              <a:ln w="31750">
                <a:solidFill>
                  <a:srgbClr val="00CCFF"/>
                </a:solidFill>
                <a:round/>
              </a:ln>
            </p:spPr>
            <p:txBody>
              <a:bodyPr/>
              <a:lstStyle/>
              <a:p>
                <a:endParaRPr lang="zh-CN" altLang="en-US" sz="2800"/>
              </a:p>
            </p:txBody>
          </p:sp>
          <p:sp>
            <p:nvSpPr>
              <p:cNvPr id="65792" name="Freeform 33"/>
              <p:cNvSpPr/>
              <p:nvPr/>
            </p:nvSpPr>
            <p:spPr bwMode="auto">
              <a:xfrm>
                <a:off x="2256" y="2436"/>
                <a:ext cx="1812" cy="588"/>
              </a:xfrm>
              <a:custGeom>
                <a:avLst/>
                <a:gdLst>
                  <a:gd name="T0" fmla="*/ 0 w 1812"/>
                  <a:gd name="T1" fmla="*/ 588 h 588"/>
                  <a:gd name="T2" fmla="*/ 48 w 1812"/>
                  <a:gd name="T3" fmla="*/ 576 h 588"/>
                  <a:gd name="T4" fmla="*/ 72 w 1812"/>
                  <a:gd name="T5" fmla="*/ 540 h 588"/>
                  <a:gd name="T6" fmla="*/ 108 w 1812"/>
                  <a:gd name="T7" fmla="*/ 516 h 588"/>
                  <a:gd name="T8" fmla="*/ 168 w 1812"/>
                  <a:gd name="T9" fmla="*/ 468 h 588"/>
                  <a:gd name="T10" fmla="*/ 240 w 1812"/>
                  <a:gd name="T11" fmla="*/ 420 h 588"/>
                  <a:gd name="T12" fmla="*/ 312 w 1812"/>
                  <a:gd name="T13" fmla="*/ 396 h 588"/>
                  <a:gd name="T14" fmla="*/ 348 w 1812"/>
                  <a:gd name="T15" fmla="*/ 372 h 588"/>
                  <a:gd name="T16" fmla="*/ 528 w 1812"/>
                  <a:gd name="T17" fmla="*/ 324 h 588"/>
                  <a:gd name="T18" fmla="*/ 552 w 1812"/>
                  <a:gd name="T19" fmla="*/ 288 h 588"/>
                  <a:gd name="T20" fmla="*/ 588 w 1812"/>
                  <a:gd name="T21" fmla="*/ 276 h 588"/>
                  <a:gd name="T22" fmla="*/ 636 w 1812"/>
                  <a:gd name="T23" fmla="*/ 228 h 588"/>
                  <a:gd name="T24" fmla="*/ 684 w 1812"/>
                  <a:gd name="T25" fmla="*/ 180 h 588"/>
                  <a:gd name="T26" fmla="*/ 708 w 1812"/>
                  <a:gd name="T27" fmla="*/ 84 h 588"/>
                  <a:gd name="T28" fmla="*/ 864 w 1812"/>
                  <a:gd name="T29" fmla="*/ 0 h 588"/>
                  <a:gd name="T30" fmla="*/ 1248 w 1812"/>
                  <a:gd name="T31" fmla="*/ 12 h 588"/>
                  <a:gd name="T32" fmla="*/ 1320 w 1812"/>
                  <a:gd name="T33" fmla="*/ 108 h 588"/>
                  <a:gd name="T34" fmla="*/ 1356 w 1812"/>
                  <a:gd name="T35" fmla="*/ 120 h 588"/>
                  <a:gd name="T36" fmla="*/ 1512 w 1812"/>
                  <a:gd name="T37" fmla="*/ 180 h 588"/>
                  <a:gd name="T38" fmla="*/ 1584 w 1812"/>
                  <a:gd name="T39" fmla="*/ 276 h 588"/>
                  <a:gd name="T40" fmla="*/ 1596 w 1812"/>
                  <a:gd name="T41" fmla="*/ 336 h 588"/>
                  <a:gd name="T42" fmla="*/ 1680 w 1812"/>
                  <a:gd name="T43" fmla="*/ 348 h 588"/>
                  <a:gd name="T44" fmla="*/ 1764 w 1812"/>
                  <a:gd name="T45" fmla="*/ 372 h 588"/>
                  <a:gd name="T46" fmla="*/ 1812 w 1812"/>
                  <a:gd name="T47" fmla="*/ 492 h 58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812"/>
                  <a:gd name="T73" fmla="*/ 0 h 588"/>
                  <a:gd name="T74" fmla="*/ 1812 w 1812"/>
                  <a:gd name="T75" fmla="*/ 588 h 58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812" h="588">
                    <a:moveTo>
                      <a:pt x="0" y="588"/>
                    </a:moveTo>
                    <a:cubicBezTo>
                      <a:pt x="16" y="584"/>
                      <a:pt x="34" y="585"/>
                      <a:pt x="48" y="576"/>
                    </a:cubicBezTo>
                    <a:cubicBezTo>
                      <a:pt x="60" y="568"/>
                      <a:pt x="62" y="550"/>
                      <a:pt x="72" y="540"/>
                    </a:cubicBezTo>
                    <a:cubicBezTo>
                      <a:pt x="82" y="530"/>
                      <a:pt x="96" y="524"/>
                      <a:pt x="108" y="516"/>
                    </a:cubicBezTo>
                    <a:cubicBezTo>
                      <a:pt x="152" y="449"/>
                      <a:pt x="107" y="502"/>
                      <a:pt x="168" y="468"/>
                    </a:cubicBezTo>
                    <a:cubicBezTo>
                      <a:pt x="193" y="454"/>
                      <a:pt x="216" y="436"/>
                      <a:pt x="240" y="420"/>
                    </a:cubicBezTo>
                    <a:cubicBezTo>
                      <a:pt x="261" y="406"/>
                      <a:pt x="291" y="410"/>
                      <a:pt x="312" y="396"/>
                    </a:cubicBezTo>
                    <a:cubicBezTo>
                      <a:pt x="324" y="388"/>
                      <a:pt x="334" y="377"/>
                      <a:pt x="348" y="372"/>
                    </a:cubicBezTo>
                    <a:cubicBezTo>
                      <a:pt x="406" y="351"/>
                      <a:pt x="469" y="344"/>
                      <a:pt x="528" y="324"/>
                    </a:cubicBezTo>
                    <a:cubicBezTo>
                      <a:pt x="536" y="312"/>
                      <a:pt x="541" y="297"/>
                      <a:pt x="552" y="288"/>
                    </a:cubicBezTo>
                    <a:cubicBezTo>
                      <a:pt x="562" y="280"/>
                      <a:pt x="579" y="285"/>
                      <a:pt x="588" y="276"/>
                    </a:cubicBezTo>
                    <a:cubicBezTo>
                      <a:pt x="652" y="212"/>
                      <a:pt x="540" y="260"/>
                      <a:pt x="636" y="228"/>
                    </a:cubicBezTo>
                    <a:cubicBezTo>
                      <a:pt x="668" y="132"/>
                      <a:pt x="620" y="244"/>
                      <a:pt x="684" y="180"/>
                    </a:cubicBezTo>
                    <a:cubicBezTo>
                      <a:pt x="707" y="157"/>
                      <a:pt x="688" y="110"/>
                      <a:pt x="708" y="84"/>
                    </a:cubicBezTo>
                    <a:cubicBezTo>
                      <a:pt x="740" y="42"/>
                      <a:pt x="819" y="23"/>
                      <a:pt x="864" y="0"/>
                    </a:cubicBezTo>
                    <a:cubicBezTo>
                      <a:pt x="992" y="4"/>
                      <a:pt x="1120" y="1"/>
                      <a:pt x="1248" y="12"/>
                    </a:cubicBezTo>
                    <a:cubicBezTo>
                      <a:pt x="1299" y="16"/>
                      <a:pt x="1288" y="82"/>
                      <a:pt x="1320" y="108"/>
                    </a:cubicBezTo>
                    <a:cubicBezTo>
                      <a:pt x="1330" y="116"/>
                      <a:pt x="1345" y="114"/>
                      <a:pt x="1356" y="120"/>
                    </a:cubicBezTo>
                    <a:cubicBezTo>
                      <a:pt x="1416" y="150"/>
                      <a:pt x="1442" y="168"/>
                      <a:pt x="1512" y="180"/>
                    </a:cubicBezTo>
                    <a:cubicBezTo>
                      <a:pt x="1560" y="212"/>
                      <a:pt x="1553" y="229"/>
                      <a:pt x="1584" y="276"/>
                    </a:cubicBezTo>
                    <a:cubicBezTo>
                      <a:pt x="1588" y="296"/>
                      <a:pt x="1580" y="324"/>
                      <a:pt x="1596" y="336"/>
                    </a:cubicBezTo>
                    <a:cubicBezTo>
                      <a:pt x="1619" y="353"/>
                      <a:pt x="1652" y="343"/>
                      <a:pt x="1680" y="348"/>
                    </a:cubicBezTo>
                    <a:cubicBezTo>
                      <a:pt x="1713" y="354"/>
                      <a:pt x="1733" y="362"/>
                      <a:pt x="1764" y="372"/>
                    </a:cubicBezTo>
                    <a:cubicBezTo>
                      <a:pt x="1788" y="408"/>
                      <a:pt x="1812" y="446"/>
                      <a:pt x="1812" y="492"/>
                    </a:cubicBezTo>
                  </a:path>
                </a:pathLst>
              </a:custGeom>
              <a:noFill/>
              <a:ln w="31750">
                <a:solidFill>
                  <a:srgbClr val="00CCFF"/>
                </a:solidFill>
                <a:round/>
              </a:ln>
            </p:spPr>
            <p:txBody>
              <a:bodyPr/>
              <a:lstStyle/>
              <a:p>
                <a:endParaRPr lang="zh-CN" altLang="en-US" sz="2800"/>
              </a:p>
            </p:txBody>
          </p:sp>
          <p:sp>
            <p:nvSpPr>
              <p:cNvPr id="65793" name="Freeform 34"/>
              <p:cNvSpPr/>
              <p:nvPr/>
            </p:nvSpPr>
            <p:spPr bwMode="auto">
              <a:xfrm>
                <a:off x="1778" y="2820"/>
                <a:ext cx="1210" cy="912"/>
              </a:xfrm>
              <a:custGeom>
                <a:avLst/>
                <a:gdLst>
                  <a:gd name="T0" fmla="*/ 910 w 1210"/>
                  <a:gd name="T1" fmla="*/ 0 h 912"/>
                  <a:gd name="T2" fmla="*/ 1078 w 1210"/>
                  <a:gd name="T3" fmla="*/ 108 h 912"/>
                  <a:gd name="T4" fmla="*/ 1138 w 1210"/>
                  <a:gd name="T5" fmla="*/ 228 h 912"/>
                  <a:gd name="T6" fmla="*/ 1210 w 1210"/>
                  <a:gd name="T7" fmla="*/ 372 h 912"/>
                  <a:gd name="T8" fmla="*/ 1090 w 1210"/>
                  <a:gd name="T9" fmla="*/ 420 h 912"/>
                  <a:gd name="T10" fmla="*/ 1114 w 1210"/>
                  <a:gd name="T11" fmla="*/ 492 h 912"/>
                  <a:gd name="T12" fmla="*/ 1126 w 1210"/>
                  <a:gd name="T13" fmla="*/ 528 h 912"/>
                  <a:gd name="T14" fmla="*/ 1018 w 1210"/>
                  <a:gd name="T15" fmla="*/ 588 h 912"/>
                  <a:gd name="T16" fmla="*/ 826 w 1210"/>
                  <a:gd name="T17" fmla="*/ 636 h 912"/>
                  <a:gd name="T18" fmla="*/ 754 w 1210"/>
                  <a:gd name="T19" fmla="*/ 660 h 912"/>
                  <a:gd name="T20" fmla="*/ 706 w 1210"/>
                  <a:gd name="T21" fmla="*/ 732 h 912"/>
                  <a:gd name="T22" fmla="*/ 538 w 1210"/>
                  <a:gd name="T23" fmla="*/ 780 h 912"/>
                  <a:gd name="T24" fmla="*/ 238 w 1210"/>
                  <a:gd name="T25" fmla="*/ 912 h 912"/>
                  <a:gd name="T26" fmla="*/ 190 w 1210"/>
                  <a:gd name="T27" fmla="*/ 900 h 912"/>
                  <a:gd name="T28" fmla="*/ 154 w 1210"/>
                  <a:gd name="T29" fmla="*/ 876 h 912"/>
                  <a:gd name="T30" fmla="*/ 22 w 1210"/>
                  <a:gd name="T31" fmla="*/ 864 h 912"/>
                  <a:gd name="T32" fmla="*/ 10 w 1210"/>
                  <a:gd name="T33" fmla="*/ 732 h 91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210"/>
                  <a:gd name="T52" fmla="*/ 0 h 912"/>
                  <a:gd name="T53" fmla="*/ 1210 w 1210"/>
                  <a:gd name="T54" fmla="*/ 912 h 91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210" h="912">
                    <a:moveTo>
                      <a:pt x="910" y="0"/>
                    </a:moveTo>
                    <a:cubicBezTo>
                      <a:pt x="948" y="113"/>
                      <a:pt x="958" y="93"/>
                      <a:pt x="1078" y="108"/>
                    </a:cubicBezTo>
                    <a:cubicBezTo>
                      <a:pt x="1141" y="150"/>
                      <a:pt x="1111" y="118"/>
                      <a:pt x="1138" y="228"/>
                    </a:cubicBezTo>
                    <a:cubicBezTo>
                      <a:pt x="1149" y="272"/>
                      <a:pt x="1185" y="334"/>
                      <a:pt x="1210" y="372"/>
                    </a:cubicBezTo>
                    <a:cubicBezTo>
                      <a:pt x="1169" y="399"/>
                      <a:pt x="1138" y="408"/>
                      <a:pt x="1090" y="420"/>
                    </a:cubicBezTo>
                    <a:cubicBezTo>
                      <a:pt x="1098" y="444"/>
                      <a:pt x="1106" y="468"/>
                      <a:pt x="1114" y="492"/>
                    </a:cubicBezTo>
                    <a:cubicBezTo>
                      <a:pt x="1118" y="504"/>
                      <a:pt x="1126" y="528"/>
                      <a:pt x="1126" y="528"/>
                    </a:cubicBezTo>
                    <a:cubicBezTo>
                      <a:pt x="1106" y="588"/>
                      <a:pt x="1080" y="576"/>
                      <a:pt x="1018" y="588"/>
                    </a:cubicBezTo>
                    <a:cubicBezTo>
                      <a:pt x="951" y="622"/>
                      <a:pt x="903" y="626"/>
                      <a:pt x="826" y="636"/>
                    </a:cubicBezTo>
                    <a:cubicBezTo>
                      <a:pt x="802" y="644"/>
                      <a:pt x="768" y="639"/>
                      <a:pt x="754" y="660"/>
                    </a:cubicBezTo>
                    <a:cubicBezTo>
                      <a:pt x="738" y="684"/>
                      <a:pt x="733" y="723"/>
                      <a:pt x="706" y="732"/>
                    </a:cubicBezTo>
                    <a:cubicBezTo>
                      <a:pt x="647" y="752"/>
                      <a:pt x="598" y="768"/>
                      <a:pt x="538" y="780"/>
                    </a:cubicBezTo>
                    <a:cubicBezTo>
                      <a:pt x="415" y="862"/>
                      <a:pt x="386" y="891"/>
                      <a:pt x="238" y="912"/>
                    </a:cubicBezTo>
                    <a:cubicBezTo>
                      <a:pt x="222" y="908"/>
                      <a:pt x="205" y="906"/>
                      <a:pt x="190" y="900"/>
                    </a:cubicBezTo>
                    <a:cubicBezTo>
                      <a:pt x="177" y="894"/>
                      <a:pt x="168" y="879"/>
                      <a:pt x="154" y="876"/>
                    </a:cubicBezTo>
                    <a:cubicBezTo>
                      <a:pt x="111" y="867"/>
                      <a:pt x="66" y="868"/>
                      <a:pt x="22" y="864"/>
                    </a:cubicBezTo>
                    <a:cubicBezTo>
                      <a:pt x="0" y="798"/>
                      <a:pt x="10" y="841"/>
                      <a:pt x="10" y="732"/>
                    </a:cubicBezTo>
                  </a:path>
                </a:pathLst>
              </a:custGeom>
              <a:noFill/>
              <a:ln w="31750">
                <a:solidFill>
                  <a:srgbClr val="00CCFF"/>
                </a:solidFill>
                <a:round/>
              </a:ln>
            </p:spPr>
            <p:txBody>
              <a:bodyPr/>
              <a:lstStyle/>
              <a:p>
                <a:endParaRPr lang="zh-CN" altLang="en-US" sz="2800"/>
              </a:p>
            </p:txBody>
          </p:sp>
          <p:sp>
            <p:nvSpPr>
              <p:cNvPr id="65794" name="Freeform 35"/>
              <p:cNvSpPr/>
              <p:nvPr/>
            </p:nvSpPr>
            <p:spPr bwMode="auto">
              <a:xfrm>
                <a:off x="4029" y="1964"/>
                <a:ext cx="1719" cy="948"/>
              </a:xfrm>
              <a:custGeom>
                <a:avLst/>
                <a:gdLst>
                  <a:gd name="T0" fmla="*/ 1719 w 1719"/>
                  <a:gd name="T1" fmla="*/ 52 h 948"/>
                  <a:gd name="T2" fmla="*/ 1443 w 1719"/>
                  <a:gd name="T3" fmla="*/ 28 h 948"/>
                  <a:gd name="T4" fmla="*/ 1203 w 1719"/>
                  <a:gd name="T5" fmla="*/ 40 h 948"/>
                  <a:gd name="T6" fmla="*/ 1191 w 1719"/>
                  <a:gd name="T7" fmla="*/ 172 h 948"/>
                  <a:gd name="T8" fmla="*/ 1155 w 1719"/>
                  <a:gd name="T9" fmla="*/ 280 h 948"/>
                  <a:gd name="T10" fmla="*/ 1071 w 1719"/>
                  <a:gd name="T11" fmla="*/ 364 h 948"/>
                  <a:gd name="T12" fmla="*/ 1035 w 1719"/>
                  <a:gd name="T13" fmla="*/ 388 h 948"/>
                  <a:gd name="T14" fmla="*/ 1023 w 1719"/>
                  <a:gd name="T15" fmla="*/ 484 h 948"/>
                  <a:gd name="T16" fmla="*/ 903 w 1719"/>
                  <a:gd name="T17" fmla="*/ 496 h 948"/>
                  <a:gd name="T18" fmla="*/ 831 w 1719"/>
                  <a:gd name="T19" fmla="*/ 508 h 948"/>
                  <a:gd name="T20" fmla="*/ 855 w 1719"/>
                  <a:gd name="T21" fmla="*/ 652 h 948"/>
                  <a:gd name="T22" fmla="*/ 783 w 1719"/>
                  <a:gd name="T23" fmla="*/ 700 h 948"/>
                  <a:gd name="T24" fmla="*/ 651 w 1719"/>
                  <a:gd name="T25" fmla="*/ 796 h 948"/>
                  <a:gd name="T26" fmla="*/ 579 w 1719"/>
                  <a:gd name="T27" fmla="*/ 784 h 948"/>
                  <a:gd name="T28" fmla="*/ 531 w 1719"/>
                  <a:gd name="T29" fmla="*/ 724 h 948"/>
                  <a:gd name="T30" fmla="*/ 495 w 1719"/>
                  <a:gd name="T31" fmla="*/ 700 h 948"/>
                  <a:gd name="T32" fmla="*/ 423 w 1719"/>
                  <a:gd name="T33" fmla="*/ 604 h 948"/>
                  <a:gd name="T34" fmla="*/ 255 w 1719"/>
                  <a:gd name="T35" fmla="*/ 568 h 948"/>
                  <a:gd name="T36" fmla="*/ 243 w 1719"/>
                  <a:gd name="T37" fmla="*/ 604 h 948"/>
                  <a:gd name="T38" fmla="*/ 207 w 1719"/>
                  <a:gd name="T39" fmla="*/ 628 h 948"/>
                  <a:gd name="T40" fmla="*/ 195 w 1719"/>
                  <a:gd name="T41" fmla="*/ 700 h 948"/>
                  <a:gd name="T42" fmla="*/ 123 w 1719"/>
                  <a:gd name="T43" fmla="*/ 796 h 948"/>
                  <a:gd name="T44" fmla="*/ 111 w 1719"/>
                  <a:gd name="T45" fmla="*/ 832 h 948"/>
                  <a:gd name="T46" fmla="*/ 75 w 1719"/>
                  <a:gd name="T47" fmla="*/ 844 h 948"/>
                  <a:gd name="T48" fmla="*/ 27 w 1719"/>
                  <a:gd name="T49" fmla="*/ 928 h 94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719"/>
                  <a:gd name="T76" fmla="*/ 0 h 948"/>
                  <a:gd name="T77" fmla="*/ 1719 w 1719"/>
                  <a:gd name="T78" fmla="*/ 948 h 94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719" h="948">
                    <a:moveTo>
                      <a:pt x="1719" y="52"/>
                    </a:moveTo>
                    <a:cubicBezTo>
                      <a:pt x="1627" y="83"/>
                      <a:pt x="1524" y="82"/>
                      <a:pt x="1443" y="28"/>
                    </a:cubicBezTo>
                    <a:cubicBezTo>
                      <a:pt x="1363" y="32"/>
                      <a:pt x="1273" y="0"/>
                      <a:pt x="1203" y="40"/>
                    </a:cubicBezTo>
                    <a:cubicBezTo>
                      <a:pt x="1165" y="62"/>
                      <a:pt x="1199" y="128"/>
                      <a:pt x="1191" y="172"/>
                    </a:cubicBezTo>
                    <a:cubicBezTo>
                      <a:pt x="1191" y="172"/>
                      <a:pt x="1161" y="262"/>
                      <a:pt x="1155" y="280"/>
                    </a:cubicBezTo>
                    <a:cubicBezTo>
                      <a:pt x="1134" y="343"/>
                      <a:pt x="1154" y="309"/>
                      <a:pt x="1071" y="364"/>
                    </a:cubicBezTo>
                    <a:cubicBezTo>
                      <a:pt x="1059" y="372"/>
                      <a:pt x="1035" y="388"/>
                      <a:pt x="1035" y="388"/>
                    </a:cubicBezTo>
                    <a:cubicBezTo>
                      <a:pt x="1031" y="420"/>
                      <a:pt x="1048" y="464"/>
                      <a:pt x="1023" y="484"/>
                    </a:cubicBezTo>
                    <a:cubicBezTo>
                      <a:pt x="992" y="509"/>
                      <a:pt x="943" y="491"/>
                      <a:pt x="903" y="496"/>
                    </a:cubicBezTo>
                    <a:cubicBezTo>
                      <a:pt x="879" y="499"/>
                      <a:pt x="855" y="504"/>
                      <a:pt x="831" y="508"/>
                    </a:cubicBezTo>
                    <a:cubicBezTo>
                      <a:pt x="858" y="549"/>
                      <a:pt x="891" y="600"/>
                      <a:pt x="855" y="652"/>
                    </a:cubicBezTo>
                    <a:cubicBezTo>
                      <a:pt x="838" y="676"/>
                      <a:pt x="783" y="700"/>
                      <a:pt x="783" y="700"/>
                    </a:cubicBezTo>
                    <a:cubicBezTo>
                      <a:pt x="754" y="786"/>
                      <a:pt x="736" y="779"/>
                      <a:pt x="651" y="796"/>
                    </a:cubicBezTo>
                    <a:cubicBezTo>
                      <a:pt x="627" y="792"/>
                      <a:pt x="602" y="792"/>
                      <a:pt x="579" y="784"/>
                    </a:cubicBezTo>
                    <a:cubicBezTo>
                      <a:pt x="513" y="762"/>
                      <a:pt x="564" y="766"/>
                      <a:pt x="531" y="724"/>
                    </a:cubicBezTo>
                    <a:cubicBezTo>
                      <a:pt x="522" y="713"/>
                      <a:pt x="507" y="708"/>
                      <a:pt x="495" y="700"/>
                    </a:cubicBezTo>
                    <a:cubicBezTo>
                      <a:pt x="479" y="652"/>
                      <a:pt x="465" y="632"/>
                      <a:pt x="423" y="604"/>
                    </a:cubicBezTo>
                    <a:cubicBezTo>
                      <a:pt x="375" y="532"/>
                      <a:pt x="340" y="557"/>
                      <a:pt x="255" y="568"/>
                    </a:cubicBezTo>
                    <a:cubicBezTo>
                      <a:pt x="251" y="580"/>
                      <a:pt x="251" y="594"/>
                      <a:pt x="243" y="604"/>
                    </a:cubicBezTo>
                    <a:cubicBezTo>
                      <a:pt x="234" y="615"/>
                      <a:pt x="213" y="615"/>
                      <a:pt x="207" y="628"/>
                    </a:cubicBezTo>
                    <a:cubicBezTo>
                      <a:pt x="196" y="650"/>
                      <a:pt x="203" y="677"/>
                      <a:pt x="195" y="700"/>
                    </a:cubicBezTo>
                    <a:cubicBezTo>
                      <a:pt x="183" y="737"/>
                      <a:pt x="155" y="775"/>
                      <a:pt x="123" y="796"/>
                    </a:cubicBezTo>
                    <a:cubicBezTo>
                      <a:pt x="119" y="808"/>
                      <a:pt x="120" y="823"/>
                      <a:pt x="111" y="832"/>
                    </a:cubicBezTo>
                    <a:cubicBezTo>
                      <a:pt x="102" y="841"/>
                      <a:pt x="82" y="834"/>
                      <a:pt x="75" y="844"/>
                    </a:cubicBezTo>
                    <a:cubicBezTo>
                      <a:pt x="0" y="948"/>
                      <a:pt x="90" y="896"/>
                      <a:pt x="27" y="928"/>
                    </a:cubicBezTo>
                  </a:path>
                </a:pathLst>
              </a:custGeom>
              <a:noFill/>
              <a:ln w="31750">
                <a:solidFill>
                  <a:srgbClr val="00CCFF"/>
                </a:solidFill>
                <a:round/>
              </a:ln>
            </p:spPr>
            <p:txBody>
              <a:bodyPr/>
              <a:lstStyle/>
              <a:p>
                <a:endParaRPr lang="zh-CN" altLang="en-US" sz="2800"/>
              </a:p>
            </p:txBody>
          </p:sp>
          <p:sp>
            <p:nvSpPr>
              <p:cNvPr id="65795" name="Freeform 36"/>
              <p:cNvSpPr/>
              <p:nvPr/>
            </p:nvSpPr>
            <p:spPr bwMode="auto">
              <a:xfrm>
                <a:off x="3716" y="2844"/>
                <a:ext cx="344" cy="252"/>
              </a:xfrm>
              <a:custGeom>
                <a:avLst/>
                <a:gdLst>
                  <a:gd name="T0" fmla="*/ 280 w 344"/>
                  <a:gd name="T1" fmla="*/ 0 h 252"/>
                  <a:gd name="T2" fmla="*/ 268 w 344"/>
                  <a:gd name="T3" fmla="*/ 36 h 252"/>
                  <a:gd name="T4" fmla="*/ 220 w 344"/>
                  <a:gd name="T5" fmla="*/ 108 h 252"/>
                  <a:gd name="T6" fmla="*/ 268 w 344"/>
                  <a:gd name="T7" fmla="*/ 168 h 252"/>
                  <a:gd name="T8" fmla="*/ 232 w 344"/>
                  <a:gd name="T9" fmla="*/ 192 h 252"/>
                  <a:gd name="T10" fmla="*/ 136 w 344"/>
                  <a:gd name="T11" fmla="*/ 132 h 252"/>
                  <a:gd name="T12" fmla="*/ 28 w 344"/>
                  <a:gd name="T13" fmla="*/ 156 h 252"/>
                  <a:gd name="T14" fmla="*/ 40 w 344"/>
                  <a:gd name="T15" fmla="*/ 120 h 252"/>
                  <a:gd name="T16" fmla="*/ 4 w 344"/>
                  <a:gd name="T17" fmla="*/ 192 h 252"/>
                  <a:gd name="T18" fmla="*/ 16 w 344"/>
                  <a:gd name="T19" fmla="*/ 240 h 252"/>
                  <a:gd name="T20" fmla="*/ 148 w 344"/>
                  <a:gd name="T21" fmla="*/ 216 h 252"/>
                  <a:gd name="T22" fmla="*/ 232 w 344"/>
                  <a:gd name="T23" fmla="*/ 228 h 252"/>
                  <a:gd name="T24" fmla="*/ 304 w 344"/>
                  <a:gd name="T25" fmla="*/ 252 h 252"/>
                  <a:gd name="T26" fmla="*/ 304 w 344"/>
                  <a:gd name="T27" fmla="*/ 96 h 252"/>
                  <a:gd name="T28" fmla="*/ 280 w 344"/>
                  <a:gd name="T29" fmla="*/ 0 h 25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4"/>
                  <a:gd name="T46" fmla="*/ 0 h 252"/>
                  <a:gd name="T47" fmla="*/ 344 w 344"/>
                  <a:gd name="T48" fmla="*/ 252 h 25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4" h="252">
                    <a:moveTo>
                      <a:pt x="280" y="0"/>
                    </a:moveTo>
                    <a:cubicBezTo>
                      <a:pt x="276" y="12"/>
                      <a:pt x="274" y="25"/>
                      <a:pt x="268" y="36"/>
                    </a:cubicBezTo>
                    <a:cubicBezTo>
                      <a:pt x="254" y="61"/>
                      <a:pt x="220" y="108"/>
                      <a:pt x="220" y="108"/>
                    </a:cubicBezTo>
                    <a:cubicBezTo>
                      <a:pt x="234" y="117"/>
                      <a:pt x="280" y="137"/>
                      <a:pt x="268" y="168"/>
                    </a:cubicBezTo>
                    <a:cubicBezTo>
                      <a:pt x="263" y="181"/>
                      <a:pt x="244" y="184"/>
                      <a:pt x="232" y="192"/>
                    </a:cubicBezTo>
                    <a:cubicBezTo>
                      <a:pt x="172" y="172"/>
                      <a:pt x="196" y="152"/>
                      <a:pt x="136" y="132"/>
                    </a:cubicBezTo>
                    <a:cubicBezTo>
                      <a:pt x="119" y="183"/>
                      <a:pt x="123" y="210"/>
                      <a:pt x="28" y="156"/>
                    </a:cubicBezTo>
                    <a:cubicBezTo>
                      <a:pt x="17" y="150"/>
                      <a:pt x="53" y="120"/>
                      <a:pt x="40" y="120"/>
                    </a:cubicBezTo>
                    <a:cubicBezTo>
                      <a:pt x="24" y="120"/>
                      <a:pt x="7" y="183"/>
                      <a:pt x="4" y="192"/>
                    </a:cubicBezTo>
                    <a:cubicBezTo>
                      <a:pt x="8" y="208"/>
                      <a:pt x="0" y="235"/>
                      <a:pt x="16" y="240"/>
                    </a:cubicBezTo>
                    <a:cubicBezTo>
                      <a:pt x="50" y="251"/>
                      <a:pt x="111" y="228"/>
                      <a:pt x="148" y="216"/>
                    </a:cubicBezTo>
                    <a:cubicBezTo>
                      <a:pt x="176" y="220"/>
                      <a:pt x="204" y="222"/>
                      <a:pt x="232" y="228"/>
                    </a:cubicBezTo>
                    <a:cubicBezTo>
                      <a:pt x="257" y="234"/>
                      <a:pt x="304" y="252"/>
                      <a:pt x="304" y="252"/>
                    </a:cubicBezTo>
                    <a:cubicBezTo>
                      <a:pt x="344" y="193"/>
                      <a:pt x="325" y="160"/>
                      <a:pt x="304" y="96"/>
                    </a:cubicBezTo>
                    <a:cubicBezTo>
                      <a:pt x="342" y="39"/>
                      <a:pt x="337" y="71"/>
                      <a:pt x="280" y="0"/>
                    </a:cubicBezTo>
                    <a:close/>
                  </a:path>
                </a:pathLst>
              </a:custGeom>
              <a:solidFill>
                <a:srgbClr val="33CCFF"/>
              </a:solidFill>
              <a:ln w="31750">
                <a:solidFill>
                  <a:srgbClr val="00CCFF"/>
                </a:solidFill>
                <a:round/>
              </a:ln>
            </p:spPr>
            <p:txBody>
              <a:bodyPr/>
              <a:lstStyle/>
              <a:p>
                <a:endParaRPr lang="zh-CN" altLang="en-US" sz="2800"/>
              </a:p>
            </p:txBody>
          </p:sp>
          <p:sp>
            <p:nvSpPr>
              <p:cNvPr id="65796" name="Freeform 37"/>
              <p:cNvSpPr/>
              <p:nvPr/>
            </p:nvSpPr>
            <p:spPr bwMode="auto">
              <a:xfrm>
                <a:off x="4668" y="2766"/>
                <a:ext cx="204" cy="367"/>
              </a:xfrm>
              <a:custGeom>
                <a:avLst/>
                <a:gdLst>
                  <a:gd name="T0" fmla="*/ 48 w 204"/>
                  <a:gd name="T1" fmla="*/ 42 h 367"/>
                  <a:gd name="T2" fmla="*/ 0 w 204"/>
                  <a:gd name="T3" fmla="*/ 174 h 367"/>
                  <a:gd name="T4" fmla="*/ 12 w 204"/>
                  <a:gd name="T5" fmla="*/ 222 h 367"/>
                  <a:gd name="T6" fmla="*/ 48 w 204"/>
                  <a:gd name="T7" fmla="*/ 234 h 367"/>
                  <a:gd name="T8" fmla="*/ 72 w 204"/>
                  <a:gd name="T9" fmla="*/ 270 h 367"/>
                  <a:gd name="T10" fmla="*/ 156 w 204"/>
                  <a:gd name="T11" fmla="*/ 342 h 367"/>
                  <a:gd name="T12" fmla="*/ 204 w 204"/>
                  <a:gd name="T13" fmla="*/ 186 h 367"/>
                  <a:gd name="T14" fmla="*/ 84 w 204"/>
                  <a:gd name="T15" fmla="*/ 126 h 367"/>
                  <a:gd name="T16" fmla="*/ 72 w 204"/>
                  <a:gd name="T17" fmla="*/ 42 h 367"/>
                  <a:gd name="T18" fmla="*/ 60 w 204"/>
                  <a:gd name="T19" fmla="*/ 6 h 367"/>
                  <a:gd name="T20" fmla="*/ 48 w 204"/>
                  <a:gd name="T21" fmla="*/ 54 h 367"/>
                  <a:gd name="T22" fmla="*/ 36 w 204"/>
                  <a:gd name="T23" fmla="*/ 90 h 367"/>
                  <a:gd name="T24" fmla="*/ 48 w 204"/>
                  <a:gd name="T25" fmla="*/ 42 h 3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04"/>
                  <a:gd name="T40" fmla="*/ 0 h 367"/>
                  <a:gd name="T41" fmla="*/ 204 w 204"/>
                  <a:gd name="T42" fmla="*/ 367 h 36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04" h="367">
                    <a:moveTo>
                      <a:pt x="48" y="42"/>
                    </a:moveTo>
                    <a:cubicBezTo>
                      <a:pt x="32" y="90"/>
                      <a:pt x="28" y="132"/>
                      <a:pt x="0" y="174"/>
                    </a:cubicBezTo>
                    <a:cubicBezTo>
                      <a:pt x="4" y="190"/>
                      <a:pt x="2" y="209"/>
                      <a:pt x="12" y="222"/>
                    </a:cubicBezTo>
                    <a:cubicBezTo>
                      <a:pt x="20" y="232"/>
                      <a:pt x="38" y="226"/>
                      <a:pt x="48" y="234"/>
                    </a:cubicBezTo>
                    <a:cubicBezTo>
                      <a:pt x="59" y="243"/>
                      <a:pt x="64" y="258"/>
                      <a:pt x="72" y="270"/>
                    </a:cubicBezTo>
                    <a:cubicBezTo>
                      <a:pt x="85" y="336"/>
                      <a:pt x="81" y="367"/>
                      <a:pt x="156" y="342"/>
                    </a:cubicBezTo>
                    <a:cubicBezTo>
                      <a:pt x="174" y="287"/>
                      <a:pt x="171" y="235"/>
                      <a:pt x="204" y="186"/>
                    </a:cubicBezTo>
                    <a:cubicBezTo>
                      <a:pt x="162" y="165"/>
                      <a:pt x="123" y="152"/>
                      <a:pt x="84" y="126"/>
                    </a:cubicBezTo>
                    <a:cubicBezTo>
                      <a:pt x="80" y="98"/>
                      <a:pt x="78" y="70"/>
                      <a:pt x="72" y="42"/>
                    </a:cubicBezTo>
                    <a:cubicBezTo>
                      <a:pt x="70" y="30"/>
                      <a:pt x="71" y="0"/>
                      <a:pt x="60" y="6"/>
                    </a:cubicBezTo>
                    <a:cubicBezTo>
                      <a:pt x="45" y="13"/>
                      <a:pt x="53" y="38"/>
                      <a:pt x="48" y="54"/>
                    </a:cubicBezTo>
                    <a:cubicBezTo>
                      <a:pt x="45" y="66"/>
                      <a:pt x="36" y="103"/>
                      <a:pt x="36" y="90"/>
                    </a:cubicBezTo>
                    <a:cubicBezTo>
                      <a:pt x="36" y="74"/>
                      <a:pt x="44" y="58"/>
                      <a:pt x="48" y="42"/>
                    </a:cubicBezTo>
                    <a:close/>
                  </a:path>
                </a:pathLst>
              </a:custGeom>
              <a:solidFill>
                <a:srgbClr val="33CCFF"/>
              </a:solidFill>
              <a:ln w="31750">
                <a:solidFill>
                  <a:srgbClr val="00CCFF"/>
                </a:solidFill>
                <a:round/>
              </a:ln>
            </p:spPr>
            <p:txBody>
              <a:bodyPr/>
              <a:lstStyle/>
              <a:p>
                <a:endParaRPr lang="zh-CN" altLang="en-US" sz="2800"/>
              </a:p>
            </p:txBody>
          </p:sp>
          <p:sp>
            <p:nvSpPr>
              <p:cNvPr id="65797" name="Freeform 38"/>
              <p:cNvSpPr/>
              <p:nvPr/>
            </p:nvSpPr>
            <p:spPr bwMode="auto">
              <a:xfrm>
                <a:off x="4503" y="3120"/>
                <a:ext cx="261" cy="432"/>
              </a:xfrm>
              <a:custGeom>
                <a:avLst/>
                <a:gdLst>
                  <a:gd name="T0" fmla="*/ 261 w 261"/>
                  <a:gd name="T1" fmla="*/ 0 h 432"/>
                  <a:gd name="T2" fmla="*/ 237 w 261"/>
                  <a:gd name="T3" fmla="*/ 36 h 432"/>
                  <a:gd name="T4" fmla="*/ 201 w 261"/>
                  <a:gd name="T5" fmla="*/ 48 h 432"/>
                  <a:gd name="T6" fmla="*/ 129 w 261"/>
                  <a:gd name="T7" fmla="*/ 84 h 432"/>
                  <a:gd name="T8" fmla="*/ 93 w 261"/>
                  <a:gd name="T9" fmla="*/ 156 h 432"/>
                  <a:gd name="T10" fmla="*/ 57 w 261"/>
                  <a:gd name="T11" fmla="*/ 288 h 432"/>
                  <a:gd name="T12" fmla="*/ 33 w 261"/>
                  <a:gd name="T13" fmla="*/ 324 h 432"/>
                  <a:gd name="T14" fmla="*/ 21 w 261"/>
                  <a:gd name="T15" fmla="*/ 432 h 432"/>
                  <a:gd name="T16" fmla="*/ 0 60000 65536"/>
                  <a:gd name="T17" fmla="*/ 0 60000 65536"/>
                  <a:gd name="T18" fmla="*/ 0 60000 65536"/>
                  <a:gd name="T19" fmla="*/ 0 60000 65536"/>
                  <a:gd name="T20" fmla="*/ 0 60000 65536"/>
                  <a:gd name="T21" fmla="*/ 0 60000 65536"/>
                  <a:gd name="T22" fmla="*/ 0 60000 65536"/>
                  <a:gd name="T23" fmla="*/ 0 60000 65536"/>
                  <a:gd name="T24" fmla="*/ 0 w 261"/>
                  <a:gd name="T25" fmla="*/ 0 h 432"/>
                  <a:gd name="T26" fmla="*/ 261 w 261"/>
                  <a:gd name="T27" fmla="*/ 432 h 4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1" h="432">
                    <a:moveTo>
                      <a:pt x="261" y="0"/>
                    </a:moveTo>
                    <a:cubicBezTo>
                      <a:pt x="253" y="12"/>
                      <a:pt x="248" y="27"/>
                      <a:pt x="237" y="36"/>
                    </a:cubicBezTo>
                    <a:cubicBezTo>
                      <a:pt x="227" y="44"/>
                      <a:pt x="212" y="42"/>
                      <a:pt x="201" y="48"/>
                    </a:cubicBezTo>
                    <a:cubicBezTo>
                      <a:pt x="108" y="95"/>
                      <a:pt x="219" y="54"/>
                      <a:pt x="129" y="84"/>
                    </a:cubicBezTo>
                    <a:cubicBezTo>
                      <a:pt x="85" y="215"/>
                      <a:pt x="155" y="16"/>
                      <a:pt x="93" y="156"/>
                    </a:cubicBezTo>
                    <a:cubicBezTo>
                      <a:pt x="0" y="366"/>
                      <a:pt x="125" y="107"/>
                      <a:pt x="57" y="288"/>
                    </a:cubicBezTo>
                    <a:cubicBezTo>
                      <a:pt x="52" y="302"/>
                      <a:pt x="39" y="311"/>
                      <a:pt x="33" y="324"/>
                    </a:cubicBezTo>
                    <a:cubicBezTo>
                      <a:pt x="13" y="363"/>
                      <a:pt x="21" y="385"/>
                      <a:pt x="21" y="432"/>
                    </a:cubicBezTo>
                  </a:path>
                </a:pathLst>
              </a:custGeom>
              <a:noFill/>
              <a:ln w="31750">
                <a:solidFill>
                  <a:srgbClr val="00CCFF"/>
                </a:solidFill>
                <a:round/>
              </a:ln>
            </p:spPr>
            <p:txBody>
              <a:bodyPr/>
              <a:lstStyle/>
              <a:p>
                <a:endParaRPr lang="zh-CN" altLang="en-US" sz="2800"/>
              </a:p>
            </p:txBody>
          </p:sp>
          <p:sp>
            <p:nvSpPr>
              <p:cNvPr id="65798" name="Freeform 39"/>
              <p:cNvSpPr/>
              <p:nvPr/>
            </p:nvSpPr>
            <p:spPr bwMode="auto">
              <a:xfrm>
                <a:off x="120" y="1380"/>
                <a:ext cx="1836" cy="2400"/>
              </a:xfrm>
              <a:custGeom>
                <a:avLst/>
                <a:gdLst>
                  <a:gd name="T0" fmla="*/ 1836 w 1836"/>
                  <a:gd name="T1" fmla="*/ 1704 h 2400"/>
                  <a:gd name="T2" fmla="*/ 1764 w 1836"/>
                  <a:gd name="T3" fmla="*/ 1716 h 2400"/>
                  <a:gd name="T4" fmla="*/ 1752 w 1836"/>
                  <a:gd name="T5" fmla="*/ 1752 h 2400"/>
                  <a:gd name="T6" fmla="*/ 1668 w 1836"/>
                  <a:gd name="T7" fmla="*/ 1800 h 2400"/>
                  <a:gd name="T8" fmla="*/ 1644 w 1836"/>
                  <a:gd name="T9" fmla="*/ 1872 h 2400"/>
                  <a:gd name="T10" fmla="*/ 1620 w 1836"/>
                  <a:gd name="T11" fmla="*/ 1908 h 2400"/>
                  <a:gd name="T12" fmla="*/ 1596 w 1836"/>
                  <a:gd name="T13" fmla="*/ 1992 h 2400"/>
                  <a:gd name="T14" fmla="*/ 1560 w 1836"/>
                  <a:gd name="T15" fmla="*/ 2016 h 2400"/>
                  <a:gd name="T16" fmla="*/ 1548 w 1836"/>
                  <a:gd name="T17" fmla="*/ 2052 h 2400"/>
                  <a:gd name="T18" fmla="*/ 1476 w 1836"/>
                  <a:gd name="T19" fmla="*/ 2100 h 2400"/>
                  <a:gd name="T20" fmla="*/ 1476 w 1836"/>
                  <a:gd name="T21" fmla="*/ 2292 h 2400"/>
                  <a:gd name="T22" fmla="*/ 1428 w 1836"/>
                  <a:gd name="T23" fmla="*/ 2316 h 2400"/>
                  <a:gd name="T24" fmla="*/ 1320 w 1836"/>
                  <a:gd name="T25" fmla="*/ 2352 h 2400"/>
                  <a:gd name="T26" fmla="*/ 1248 w 1836"/>
                  <a:gd name="T27" fmla="*/ 2388 h 2400"/>
                  <a:gd name="T28" fmla="*/ 1224 w 1836"/>
                  <a:gd name="T29" fmla="*/ 2352 h 2400"/>
                  <a:gd name="T30" fmla="*/ 1068 w 1836"/>
                  <a:gd name="T31" fmla="*/ 2292 h 2400"/>
                  <a:gd name="T32" fmla="*/ 888 w 1836"/>
                  <a:gd name="T33" fmla="*/ 2316 h 2400"/>
                  <a:gd name="T34" fmla="*/ 876 w 1836"/>
                  <a:gd name="T35" fmla="*/ 2184 h 2400"/>
                  <a:gd name="T36" fmla="*/ 888 w 1836"/>
                  <a:gd name="T37" fmla="*/ 2076 h 2400"/>
                  <a:gd name="T38" fmla="*/ 936 w 1836"/>
                  <a:gd name="T39" fmla="*/ 2004 h 2400"/>
                  <a:gd name="T40" fmla="*/ 888 w 1836"/>
                  <a:gd name="T41" fmla="*/ 1920 h 2400"/>
                  <a:gd name="T42" fmla="*/ 864 w 1836"/>
                  <a:gd name="T43" fmla="*/ 1956 h 2400"/>
                  <a:gd name="T44" fmla="*/ 840 w 1836"/>
                  <a:gd name="T45" fmla="*/ 2028 h 2400"/>
                  <a:gd name="T46" fmla="*/ 732 w 1836"/>
                  <a:gd name="T47" fmla="*/ 2064 h 2400"/>
                  <a:gd name="T48" fmla="*/ 672 w 1836"/>
                  <a:gd name="T49" fmla="*/ 1956 h 2400"/>
                  <a:gd name="T50" fmla="*/ 636 w 1836"/>
                  <a:gd name="T51" fmla="*/ 1644 h 2400"/>
                  <a:gd name="T52" fmla="*/ 528 w 1836"/>
                  <a:gd name="T53" fmla="*/ 708 h 2400"/>
                  <a:gd name="T54" fmla="*/ 480 w 1836"/>
                  <a:gd name="T55" fmla="*/ 636 h 2400"/>
                  <a:gd name="T56" fmla="*/ 408 w 1836"/>
                  <a:gd name="T57" fmla="*/ 516 h 2400"/>
                  <a:gd name="T58" fmla="*/ 384 w 1836"/>
                  <a:gd name="T59" fmla="*/ 480 h 2400"/>
                  <a:gd name="T60" fmla="*/ 300 w 1836"/>
                  <a:gd name="T61" fmla="*/ 300 h 2400"/>
                  <a:gd name="T62" fmla="*/ 288 w 1836"/>
                  <a:gd name="T63" fmla="*/ 264 h 2400"/>
                  <a:gd name="T64" fmla="*/ 204 w 1836"/>
                  <a:gd name="T65" fmla="*/ 228 h 2400"/>
                  <a:gd name="T66" fmla="*/ 144 w 1836"/>
                  <a:gd name="T67" fmla="*/ 180 h 2400"/>
                  <a:gd name="T68" fmla="*/ 120 w 1836"/>
                  <a:gd name="T69" fmla="*/ 144 h 2400"/>
                  <a:gd name="T70" fmla="*/ 60 w 1836"/>
                  <a:gd name="T71" fmla="*/ 72 h 2400"/>
                  <a:gd name="T72" fmla="*/ 48 w 1836"/>
                  <a:gd name="T73" fmla="*/ 36 h 2400"/>
                  <a:gd name="T74" fmla="*/ 0 w 1836"/>
                  <a:gd name="T75" fmla="*/ 0 h 24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836"/>
                  <a:gd name="T115" fmla="*/ 0 h 2400"/>
                  <a:gd name="T116" fmla="*/ 1836 w 1836"/>
                  <a:gd name="T117" fmla="*/ 2400 h 2400"/>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836" h="2400">
                    <a:moveTo>
                      <a:pt x="1836" y="1704"/>
                    </a:moveTo>
                    <a:cubicBezTo>
                      <a:pt x="1812" y="1708"/>
                      <a:pt x="1785" y="1704"/>
                      <a:pt x="1764" y="1716"/>
                    </a:cubicBezTo>
                    <a:cubicBezTo>
                      <a:pt x="1753" y="1722"/>
                      <a:pt x="1760" y="1742"/>
                      <a:pt x="1752" y="1752"/>
                    </a:cubicBezTo>
                    <a:cubicBezTo>
                      <a:pt x="1741" y="1766"/>
                      <a:pt x="1680" y="1794"/>
                      <a:pt x="1668" y="1800"/>
                    </a:cubicBezTo>
                    <a:cubicBezTo>
                      <a:pt x="1660" y="1824"/>
                      <a:pt x="1658" y="1851"/>
                      <a:pt x="1644" y="1872"/>
                    </a:cubicBezTo>
                    <a:cubicBezTo>
                      <a:pt x="1636" y="1884"/>
                      <a:pt x="1626" y="1895"/>
                      <a:pt x="1620" y="1908"/>
                    </a:cubicBezTo>
                    <a:cubicBezTo>
                      <a:pt x="1607" y="1934"/>
                      <a:pt x="1612" y="1968"/>
                      <a:pt x="1596" y="1992"/>
                    </a:cubicBezTo>
                    <a:cubicBezTo>
                      <a:pt x="1588" y="2004"/>
                      <a:pt x="1572" y="2008"/>
                      <a:pt x="1560" y="2016"/>
                    </a:cubicBezTo>
                    <a:cubicBezTo>
                      <a:pt x="1556" y="2028"/>
                      <a:pt x="1557" y="2043"/>
                      <a:pt x="1548" y="2052"/>
                    </a:cubicBezTo>
                    <a:cubicBezTo>
                      <a:pt x="1528" y="2072"/>
                      <a:pt x="1476" y="2100"/>
                      <a:pt x="1476" y="2100"/>
                    </a:cubicBezTo>
                    <a:cubicBezTo>
                      <a:pt x="1493" y="2170"/>
                      <a:pt x="1507" y="2204"/>
                      <a:pt x="1476" y="2292"/>
                    </a:cubicBezTo>
                    <a:cubicBezTo>
                      <a:pt x="1470" y="2309"/>
                      <a:pt x="1445" y="2309"/>
                      <a:pt x="1428" y="2316"/>
                    </a:cubicBezTo>
                    <a:cubicBezTo>
                      <a:pt x="1393" y="2330"/>
                      <a:pt x="1352" y="2331"/>
                      <a:pt x="1320" y="2352"/>
                    </a:cubicBezTo>
                    <a:cubicBezTo>
                      <a:pt x="1273" y="2383"/>
                      <a:pt x="1298" y="2371"/>
                      <a:pt x="1248" y="2388"/>
                    </a:cubicBezTo>
                    <a:cubicBezTo>
                      <a:pt x="1240" y="2376"/>
                      <a:pt x="1229" y="2366"/>
                      <a:pt x="1224" y="2352"/>
                    </a:cubicBezTo>
                    <a:cubicBezTo>
                      <a:pt x="1185" y="2234"/>
                      <a:pt x="1275" y="2275"/>
                      <a:pt x="1068" y="2292"/>
                    </a:cubicBezTo>
                    <a:cubicBezTo>
                      <a:pt x="1023" y="2337"/>
                      <a:pt x="979" y="2400"/>
                      <a:pt x="888" y="2316"/>
                    </a:cubicBezTo>
                    <a:cubicBezTo>
                      <a:pt x="856" y="2286"/>
                      <a:pt x="880" y="2228"/>
                      <a:pt x="876" y="2184"/>
                    </a:cubicBezTo>
                    <a:cubicBezTo>
                      <a:pt x="880" y="2148"/>
                      <a:pt x="877" y="2110"/>
                      <a:pt x="888" y="2076"/>
                    </a:cubicBezTo>
                    <a:cubicBezTo>
                      <a:pt x="897" y="2049"/>
                      <a:pt x="936" y="2004"/>
                      <a:pt x="936" y="2004"/>
                    </a:cubicBezTo>
                    <a:cubicBezTo>
                      <a:pt x="934" y="1992"/>
                      <a:pt x="932" y="1911"/>
                      <a:pt x="888" y="1920"/>
                    </a:cubicBezTo>
                    <a:cubicBezTo>
                      <a:pt x="874" y="1923"/>
                      <a:pt x="870" y="1943"/>
                      <a:pt x="864" y="1956"/>
                    </a:cubicBezTo>
                    <a:cubicBezTo>
                      <a:pt x="854" y="1979"/>
                      <a:pt x="848" y="2004"/>
                      <a:pt x="840" y="2028"/>
                    </a:cubicBezTo>
                    <a:cubicBezTo>
                      <a:pt x="828" y="2064"/>
                      <a:pt x="732" y="2064"/>
                      <a:pt x="732" y="2064"/>
                    </a:cubicBezTo>
                    <a:cubicBezTo>
                      <a:pt x="717" y="2020"/>
                      <a:pt x="687" y="2000"/>
                      <a:pt x="672" y="1956"/>
                    </a:cubicBezTo>
                    <a:cubicBezTo>
                      <a:pt x="684" y="1848"/>
                      <a:pt x="699" y="1738"/>
                      <a:pt x="636" y="1644"/>
                    </a:cubicBezTo>
                    <a:cubicBezTo>
                      <a:pt x="620" y="422"/>
                      <a:pt x="911" y="836"/>
                      <a:pt x="528" y="708"/>
                    </a:cubicBezTo>
                    <a:cubicBezTo>
                      <a:pt x="502" y="631"/>
                      <a:pt x="536" y="715"/>
                      <a:pt x="480" y="636"/>
                    </a:cubicBezTo>
                    <a:cubicBezTo>
                      <a:pt x="453" y="598"/>
                      <a:pt x="434" y="555"/>
                      <a:pt x="408" y="516"/>
                    </a:cubicBezTo>
                    <a:cubicBezTo>
                      <a:pt x="400" y="504"/>
                      <a:pt x="389" y="494"/>
                      <a:pt x="384" y="480"/>
                    </a:cubicBezTo>
                    <a:cubicBezTo>
                      <a:pt x="363" y="417"/>
                      <a:pt x="329" y="359"/>
                      <a:pt x="300" y="300"/>
                    </a:cubicBezTo>
                    <a:cubicBezTo>
                      <a:pt x="294" y="289"/>
                      <a:pt x="297" y="273"/>
                      <a:pt x="288" y="264"/>
                    </a:cubicBezTo>
                    <a:cubicBezTo>
                      <a:pt x="273" y="249"/>
                      <a:pt x="226" y="235"/>
                      <a:pt x="204" y="228"/>
                    </a:cubicBezTo>
                    <a:cubicBezTo>
                      <a:pt x="135" y="125"/>
                      <a:pt x="227" y="246"/>
                      <a:pt x="144" y="180"/>
                    </a:cubicBezTo>
                    <a:cubicBezTo>
                      <a:pt x="133" y="171"/>
                      <a:pt x="129" y="155"/>
                      <a:pt x="120" y="144"/>
                    </a:cubicBezTo>
                    <a:cubicBezTo>
                      <a:pt x="87" y="104"/>
                      <a:pt x="82" y="117"/>
                      <a:pt x="60" y="72"/>
                    </a:cubicBezTo>
                    <a:cubicBezTo>
                      <a:pt x="54" y="61"/>
                      <a:pt x="56" y="46"/>
                      <a:pt x="48" y="36"/>
                    </a:cubicBezTo>
                    <a:cubicBezTo>
                      <a:pt x="36" y="20"/>
                      <a:pt x="14" y="14"/>
                      <a:pt x="0" y="0"/>
                    </a:cubicBezTo>
                  </a:path>
                </a:pathLst>
              </a:custGeom>
              <a:noFill/>
              <a:ln w="31750">
                <a:solidFill>
                  <a:srgbClr val="00CCFF"/>
                </a:solidFill>
                <a:round/>
              </a:ln>
            </p:spPr>
            <p:txBody>
              <a:bodyPr/>
              <a:lstStyle/>
              <a:p>
                <a:endParaRPr lang="zh-CN" altLang="en-US" sz="2800"/>
              </a:p>
            </p:txBody>
          </p:sp>
        </p:grpSp>
        <p:sp>
          <p:nvSpPr>
            <p:cNvPr id="65770" name="WordArt 40"/>
            <p:cNvSpPr>
              <a:spLocks noChangeArrowheads="1" noChangeShapeType="1" noTextEdit="1"/>
            </p:cNvSpPr>
            <p:nvPr/>
          </p:nvSpPr>
          <p:spPr bwMode="auto">
            <a:xfrm>
              <a:off x="2880" y="2880"/>
              <a:ext cx="96" cy="96"/>
            </a:xfrm>
            <a:prstGeom prst="rect">
              <a:avLst/>
            </a:prstGeom>
          </p:spPr>
          <p:txBody>
            <a:bodyPr wrap="none" fromWordArt="1">
              <a:prstTxWarp prst="textDeflate">
                <a:avLst>
                  <a:gd name="adj" fmla="val 0"/>
                </a:avLst>
              </a:prstTxWarp>
            </a:bodyPr>
            <a:lstStyle/>
            <a:p>
              <a:pPr algn="ctr"/>
              <a:r>
                <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rPr>
                <a:t>乌</a:t>
              </a:r>
              <a:endPar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endParaRPr>
            </a:p>
          </p:txBody>
        </p:sp>
        <p:sp>
          <p:nvSpPr>
            <p:cNvPr id="65771" name="WordArt 41"/>
            <p:cNvSpPr>
              <a:spLocks noChangeArrowheads="1" noChangeShapeType="1" noTextEdit="1"/>
            </p:cNvSpPr>
            <p:nvPr/>
          </p:nvSpPr>
          <p:spPr bwMode="auto">
            <a:xfrm>
              <a:off x="2880" y="3264"/>
              <a:ext cx="96" cy="96"/>
            </a:xfrm>
            <a:prstGeom prst="rect">
              <a:avLst/>
            </a:prstGeom>
          </p:spPr>
          <p:txBody>
            <a:bodyPr wrap="none" fromWordArt="1">
              <a:prstTxWarp prst="textDeflate">
                <a:avLst>
                  <a:gd name="adj" fmla="val 0"/>
                </a:avLst>
              </a:prstTxWarp>
            </a:bodyPr>
            <a:lstStyle/>
            <a:p>
              <a:pPr algn="ctr"/>
              <a:r>
                <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rPr>
                <a:t>江</a:t>
              </a:r>
              <a:endPar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endParaRPr>
            </a:p>
          </p:txBody>
        </p:sp>
        <p:sp>
          <p:nvSpPr>
            <p:cNvPr id="65772" name="WordArt 42"/>
            <p:cNvSpPr>
              <a:spLocks noChangeArrowheads="1" noChangeShapeType="1" noTextEdit="1"/>
            </p:cNvSpPr>
            <p:nvPr/>
          </p:nvSpPr>
          <p:spPr bwMode="auto">
            <a:xfrm>
              <a:off x="4032" y="3312"/>
              <a:ext cx="96" cy="96"/>
            </a:xfrm>
            <a:prstGeom prst="rect">
              <a:avLst/>
            </a:prstGeom>
          </p:spPr>
          <p:txBody>
            <a:bodyPr wrap="none" fromWordArt="1">
              <a:prstTxWarp prst="textDeflate">
                <a:avLst>
                  <a:gd name="adj" fmla="val 0"/>
                </a:avLst>
              </a:prstTxWarp>
            </a:bodyPr>
            <a:lstStyle/>
            <a:p>
              <a:pPr algn="ctr"/>
              <a:r>
                <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rPr>
                <a:t>湘</a:t>
              </a:r>
              <a:endPar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endParaRPr>
            </a:p>
          </p:txBody>
        </p:sp>
        <p:sp>
          <p:nvSpPr>
            <p:cNvPr id="65773" name="WordArt 43"/>
            <p:cNvSpPr>
              <a:spLocks noChangeArrowheads="1" noChangeShapeType="1" noTextEdit="1"/>
            </p:cNvSpPr>
            <p:nvPr/>
          </p:nvSpPr>
          <p:spPr bwMode="auto">
            <a:xfrm>
              <a:off x="1824" y="3168"/>
              <a:ext cx="96" cy="96"/>
            </a:xfrm>
            <a:prstGeom prst="rect">
              <a:avLst/>
            </a:prstGeom>
          </p:spPr>
          <p:txBody>
            <a:bodyPr wrap="none" fromWordArt="1">
              <a:prstTxWarp prst="textDeflate">
                <a:avLst>
                  <a:gd name="adj" fmla="val 0"/>
                </a:avLst>
              </a:prstTxWarp>
            </a:bodyPr>
            <a:lstStyle/>
            <a:p>
              <a:pPr algn="ctr"/>
              <a:r>
                <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rPr>
                <a:t>金</a:t>
              </a:r>
              <a:endPar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endParaRPr>
            </a:p>
          </p:txBody>
        </p:sp>
        <p:sp>
          <p:nvSpPr>
            <p:cNvPr id="65774" name="WordArt 44"/>
            <p:cNvSpPr>
              <a:spLocks noChangeArrowheads="1" noChangeShapeType="1" noTextEdit="1"/>
            </p:cNvSpPr>
            <p:nvPr/>
          </p:nvSpPr>
          <p:spPr bwMode="auto">
            <a:xfrm>
              <a:off x="1680" y="3360"/>
              <a:ext cx="96" cy="96"/>
            </a:xfrm>
            <a:prstGeom prst="rect">
              <a:avLst/>
            </a:prstGeom>
          </p:spPr>
          <p:txBody>
            <a:bodyPr wrap="none" fromWordArt="1">
              <a:prstTxWarp prst="textDeflate">
                <a:avLst>
                  <a:gd name="adj" fmla="val 0"/>
                </a:avLst>
              </a:prstTxWarp>
            </a:bodyPr>
            <a:lstStyle/>
            <a:p>
              <a:pPr algn="ctr"/>
              <a:r>
                <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rPr>
                <a:t>沙</a:t>
              </a:r>
              <a:endPar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endParaRPr>
            </a:p>
          </p:txBody>
        </p:sp>
        <p:sp>
          <p:nvSpPr>
            <p:cNvPr id="65775" name="WordArt 45"/>
            <p:cNvSpPr>
              <a:spLocks noChangeArrowheads="1" noChangeShapeType="1" noTextEdit="1"/>
            </p:cNvSpPr>
            <p:nvPr/>
          </p:nvSpPr>
          <p:spPr bwMode="auto">
            <a:xfrm>
              <a:off x="2256" y="3024"/>
              <a:ext cx="96" cy="96"/>
            </a:xfrm>
            <a:prstGeom prst="rect">
              <a:avLst/>
            </a:prstGeom>
          </p:spPr>
          <p:txBody>
            <a:bodyPr wrap="none" fromWordArt="1">
              <a:prstTxWarp prst="textDeflate">
                <a:avLst>
                  <a:gd name="adj" fmla="val 0"/>
                </a:avLst>
              </a:prstTxWarp>
            </a:bodyPr>
            <a:lstStyle/>
            <a:p>
              <a:pPr algn="ctr"/>
              <a:r>
                <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rPr>
                <a:t>赤</a:t>
              </a:r>
              <a:endPar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endParaRPr>
            </a:p>
          </p:txBody>
        </p:sp>
        <p:sp>
          <p:nvSpPr>
            <p:cNvPr id="65776" name="WordArt 46"/>
            <p:cNvSpPr>
              <a:spLocks noChangeArrowheads="1" noChangeShapeType="1" noTextEdit="1"/>
            </p:cNvSpPr>
            <p:nvPr/>
          </p:nvSpPr>
          <p:spPr bwMode="auto">
            <a:xfrm>
              <a:off x="2256" y="3168"/>
              <a:ext cx="96" cy="96"/>
            </a:xfrm>
            <a:prstGeom prst="rect">
              <a:avLst/>
            </a:prstGeom>
          </p:spPr>
          <p:txBody>
            <a:bodyPr wrap="none" fromWordArt="1">
              <a:prstTxWarp prst="textDeflate">
                <a:avLst>
                  <a:gd name="adj" fmla="val 0"/>
                </a:avLst>
              </a:prstTxWarp>
            </a:bodyPr>
            <a:lstStyle/>
            <a:p>
              <a:pPr algn="ctr"/>
              <a:r>
                <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rPr>
                <a:t>水</a:t>
              </a:r>
              <a:endPar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endParaRPr>
            </a:p>
          </p:txBody>
        </p:sp>
        <p:sp>
          <p:nvSpPr>
            <p:cNvPr id="65777" name="WordArt 47"/>
            <p:cNvSpPr>
              <a:spLocks noChangeArrowheads="1" noChangeShapeType="1" noTextEdit="1"/>
            </p:cNvSpPr>
            <p:nvPr/>
          </p:nvSpPr>
          <p:spPr bwMode="auto">
            <a:xfrm>
              <a:off x="1536" y="2688"/>
              <a:ext cx="96" cy="96"/>
            </a:xfrm>
            <a:prstGeom prst="rect">
              <a:avLst/>
            </a:prstGeom>
          </p:spPr>
          <p:txBody>
            <a:bodyPr wrap="none" fromWordArt="1">
              <a:prstTxWarp prst="textDeflate">
                <a:avLst>
                  <a:gd name="adj" fmla="val 0"/>
                </a:avLst>
              </a:prstTxWarp>
            </a:bodyPr>
            <a:lstStyle/>
            <a:p>
              <a:pPr algn="ctr"/>
              <a:r>
                <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rPr>
                <a:t>渡</a:t>
              </a:r>
              <a:endPar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endParaRPr>
            </a:p>
          </p:txBody>
        </p:sp>
        <p:sp>
          <p:nvSpPr>
            <p:cNvPr id="65778" name="WordArt 48"/>
            <p:cNvSpPr>
              <a:spLocks noChangeArrowheads="1" noChangeShapeType="1" noTextEdit="1"/>
            </p:cNvSpPr>
            <p:nvPr/>
          </p:nvSpPr>
          <p:spPr bwMode="auto">
            <a:xfrm>
              <a:off x="1680" y="2784"/>
              <a:ext cx="96" cy="96"/>
            </a:xfrm>
            <a:prstGeom prst="rect">
              <a:avLst/>
            </a:prstGeom>
          </p:spPr>
          <p:txBody>
            <a:bodyPr wrap="none" fromWordArt="1">
              <a:prstTxWarp prst="textDeflate">
                <a:avLst>
                  <a:gd name="adj" fmla="val 0"/>
                </a:avLst>
              </a:prstTxWarp>
            </a:bodyPr>
            <a:lstStyle/>
            <a:p>
              <a:pPr algn="ctr"/>
              <a:r>
                <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rPr>
                <a:t>河</a:t>
              </a:r>
              <a:endPar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endParaRPr>
            </a:p>
          </p:txBody>
        </p:sp>
        <p:sp>
          <p:nvSpPr>
            <p:cNvPr id="65779" name="WordArt 49"/>
            <p:cNvSpPr>
              <a:spLocks noChangeArrowheads="1" noChangeShapeType="1" noTextEdit="1"/>
            </p:cNvSpPr>
            <p:nvPr/>
          </p:nvSpPr>
          <p:spPr bwMode="auto">
            <a:xfrm>
              <a:off x="1632" y="3600"/>
              <a:ext cx="96" cy="96"/>
            </a:xfrm>
            <a:prstGeom prst="rect">
              <a:avLst/>
            </a:prstGeom>
          </p:spPr>
          <p:txBody>
            <a:bodyPr wrap="none" fromWordArt="1">
              <a:prstTxWarp prst="textDeflate">
                <a:avLst>
                  <a:gd name="adj" fmla="val 0"/>
                </a:avLst>
              </a:prstTxWarp>
            </a:bodyPr>
            <a:lstStyle/>
            <a:p>
              <a:pPr algn="ctr"/>
              <a:r>
                <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rPr>
                <a:t>江</a:t>
              </a:r>
              <a:endPar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endParaRPr>
            </a:p>
          </p:txBody>
        </p:sp>
        <p:sp>
          <p:nvSpPr>
            <p:cNvPr id="65780" name="WordArt 50"/>
            <p:cNvSpPr>
              <a:spLocks noChangeArrowheads="1" noChangeShapeType="1" noTextEdit="1"/>
            </p:cNvSpPr>
            <p:nvPr/>
          </p:nvSpPr>
          <p:spPr bwMode="auto">
            <a:xfrm>
              <a:off x="3744" y="3744"/>
              <a:ext cx="96" cy="96"/>
            </a:xfrm>
            <a:prstGeom prst="rect">
              <a:avLst/>
            </a:prstGeom>
          </p:spPr>
          <p:txBody>
            <a:bodyPr wrap="none" fromWordArt="1">
              <a:prstTxWarp prst="textDeflate">
                <a:avLst>
                  <a:gd name="adj" fmla="val 0"/>
                </a:avLst>
              </a:prstTxWarp>
            </a:bodyPr>
            <a:lstStyle/>
            <a:p>
              <a:pPr algn="ctr"/>
              <a:r>
                <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rPr>
                <a:t>江</a:t>
              </a:r>
              <a:endPar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endParaRPr>
            </a:p>
          </p:txBody>
        </p:sp>
        <p:sp>
          <p:nvSpPr>
            <p:cNvPr id="65781" name="WordArt 51"/>
            <p:cNvSpPr>
              <a:spLocks noChangeArrowheads="1" noChangeShapeType="1" noTextEdit="1"/>
            </p:cNvSpPr>
            <p:nvPr/>
          </p:nvSpPr>
          <p:spPr bwMode="auto">
            <a:xfrm>
              <a:off x="2208" y="3312"/>
              <a:ext cx="96" cy="96"/>
            </a:xfrm>
            <a:prstGeom prst="rect">
              <a:avLst/>
            </a:prstGeom>
          </p:spPr>
          <p:txBody>
            <a:bodyPr wrap="none" fromWordArt="1">
              <a:prstTxWarp prst="textDeflate">
                <a:avLst>
                  <a:gd name="adj" fmla="val 0"/>
                </a:avLst>
              </a:prstTxWarp>
            </a:bodyPr>
            <a:lstStyle/>
            <a:p>
              <a:pPr algn="ctr"/>
              <a:r>
                <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rPr>
                <a:t>河</a:t>
              </a:r>
              <a:endPar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endParaRPr>
            </a:p>
          </p:txBody>
        </p:sp>
        <p:sp>
          <p:nvSpPr>
            <p:cNvPr id="65782" name="WordArt 52"/>
            <p:cNvSpPr>
              <a:spLocks noChangeArrowheads="1" noChangeShapeType="1" noTextEdit="1"/>
            </p:cNvSpPr>
            <p:nvPr/>
          </p:nvSpPr>
          <p:spPr bwMode="auto">
            <a:xfrm>
              <a:off x="1392" y="2592"/>
              <a:ext cx="96" cy="96"/>
            </a:xfrm>
            <a:prstGeom prst="rect">
              <a:avLst/>
            </a:prstGeom>
          </p:spPr>
          <p:txBody>
            <a:bodyPr wrap="none" fromWordArt="1">
              <a:prstTxWarp prst="textDeflate">
                <a:avLst>
                  <a:gd name="adj" fmla="val 0"/>
                </a:avLst>
              </a:prstTxWarp>
            </a:bodyPr>
            <a:lstStyle/>
            <a:p>
              <a:pPr algn="ctr"/>
              <a:r>
                <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rPr>
                <a:t>大</a:t>
              </a:r>
              <a:endParaRPr lang="zh-CN" altLang="en-US" sz="3600" kern="10">
                <a:ln w="0">
                  <a:solidFill>
                    <a:srgbClr val="0000FF"/>
                  </a:solidFill>
                  <a:round/>
                </a:ln>
                <a:solidFill>
                  <a:srgbClr val="0000FF"/>
                </a:solidFill>
                <a:latin typeface="宋体" panose="02010600030101010101" pitchFamily="2" charset="-122"/>
                <a:ea typeface="宋体" panose="02010600030101010101" pitchFamily="2" charset="-122"/>
              </a:endParaRPr>
            </a:p>
          </p:txBody>
        </p:sp>
        <p:grpSp>
          <p:nvGrpSpPr>
            <p:cNvPr id="4" name="Group 53"/>
            <p:cNvGrpSpPr/>
            <p:nvPr/>
          </p:nvGrpSpPr>
          <p:grpSpPr bwMode="auto">
            <a:xfrm>
              <a:off x="1536" y="2304"/>
              <a:ext cx="192" cy="240"/>
              <a:chOff x="1536" y="2304"/>
              <a:chExt cx="192" cy="240"/>
            </a:xfrm>
          </p:grpSpPr>
          <p:grpSp>
            <p:nvGrpSpPr>
              <p:cNvPr id="5" name="Group 54"/>
              <p:cNvGrpSpPr/>
              <p:nvPr/>
            </p:nvGrpSpPr>
            <p:grpSpPr bwMode="auto">
              <a:xfrm>
                <a:off x="1536" y="2352"/>
                <a:ext cx="144" cy="144"/>
                <a:chOff x="170" y="759"/>
                <a:chExt cx="192" cy="236"/>
              </a:xfrm>
            </p:grpSpPr>
            <p:sp>
              <p:nvSpPr>
                <p:cNvPr id="65786" name="Freeform 55"/>
                <p:cNvSpPr/>
                <p:nvPr/>
              </p:nvSpPr>
              <p:spPr bwMode="auto">
                <a:xfrm>
                  <a:off x="170" y="759"/>
                  <a:ext cx="170" cy="131"/>
                </a:xfrm>
                <a:custGeom>
                  <a:avLst/>
                  <a:gdLst>
                    <a:gd name="T0" fmla="*/ 0 w 170"/>
                    <a:gd name="T1" fmla="*/ 79 h 131"/>
                    <a:gd name="T2" fmla="*/ 53 w 170"/>
                    <a:gd name="T3" fmla="*/ 26 h 131"/>
                    <a:gd name="T4" fmla="*/ 92 w 170"/>
                    <a:gd name="T5" fmla="*/ 0 h 131"/>
                    <a:gd name="T6" fmla="*/ 131 w 170"/>
                    <a:gd name="T7" fmla="*/ 13 h 131"/>
                    <a:gd name="T8" fmla="*/ 170 w 170"/>
                    <a:gd name="T9" fmla="*/ 131 h 131"/>
                    <a:gd name="T10" fmla="*/ 0 60000 65536"/>
                    <a:gd name="T11" fmla="*/ 0 60000 65536"/>
                    <a:gd name="T12" fmla="*/ 0 60000 65536"/>
                    <a:gd name="T13" fmla="*/ 0 60000 65536"/>
                    <a:gd name="T14" fmla="*/ 0 60000 65536"/>
                    <a:gd name="T15" fmla="*/ 0 w 170"/>
                    <a:gd name="T16" fmla="*/ 0 h 131"/>
                    <a:gd name="T17" fmla="*/ 170 w 170"/>
                    <a:gd name="T18" fmla="*/ 131 h 131"/>
                  </a:gdLst>
                  <a:ahLst/>
                  <a:cxnLst>
                    <a:cxn ang="T10">
                      <a:pos x="T0" y="T1"/>
                    </a:cxn>
                    <a:cxn ang="T11">
                      <a:pos x="T2" y="T3"/>
                    </a:cxn>
                    <a:cxn ang="T12">
                      <a:pos x="T4" y="T5"/>
                    </a:cxn>
                    <a:cxn ang="T13">
                      <a:pos x="T6" y="T7"/>
                    </a:cxn>
                    <a:cxn ang="T14">
                      <a:pos x="T8" y="T9"/>
                    </a:cxn>
                  </a:cxnLst>
                  <a:rect l="T15" t="T16" r="T17" b="T18"/>
                  <a:pathLst>
                    <a:path w="170" h="131">
                      <a:moveTo>
                        <a:pt x="0" y="79"/>
                      </a:moveTo>
                      <a:cubicBezTo>
                        <a:pt x="84" y="51"/>
                        <a:pt x="2" y="90"/>
                        <a:pt x="53" y="26"/>
                      </a:cubicBezTo>
                      <a:cubicBezTo>
                        <a:pt x="63" y="14"/>
                        <a:pt x="79" y="9"/>
                        <a:pt x="92" y="0"/>
                      </a:cubicBezTo>
                      <a:cubicBezTo>
                        <a:pt x="105" y="4"/>
                        <a:pt x="123" y="2"/>
                        <a:pt x="131" y="13"/>
                      </a:cubicBezTo>
                      <a:cubicBezTo>
                        <a:pt x="157" y="52"/>
                        <a:pt x="135" y="96"/>
                        <a:pt x="170" y="131"/>
                      </a:cubicBezTo>
                    </a:path>
                  </a:pathLst>
                </a:custGeom>
                <a:noFill/>
                <a:ln w="28575">
                  <a:solidFill>
                    <a:srgbClr val="0000FF"/>
                  </a:solidFill>
                  <a:round/>
                </a:ln>
              </p:spPr>
              <p:txBody>
                <a:bodyPr/>
                <a:lstStyle/>
                <a:p>
                  <a:endParaRPr lang="zh-CN" altLang="en-US" sz="2800"/>
                </a:p>
              </p:txBody>
            </p:sp>
            <p:sp>
              <p:nvSpPr>
                <p:cNvPr id="65787" name="Freeform 56"/>
                <p:cNvSpPr/>
                <p:nvPr/>
              </p:nvSpPr>
              <p:spPr bwMode="auto">
                <a:xfrm>
                  <a:off x="192" y="816"/>
                  <a:ext cx="170" cy="131"/>
                </a:xfrm>
                <a:custGeom>
                  <a:avLst/>
                  <a:gdLst>
                    <a:gd name="T0" fmla="*/ 0 w 170"/>
                    <a:gd name="T1" fmla="*/ 79 h 131"/>
                    <a:gd name="T2" fmla="*/ 53 w 170"/>
                    <a:gd name="T3" fmla="*/ 26 h 131"/>
                    <a:gd name="T4" fmla="*/ 92 w 170"/>
                    <a:gd name="T5" fmla="*/ 0 h 131"/>
                    <a:gd name="T6" fmla="*/ 131 w 170"/>
                    <a:gd name="T7" fmla="*/ 13 h 131"/>
                    <a:gd name="T8" fmla="*/ 170 w 170"/>
                    <a:gd name="T9" fmla="*/ 131 h 131"/>
                    <a:gd name="T10" fmla="*/ 0 60000 65536"/>
                    <a:gd name="T11" fmla="*/ 0 60000 65536"/>
                    <a:gd name="T12" fmla="*/ 0 60000 65536"/>
                    <a:gd name="T13" fmla="*/ 0 60000 65536"/>
                    <a:gd name="T14" fmla="*/ 0 60000 65536"/>
                    <a:gd name="T15" fmla="*/ 0 w 170"/>
                    <a:gd name="T16" fmla="*/ 0 h 131"/>
                    <a:gd name="T17" fmla="*/ 170 w 170"/>
                    <a:gd name="T18" fmla="*/ 131 h 131"/>
                  </a:gdLst>
                  <a:ahLst/>
                  <a:cxnLst>
                    <a:cxn ang="T10">
                      <a:pos x="T0" y="T1"/>
                    </a:cxn>
                    <a:cxn ang="T11">
                      <a:pos x="T2" y="T3"/>
                    </a:cxn>
                    <a:cxn ang="T12">
                      <a:pos x="T4" y="T5"/>
                    </a:cxn>
                    <a:cxn ang="T13">
                      <a:pos x="T6" y="T7"/>
                    </a:cxn>
                    <a:cxn ang="T14">
                      <a:pos x="T8" y="T9"/>
                    </a:cxn>
                  </a:cxnLst>
                  <a:rect l="T15" t="T16" r="T17" b="T18"/>
                  <a:pathLst>
                    <a:path w="170" h="131">
                      <a:moveTo>
                        <a:pt x="0" y="79"/>
                      </a:moveTo>
                      <a:cubicBezTo>
                        <a:pt x="84" y="51"/>
                        <a:pt x="2" y="90"/>
                        <a:pt x="53" y="26"/>
                      </a:cubicBezTo>
                      <a:cubicBezTo>
                        <a:pt x="63" y="14"/>
                        <a:pt x="79" y="9"/>
                        <a:pt x="92" y="0"/>
                      </a:cubicBezTo>
                      <a:cubicBezTo>
                        <a:pt x="105" y="4"/>
                        <a:pt x="123" y="2"/>
                        <a:pt x="131" y="13"/>
                      </a:cubicBezTo>
                      <a:cubicBezTo>
                        <a:pt x="157" y="52"/>
                        <a:pt x="135" y="96"/>
                        <a:pt x="170" y="131"/>
                      </a:cubicBezTo>
                    </a:path>
                  </a:pathLst>
                </a:custGeom>
                <a:noFill/>
                <a:ln w="28575">
                  <a:solidFill>
                    <a:srgbClr val="0000FF"/>
                  </a:solidFill>
                  <a:round/>
                </a:ln>
              </p:spPr>
              <p:txBody>
                <a:bodyPr/>
                <a:lstStyle/>
                <a:p>
                  <a:endParaRPr lang="zh-CN" altLang="en-US" sz="2800"/>
                </a:p>
              </p:txBody>
            </p:sp>
            <p:sp>
              <p:nvSpPr>
                <p:cNvPr id="65788" name="Freeform 57"/>
                <p:cNvSpPr/>
                <p:nvPr/>
              </p:nvSpPr>
              <p:spPr bwMode="auto">
                <a:xfrm>
                  <a:off x="192" y="864"/>
                  <a:ext cx="170" cy="131"/>
                </a:xfrm>
                <a:custGeom>
                  <a:avLst/>
                  <a:gdLst>
                    <a:gd name="T0" fmla="*/ 0 w 170"/>
                    <a:gd name="T1" fmla="*/ 79 h 131"/>
                    <a:gd name="T2" fmla="*/ 53 w 170"/>
                    <a:gd name="T3" fmla="*/ 26 h 131"/>
                    <a:gd name="T4" fmla="*/ 92 w 170"/>
                    <a:gd name="T5" fmla="*/ 0 h 131"/>
                    <a:gd name="T6" fmla="*/ 131 w 170"/>
                    <a:gd name="T7" fmla="*/ 13 h 131"/>
                    <a:gd name="T8" fmla="*/ 170 w 170"/>
                    <a:gd name="T9" fmla="*/ 131 h 131"/>
                    <a:gd name="T10" fmla="*/ 0 60000 65536"/>
                    <a:gd name="T11" fmla="*/ 0 60000 65536"/>
                    <a:gd name="T12" fmla="*/ 0 60000 65536"/>
                    <a:gd name="T13" fmla="*/ 0 60000 65536"/>
                    <a:gd name="T14" fmla="*/ 0 60000 65536"/>
                    <a:gd name="T15" fmla="*/ 0 w 170"/>
                    <a:gd name="T16" fmla="*/ 0 h 131"/>
                    <a:gd name="T17" fmla="*/ 170 w 170"/>
                    <a:gd name="T18" fmla="*/ 131 h 131"/>
                  </a:gdLst>
                  <a:ahLst/>
                  <a:cxnLst>
                    <a:cxn ang="T10">
                      <a:pos x="T0" y="T1"/>
                    </a:cxn>
                    <a:cxn ang="T11">
                      <a:pos x="T2" y="T3"/>
                    </a:cxn>
                    <a:cxn ang="T12">
                      <a:pos x="T4" y="T5"/>
                    </a:cxn>
                    <a:cxn ang="T13">
                      <a:pos x="T6" y="T7"/>
                    </a:cxn>
                    <a:cxn ang="T14">
                      <a:pos x="T8" y="T9"/>
                    </a:cxn>
                  </a:cxnLst>
                  <a:rect l="T15" t="T16" r="T17" b="T18"/>
                  <a:pathLst>
                    <a:path w="170" h="131">
                      <a:moveTo>
                        <a:pt x="0" y="79"/>
                      </a:moveTo>
                      <a:cubicBezTo>
                        <a:pt x="84" y="51"/>
                        <a:pt x="2" y="90"/>
                        <a:pt x="53" y="26"/>
                      </a:cubicBezTo>
                      <a:cubicBezTo>
                        <a:pt x="63" y="14"/>
                        <a:pt x="79" y="9"/>
                        <a:pt x="92" y="0"/>
                      </a:cubicBezTo>
                      <a:cubicBezTo>
                        <a:pt x="105" y="4"/>
                        <a:pt x="123" y="2"/>
                        <a:pt x="131" y="13"/>
                      </a:cubicBezTo>
                      <a:cubicBezTo>
                        <a:pt x="157" y="52"/>
                        <a:pt x="135" y="96"/>
                        <a:pt x="170" y="131"/>
                      </a:cubicBezTo>
                    </a:path>
                  </a:pathLst>
                </a:custGeom>
                <a:noFill/>
                <a:ln w="28575">
                  <a:solidFill>
                    <a:srgbClr val="0000FF"/>
                  </a:solidFill>
                  <a:round/>
                </a:ln>
              </p:spPr>
              <p:txBody>
                <a:bodyPr/>
                <a:lstStyle/>
                <a:p>
                  <a:endParaRPr lang="zh-CN" altLang="en-US" sz="2800"/>
                </a:p>
              </p:txBody>
            </p:sp>
          </p:grpSp>
          <p:sp>
            <p:nvSpPr>
              <p:cNvPr id="65785" name="WordArt 58"/>
              <p:cNvSpPr>
                <a:spLocks noChangeArrowheads="1" noChangeShapeType="1" noTextEdit="1"/>
              </p:cNvSpPr>
              <p:nvPr/>
            </p:nvSpPr>
            <p:spPr bwMode="auto">
              <a:xfrm rot="5400000">
                <a:off x="1584" y="2400"/>
                <a:ext cx="240" cy="48"/>
              </a:xfrm>
              <a:prstGeom prst="rect">
                <a:avLst/>
              </a:prstGeom>
            </p:spPr>
            <p:txBody>
              <a:bodyPr vert="eaVert" wrap="none" fromWordArt="1">
                <a:prstTxWarp prst="textPlain">
                  <a:avLst>
                    <a:gd name="adj" fmla="val 50000"/>
                  </a:avLst>
                </a:prstTxWarp>
              </a:bodyPr>
              <a:lstStyle/>
              <a:p>
                <a:pPr algn="ctr" fontAlgn="auto"/>
                <a:r>
                  <a:rPr lang="zh-CN" altLang="en-US" sz="3600" kern="10">
                    <a:ln w="0">
                      <a:solidFill>
                        <a:srgbClr val="0000FF"/>
                      </a:solidFill>
                      <a:round/>
                    </a:ln>
                    <a:solidFill>
                      <a:srgbClr val="000000"/>
                    </a:solidFill>
                    <a:latin typeface="宋体" panose="02010600030101010101" pitchFamily="2" charset="-122"/>
                    <a:ea typeface="宋体" panose="02010600030101010101" pitchFamily="2" charset="-122"/>
                  </a:rPr>
                  <a:t>夹金山</a:t>
                </a:r>
                <a:endParaRPr lang="zh-CN" altLang="en-US" sz="3600" kern="10">
                  <a:ln w="0">
                    <a:solidFill>
                      <a:srgbClr val="0000FF"/>
                    </a:solidFill>
                    <a:round/>
                  </a:ln>
                  <a:solidFill>
                    <a:srgbClr val="000000"/>
                  </a:solidFill>
                  <a:latin typeface="宋体" panose="02010600030101010101" pitchFamily="2" charset="-122"/>
                  <a:ea typeface="宋体" panose="02010600030101010101" pitchFamily="2" charset="-122"/>
                </a:endParaRPr>
              </a:p>
            </p:txBody>
          </p:sp>
        </p:grpSp>
      </p:grpSp>
      <p:sp>
        <p:nvSpPr>
          <p:cNvPr id="65565" name="Oval 59"/>
          <p:cNvSpPr>
            <a:spLocks noChangeArrowheads="1"/>
          </p:cNvSpPr>
          <p:nvPr/>
        </p:nvSpPr>
        <p:spPr bwMode="auto">
          <a:xfrm>
            <a:off x="6324600" y="1143000"/>
            <a:ext cx="152400" cy="152400"/>
          </a:xfrm>
          <a:prstGeom prst="ellipse">
            <a:avLst/>
          </a:prstGeom>
          <a:solidFill>
            <a:srgbClr val="00FF00"/>
          </a:solidFill>
          <a:ln w="9525">
            <a:solidFill>
              <a:schemeClr val="tx1"/>
            </a:solidFill>
            <a:round/>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65566" name="Oval 61"/>
          <p:cNvSpPr>
            <a:spLocks noChangeArrowheads="1"/>
          </p:cNvSpPr>
          <p:nvPr/>
        </p:nvSpPr>
        <p:spPr bwMode="auto">
          <a:xfrm>
            <a:off x="4648200" y="1447800"/>
            <a:ext cx="152400" cy="152400"/>
          </a:xfrm>
          <a:prstGeom prst="ellipse">
            <a:avLst/>
          </a:prstGeom>
          <a:solidFill>
            <a:srgbClr val="00FF00"/>
          </a:solidFill>
          <a:ln w="9525">
            <a:solidFill>
              <a:schemeClr val="tx1"/>
            </a:solidFill>
            <a:round/>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65567" name="WordArt 62"/>
          <p:cNvSpPr>
            <a:spLocks noChangeArrowheads="1" noChangeShapeType="1" noTextEdit="1"/>
          </p:cNvSpPr>
          <p:nvPr/>
        </p:nvSpPr>
        <p:spPr bwMode="auto">
          <a:xfrm>
            <a:off x="4343400" y="1600200"/>
            <a:ext cx="457200" cy="228600"/>
          </a:xfrm>
          <a:prstGeom prst="rect">
            <a:avLst/>
          </a:prstGeom>
        </p:spPr>
        <p:txBody>
          <a:bodyPr wrap="none" fromWordArt="1">
            <a:prstTxWarp prst="textDeflate">
              <a:avLst>
                <a:gd name="adj" fmla="val 0"/>
              </a:avLst>
            </a:prstTxWarp>
          </a:bodyPr>
          <a:lstStyle/>
          <a:p>
            <a:pPr algn="ctr"/>
            <a:r>
              <a:rPr lang="zh-CN" altLang="en-US" sz="3600" kern="10">
                <a:ln w="0">
                  <a:solidFill>
                    <a:srgbClr val="000000"/>
                  </a:solidFill>
                  <a:round/>
                </a:ln>
                <a:solidFill>
                  <a:srgbClr val="000000"/>
                </a:solidFill>
                <a:latin typeface="宋体" panose="02010600030101010101" pitchFamily="2" charset="-122"/>
                <a:ea typeface="宋体" panose="02010600030101010101" pitchFamily="2" charset="-122"/>
              </a:rPr>
              <a:t>会宁</a:t>
            </a:r>
            <a:endParaRPr lang="zh-CN" altLang="en-US" sz="3600" kern="10">
              <a:ln w="0">
                <a:solidFill>
                  <a:srgbClr val="000000"/>
                </a:solidFill>
                <a:round/>
              </a:ln>
              <a:solidFill>
                <a:srgbClr val="000000"/>
              </a:solidFill>
              <a:latin typeface="宋体" panose="02010600030101010101" pitchFamily="2" charset="-122"/>
              <a:ea typeface="宋体" panose="02010600030101010101" pitchFamily="2" charset="-122"/>
            </a:endParaRPr>
          </a:p>
        </p:txBody>
      </p:sp>
      <p:sp>
        <p:nvSpPr>
          <p:cNvPr id="65568" name="AutoShape 63">
            <a:hlinkClick r:id="rId2" action="ppaction://hlinksldjump"/>
          </p:cNvPr>
          <p:cNvSpPr>
            <a:spLocks noChangeArrowheads="1"/>
          </p:cNvSpPr>
          <p:nvPr/>
        </p:nvSpPr>
        <p:spPr bwMode="auto">
          <a:xfrm>
            <a:off x="4495800" y="3581400"/>
            <a:ext cx="1960563" cy="381000"/>
          </a:xfrm>
          <a:prstGeom prst="wedgeRectCallout">
            <a:avLst>
              <a:gd name="adj1" fmla="val -62468"/>
              <a:gd name="adj2" fmla="val 121667"/>
            </a:avLst>
          </a:prstGeom>
          <a:solidFill>
            <a:schemeClr val="bg1"/>
          </a:solidFill>
          <a:ln w="9525">
            <a:solidFill>
              <a:schemeClr val="accent1"/>
            </a:solidFill>
            <a:miter lim="800000"/>
          </a:ln>
        </p:spPr>
        <p:txBody>
          <a:bodyPr/>
          <a:lstStyle/>
          <a:p>
            <a:pPr algn="ctr">
              <a:buFontTx/>
              <a:buNone/>
            </a:pPr>
            <a:r>
              <a:rPr kumimoji="1" lang="zh-CN" altLang="en-US" sz="2000">
                <a:solidFill>
                  <a:srgbClr val="0033CC"/>
                </a:solidFill>
                <a:latin typeface="黑体" panose="02010609060101010101" pitchFamily="49" charset="-122"/>
                <a:ea typeface="黑体" panose="02010609060101010101" pitchFamily="49" charset="-122"/>
              </a:rPr>
              <a:t>飞夺泸定桥</a:t>
            </a:r>
            <a:endParaRPr kumimoji="1" lang="zh-CN" altLang="en-US" sz="2000">
              <a:solidFill>
                <a:srgbClr val="0033CC"/>
              </a:solidFill>
              <a:latin typeface="黑体" panose="02010609060101010101" pitchFamily="49" charset="-122"/>
              <a:ea typeface="黑体" panose="02010609060101010101" pitchFamily="49" charset="-122"/>
            </a:endParaRPr>
          </a:p>
        </p:txBody>
      </p:sp>
      <p:grpSp>
        <p:nvGrpSpPr>
          <p:cNvPr id="6" name="Group 64"/>
          <p:cNvGrpSpPr/>
          <p:nvPr/>
        </p:nvGrpSpPr>
        <p:grpSpPr bwMode="auto">
          <a:xfrm>
            <a:off x="1905000" y="1295400"/>
            <a:ext cx="228600" cy="76200"/>
            <a:chOff x="144" y="636"/>
            <a:chExt cx="756" cy="468"/>
          </a:xfrm>
        </p:grpSpPr>
        <p:sp>
          <p:nvSpPr>
            <p:cNvPr id="65766" name="Freeform 65"/>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67" name="Freeform 66"/>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68" name="Freeform 67"/>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7" name="Group 68"/>
          <p:cNvGrpSpPr/>
          <p:nvPr/>
        </p:nvGrpSpPr>
        <p:grpSpPr bwMode="auto">
          <a:xfrm>
            <a:off x="3124200" y="2133600"/>
            <a:ext cx="1981200" cy="685800"/>
            <a:chOff x="1008" y="1344"/>
            <a:chExt cx="1248" cy="432"/>
          </a:xfrm>
        </p:grpSpPr>
        <p:grpSp>
          <p:nvGrpSpPr>
            <p:cNvPr id="8" name="Group 69"/>
            <p:cNvGrpSpPr/>
            <p:nvPr/>
          </p:nvGrpSpPr>
          <p:grpSpPr bwMode="auto">
            <a:xfrm>
              <a:off x="1008" y="1536"/>
              <a:ext cx="720" cy="240"/>
              <a:chOff x="48" y="816"/>
              <a:chExt cx="720" cy="240"/>
            </a:xfrm>
          </p:grpSpPr>
          <p:grpSp>
            <p:nvGrpSpPr>
              <p:cNvPr id="9" name="Group 70"/>
              <p:cNvGrpSpPr/>
              <p:nvPr/>
            </p:nvGrpSpPr>
            <p:grpSpPr bwMode="auto">
              <a:xfrm>
                <a:off x="192" y="1008"/>
                <a:ext cx="336" cy="48"/>
                <a:chOff x="192" y="912"/>
                <a:chExt cx="336" cy="48"/>
              </a:xfrm>
            </p:grpSpPr>
            <p:grpSp>
              <p:nvGrpSpPr>
                <p:cNvPr id="10" name="Group 71"/>
                <p:cNvGrpSpPr/>
                <p:nvPr/>
              </p:nvGrpSpPr>
              <p:grpSpPr bwMode="auto">
                <a:xfrm>
                  <a:off x="288" y="912"/>
                  <a:ext cx="144" cy="48"/>
                  <a:chOff x="144" y="636"/>
                  <a:chExt cx="756" cy="468"/>
                </a:xfrm>
              </p:grpSpPr>
              <p:sp>
                <p:nvSpPr>
                  <p:cNvPr id="65763" name="Freeform 72"/>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64" name="Freeform 73"/>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65" name="Freeform 74"/>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11" name="Group 75"/>
                <p:cNvGrpSpPr/>
                <p:nvPr/>
              </p:nvGrpSpPr>
              <p:grpSpPr bwMode="auto">
                <a:xfrm>
                  <a:off x="384" y="912"/>
                  <a:ext cx="144" cy="48"/>
                  <a:chOff x="144" y="636"/>
                  <a:chExt cx="756" cy="468"/>
                </a:xfrm>
              </p:grpSpPr>
              <p:sp>
                <p:nvSpPr>
                  <p:cNvPr id="65760" name="Freeform 76"/>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61" name="Freeform 77"/>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62" name="Freeform 78"/>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12" name="Group 79"/>
                <p:cNvGrpSpPr/>
                <p:nvPr/>
              </p:nvGrpSpPr>
              <p:grpSpPr bwMode="auto">
                <a:xfrm>
                  <a:off x="192" y="912"/>
                  <a:ext cx="144" cy="48"/>
                  <a:chOff x="144" y="636"/>
                  <a:chExt cx="756" cy="468"/>
                </a:xfrm>
              </p:grpSpPr>
              <p:sp>
                <p:nvSpPr>
                  <p:cNvPr id="65757" name="Freeform 80"/>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58" name="Freeform 81"/>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59" name="Freeform 82"/>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grpSp>
            <p:nvGrpSpPr>
              <p:cNvPr id="13" name="Group 83"/>
              <p:cNvGrpSpPr/>
              <p:nvPr/>
            </p:nvGrpSpPr>
            <p:grpSpPr bwMode="auto">
              <a:xfrm>
                <a:off x="384" y="816"/>
                <a:ext cx="144" cy="48"/>
                <a:chOff x="144" y="636"/>
                <a:chExt cx="756" cy="468"/>
              </a:xfrm>
            </p:grpSpPr>
            <p:sp>
              <p:nvSpPr>
                <p:cNvPr id="65751" name="Freeform 84"/>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52" name="Freeform 85"/>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53" name="Freeform 86"/>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14" name="Group 87"/>
              <p:cNvGrpSpPr/>
              <p:nvPr/>
            </p:nvGrpSpPr>
            <p:grpSpPr bwMode="auto">
              <a:xfrm>
                <a:off x="384" y="912"/>
                <a:ext cx="336" cy="48"/>
                <a:chOff x="192" y="912"/>
                <a:chExt cx="336" cy="48"/>
              </a:xfrm>
            </p:grpSpPr>
            <p:grpSp>
              <p:nvGrpSpPr>
                <p:cNvPr id="15" name="Group 88"/>
                <p:cNvGrpSpPr/>
                <p:nvPr/>
              </p:nvGrpSpPr>
              <p:grpSpPr bwMode="auto">
                <a:xfrm>
                  <a:off x="288" y="912"/>
                  <a:ext cx="144" cy="48"/>
                  <a:chOff x="144" y="636"/>
                  <a:chExt cx="756" cy="468"/>
                </a:xfrm>
              </p:grpSpPr>
              <p:sp>
                <p:nvSpPr>
                  <p:cNvPr id="65748" name="Freeform 89"/>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49" name="Freeform 90"/>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50" name="Freeform 91"/>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16" name="Group 92"/>
                <p:cNvGrpSpPr/>
                <p:nvPr/>
              </p:nvGrpSpPr>
              <p:grpSpPr bwMode="auto">
                <a:xfrm>
                  <a:off x="384" y="912"/>
                  <a:ext cx="144" cy="48"/>
                  <a:chOff x="144" y="636"/>
                  <a:chExt cx="756" cy="468"/>
                </a:xfrm>
              </p:grpSpPr>
              <p:sp>
                <p:nvSpPr>
                  <p:cNvPr id="65745" name="Freeform 93"/>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46" name="Freeform 94"/>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47" name="Freeform 95"/>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17" name="Group 96"/>
                <p:cNvGrpSpPr/>
                <p:nvPr/>
              </p:nvGrpSpPr>
              <p:grpSpPr bwMode="auto">
                <a:xfrm>
                  <a:off x="192" y="912"/>
                  <a:ext cx="144" cy="48"/>
                  <a:chOff x="144" y="636"/>
                  <a:chExt cx="756" cy="468"/>
                </a:xfrm>
              </p:grpSpPr>
              <p:sp>
                <p:nvSpPr>
                  <p:cNvPr id="65742" name="Freeform 97"/>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43" name="Freeform 98"/>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44" name="Freeform 99"/>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grpSp>
            <p:nvGrpSpPr>
              <p:cNvPr id="18" name="Group 100"/>
              <p:cNvGrpSpPr/>
              <p:nvPr/>
            </p:nvGrpSpPr>
            <p:grpSpPr bwMode="auto">
              <a:xfrm>
                <a:off x="48" y="912"/>
                <a:ext cx="336" cy="48"/>
                <a:chOff x="192" y="912"/>
                <a:chExt cx="336" cy="48"/>
              </a:xfrm>
            </p:grpSpPr>
            <p:grpSp>
              <p:nvGrpSpPr>
                <p:cNvPr id="19" name="Group 101"/>
                <p:cNvGrpSpPr/>
                <p:nvPr/>
              </p:nvGrpSpPr>
              <p:grpSpPr bwMode="auto">
                <a:xfrm>
                  <a:off x="288" y="912"/>
                  <a:ext cx="144" cy="48"/>
                  <a:chOff x="144" y="636"/>
                  <a:chExt cx="756" cy="468"/>
                </a:xfrm>
              </p:grpSpPr>
              <p:sp>
                <p:nvSpPr>
                  <p:cNvPr id="65736" name="Freeform 102"/>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37" name="Freeform 103"/>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38" name="Freeform 104"/>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20" name="Group 105"/>
                <p:cNvGrpSpPr/>
                <p:nvPr/>
              </p:nvGrpSpPr>
              <p:grpSpPr bwMode="auto">
                <a:xfrm>
                  <a:off x="384" y="912"/>
                  <a:ext cx="144" cy="48"/>
                  <a:chOff x="144" y="636"/>
                  <a:chExt cx="756" cy="468"/>
                </a:xfrm>
              </p:grpSpPr>
              <p:sp>
                <p:nvSpPr>
                  <p:cNvPr id="65733" name="Freeform 106"/>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34" name="Freeform 107"/>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35" name="Freeform 108"/>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21" name="Group 109"/>
                <p:cNvGrpSpPr/>
                <p:nvPr/>
              </p:nvGrpSpPr>
              <p:grpSpPr bwMode="auto">
                <a:xfrm>
                  <a:off x="192" y="912"/>
                  <a:ext cx="144" cy="48"/>
                  <a:chOff x="144" y="636"/>
                  <a:chExt cx="756" cy="468"/>
                </a:xfrm>
              </p:grpSpPr>
              <p:sp>
                <p:nvSpPr>
                  <p:cNvPr id="65730" name="Freeform 110"/>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31" name="Freeform 111"/>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32" name="Freeform 112"/>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grpSp>
            <p:nvGrpSpPr>
              <p:cNvPr id="22" name="Group 113"/>
              <p:cNvGrpSpPr/>
              <p:nvPr/>
            </p:nvGrpSpPr>
            <p:grpSpPr bwMode="auto">
              <a:xfrm>
                <a:off x="432" y="960"/>
                <a:ext cx="336" cy="48"/>
                <a:chOff x="192" y="912"/>
                <a:chExt cx="336" cy="48"/>
              </a:xfrm>
            </p:grpSpPr>
            <p:grpSp>
              <p:nvGrpSpPr>
                <p:cNvPr id="23" name="Group 114"/>
                <p:cNvGrpSpPr/>
                <p:nvPr/>
              </p:nvGrpSpPr>
              <p:grpSpPr bwMode="auto">
                <a:xfrm>
                  <a:off x="288" y="912"/>
                  <a:ext cx="144" cy="48"/>
                  <a:chOff x="144" y="636"/>
                  <a:chExt cx="756" cy="468"/>
                </a:xfrm>
              </p:grpSpPr>
              <p:sp>
                <p:nvSpPr>
                  <p:cNvPr id="65724" name="Freeform 115"/>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25" name="Freeform 116"/>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26" name="Freeform 117"/>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24" name="Group 118"/>
                <p:cNvGrpSpPr/>
                <p:nvPr/>
              </p:nvGrpSpPr>
              <p:grpSpPr bwMode="auto">
                <a:xfrm>
                  <a:off x="384" y="912"/>
                  <a:ext cx="144" cy="48"/>
                  <a:chOff x="144" y="636"/>
                  <a:chExt cx="756" cy="468"/>
                </a:xfrm>
              </p:grpSpPr>
              <p:sp>
                <p:nvSpPr>
                  <p:cNvPr id="65721" name="Freeform 119"/>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22" name="Freeform 120"/>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23" name="Freeform 121"/>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25" name="Group 122"/>
                <p:cNvGrpSpPr/>
                <p:nvPr/>
              </p:nvGrpSpPr>
              <p:grpSpPr bwMode="auto">
                <a:xfrm>
                  <a:off x="192" y="912"/>
                  <a:ext cx="144" cy="48"/>
                  <a:chOff x="144" y="636"/>
                  <a:chExt cx="756" cy="468"/>
                </a:xfrm>
              </p:grpSpPr>
              <p:sp>
                <p:nvSpPr>
                  <p:cNvPr id="65718" name="Freeform 123"/>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19" name="Freeform 124"/>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20" name="Freeform 125"/>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grpSp>
        <p:grpSp>
          <p:nvGrpSpPr>
            <p:cNvPr id="26" name="Group 126"/>
            <p:cNvGrpSpPr/>
            <p:nvPr/>
          </p:nvGrpSpPr>
          <p:grpSpPr bwMode="auto">
            <a:xfrm>
              <a:off x="1536" y="1488"/>
              <a:ext cx="720" cy="240"/>
              <a:chOff x="48" y="816"/>
              <a:chExt cx="720" cy="240"/>
            </a:xfrm>
          </p:grpSpPr>
          <p:grpSp>
            <p:nvGrpSpPr>
              <p:cNvPr id="27" name="Group 127"/>
              <p:cNvGrpSpPr/>
              <p:nvPr/>
            </p:nvGrpSpPr>
            <p:grpSpPr bwMode="auto">
              <a:xfrm>
                <a:off x="192" y="1008"/>
                <a:ext cx="336" cy="48"/>
                <a:chOff x="192" y="912"/>
                <a:chExt cx="336" cy="48"/>
              </a:xfrm>
            </p:grpSpPr>
            <p:grpSp>
              <p:nvGrpSpPr>
                <p:cNvPr id="28" name="Group 128"/>
                <p:cNvGrpSpPr/>
                <p:nvPr/>
              </p:nvGrpSpPr>
              <p:grpSpPr bwMode="auto">
                <a:xfrm>
                  <a:off x="288" y="912"/>
                  <a:ext cx="144" cy="48"/>
                  <a:chOff x="144" y="636"/>
                  <a:chExt cx="756" cy="468"/>
                </a:xfrm>
              </p:grpSpPr>
              <p:sp>
                <p:nvSpPr>
                  <p:cNvPr id="65707" name="Freeform 129"/>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08" name="Freeform 130"/>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09" name="Freeform 131"/>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29" name="Group 132"/>
                <p:cNvGrpSpPr/>
                <p:nvPr/>
              </p:nvGrpSpPr>
              <p:grpSpPr bwMode="auto">
                <a:xfrm>
                  <a:off x="384" y="912"/>
                  <a:ext cx="144" cy="48"/>
                  <a:chOff x="144" y="636"/>
                  <a:chExt cx="756" cy="468"/>
                </a:xfrm>
              </p:grpSpPr>
              <p:sp>
                <p:nvSpPr>
                  <p:cNvPr id="65704" name="Freeform 133"/>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05" name="Freeform 134"/>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06" name="Freeform 135"/>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30" name="Group 136"/>
                <p:cNvGrpSpPr/>
                <p:nvPr/>
              </p:nvGrpSpPr>
              <p:grpSpPr bwMode="auto">
                <a:xfrm>
                  <a:off x="192" y="912"/>
                  <a:ext cx="144" cy="48"/>
                  <a:chOff x="144" y="636"/>
                  <a:chExt cx="756" cy="468"/>
                </a:xfrm>
              </p:grpSpPr>
              <p:sp>
                <p:nvSpPr>
                  <p:cNvPr id="65701" name="Freeform 137"/>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702" name="Freeform 138"/>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703" name="Freeform 139"/>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grpSp>
            <p:nvGrpSpPr>
              <p:cNvPr id="31" name="Group 140"/>
              <p:cNvGrpSpPr/>
              <p:nvPr/>
            </p:nvGrpSpPr>
            <p:grpSpPr bwMode="auto">
              <a:xfrm>
                <a:off x="384" y="816"/>
                <a:ext cx="144" cy="48"/>
                <a:chOff x="144" y="636"/>
                <a:chExt cx="756" cy="468"/>
              </a:xfrm>
            </p:grpSpPr>
            <p:sp>
              <p:nvSpPr>
                <p:cNvPr id="65695" name="Freeform 141"/>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96" name="Freeform 142"/>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97" name="Freeform 143"/>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65536" name="Group 144"/>
              <p:cNvGrpSpPr/>
              <p:nvPr/>
            </p:nvGrpSpPr>
            <p:grpSpPr bwMode="auto">
              <a:xfrm>
                <a:off x="384" y="912"/>
                <a:ext cx="336" cy="48"/>
                <a:chOff x="192" y="912"/>
                <a:chExt cx="336" cy="48"/>
              </a:xfrm>
            </p:grpSpPr>
            <p:grpSp>
              <p:nvGrpSpPr>
                <p:cNvPr id="65537" name="Group 145"/>
                <p:cNvGrpSpPr/>
                <p:nvPr/>
              </p:nvGrpSpPr>
              <p:grpSpPr bwMode="auto">
                <a:xfrm>
                  <a:off x="288" y="912"/>
                  <a:ext cx="144" cy="48"/>
                  <a:chOff x="144" y="636"/>
                  <a:chExt cx="756" cy="468"/>
                </a:xfrm>
              </p:grpSpPr>
              <p:sp>
                <p:nvSpPr>
                  <p:cNvPr id="65692" name="Freeform 146"/>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93" name="Freeform 147"/>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94" name="Freeform 148"/>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65549" name="Group 149"/>
                <p:cNvGrpSpPr/>
                <p:nvPr/>
              </p:nvGrpSpPr>
              <p:grpSpPr bwMode="auto">
                <a:xfrm>
                  <a:off x="384" y="912"/>
                  <a:ext cx="144" cy="48"/>
                  <a:chOff x="144" y="636"/>
                  <a:chExt cx="756" cy="468"/>
                </a:xfrm>
              </p:grpSpPr>
              <p:sp>
                <p:nvSpPr>
                  <p:cNvPr id="65689" name="Freeform 150"/>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90" name="Freeform 151"/>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91" name="Freeform 152"/>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65564" name="Group 153"/>
                <p:cNvGrpSpPr/>
                <p:nvPr/>
              </p:nvGrpSpPr>
              <p:grpSpPr bwMode="auto">
                <a:xfrm>
                  <a:off x="192" y="912"/>
                  <a:ext cx="144" cy="48"/>
                  <a:chOff x="144" y="636"/>
                  <a:chExt cx="756" cy="468"/>
                </a:xfrm>
              </p:grpSpPr>
              <p:sp>
                <p:nvSpPr>
                  <p:cNvPr id="65686" name="Freeform 154"/>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87" name="Freeform 155"/>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88" name="Freeform 156"/>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grpSp>
            <p:nvGrpSpPr>
              <p:cNvPr id="65569" name="Group 157"/>
              <p:cNvGrpSpPr/>
              <p:nvPr/>
            </p:nvGrpSpPr>
            <p:grpSpPr bwMode="auto">
              <a:xfrm>
                <a:off x="48" y="912"/>
                <a:ext cx="336" cy="48"/>
                <a:chOff x="192" y="912"/>
                <a:chExt cx="336" cy="48"/>
              </a:xfrm>
            </p:grpSpPr>
            <p:grpSp>
              <p:nvGrpSpPr>
                <p:cNvPr id="65570" name="Group 158"/>
                <p:cNvGrpSpPr/>
                <p:nvPr/>
              </p:nvGrpSpPr>
              <p:grpSpPr bwMode="auto">
                <a:xfrm>
                  <a:off x="288" y="912"/>
                  <a:ext cx="144" cy="48"/>
                  <a:chOff x="144" y="636"/>
                  <a:chExt cx="756" cy="468"/>
                </a:xfrm>
              </p:grpSpPr>
              <p:sp>
                <p:nvSpPr>
                  <p:cNvPr id="65680" name="Freeform 159"/>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81" name="Freeform 160"/>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82" name="Freeform 161"/>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65581" name="Group 162"/>
                <p:cNvGrpSpPr/>
                <p:nvPr/>
              </p:nvGrpSpPr>
              <p:grpSpPr bwMode="auto">
                <a:xfrm>
                  <a:off x="384" y="912"/>
                  <a:ext cx="144" cy="48"/>
                  <a:chOff x="144" y="636"/>
                  <a:chExt cx="756" cy="468"/>
                </a:xfrm>
              </p:grpSpPr>
              <p:sp>
                <p:nvSpPr>
                  <p:cNvPr id="65677" name="Freeform 163"/>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78" name="Freeform 164"/>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79" name="Freeform 165"/>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65582" name="Group 166"/>
                <p:cNvGrpSpPr/>
                <p:nvPr/>
              </p:nvGrpSpPr>
              <p:grpSpPr bwMode="auto">
                <a:xfrm>
                  <a:off x="192" y="912"/>
                  <a:ext cx="144" cy="48"/>
                  <a:chOff x="144" y="636"/>
                  <a:chExt cx="756" cy="468"/>
                </a:xfrm>
              </p:grpSpPr>
              <p:sp>
                <p:nvSpPr>
                  <p:cNvPr id="65674" name="Freeform 167"/>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75" name="Freeform 168"/>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76" name="Freeform 169"/>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grpSp>
            <p:nvGrpSpPr>
              <p:cNvPr id="65583" name="Group 170"/>
              <p:cNvGrpSpPr/>
              <p:nvPr/>
            </p:nvGrpSpPr>
            <p:grpSpPr bwMode="auto">
              <a:xfrm>
                <a:off x="432" y="960"/>
                <a:ext cx="336" cy="48"/>
                <a:chOff x="192" y="912"/>
                <a:chExt cx="336" cy="48"/>
              </a:xfrm>
            </p:grpSpPr>
            <p:grpSp>
              <p:nvGrpSpPr>
                <p:cNvPr id="65584" name="Group 171"/>
                <p:cNvGrpSpPr/>
                <p:nvPr/>
              </p:nvGrpSpPr>
              <p:grpSpPr bwMode="auto">
                <a:xfrm>
                  <a:off x="288" y="912"/>
                  <a:ext cx="144" cy="48"/>
                  <a:chOff x="144" y="636"/>
                  <a:chExt cx="756" cy="468"/>
                </a:xfrm>
              </p:grpSpPr>
              <p:sp>
                <p:nvSpPr>
                  <p:cNvPr id="65668" name="Freeform 172"/>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69" name="Freeform 173"/>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70" name="Freeform 174"/>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65585" name="Group 175"/>
                <p:cNvGrpSpPr/>
                <p:nvPr/>
              </p:nvGrpSpPr>
              <p:grpSpPr bwMode="auto">
                <a:xfrm>
                  <a:off x="384" y="912"/>
                  <a:ext cx="144" cy="48"/>
                  <a:chOff x="144" y="636"/>
                  <a:chExt cx="756" cy="468"/>
                </a:xfrm>
              </p:grpSpPr>
              <p:sp>
                <p:nvSpPr>
                  <p:cNvPr id="65665" name="Freeform 176"/>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66" name="Freeform 177"/>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67" name="Freeform 178"/>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65586" name="Group 179"/>
                <p:cNvGrpSpPr/>
                <p:nvPr/>
              </p:nvGrpSpPr>
              <p:grpSpPr bwMode="auto">
                <a:xfrm>
                  <a:off x="192" y="912"/>
                  <a:ext cx="144" cy="48"/>
                  <a:chOff x="144" y="636"/>
                  <a:chExt cx="756" cy="468"/>
                </a:xfrm>
              </p:grpSpPr>
              <p:sp>
                <p:nvSpPr>
                  <p:cNvPr id="65662" name="Freeform 180"/>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63" name="Freeform 181"/>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64" name="Freeform 182"/>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grpSp>
        <p:grpSp>
          <p:nvGrpSpPr>
            <p:cNvPr id="65587" name="Group 183"/>
            <p:cNvGrpSpPr/>
            <p:nvPr/>
          </p:nvGrpSpPr>
          <p:grpSpPr bwMode="auto">
            <a:xfrm>
              <a:off x="1248" y="1344"/>
              <a:ext cx="720" cy="240"/>
              <a:chOff x="48" y="816"/>
              <a:chExt cx="720" cy="240"/>
            </a:xfrm>
          </p:grpSpPr>
          <p:grpSp>
            <p:nvGrpSpPr>
              <p:cNvPr id="65588" name="Group 184"/>
              <p:cNvGrpSpPr/>
              <p:nvPr/>
            </p:nvGrpSpPr>
            <p:grpSpPr bwMode="auto">
              <a:xfrm>
                <a:off x="192" y="1008"/>
                <a:ext cx="336" cy="48"/>
                <a:chOff x="192" y="912"/>
                <a:chExt cx="336" cy="48"/>
              </a:xfrm>
            </p:grpSpPr>
            <p:grpSp>
              <p:nvGrpSpPr>
                <p:cNvPr id="65590" name="Group 185"/>
                <p:cNvGrpSpPr/>
                <p:nvPr/>
              </p:nvGrpSpPr>
              <p:grpSpPr bwMode="auto">
                <a:xfrm>
                  <a:off x="288" y="912"/>
                  <a:ext cx="144" cy="48"/>
                  <a:chOff x="144" y="636"/>
                  <a:chExt cx="756" cy="468"/>
                </a:xfrm>
              </p:grpSpPr>
              <p:sp>
                <p:nvSpPr>
                  <p:cNvPr id="65651" name="Freeform 186"/>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52" name="Freeform 187"/>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53" name="Freeform 188"/>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65591" name="Group 189"/>
                <p:cNvGrpSpPr/>
                <p:nvPr/>
              </p:nvGrpSpPr>
              <p:grpSpPr bwMode="auto">
                <a:xfrm>
                  <a:off x="384" y="912"/>
                  <a:ext cx="144" cy="48"/>
                  <a:chOff x="144" y="636"/>
                  <a:chExt cx="756" cy="468"/>
                </a:xfrm>
              </p:grpSpPr>
              <p:sp>
                <p:nvSpPr>
                  <p:cNvPr id="65648" name="Freeform 190"/>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49" name="Freeform 191"/>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50" name="Freeform 192"/>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65595" name="Group 193"/>
                <p:cNvGrpSpPr/>
                <p:nvPr/>
              </p:nvGrpSpPr>
              <p:grpSpPr bwMode="auto">
                <a:xfrm>
                  <a:off x="192" y="912"/>
                  <a:ext cx="144" cy="48"/>
                  <a:chOff x="144" y="636"/>
                  <a:chExt cx="756" cy="468"/>
                </a:xfrm>
              </p:grpSpPr>
              <p:sp>
                <p:nvSpPr>
                  <p:cNvPr id="65645" name="Freeform 194"/>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46" name="Freeform 195"/>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47" name="Freeform 196"/>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grpSp>
            <p:nvGrpSpPr>
              <p:cNvPr id="65596" name="Group 197"/>
              <p:cNvGrpSpPr/>
              <p:nvPr/>
            </p:nvGrpSpPr>
            <p:grpSpPr bwMode="auto">
              <a:xfrm>
                <a:off x="384" y="816"/>
                <a:ext cx="144" cy="48"/>
                <a:chOff x="144" y="636"/>
                <a:chExt cx="756" cy="468"/>
              </a:xfrm>
            </p:grpSpPr>
            <p:sp>
              <p:nvSpPr>
                <p:cNvPr id="65639" name="Freeform 198"/>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40" name="Freeform 199"/>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41" name="Freeform 200"/>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65597" name="Group 201"/>
              <p:cNvGrpSpPr/>
              <p:nvPr/>
            </p:nvGrpSpPr>
            <p:grpSpPr bwMode="auto">
              <a:xfrm>
                <a:off x="384" y="912"/>
                <a:ext cx="336" cy="48"/>
                <a:chOff x="192" y="912"/>
                <a:chExt cx="336" cy="48"/>
              </a:xfrm>
            </p:grpSpPr>
            <p:grpSp>
              <p:nvGrpSpPr>
                <p:cNvPr id="65598" name="Group 202"/>
                <p:cNvGrpSpPr/>
                <p:nvPr/>
              </p:nvGrpSpPr>
              <p:grpSpPr bwMode="auto">
                <a:xfrm>
                  <a:off x="288" y="912"/>
                  <a:ext cx="144" cy="48"/>
                  <a:chOff x="144" y="636"/>
                  <a:chExt cx="756" cy="468"/>
                </a:xfrm>
              </p:grpSpPr>
              <p:sp>
                <p:nvSpPr>
                  <p:cNvPr id="65636" name="Freeform 203"/>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37" name="Freeform 204"/>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38" name="Freeform 205"/>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65599" name="Group 206"/>
                <p:cNvGrpSpPr/>
                <p:nvPr/>
              </p:nvGrpSpPr>
              <p:grpSpPr bwMode="auto">
                <a:xfrm>
                  <a:off x="384" y="912"/>
                  <a:ext cx="144" cy="48"/>
                  <a:chOff x="144" y="636"/>
                  <a:chExt cx="756" cy="468"/>
                </a:xfrm>
              </p:grpSpPr>
              <p:sp>
                <p:nvSpPr>
                  <p:cNvPr id="65633" name="Freeform 207"/>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34" name="Freeform 208"/>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35" name="Freeform 209"/>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65600" name="Group 210"/>
                <p:cNvGrpSpPr/>
                <p:nvPr/>
              </p:nvGrpSpPr>
              <p:grpSpPr bwMode="auto">
                <a:xfrm>
                  <a:off x="192" y="912"/>
                  <a:ext cx="144" cy="48"/>
                  <a:chOff x="144" y="636"/>
                  <a:chExt cx="756" cy="468"/>
                </a:xfrm>
              </p:grpSpPr>
              <p:sp>
                <p:nvSpPr>
                  <p:cNvPr id="65630" name="Freeform 211"/>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31" name="Freeform 212"/>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32" name="Freeform 213"/>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grpSp>
            <p:nvGrpSpPr>
              <p:cNvPr id="65601" name="Group 214"/>
              <p:cNvGrpSpPr/>
              <p:nvPr/>
            </p:nvGrpSpPr>
            <p:grpSpPr bwMode="auto">
              <a:xfrm>
                <a:off x="48" y="912"/>
                <a:ext cx="336" cy="48"/>
                <a:chOff x="192" y="912"/>
                <a:chExt cx="336" cy="48"/>
              </a:xfrm>
            </p:grpSpPr>
            <p:grpSp>
              <p:nvGrpSpPr>
                <p:cNvPr id="65602" name="Group 215"/>
                <p:cNvGrpSpPr/>
                <p:nvPr/>
              </p:nvGrpSpPr>
              <p:grpSpPr bwMode="auto">
                <a:xfrm>
                  <a:off x="288" y="912"/>
                  <a:ext cx="144" cy="48"/>
                  <a:chOff x="144" y="636"/>
                  <a:chExt cx="756" cy="468"/>
                </a:xfrm>
              </p:grpSpPr>
              <p:sp>
                <p:nvSpPr>
                  <p:cNvPr id="65624" name="Freeform 216"/>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25" name="Freeform 217"/>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26" name="Freeform 218"/>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65603" name="Group 219"/>
                <p:cNvGrpSpPr/>
                <p:nvPr/>
              </p:nvGrpSpPr>
              <p:grpSpPr bwMode="auto">
                <a:xfrm>
                  <a:off x="384" y="912"/>
                  <a:ext cx="144" cy="48"/>
                  <a:chOff x="144" y="636"/>
                  <a:chExt cx="756" cy="468"/>
                </a:xfrm>
              </p:grpSpPr>
              <p:sp>
                <p:nvSpPr>
                  <p:cNvPr id="65621" name="Freeform 220"/>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22" name="Freeform 221"/>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23" name="Freeform 222"/>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65604" name="Group 223"/>
                <p:cNvGrpSpPr/>
                <p:nvPr/>
              </p:nvGrpSpPr>
              <p:grpSpPr bwMode="auto">
                <a:xfrm>
                  <a:off x="192" y="912"/>
                  <a:ext cx="144" cy="48"/>
                  <a:chOff x="144" y="636"/>
                  <a:chExt cx="756" cy="468"/>
                </a:xfrm>
              </p:grpSpPr>
              <p:sp>
                <p:nvSpPr>
                  <p:cNvPr id="65618" name="Freeform 224"/>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19" name="Freeform 225"/>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20" name="Freeform 226"/>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grpSp>
            <p:nvGrpSpPr>
              <p:cNvPr id="65605" name="Group 227"/>
              <p:cNvGrpSpPr/>
              <p:nvPr/>
            </p:nvGrpSpPr>
            <p:grpSpPr bwMode="auto">
              <a:xfrm>
                <a:off x="432" y="960"/>
                <a:ext cx="336" cy="48"/>
                <a:chOff x="192" y="912"/>
                <a:chExt cx="336" cy="48"/>
              </a:xfrm>
            </p:grpSpPr>
            <p:grpSp>
              <p:nvGrpSpPr>
                <p:cNvPr id="65615" name="Group 228"/>
                <p:cNvGrpSpPr/>
                <p:nvPr/>
              </p:nvGrpSpPr>
              <p:grpSpPr bwMode="auto">
                <a:xfrm>
                  <a:off x="288" y="912"/>
                  <a:ext cx="144" cy="48"/>
                  <a:chOff x="144" y="636"/>
                  <a:chExt cx="756" cy="468"/>
                </a:xfrm>
              </p:grpSpPr>
              <p:sp>
                <p:nvSpPr>
                  <p:cNvPr id="65612" name="Freeform 229"/>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13" name="Freeform 230"/>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14" name="Freeform 231"/>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65616" name="Group 232"/>
                <p:cNvGrpSpPr/>
                <p:nvPr/>
              </p:nvGrpSpPr>
              <p:grpSpPr bwMode="auto">
                <a:xfrm>
                  <a:off x="384" y="912"/>
                  <a:ext cx="144" cy="48"/>
                  <a:chOff x="144" y="636"/>
                  <a:chExt cx="756" cy="468"/>
                </a:xfrm>
              </p:grpSpPr>
              <p:sp>
                <p:nvSpPr>
                  <p:cNvPr id="65609" name="Freeform 233"/>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10" name="Freeform 234"/>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11" name="Freeform 235"/>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nvGrpSpPr>
                <p:cNvPr id="65617" name="Group 236"/>
                <p:cNvGrpSpPr/>
                <p:nvPr/>
              </p:nvGrpSpPr>
              <p:grpSpPr bwMode="auto">
                <a:xfrm>
                  <a:off x="192" y="912"/>
                  <a:ext cx="144" cy="48"/>
                  <a:chOff x="144" y="636"/>
                  <a:chExt cx="756" cy="468"/>
                </a:xfrm>
              </p:grpSpPr>
              <p:sp>
                <p:nvSpPr>
                  <p:cNvPr id="65606" name="Freeform 237"/>
                  <p:cNvSpPr/>
                  <p:nvPr/>
                </p:nvSpPr>
                <p:spPr bwMode="auto">
                  <a:xfrm>
                    <a:off x="144" y="636"/>
                    <a:ext cx="264" cy="444"/>
                  </a:xfrm>
                  <a:custGeom>
                    <a:avLst/>
                    <a:gdLst>
                      <a:gd name="T0" fmla="*/ 0 w 264"/>
                      <a:gd name="T1" fmla="*/ 0 h 444"/>
                      <a:gd name="T2" fmla="*/ 108 w 264"/>
                      <a:gd name="T3" fmla="*/ 120 h 444"/>
                      <a:gd name="T4" fmla="*/ 168 w 264"/>
                      <a:gd name="T5" fmla="*/ 204 h 444"/>
                      <a:gd name="T6" fmla="*/ 180 w 264"/>
                      <a:gd name="T7" fmla="*/ 252 h 444"/>
                      <a:gd name="T8" fmla="*/ 216 w 264"/>
                      <a:gd name="T9" fmla="*/ 300 h 444"/>
                      <a:gd name="T10" fmla="*/ 228 w 264"/>
                      <a:gd name="T11" fmla="*/ 372 h 444"/>
                      <a:gd name="T12" fmla="*/ 240 w 264"/>
                      <a:gd name="T13" fmla="*/ 408 h 444"/>
                      <a:gd name="T14" fmla="*/ 264 w 264"/>
                      <a:gd name="T15" fmla="*/ 444 h 444"/>
                      <a:gd name="T16" fmla="*/ 0 60000 65536"/>
                      <a:gd name="T17" fmla="*/ 0 60000 65536"/>
                      <a:gd name="T18" fmla="*/ 0 60000 65536"/>
                      <a:gd name="T19" fmla="*/ 0 60000 65536"/>
                      <a:gd name="T20" fmla="*/ 0 60000 65536"/>
                      <a:gd name="T21" fmla="*/ 0 60000 65536"/>
                      <a:gd name="T22" fmla="*/ 0 60000 65536"/>
                      <a:gd name="T23" fmla="*/ 0 60000 65536"/>
                      <a:gd name="T24" fmla="*/ 0 w 264"/>
                      <a:gd name="T25" fmla="*/ 0 h 444"/>
                      <a:gd name="T26" fmla="*/ 264 w 264"/>
                      <a:gd name="T27" fmla="*/ 444 h 4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4" h="444">
                        <a:moveTo>
                          <a:pt x="0" y="0"/>
                        </a:moveTo>
                        <a:cubicBezTo>
                          <a:pt x="34" y="69"/>
                          <a:pt x="63" y="66"/>
                          <a:pt x="108" y="120"/>
                        </a:cubicBezTo>
                        <a:cubicBezTo>
                          <a:pt x="130" y="146"/>
                          <a:pt x="147" y="176"/>
                          <a:pt x="168" y="204"/>
                        </a:cubicBezTo>
                        <a:cubicBezTo>
                          <a:pt x="172" y="220"/>
                          <a:pt x="173" y="237"/>
                          <a:pt x="180" y="252"/>
                        </a:cubicBezTo>
                        <a:cubicBezTo>
                          <a:pt x="189" y="270"/>
                          <a:pt x="209" y="281"/>
                          <a:pt x="216" y="300"/>
                        </a:cubicBezTo>
                        <a:cubicBezTo>
                          <a:pt x="225" y="323"/>
                          <a:pt x="223" y="348"/>
                          <a:pt x="228" y="372"/>
                        </a:cubicBezTo>
                        <a:cubicBezTo>
                          <a:pt x="231" y="384"/>
                          <a:pt x="234" y="397"/>
                          <a:pt x="240" y="408"/>
                        </a:cubicBezTo>
                        <a:cubicBezTo>
                          <a:pt x="246" y="421"/>
                          <a:pt x="264" y="444"/>
                          <a:pt x="264" y="444"/>
                        </a:cubicBezTo>
                      </a:path>
                    </a:pathLst>
                  </a:custGeom>
                  <a:noFill/>
                  <a:ln w="9525">
                    <a:solidFill>
                      <a:srgbClr val="339966"/>
                    </a:solidFill>
                    <a:round/>
                  </a:ln>
                </p:spPr>
                <p:txBody>
                  <a:bodyPr/>
                  <a:lstStyle/>
                  <a:p>
                    <a:endParaRPr lang="zh-CN" altLang="en-US" sz="2800"/>
                  </a:p>
                </p:txBody>
              </p:sp>
              <p:sp>
                <p:nvSpPr>
                  <p:cNvPr id="65607" name="Freeform 238"/>
                  <p:cNvSpPr/>
                  <p:nvPr/>
                </p:nvSpPr>
                <p:spPr bwMode="auto">
                  <a:xfrm>
                    <a:off x="536" y="696"/>
                    <a:ext cx="364" cy="408"/>
                  </a:xfrm>
                  <a:custGeom>
                    <a:avLst/>
                    <a:gdLst>
                      <a:gd name="T0" fmla="*/ 16 w 364"/>
                      <a:gd name="T1" fmla="*/ 408 h 408"/>
                      <a:gd name="T2" fmla="*/ 160 w 364"/>
                      <a:gd name="T3" fmla="*/ 108 h 408"/>
                      <a:gd name="T4" fmla="*/ 244 w 364"/>
                      <a:gd name="T5" fmla="*/ 84 h 408"/>
                      <a:gd name="T6" fmla="*/ 364 w 364"/>
                      <a:gd name="T7" fmla="*/ 0 h 408"/>
                      <a:gd name="T8" fmla="*/ 0 60000 65536"/>
                      <a:gd name="T9" fmla="*/ 0 60000 65536"/>
                      <a:gd name="T10" fmla="*/ 0 60000 65536"/>
                      <a:gd name="T11" fmla="*/ 0 60000 65536"/>
                      <a:gd name="T12" fmla="*/ 0 w 364"/>
                      <a:gd name="T13" fmla="*/ 0 h 408"/>
                      <a:gd name="T14" fmla="*/ 364 w 364"/>
                      <a:gd name="T15" fmla="*/ 408 h 408"/>
                    </a:gdLst>
                    <a:ahLst/>
                    <a:cxnLst>
                      <a:cxn ang="T8">
                        <a:pos x="T0" y="T1"/>
                      </a:cxn>
                      <a:cxn ang="T9">
                        <a:pos x="T2" y="T3"/>
                      </a:cxn>
                      <a:cxn ang="T10">
                        <a:pos x="T4" y="T5"/>
                      </a:cxn>
                      <a:cxn ang="T11">
                        <a:pos x="T6" y="T7"/>
                      </a:cxn>
                    </a:cxnLst>
                    <a:rect l="T12" t="T13" r="T14" b="T15"/>
                    <a:pathLst>
                      <a:path w="364" h="408">
                        <a:moveTo>
                          <a:pt x="16" y="408"/>
                        </a:moveTo>
                        <a:cubicBezTo>
                          <a:pt x="27" y="241"/>
                          <a:pt x="0" y="165"/>
                          <a:pt x="160" y="108"/>
                        </a:cubicBezTo>
                        <a:cubicBezTo>
                          <a:pt x="187" y="98"/>
                          <a:pt x="216" y="92"/>
                          <a:pt x="244" y="84"/>
                        </a:cubicBezTo>
                        <a:cubicBezTo>
                          <a:pt x="282" y="58"/>
                          <a:pt x="330" y="34"/>
                          <a:pt x="364" y="0"/>
                        </a:cubicBezTo>
                      </a:path>
                    </a:pathLst>
                  </a:custGeom>
                  <a:noFill/>
                  <a:ln w="9525">
                    <a:solidFill>
                      <a:srgbClr val="339966"/>
                    </a:solidFill>
                    <a:round/>
                  </a:ln>
                </p:spPr>
                <p:txBody>
                  <a:bodyPr/>
                  <a:lstStyle/>
                  <a:p>
                    <a:endParaRPr lang="zh-CN" altLang="en-US" sz="2800"/>
                  </a:p>
                </p:txBody>
              </p:sp>
              <p:sp>
                <p:nvSpPr>
                  <p:cNvPr id="65608" name="Freeform 239"/>
                  <p:cNvSpPr/>
                  <p:nvPr/>
                </p:nvSpPr>
                <p:spPr bwMode="auto">
                  <a:xfrm>
                    <a:off x="468" y="732"/>
                    <a:ext cx="24" cy="336"/>
                  </a:xfrm>
                  <a:custGeom>
                    <a:avLst/>
                    <a:gdLst>
                      <a:gd name="T0" fmla="*/ 0 w 24"/>
                      <a:gd name="T1" fmla="*/ 336 h 336"/>
                      <a:gd name="T2" fmla="*/ 12 w 24"/>
                      <a:gd name="T3" fmla="*/ 192 h 336"/>
                      <a:gd name="T4" fmla="*/ 24 w 24"/>
                      <a:gd name="T5" fmla="*/ 156 h 336"/>
                      <a:gd name="T6" fmla="*/ 12 w 24"/>
                      <a:gd name="T7" fmla="*/ 0 h 336"/>
                      <a:gd name="T8" fmla="*/ 0 60000 65536"/>
                      <a:gd name="T9" fmla="*/ 0 60000 65536"/>
                      <a:gd name="T10" fmla="*/ 0 60000 65536"/>
                      <a:gd name="T11" fmla="*/ 0 60000 65536"/>
                      <a:gd name="T12" fmla="*/ 0 w 24"/>
                      <a:gd name="T13" fmla="*/ 0 h 336"/>
                      <a:gd name="T14" fmla="*/ 24 w 24"/>
                      <a:gd name="T15" fmla="*/ 336 h 336"/>
                    </a:gdLst>
                    <a:ahLst/>
                    <a:cxnLst>
                      <a:cxn ang="T8">
                        <a:pos x="T0" y="T1"/>
                      </a:cxn>
                      <a:cxn ang="T9">
                        <a:pos x="T2" y="T3"/>
                      </a:cxn>
                      <a:cxn ang="T10">
                        <a:pos x="T4" y="T5"/>
                      </a:cxn>
                      <a:cxn ang="T11">
                        <a:pos x="T6" y="T7"/>
                      </a:cxn>
                    </a:cxnLst>
                    <a:rect l="T12" t="T13" r="T14" b="T15"/>
                    <a:pathLst>
                      <a:path w="24" h="336">
                        <a:moveTo>
                          <a:pt x="0" y="336"/>
                        </a:moveTo>
                        <a:cubicBezTo>
                          <a:pt x="4" y="288"/>
                          <a:pt x="6" y="240"/>
                          <a:pt x="12" y="192"/>
                        </a:cubicBezTo>
                        <a:cubicBezTo>
                          <a:pt x="14" y="179"/>
                          <a:pt x="24" y="169"/>
                          <a:pt x="24" y="156"/>
                        </a:cubicBezTo>
                        <a:cubicBezTo>
                          <a:pt x="24" y="104"/>
                          <a:pt x="12" y="52"/>
                          <a:pt x="12" y="0"/>
                        </a:cubicBezTo>
                      </a:path>
                    </a:pathLst>
                  </a:custGeom>
                  <a:noFill/>
                  <a:ln w="9525">
                    <a:solidFill>
                      <a:srgbClr val="339966"/>
                    </a:solidFill>
                    <a:round/>
                  </a:ln>
                </p:spPr>
                <p:txBody>
                  <a:bodyPr/>
                  <a:lstStyle/>
                  <a:p>
                    <a:endParaRPr lang="zh-CN" altLang="en-US" sz="2800"/>
                  </a:p>
                </p:txBody>
              </p:sp>
            </p:grpSp>
          </p:grpSp>
        </p:grpSp>
      </p:grpSp>
      <p:sp>
        <p:nvSpPr>
          <p:cNvPr id="65571" name="AutoShape 240"/>
          <p:cNvSpPr>
            <a:spLocks noChangeArrowheads="1"/>
          </p:cNvSpPr>
          <p:nvPr/>
        </p:nvSpPr>
        <p:spPr bwMode="auto">
          <a:xfrm>
            <a:off x="6096000" y="6308725"/>
            <a:ext cx="1143000" cy="457200"/>
          </a:xfrm>
          <a:prstGeom prst="wedgeRectCallout">
            <a:avLst>
              <a:gd name="adj1" fmla="val 93472"/>
              <a:gd name="adj2" fmla="val -70139"/>
            </a:avLst>
          </a:prstGeom>
          <a:solidFill>
            <a:schemeClr val="bg1"/>
          </a:solidFill>
          <a:ln w="9525">
            <a:solidFill>
              <a:schemeClr val="accent1"/>
            </a:solidFill>
            <a:miter lim="800000"/>
          </a:ln>
        </p:spPr>
        <p:txBody>
          <a:bodyPr/>
          <a:lstStyle/>
          <a:p>
            <a:pPr algn="ctr">
              <a:buFontTx/>
              <a:buNone/>
            </a:pPr>
            <a:r>
              <a:rPr kumimoji="1" lang="zh-CN" altLang="en-US" sz="1600" b="1">
                <a:solidFill>
                  <a:srgbClr val="0033CC"/>
                </a:solidFill>
                <a:latin typeface="Times New Roman" panose="02020603050405020304" pitchFamily="18" charset="0"/>
              </a:rPr>
              <a:t>冲破四道</a:t>
            </a:r>
            <a:endParaRPr kumimoji="1" lang="zh-CN" altLang="en-US" sz="1600" b="1">
              <a:solidFill>
                <a:srgbClr val="0033CC"/>
              </a:solidFill>
              <a:latin typeface="Times New Roman" panose="02020603050405020304" pitchFamily="18" charset="0"/>
            </a:endParaRPr>
          </a:p>
          <a:p>
            <a:pPr algn="ctr">
              <a:buFontTx/>
              <a:buNone/>
            </a:pPr>
            <a:r>
              <a:rPr kumimoji="1" lang="zh-CN" altLang="en-US" sz="1600" b="1">
                <a:solidFill>
                  <a:srgbClr val="0033CC"/>
                </a:solidFill>
                <a:latin typeface="Times New Roman" panose="02020603050405020304" pitchFamily="18" charset="0"/>
              </a:rPr>
              <a:t>封锁线</a:t>
            </a:r>
            <a:endParaRPr kumimoji="1" lang="zh-CN" altLang="en-US" sz="1600" b="1">
              <a:solidFill>
                <a:srgbClr val="0033CC"/>
              </a:solidFill>
              <a:latin typeface="Times New Roman" panose="02020603050405020304" pitchFamily="18" charset="0"/>
            </a:endParaRPr>
          </a:p>
        </p:txBody>
      </p:sp>
      <p:sp>
        <p:nvSpPr>
          <p:cNvPr id="65572" name="AutoShape 241"/>
          <p:cNvSpPr>
            <a:spLocks noChangeArrowheads="1"/>
          </p:cNvSpPr>
          <p:nvPr/>
        </p:nvSpPr>
        <p:spPr bwMode="auto">
          <a:xfrm>
            <a:off x="4953000" y="6019800"/>
            <a:ext cx="1066800" cy="381000"/>
          </a:xfrm>
          <a:prstGeom prst="wedgeRectCallout">
            <a:avLst>
              <a:gd name="adj1" fmla="val 19792"/>
              <a:gd name="adj2" fmla="val -204167"/>
            </a:avLst>
          </a:prstGeom>
          <a:solidFill>
            <a:schemeClr val="bg1"/>
          </a:solidFill>
          <a:ln w="9525">
            <a:solidFill>
              <a:schemeClr val="accent1"/>
            </a:solidFill>
            <a:miter lim="800000"/>
          </a:ln>
        </p:spPr>
        <p:txBody>
          <a:bodyPr/>
          <a:lstStyle/>
          <a:p>
            <a:pPr algn="ctr">
              <a:buFontTx/>
              <a:buNone/>
            </a:pPr>
            <a:r>
              <a:rPr kumimoji="1" lang="zh-CN" altLang="en-US" sz="1600" b="1">
                <a:solidFill>
                  <a:srgbClr val="0033CC"/>
                </a:solidFill>
                <a:latin typeface="Times New Roman" panose="02020603050405020304" pitchFamily="18" charset="0"/>
              </a:rPr>
              <a:t>强渡乌江</a:t>
            </a:r>
            <a:endParaRPr kumimoji="1" lang="zh-CN" altLang="en-US" sz="1600" b="1">
              <a:solidFill>
                <a:srgbClr val="0033CC"/>
              </a:solidFill>
              <a:latin typeface="Times New Roman" panose="02020603050405020304" pitchFamily="18" charset="0"/>
            </a:endParaRPr>
          </a:p>
        </p:txBody>
      </p:sp>
      <p:sp>
        <p:nvSpPr>
          <p:cNvPr id="65573" name="AutoShape 242"/>
          <p:cNvSpPr>
            <a:spLocks noChangeArrowheads="1"/>
          </p:cNvSpPr>
          <p:nvPr/>
        </p:nvSpPr>
        <p:spPr bwMode="auto">
          <a:xfrm>
            <a:off x="9220200" y="6324600"/>
            <a:ext cx="1447800" cy="533400"/>
          </a:xfrm>
          <a:prstGeom prst="wedgeRectCallout">
            <a:avLst>
              <a:gd name="adj1" fmla="val -60417"/>
              <a:gd name="adj2" fmla="val -92264"/>
            </a:avLst>
          </a:prstGeom>
          <a:solidFill>
            <a:schemeClr val="bg1"/>
          </a:solidFill>
          <a:ln w="9525">
            <a:solidFill>
              <a:schemeClr val="accent1"/>
            </a:solidFill>
            <a:miter lim="800000"/>
          </a:ln>
        </p:spPr>
        <p:txBody>
          <a:bodyPr/>
          <a:lstStyle/>
          <a:p>
            <a:pPr algn="ctr">
              <a:buFontTx/>
              <a:buNone/>
            </a:pPr>
            <a:r>
              <a:rPr kumimoji="1" lang="en-US" altLang="zh-CN" sz="1600" b="1">
                <a:solidFill>
                  <a:srgbClr val="0033CC"/>
                </a:solidFill>
                <a:latin typeface="Times New Roman" panose="02020603050405020304" pitchFamily="18" charset="0"/>
              </a:rPr>
              <a:t>1934</a:t>
            </a:r>
            <a:r>
              <a:rPr kumimoji="1" lang="zh-CN" altLang="en-US" sz="1600" b="1">
                <a:solidFill>
                  <a:srgbClr val="0033CC"/>
                </a:solidFill>
                <a:latin typeface="Times New Roman" panose="02020603050405020304" pitchFamily="18" charset="0"/>
              </a:rPr>
              <a:t>年</a:t>
            </a:r>
            <a:r>
              <a:rPr kumimoji="1" lang="en-US" altLang="zh-CN" sz="1600" b="1">
                <a:solidFill>
                  <a:srgbClr val="0033CC"/>
                </a:solidFill>
                <a:latin typeface="Times New Roman" panose="02020603050405020304" pitchFamily="18" charset="0"/>
              </a:rPr>
              <a:t>10</a:t>
            </a:r>
            <a:r>
              <a:rPr kumimoji="1" lang="zh-CN" altLang="en-US" sz="1600" b="1">
                <a:solidFill>
                  <a:srgbClr val="0033CC"/>
                </a:solidFill>
                <a:latin typeface="Times New Roman" panose="02020603050405020304" pitchFamily="18" charset="0"/>
              </a:rPr>
              <a:t>月</a:t>
            </a:r>
            <a:endParaRPr kumimoji="1" lang="zh-CN" altLang="en-US" sz="1600" b="1">
              <a:solidFill>
                <a:srgbClr val="0033CC"/>
              </a:solidFill>
              <a:latin typeface="Times New Roman" panose="02020603050405020304" pitchFamily="18" charset="0"/>
            </a:endParaRPr>
          </a:p>
          <a:p>
            <a:pPr algn="ctr">
              <a:buFontTx/>
              <a:buNone/>
            </a:pPr>
            <a:r>
              <a:rPr kumimoji="1" lang="zh-CN" altLang="en-US" sz="1600" b="1">
                <a:solidFill>
                  <a:srgbClr val="0033CC"/>
                </a:solidFill>
                <a:latin typeface="Times New Roman" panose="02020603050405020304" pitchFamily="18" charset="0"/>
              </a:rPr>
              <a:t>开始长征</a:t>
            </a:r>
            <a:endParaRPr kumimoji="1" lang="zh-CN" altLang="en-US" sz="1600" b="1">
              <a:solidFill>
                <a:srgbClr val="0033CC"/>
              </a:solidFill>
              <a:latin typeface="Times New Roman" panose="02020603050405020304" pitchFamily="18" charset="0"/>
            </a:endParaRPr>
          </a:p>
        </p:txBody>
      </p:sp>
      <p:sp>
        <p:nvSpPr>
          <p:cNvPr id="65574" name="AutoShape 243"/>
          <p:cNvSpPr>
            <a:spLocks noChangeArrowheads="1"/>
          </p:cNvSpPr>
          <p:nvPr/>
        </p:nvSpPr>
        <p:spPr bwMode="auto">
          <a:xfrm>
            <a:off x="6477000" y="3860800"/>
            <a:ext cx="1995488" cy="647700"/>
          </a:xfrm>
          <a:prstGeom prst="wedgeRectCallout">
            <a:avLst>
              <a:gd name="adj1" fmla="val -91208"/>
              <a:gd name="adj2" fmla="val 154167"/>
            </a:avLst>
          </a:prstGeom>
          <a:solidFill>
            <a:schemeClr val="bg1"/>
          </a:solidFill>
          <a:ln w="9525">
            <a:solidFill>
              <a:schemeClr val="accent1"/>
            </a:solidFill>
            <a:miter lim="800000"/>
          </a:ln>
        </p:spPr>
        <p:txBody>
          <a:bodyPr/>
          <a:lstStyle/>
          <a:p>
            <a:pPr algn="ctr">
              <a:buFontTx/>
              <a:buNone/>
            </a:pPr>
            <a:r>
              <a:rPr kumimoji="1" lang="en-US" altLang="zh-CN" sz="2000" b="1">
                <a:solidFill>
                  <a:srgbClr val="0033CC"/>
                </a:solidFill>
                <a:latin typeface="黑体" panose="02010609060101010101" pitchFamily="49" charset="-122"/>
                <a:ea typeface="黑体" panose="02010609060101010101" pitchFamily="49" charset="-122"/>
              </a:rPr>
              <a:t>1935</a:t>
            </a:r>
            <a:r>
              <a:rPr kumimoji="1" lang="zh-CN" altLang="en-US" sz="2000" b="1">
                <a:solidFill>
                  <a:srgbClr val="0033CC"/>
                </a:solidFill>
                <a:latin typeface="黑体" panose="02010609060101010101" pitchFamily="49" charset="-122"/>
                <a:ea typeface="黑体" panose="02010609060101010101" pitchFamily="49" charset="-122"/>
              </a:rPr>
              <a:t>年</a:t>
            </a:r>
            <a:r>
              <a:rPr kumimoji="1" lang="en-US" altLang="zh-CN" sz="2000" b="1">
                <a:solidFill>
                  <a:srgbClr val="0033CC"/>
                </a:solidFill>
                <a:latin typeface="黑体" panose="02010609060101010101" pitchFamily="49" charset="-122"/>
                <a:ea typeface="黑体" panose="02010609060101010101" pitchFamily="49" charset="-122"/>
              </a:rPr>
              <a:t>1</a:t>
            </a:r>
            <a:r>
              <a:rPr kumimoji="1" lang="zh-CN" altLang="en-US" sz="2000" b="1">
                <a:solidFill>
                  <a:srgbClr val="0033CC"/>
                </a:solidFill>
                <a:latin typeface="黑体" panose="02010609060101010101" pitchFamily="49" charset="-122"/>
                <a:ea typeface="黑体" panose="02010609060101010101" pitchFamily="49" charset="-122"/>
              </a:rPr>
              <a:t>月</a:t>
            </a:r>
            <a:endParaRPr kumimoji="1" lang="zh-CN" altLang="en-US" sz="2000" b="1">
              <a:solidFill>
                <a:srgbClr val="0033CC"/>
              </a:solidFill>
              <a:latin typeface="黑体" panose="02010609060101010101" pitchFamily="49" charset="-122"/>
              <a:ea typeface="黑体" panose="02010609060101010101" pitchFamily="49" charset="-122"/>
            </a:endParaRPr>
          </a:p>
          <a:p>
            <a:pPr algn="ctr">
              <a:buFontTx/>
              <a:buNone/>
            </a:pPr>
            <a:r>
              <a:rPr kumimoji="1" lang="zh-CN" altLang="en-US" sz="2000" b="1">
                <a:solidFill>
                  <a:srgbClr val="0033CC"/>
                </a:solidFill>
                <a:latin typeface="黑体" panose="02010609060101010101" pitchFamily="49" charset="-122"/>
                <a:ea typeface="黑体" panose="02010609060101010101" pitchFamily="49" charset="-122"/>
              </a:rPr>
              <a:t>遵义会议</a:t>
            </a:r>
            <a:endParaRPr kumimoji="1" lang="zh-CN" altLang="en-US" sz="2000" b="1">
              <a:solidFill>
                <a:srgbClr val="0033CC"/>
              </a:solidFill>
              <a:latin typeface="黑体" panose="02010609060101010101" pitchFamily="49" charset="-122"/>
              <a:ea typeface="黑体" panose="02010609060101010101" pitchFamily="49" charset="-122"/>
            </a:endParaRPr>
          </a:p>
        </p:txBody>
      </p:sp>
      <p:sp>
        <p:nvSpPr>
          <p:cNvPr id="65575" name="AutoShape 244">
            <a:hlinkClick r:id="rId3" action="ppaction://hlinksldjump"/>
          </p:cNvPr>
          <p:cNvSpPr>
            <a:spLocks noChangeArrowheads="1"/>
          </p:cNvSpPr>
          <p:nvPr/>
        </p:nvSpPr>
        <p:spPr bwMode="auto">
          <a:xfrm>
            <a:off x="5029200" y="4191000"/>
            <a:ext cx="1354138" cy="381000"/>
          </a:xfrm>
          <a:prstGeom prst="wedgeRectCallout">
            <a:avLst>
              <a:gd name="adj1" fmla="val -38981"/>
              <a:gd name="adj2" fmla="val 130417"/>
            </a:avLst>
          </a:prstGeom>
          <a:solidFill>
            <a:schemeClr val="bg1"/>
          </a:solidFill>
          <a:ln w="9525">
            <a:solidFill>
              <a:schemeClr val="accent1"/>
            </a:solidFill>
            <a:miter lim="800000"/>
          </a:ln>
        </p:spPr>
        <p:txBody>
          <a:bodyPr/>
          <a:lstStyle/>
          <a:p>
            <a:pPr algn="ctr">
              <a:buFontTx/>
              <a:buNone/>
            </a:pPr>
            <a:r>
              <a:rPr kumimoji="1" lang="zh-CN" altLang="en-US" sz="2000" b="1">
                <a:solidFill>
                  <a:srgbClr val="0033CC"/>
                </a:solidFill>
                <a:latin typeface="Times New Roman" panose="02020603050405020304" pitchFamily="18" charset="0"/>
                <a:ea typeface="黑体" panose="02010609060101010101" pitchFamily="49" charset="-122"/>
              </a:rPr>
              <a:t>四渡赤水</a:t>
            </a:r>
            <a:endParaRPr kumimoji="1" lang="zh-CN" altLang="en-US" sz="2000" b="1">
              <a:solidFill>
                <a:srgbClr val="0033CC"/>
              </a:solidFill>
              <a:latin typeface="Times New Roman" panose="02020603050405020304" pitchFamily="18" charset="0"/>
              <a:ea typeface="黑体" panose="02010609060101010101" pitchFamily="49" charset="-122"/>
            </a:endParaRPr>
          </a:p>
        </p:txBody>
      </p:sp>
      <p:sp>
        <p:nvSpPr>
          <p:cNvPr id="65576" name="Oval 245"/>
          <p:cNvSpPr>
            <a:spLocks noChangeArrowheads="1"/>
          </p:cNvSpPr>
          <p:nvPr/>
        </p:nvSpPr>
        <p:spPr bwMode="auto">
          <a:xfrm>
            <a:off x="5105400" y="1295400"/>
            <a:ext cx="152400" cy="152400"/>
          </a:xfrm>
          <a:prstGeom prst="ellipse">
            <a:avLst/>
          </a:prstGeom>
          <a:solidFill>
            <a:srgbClr val="00FF00"/>
          </a:solidFill>
          <a:ln w="9525">
            <a:solidFill>
              <a:schemeClr val="tx1"/>
            </a:solidFill>
            <a:round/>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65577" name="WordArt 246"/>
          <p:cNvSpPr>
            <a:spLocks noChangeArrowheads="1" noChangeShapeType="1" noTextEdit="1"/>
          </p:cNvSpPr>
          <p:nvPr/>
        </p:nvSpPr>
        <p:spPr bwMode="auto">
          <a:xfrm>
            <a:off x="5791200" y="838200"/>
            <a:ext cx="1066800" cy="228600"/>
          </a:xfrm>
          <a:prstGeom prst="rect">
            <a:avLst/>
          </a:prstGeom>
        </p:spPr>
        <p:txBody>
          <a:bodyPr wrap="none" fromWordArt="1">
            <a:prstTxWarp prst="textDeflate">
              <a:avLst>
                <a:gd name="adj" fmla="val 0"/>
              </a:avLst>
            </a:prstTxWarp>
          </a:bodyPr>
          <a:lstStyle/>
          <a:p>
            <a:pPr algn="ctr"/>
            <a:r>
              <a:rPr lang="zh-CN" altLang="en-US" sz="3600" kern="10">
                <a:ln w="0">
                  <a:solidFill>
                    <a:srgbClr val="FF0000"/>
                  </a:solidFill>
                  <a:round/>
                </a:ln>
                <a:solidFill>
                  <a:srgbClr val="FF0000"/>
                </a:solidFill>
                <a:latin typeface="宋体" panose="02010600030101010101" pitchFamily="2" charset="-122"/>
                <a:ea typeface="宋体" panose="02010600030101010101" pitchFamily="2" charset="-122"/>
              </a:rPr>
              <a:t>陕甘宁</a:t>
            </a:r>
            <a:endParaRPr lang="zh-CN" altLang="en-US" sz="3600" kern="10">
              <a:ln w="0">
                <a:solidFill>
                  <a:srgbClr val="FF0000"/>
                </a:solidFill>
                <a:round/>
              </a:ln>
              <a:solidFill>
                <a:srgbClr val="FF0000"/>
              </a:solidFill>
              <a:latin typeface="宋体" panose="02010600030101010101" pitchFamily="2" charset="-122"/>
              <a:ea typeface="宋体" panose="02010600030101010101" pitchFamily="2" charset="-122"/>
            </a:endParaRPr>
          </a:p>
        </p:txBody>
      </p:sp>
      <p:sp>
        <p:nvSpPr>
          <p:cNvPr id="65578" name="WordArt 247"/>
          <p:cNvSpPr>
            <a:spLocks noChangeArrowheads="1" noChangeShapeType="1" noTextEdit="1"/>
          </p:cNvSpPr>
          <p:nvPr/>
        </p:nvSpPr>
        <p:spPr bwMode="auto">
          <a:xfrm>
            <a:off x="4953000" y="1447800"/>
            <a:ext cx="457200" cy="228600"/>
          </a:xfrm>
          <a:prstGeom prst="rect">
            <a:avLst/>
          </a:prstGeom>
        </p:spPr>
        <p:txBody>
          <a:bodyPr wrap="none" fromWordArt="1">
            <a:prstTxWarp prst="textDeflate">
              <a:avLst>
                <a:gd name="adj" fmla="val 0"/>
              </a:avLst>
            </a:prstTxWarp>
          </a:bodyPr>
          <a:lstStyle/>
          <a:p>
            <a:pPr algn="ctr"/>
            <a:r>
              <a:rPr lang="zh-CN" altLang="en-US" sz="3600" kern="10">
                <a:ln w="0">
                  <a:solidFill>
                    <a:srgbClr val="000000"/>
                  </a:solidFill>
                  <a:round/>
                </a:ln>
                <a:solidFill>
                  <a:srgbClr val="000000"/>
                </a:solidFill>
                <a:latin typeface="宋体" panose="02010600030101010101" pitchFamily="2" charset="-122"/>
                <a:ea typeface="宋体" panose="02010600030101010101" pitchFamily="2" charset="-122"/>
              </a:rPr>
              <a:t>将台堡</a:t>
            </a:r>
            <a:endParaRPr lang="zh-CN" altLang="en-US" sz="3600" kern="10">
              <a:ln w="0">
                <a:solidFill>
                  <a:srgbClr val="000000"/>
                </a:solidFill>
                <a:round/>
              </a:ln>
              <a:solidFill>
                <a:srgbClr val="000000"/>
              </a:solidFill>
              <a:latin typeface="宋体" panose="02010600030101010101" pitchFamily="2" charset="-122"/>
              <a:ea typeface="宋体" panose="02010600030101010101" pitchFamily="2" charset="-122"/>
            </a:endParaRPr>
          </a:p>
        </p:txBody>
      </p:sp>
      <p:sp>
        <p:nvSpPr>
          <p:cNvPr id="65579" name="AutoShape 248">
            <a:hlinkClick r:id="rId2" action="ppaction://hlinksldjump"/>
          </p:cNvPr>
          <p:cNvSpPr>
            <a:spLocks noChangeArrowheads="1"/>
          </p:cNvSpPr>
          <p:nvPr/>
        </p:nvSpPr>
        <p:spPr bwMode="auto">
          <a:xfrm>
            <a:off x="4419600" y="2895600"/>
            <a:ext cx="1460500" cy="381000"/>
          </a:xfrm>
          <a:prstGeom prst="wedgeRectCallout">
            <a:avLst>
              <a:gd name="adj1" fmla="val -61523"/>
              <a:gd name="adj2" fmla="val 166667"/>
            </a:avLst>
          </a:prstGeom>
          <a:solidFill>
            <a:schemeClr val="bg1"/>
          </a:solidFill>
          <a:ln w="9525">
            <a:solidFill>
              <a:schemeClr val="accent1"/>
            </a:solidFill>
            <a:miter lim="800000"/>
          </a:ln>
        </p:spPr>
        <p:txBody>
          <a:bodyPr/>
          <a:lstStyle/>
          <a:p>
            <a:pPr algn="ctr">
              <a:buFontTx/>
              <a:buNone/>
            </a:pPr>
            <a:r>
              <a:rPr kumimoji="1" lang="zh-CN" altLang="en-US" sz="2000" b="1">
                <a:solidFill>
                  <a:srgbClr val="0033CC"/>
                </a:solidFill>
                <a:latin typeface="黑体" panose="02010609060101010101" pitchFamily="49" charset="-122"/>
                <a:ea typeface="黑体" panose="02010609060101010101" pitchFamily="49" charset="-122"/>
              </a:rPr>
              <a:t>爬雪山</a:t>
            </a:r>
            <a:endParaRPr kumimoji="1" lang="zh-CN" altLang="en-US" sz="2000" b="1">
              <a:solidFill>
                <a:srgbClr val="0033CC"/>
              </a:solidFill>
              <a:latin typeface="黑体" panose="02010609060101010101" pitchFamily="49" charset="-122"/>
              <a:ea typeface="黑体" panose="02010609060101010101" pitchFamily="49" charset="-122"/>
            </a:endParaRPr>
          </a:p>
        </p:txBody>
      </p:sp>
      <p:sp>
        <p:nvSpPr>
          <p:cNvPr id="65580" name="AutoShape 249">
            <a:hlinkClick r:id="rId4" action="ppaction://hlinksldjump"/>
          </p:cNvPr>
          <p:cNvSpPr>
            <a:spLocks noChangeArrowheads="1"/>
          </p:cNvSpPr>
          <p:nvPr/>
        </p:nvSpPr>
        <p:spPr bwMode="auto">
          <a:xfrm>
            <a:off x="1524000" y="6019800"/>
            <a:ext cx="1835150" cy="433388"/>
          </a:xfrm>
          <a:prstGeom prst="wedgeRectCallout">
            <a:avLst>
              <a:gd name="adj1" fmla="val 80537"/>
              <a:gd name="adj2" fmla="val -90657"/>
            </a:avLst>
          </a:prstGeom>
          <a:solidFill>
            <a:schemeClr val="bg1"/>
          </a:solidFill>
          <a:ln w="9525">
            <a:solidFill>
              <a:schemeClr val="accent1"/>
            </a:solidFill>
            <a:miter lim="800000"/>
          </a:ln>
        </p:spPr>
        <p:txBody>
          <a:bodyPr/>
          <a:lstStyle/>
          <a:p>
            <a:pPr algn="ctr">
              <a:buFontTx/>
              <a:buNone/>
            </a:pPr>
            <a:r>
              <a:rPr kumimoji="1" lang="zh-CN" altLang="en-US" sz="2000" b="1">
                <a:solidFill>
                  <a:srgbClr val="0033CC"/>
                </a:solidFill>
                <a:latin typeface="黑体" panose="02010609060101010101" pitchFamily="49" charset="-122"/>
                <a:ea typeface="黑体" panose="02010609060101010101" pitchFamily="49" charset="-122"/>
              </a:rPr>
              <a:t>巧渡金沙江</a:t>
            </a:r>
            <a:endParaRPr kumimoji="1" lang="zh-CN" altLang="en-US" sz="2000" b="1">
              <a:solidFill>
                <a:srgbClr val="0033CC"/>
              </a:solidFill>
              <a:latin typeface="黑体" panose="02010609060101010101" pitchFamily="49" charset="-122"/>
              <a:ea typeface="黑体" panose="02010609060101010101" pitchFamily="49" charset="-122"/>
            </a:endParaRPr>
          </a:p>
        </p:txBody>
      </p:sp>
      <p:sp>
        <p:nvSpPr>
          <p:cNvPr id="26882" name="AutoShape 258"/>
          <p:cNvSpPr>
            <a:spLocks noChangeArrowheads="1"/>
          </p:cNvSpPr>
          <p:nvPr/>
        </p:nvSpPr>
        <p:spPr bwMode="auto">
          <a:xfrm rot="8968289">
            <a:off x="4413250" y="1731963"/>
            <a:ext cx="2057400" cy="228600"/>
          </a:xfrm>
          <a:prstGeom prst="leftArrow">
            <a:avLst>
              <a:gd name="adj1" fmla="val 73204"/>
              <a:gd name="adj2" fmla="val 217833"/>
            </a:avLst>
          </a:prstGeom>
          <a:solidFill>
            <a:srgbClr val="FF0066"/>
          </a:solidFill>
          <a:ln w="9525">
            <a:solidFill>
              <a:srgbClr val="FF0066"/>
            </a:solidFill>
            <a:miter lim="800000"/>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26883" name="AutoShape 259"/>
          <p:cNvSpPr>
            <a:spLocks noChangeArrowheads="1"/>
          </p:cNvSpPr>
          <p:nvPr/>
        </p:nvSpPr>
        <p:spPr bwMode="auto">
          <a:xfrm>
            <a:off x="6672263" y="228600"/>
            <a:ext cx="2090737" cy="609600"/>
          </a:xfrm>
          <a:prstGeom prst="wedgeRectCallout">
            <a:avLst>
              <a:gd name="adj1" fmla="val -60329"/>
              <a:gd name="adj2" fmla="val 111458"/>
            </a:avLst>
          </a:prstGeom>
          <a:solidFill>
            <a:schemeClr val="bg1"/>
          </a:solidFill>
          <a:ln w="9525">
            <a:solidFill>
              <a:schemeClr val="accent1"/>
            </a:solidFill>
            <a:miter lim="800000"/>
          </a:ln>
        </p:spPr>
        <p:txBody>
          <a:bodyPr/>
          <a:lstStyle/>
          <a:p>
            <a:pPr algn="ctr">
              <a:buFontTx/>
              <a:buNone/>
            </a:pPr>
            <a:r>
              <a:rPr kumimoji="1" lang="en-US" altLang="zh-CN" sz="2800" b="1">
                <a:solidFill>
                  <a:srgbClr val="0033CC"/>
                </a:solidFill>
                <a:latin typeface="黑体" panose="02010609060101010101" pitchFamily="49" charset="-122"/>
                <a:ea typeface="黑体" panose="02010609060101010101" pitchFamily="49" charset="-122"/>
              </a:rPr>
              <a:t>1935</a:t>
            </a:r>
            <a:r>
              <a:rPr kumimoji="1" lang="zh-CN" altLang="en-US" sz="2800" b="1">
                <a:solidFill>
                  <a:srgbClr val="0033CC"/>
                </a:solidFill>
                <a:latin typeface="黑体" panose="02010609060101010101" pitchFamily="49" charset="-122"/>
                <a:ea typeface="黑体" panose="02010609060101010101" pitchFamily="49" charset="-122"/>
              </a:rPr>
              <a:t>年</a:t>
            </a:r>
            <a:r>
              <a:rPr kumimoji="1" lang="en-US" altLang="zh-CN" sz="2800" b="1">
                <a:solidFill>
                  <a:srgbClr val="0033CC"/>
                </a:solidFill>
                <a:latin typeface="黑体" panose="02010609060101010101" pitchFamily="49" charset="-122"/>
                <a:ea typeface="黑体" panose="02010609060101010101" pitchFamily="49" charset="-122"/>
              </a:rPr>
              <a:t>10</a:t>
            </a:r>
            <a:r>
              <a:rPr kumimoji="1" lang="zh-CN" altLang="en-US" sz="2800" b="1">
                <a:solidFill>
                  <a:srgbClr val="0033CC"/>
                </a:solidFill>
                <a:latin typeface="黑体" panose="02010609060101010101" pitchFamily="49" charset="-122"/>
                <a:ea typeface="黑体" panose="02010609060101010101" pitchFamily="49" charset="-122"/>
              </a:rPr>
              <a:t>月中央红军到达陕北</a:t>
            </a:r>
            <a:endParaRPr kumimoji="1" lang="zh-CN" altLang="en-US" sz="2800" b="1">
              <a:solidFill>
                <a:srgbClr val="0033CC"/>
              </a:solidFill>
              <a:latin typeface="黑体" panose="02010609060101010101" pitchFamily="49" charset="-122"/>
              <a:ea typeface="黑体" panose="02010609060101010101" pitchFamily="49" charset="-122"/>
            </a:endParaRPr>
          </a:p>
        </p:txBody>
      </p:sp>
      <p:grpSp>
        <p:nvGrpSpPr>
          <p:cNvPr id="65627" name="Group 261"/>
          <p:cNvGrpSpPr/>
          <p:nvPr/>
        </p:nvGrpSpPr>
        <p:grpSpPr bwMode="auto">
          <a:xfrm>
            <a:off x="1703388" y="404813"/>
            <a:ext cx="3622675" cy="1008062"/>
            <a:chOff x="720" y="384"/>
            <a:chExt cx="1584" cy="384"/>
          </a:xfrm>
        </p:grpSpPr>
        <p:sp>
          <p:nvSpPr>
            <p:cNvPr id="65592" name="AutoShape 262"/>
            <p:cNvSpPr>
              <a:spLocks noChangeArrowheads="1"/>
            </p:cNvSpPr>
            <p:nvPr/>
          </p:nvSpPr>
          <p:spPr bwMode="auto">
            <a:xfrm rot="5999407">
              <a:off x="1896" y="360"/>
              <a:ext cx="96" cy="720"/>
            </a:xfrm>
            <a:prstGeom prst="triangle">
              <a:avLst>
                <a:gd name="adj" fmla="val 100000"/>
              </a:avLst>
            </a:prstGeom>
            <a:solidFill>
              <a:schemeClr val="bg1"/>
            </a:solidFill>
            <a:ln w="9525">
              <a:solidFill>
                <a:srgbClr val="00FF00"/>
              </a:solidFill>
              <a:miter lim="800000"/>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sp>
          <p:nvSpPr>
            <p:cNvPr id="65593" name="AutoShape 263"/>
            <p:cNvSpPr>
              <a:spLocks noChangeArrowheads="1"/>
            </p:cNvSpPr>
            <p:nvPr/>
          </p:nvSpPr>
          <p:spPr bwMode="auto">
            <a:xfrm>
              <a:off x="720" y="384"/>
              <a:ext cx="960" cy="336"/>
            </a:xfrm>
            <a:prstGeom prst="wedgeRectCallout">
              <a:avLst>
                <a:gd name="adj1" fmla="val 80417"/>
                <a:gd name="adj2" fmla="val 106546"/>
              </a:avLst>
            </a:prstGeom>
            <a:solidFill>
              <a:schemeClr val="bg1"/>
            </a:solidFill>
            <a:ln w="9525">
              <a:solidFill>
                <a:schemeClr val="accent1"/>
              </a:solidFill>
              <a:miter lim="800000"/>
            </a:ln>
          </p:spPr>
          <p:txBody>
            <a:bodyPr/>
            <a:lstStyle/>
            <a:p>
              <a:pPr algn="ctr">
                <a:buFontTx/>
                <a:buNone/>
              </a:pPr>
              <a:r>
                <a:rPr kumimoji="1" lang="en-US" altLang="zh-CN" sz="2000" b="1">
                  <a:solidFill>
                    <a:srgbClr val="0033CC"/>
                  </a:solidFill>
                  <a:latin typeface="黑体" panose="02010609060101010101" pitchFamily="49" charset="-122"/>
                  <a:ea typeface="黑体" panose="02010609060101010101" pitchFamily="49" charset="-122"/>
                </a:rPr>
                <a:t>1936</a:t>
              </a:r>
              <a:r>
                <a:rPr kumimoji="1" lang="zh-CN" altLang="en-US" sz="2000" b="1">
                  <a:solidFill>
                    <a:srgbClr val="0033CC"/>
                  </a:solidFill>
                  <a:latin typeface="黑体" panose="02010609060101010101" pitchFamily="49" charset="-122"/>
                  <a:ea typeface="黑体" panose="02010609060101010101" pitchFamily="49" charset="-122"/>
                </a:rPr>
                <a:t>年</a:t>
              </a:r>
              <a:r>
                <a:rPr kumimoji="1" lang="en-US" altLang="zh-CN" sz="2000" b="1">
                  <a:solidFill>
                    <a:srgbClr val="0033CC"/>
                  </a:solidFill>
                  <a:latin typeface="黑体" panose="02010609060101010101" pitchFamily="49" charset="-122"/>
                  <a:ea typeface="黑体" panose="02010609060101010101" pitchFamily="49" charset="-122"/>
                </a:rPr>
                <a:t>10</a:t>
              </a:r>
              <a:r>
                <a:rPr kumimoji="1" lang="zh-CN" altLang="en-US" sz="2000" b="1">
                  <a:solidFill>
                    <a:srgbClr val="0033CC"/>
                  </a:solidFill>
                  <a:latin typeface="黑体" panose="02010609060101010101" pitchFamily="49" charset="-122"/>
                  <a:ea typeface="黑体" panose="02010609060101010101" pitchFamily="49" charset="-122"/>
                </a:rPr>
                <a:t>月红军三大主力会师</a:t>
              </a:r>
              <a:endParaRPr kumimoji="1" lang="zh-CN" altLang="en-US" sz="2000" b="1">
                <a:solidFill>
                  <a:srgbClr val="0033CC"/>
                </a:solidFill>
                <a:latin typeface="黑体" panose="02010609060101010101" pitchFamily="49" charset="-122"/>
                <a:ea typeface="黑体" panose="02010609060101010101" pitchFamily="49" charset="-122"/>
              </a:endParaRPr>
            </a:p>
          </p:txBody>
        </p:sp>
        <p:sp>
          <p:nvSpPr>
            <p:cNvPr id="65594" name="Rectangle 264"/>
            <p:cNvSpPr>
              <a:spLocks noChangeArrowheads="1"/>
            </p:cNvSpPr>
            <p:nvPr/>
          </p:nvSpPr>
          <p:spPr bwMode="auto">
            <a:xfrm>
              <a:off x="1632" y="624"/>
              <a:ext cx="48" cy="96"/>
            </a:xfrm>
            <a:prstGeom prst="rect">
              <a:avLst/>
            </a:prstGeom>
            <a:solidFill>
              <a:schemeClr val="bg1"/>
            </a:solidFill>
            <a:ln w="9525">
              <a:solidFill>
                <a:schemeClr val="bg1"/>
              </a:solidFill>
              <a:miter lim="800000"/>
            </a:ln>
          </p:spPr>
          <p:txBody>
            <a:bodyPr wrap="none" anchor="ctr"/>
            <a:lstStyle/>
            <a:p>
              <a:pPr>
                <a:buFontTx/>
                <a:buNone/>
              </a:pPr>
              <a:endParaRPr kumimoji="1" lang="zh-CN" altLang="en-US" sz="2400">
                <a:solidFill>
                  <a:srgbClr val="000000"/>
                </a:solidFill>
                <a:latin typeface="Times New Roman" panose="02020603050405020304" pitchFamily="18" charset="0"/>
              </a:endParaRPr>
            </a:p>
          </p:txBody>
        </p:sp>
      </p:grpSp>
      <p:sp>
        <p:nvSpPr>
          <p:cNvPr id="65589" name="WordArt 60"/>
          <p:cNvSpPr>
            <a:spLocks noChangeArrowheads="1" noChangeShapeType="1" noTextEdit="1"/>
          </p:cNvSpPr>
          <p:nvPr/>
        </p:nvSpPr>
        <p:spPr bwMode="auto">
          <a:xfrm>
            <a:off x="6019800" y="1371600"/>
            <a:ext cx="762000" cy="228600"/>
          </a:xfrm>
          <a:prstGeom prst="rect">
            <a:avLst/>
          </a:prstGeom>
        </p:spPr>
        <p:txBody>
          <a:bodyPr wrap="none" fromWordArt="1">
            <a:prstTxWarp prst="textDeflate">
              <a:avLst>
                <a:gd name="adj" fmla="val 0"/>
              </a:avLst>
            </a:prstTxWarp>
          </a:bodyPr>
          <a:lstStyle/>
          <a:p>
            <a:pPr algn="ctr"/>
            <a:r>
              <a:rPr lang="zh-CN" altLang="en-US" sz="3600" kern="10">
                <a:ln w="0">
                  <a:solidFill>
                    <a:srgbClr val="000000"/>
                  </a:solidFill>
                  <a:round/>
                </a:ln>
                <a:solidFill>
                  <a:srgbClr val="000000"/>
                </a:solidFill>
                <a:latin typeface="宋体" panose="02010600030101010101" pitchFamily="2" charset="-122"/>
                <a:ea typeface="宋体" panose="02010600030101010101" pitchFamily="2" charset="-122"/>
              </a:rPr>
              <a:t>吴起镇</a:t>
            </a:r>
            <a:endParaRPr lang="zh-CN" altLang="en-US" sz="3600" kern="10">
              <a:ln w="0">
                <a:solidFill>
                  <a:srgbClr val="000000"/>
                </a:solidFill>
                <a:round/>
              </a:ln>
              <a:solidFill>
                <a:srgbClr val="000000"/>
              </a:solidFill>
              <a:latin typeface="宋体" panose="02010600030101010101" pitchFamily="2" charset="-122"/>
              <a:ea typeface="宋体" panose="02010600030101010101" pitchFamily="2"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5573"/>
                                        </p:tgtEl>
                                        <p:attrNameLst>
                                          <p:attrName>style.visibility</p:attrName>
                                        </p:attrNameLst>
                                      </p:cBhvr>
                                      <p:to>
                                        <p:strVal val="visible"/>
                                      </p:to>
                                    </p:set>
                                    <p:anim calcmode="lin" valueType="num">
                                      <p:cBhvr additive="base">
                                        <p:cTn id="7" dur="500" fill="hold"/>
                                        <p:tgtEl>
                                          <p:spTgt spid="65573"/>
                                        </p:tgtEl>
                                        <p:attrNameLst>
                                          <p:attrName>ppt_x</p:attrName>
                                        </p:attrNameLst>
                                      </p:cBhvr>
                                      <p:tavLst>
                                        <p:tav tm="0">
                                          <p:val>
                                            <p:strVal val="#ppt_x"/>
                                          </p:val>
                                        </p:tav>
                                        <p:tav tm="100000">
                                          <p:val>
                                            <p:strVal val="#ppt_x"/>
                                          </p:val>
                                        </p:tav>
                                      </p:tavLst>
                                    </p:anim>
                                    <p:anim calcmode="lin" valueType="num">
                                      <p:cBhvr additive="base">
                                        <p:cTn id="8" dur="500" fill="hold"/>
                                        <p:tgtEl>
                                          <p:spTgt spid="6557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65538"/>
                                        </p:tgtEl>
                                        <p:attrNameLst>
                                          <p:attrName>style.visibility</p:attrName>
                                        </p:attrNameLst>
                                      </p:cBhvr>
                                      <p:to>
                                        <p:strVal val="visible"/>
                                      </p:to>
                                    </p:set>
                                    <p:animEffect transition="in" filter="box(in)">
                                      <p:cBhvr>
                                        <p:cTn id="13" dur="500"/>
                                        <p:tgtEl>
                                          <p:spTgt spid="6553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5571"/>
                                        </p:tgtEl>
                                        <p:attrNameLst>
                                          <p:attrName>style.visibility</p:attrName>
                                        </p:attrNameLst>
                                      </p:cBhvr>
                                      <p:to>
                                        <p:strVal val="visible"/>
                                      </p:to>
                                    </p:set>
                                    <p:anim calcmode="lin" valueType="num">
                                      <p:cBhvr additive="base">
                                        <p:cTn id="18" dur="500" fill="hold"/>
                                        <p:tgtEl>
                                          <p:spTgt spid="65571"/>
                                        </p:tgtEl>
                                        <p:attrNameLst>
                                          <p:attrName>ppt_x</p:attrName>
                                        </p:attrNameLst>
                                      </p:cBhvr>
                                      <p:tavLst>
                                        <p:tav tm="0">
                                          <p:val>
                                            <p:strVal val="#ppt_x"/>
                                          </p:val>
                                        </p:tav>
                                        <p:tav tm="100000">
                                          <p:val>
                                            <p:strVal val="#ppt_x"/>
                                          </p:val>
                                        </p:tav>
                                      </p:tavLst>
                                    </p:anim>
                                    <p:anim calcmode="lin" valueType="num">
                                      <p:cBhvr additive="base">
                                        <p:cTn id="19" dur="500" fill="hold"/>
                                        <p:tgtEl>
                                          <p:spTgt spid="65571"/>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5541"/>
                                        </p:tgtEl>
                                        <p:attrNameLst>
                                          <p:attrName>style.visibility</p:attrName>
                                        </p:attrNameLst>
                                      </p:cBhvr>
                                      <p:to>
                                        <p:strVal val="visible"/>
                                      </p:to>
                                    </p:set>
                                    <p:anim calcmode="lin" valueType="num">
                                      <p:cBhvr additive="base">
                                        <p:cTn id="24" dur="500" fill="hold"/>
                                        <p:tgtEl>
                                          <p:spTgt spid="65541"/>
                                        </p:tgtEl>
                                        <p:attrNameLst>
                                          <p:attrName>ppt_x</p:attrName>
                                        </p:attrNameLst>
                                      </p:cBhvr>
                                      <p:tavLst>
                                        <p:tav tm="0">
                                          <p:val>
                                            <p:strVal val="#ppt_x"/>
                                          </p:val>
                                        </p:tav>
                                        <p:tav tm="100000">
                                          <p:val>
                                            <p:strVal val="#ppt_x"/>
                                          </p:val>
                                        </p:tav>
                                      </p:tavLst>
                                    </p:anim>
                                    <p:anim calcmode="lin" valueType="num">
                                      <p:cBhvr additive="base">
                                        <p:cTn id="25" dur="500" fill="hold"/>
                                        <p:tgtEl>
                                          <p:spTgt spid="65541"/>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grpId="0" nodeType="clickEffect">
                                  <p:stCondLst>
                                    <p:cond delay="0"/>
                                  </p:stCondLst>
                                  <p:childTnLst>
                                    <p:set>
                                      <p:cBhvr>
                                        <p:cTn id="29" dur="1" fill="hold">
                                          <p:stCondLst>
                                            <p:cond delay="0"/>
                                          </p:stCondLst>
                                        </p:cTn>
                                        <p:tgtEl>
                                          <p:spTgt spid="65559"/>
                                        </p:tgtEl>
                                        <p:attrNameLst>
                                          <p:attrName>style.visibility</p:attrName>
                                        </p:attrNameLst>
                                      </p:cBhvr>
                                      <p:to>
                                        <p:strVal val="visible"/>
                                      </p:to>
                                    </p:set>
                                    <p:animEffect transition="in" filter="box(in)">
                                      <p:cBhvr>
                                        <p:cTn id="30" dur="500"/>
                                        <p:tgtEl>
                                          <p:spTgt spid="65559"/>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65572"/>
                                        </p:tgtEl>
                                        <p:attrNameLst>
                                          <p:attrName>style.visibility</p:attrName>
                                        </p:attrNameLst>
                                      </p:cBhvr>
                                      <p:to>
                                        <p:strVal val="visible"/>
                                      </p:to>
                                    </p:set>
                                    <p:anim calcmode="lin" valueType="num">
                                      <p:cBhvr additive="base">
                                        <p:cTn id="35" dur="500" fill="hold"/>
                                        <p:tgtEl>
                                          <p:spTgt spid="65572"/>
                                        </p:tgtEl>
                                        <p:attrNameLst>
                                          <p:attrName>ppt_x</p:attrName>
                                        </p:attrNameLst>
                                      </p:cBhvr>
                                      <p:tavLst>
                                        <p:tav tm="0">
                                          <p:val>
                                            <p:strVal val="#ppt_x"/>
                                          </p:val>
                                        </p:tav>
                                        <p:tav tm="100000">
                                          <p:val>
                                            <p:strVal val="#ppt_x"/>
                                          </p:val>
                                        </p:tav>
                                      </p:tavLst>
                                    </p:anim>
                                    <p:anim calcmode="lin" valueType="num">
                                      <p:cBhvr additive="base">
                                        <p:cTn id="36" dur="500" fill="hold"/>
                                        <p:tgtEl>
                                          <p:spTgt spid="6557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65574"/>
                                        </p:tgtEl>
                                        <p:attrNameLst>
                                          <p:attrName>style.visibility</p:attrName>
                                        </p:attrNameLst>
                                      </p:cBhvr>
                                      <p:to>
                                        <p:strVal val="visible"/>
                                      </p:to>
                                    </p:set>
                                    <p:anim calcmode="lin" valueType="num">
                                      <p:cBhvr additive="base">
                                        <p:cTn id="41" dur="500" fill="hold"/>
                                        <p:tgtEl>
                                          <p:spTgt spid="65574"/>
                                        </p:tgtEl>
                                        <p:attrNameLst>
                                          <p:attrName>ppt_x</p:attrName>
                                        </p:attrNameLst>
                                      </p:cBhvr>
                                      <p:tavLst>
                                        <p:tav tm="0">
                                          <p:val>
                                            <p:strVal val="#ppt_x"/>
                                          </p:val>
                                        </p:tav>
                                        <p:tav tm="100000">
                                          <p:val>
                                            <p:strVal val="#ppt_x"/>
                                          </p:val>
                                        </p:tav>
                                      </p:tavLst>
                                    </p:anim>
                                    <p:anim calcmode="lin" valueType="num">
                                      <p:cBhvr additive="base">
                                        <p:cTn id="42" dur="500" fill="hold"/>
                                        <p:tgtEl>
                                          <p:spTgt spid="65574"/>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65542"/>
                                        </p:tgtEl>
                                        <p:attrNameLst>
                                          <p:attrName>style.visibility</p:attrName>
                                        </p:attrNameLst>
                                      </p:cBhvr>
                                      <p:to>
                                        <p:strVal val="visible"/>
                                      </p:to>
                                    </p:set>
                                    <p:animEffect transition="in" filter="box(in)">
                                      <p:cBhvr>
                                        <p:cTn id="47" dur="500"/>
                                        <p:tgtEl>
                                          <p:spTgt spid="65542"/>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65575"/>
                                        </p:tgtEl>
                                        <p:attrNameLst>
                                          <p:attrName>style.visibility</p:attrName>
                                        </p:attrNameLst>
                                      </p:cBhvr>
                                      <p:to>
                                        <p:strVal val="visible"/>
                                      </p:to>
                                    </p:set>
                                    <p:anim calcmode="lin" valueType="num">
                                      <p:cBhvr additive="base">
                                        <p:cTn id="52" dur="500" fill="hold"/>
                                        <p:tgtEl>
                                          <p:spTgt spid="65575"/>
                                        </p:tgtEl>
                                        <p:attrNameLst>
                                          <p:attrName>ppt_x</p:attrName>
                                        </p:attrNameLst>
                                      </p:cBhvr>
                                      <p:tavLst>
                                        <p:tav tm="0">
                                          <p:val>
                                            <p:strVal val="#ppt_x"/>
                                          </p:val>
                                        </p:tav>
                                        <p:tav tm="100000">
                                          <p:val>
                                            <p:strVal val="#ppt_x"/>
                                          </p:val>
                                        </p:tav>
                                      </p:tavLst>
                                    </p:anim>
                                    <p:anim calcmode="lin" valueType="num">
                                      <p:cBhvr additive="base">
                                        <p:cTn id="53" dur="500" fill="hold"/>
                                        <p:tgtEl>
                                          <p:spTgt spid="65575"/>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 presetClass="entr" presetSubtype="16" fill="hold" grpId="0" nodeType="clickEffect">
                                  <p:stCondLst>
                                    <p:cond delay="0"/>
                                  </p:stCondLst>
                                  <p:childTnLst>
                                    <p:set>
                                      <p:cBhvr>
                                        <p:cTn id="57" dur="1" fill="hold">
                                          <p:stCondLst>
                                            <p:cond delay="0"/>
                                          </p:stCondLst>
                                        </p:cTn>
                                        <p:tgtEl>
                                          <p:spTgt spid="65553"/>
                                        </p:tgtEl>
                                        <p:attrNameLst>
                                          <p:attrName>style.visibility</p:attrName>
                                        </p:attrNameLst>
                                      </p:cBhvr>
                                      <p:to>
                                        <p:strVal val="visible"/>
                                      </p:to>
                                    </p:set>
                                    <p:animEffect transition="in" filter="box(in)">
                                      <p:cBhvr>
                                        <p:cTn id="58" dur="500"/>
                                        <p:tgtEl>
                                          <p:spTgt spid="65553"/>
                                        </p:tgtEl>
                                      </p:cBhvr>
                                    </p:animEffect>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65580"/>
                                        </p:tgtEl>
                                        <p:attrNameLst>
                                          <p:attrName>style.visibility</p:attrName>
                                        </p:attrNameLst>
                                      </p:cBhvr>
                                      <p:to>
                                        <p:strVal val="visible"/>
                                      </p:to>
                                    </p:set>
                                    <p:anim calcmode="lin" valueType="num">
                                      <p:cBhvr additive="base">
                                        <p:cTn id="63" dur="500" fill="hold"/>
                                        <p:tgtEl>
                                          <p:spTgt spid="65580"/>
                                        </p:tgtEl>
                                        <p:attrNameLst>
                                          <p:attrName>ppt_x</p:attrName>
                                        </p:attrNameLst>
                                      </p:cBhvr>
                                      <p:tavLst>
                                        <p:tav tm="0">
                                          <p:val>
                                            <p:strVal val="#ppt_x"/>
                                          </p:val>
                                        </p:tav>
                                        <p:tav tm="100000">
                                          <p:val>
                                            <p:strVal val="#ppt_x"/>
                                          </p:val>
                                        </p:tav>
                                      </p:tavLst>
                                    </p:anim>
                                    <p:anim calcmode="lin" valueType="num">
                                      <p:cBhvr additive="base">
                                        <p:cTn id="64" dur="500" fill="hold"/>
                                        <p:tgtEl>
                                          <p:spTgt spid="65580"/>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 presetClass="entr" presetSubtype="16" fill="hold" grpId="0" nodeType="clickEffect">
                                  <p:stCondLst>
                                    <p:cond delay="0"/>
                                  </p:stCondLst>
                                  <p:childTnLst>
                                    <p:set>
                                      <p:cBhvr>
                                        <p:cTn id="68" dur="1" fill="hold">
                                          <p:stCondLst>
                                            <p:cond delay="0"/>
                                          </p:stCondLst>
                                        </p:cTn>
                                        <p:tgtEl>
                                          <p:spTgt spid="65543"/>
                                        </p:tgtEl>
                                        <p:attrNameLst>
                                          <p:attrName>style.visibility</p:attrName>
                                        </p:attrNameLst>
                                      </p:cBhvr>
                                      <p:to>
                                        <p:strVal val="visible"/>
                                      </p:to>
                                    </p:set>
                                    <p:animEffect transition="in" filter="box(in)">
                                      <p:cBhvr>
                                        <p:cTn id="69" dur="500"/>
                                        <p:tgtEl>
                                          <p:spTgt spid="65543"/>
                                        </p:tgtEl>
                                      </p:cBhvr>
                                    </p:animEffect>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65556"/>
                                        </p:tgtEl>
                                        <p:attrNameLst>
                                          <p:attrName>style.visibility</p:attrName>
                                        </p:attrNameLst>
                                      </p:cBhvr>
                                      <p:to>
                                        <p:strVal val="visible"/>
                                      </p:to>
                                    </p:set>
                                    <p:anim calcmode="lin" valueType="num">
                                      <p:cBhvr additive="base">
                                        <p:cTn id="74" dur="500" fill="hold"/>
                                        <p:tgtEl>
                                          <p:spTgt spid="65556"/>
                                        </p:tgtEl>
                                        <p:attrNameLst>
                                          <p:attrName>ppt_x</p:attrName>
                                        </p:attrNameLst>
                                      </p:cBhvr>
                                      <p:tavLst>
                                        <p:tav tm="0">
                                          <p:val>
                                            <p:strVal val="#ppt_x"/>
                                          </p:val>
                                        </p:tav>
                                        <p:tav tm="100000">
                                          <p:val>
                                            <p:strVal val="#ppt_x"/>
                                          </p:val>
                                        </p:tav>
                                      </p:tavLst>
                                    </p:anim>
                                    <p:anim calcmode="lin" valueType="num">
                                      <p:cBhvr additive="base">
                                        <p:cTn id="75" dur="500" fill="hold"/>
                                        <p:tgtEl>
                                          <p:spTgt spid="65556"/>
                                        </p:tgtEl>
                                        <p:attrNameLst>
                                          <p:attrName>ppt_y</p:attrName>
                                        </p:attrNameLst>
                                      </p:cBhvr>
                                      <p:tavLst>
                                        <p:tav tm="0">
                                          <p:val>
                                            <p:strVal val="1+#ppt_h/2"/>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 presetClass="entr" presetSubtype="4" fill="hold" grpId="0" nodeType="clickEffect">
                                  <p:stCondLst>
                                    <p:cond delay="0"/>
                                  </p:stCondLst>
                                  <p:childTnLst>
                                    <p:set>
                                      <p:cBhvr>
                                        <p:cTn id="79" dur="1" fill="hold">
                                          <p:stCondLst>
                                            <p:cond delay="0"/>
                                          </p:stCondLst>
                                        </p:cTn>
                                        <p:tgtEl>
                                          <p:spTgt spid="65568"/>
                                        </p:tgtEl>
                                        <p:attrNameLst>
                                          <p:attrName>style.visibility</p:attrName>
                                        </p:attrNameLst>
                                      </p:cBhvr>
                                      <p:to>
                                        <p:strVal val="visible"/>
                                      </p:to>
                                    </p:set>
                                    <p:anim calcmode="lin" valueType="num">
                                      <p:cBhvr additive="base">
                                        <p:cTn id="80" dur="500" fill="hold"/>
                                        <p:tgtEl>
                                          <p:spTgt spid="65568"/>
                                        </p:tgtEl>
                                        <p:attrNameLst>
                                          <p:attrName>ppt_x</p:attrName>
                                        </p:attrNameLst>
                                      </p:cBhvr>
                                      <p:tavLst>
                                        <p:tav tm="0">
                                          <p:val>
                                            <p:strVal val="#ppt_x"/>
                                          </p:val>
                                        </p:tav>
                                        <p:tav tm="100000">
                                          <p:val>
                                            <p:strVal val="#ppt_x"/>
                                          </p:val>
                                        </p:tav>
                                      </p:tavLst>
                                    </p:anim>
                                    <p:anim calcmode="lin" valueType="num">
                                      <p:cBhvr additive="base">
                                        <p:cTn id="81" dur="500" fill="hold"/>
                                        <p:tgtEl>
                                          <p:spTgt spid="65568"/>
                                        </p:tgtEl>
                                        <p:attrNameLst>
                                          <p:attrName>ppt_y</p:attrName>
                                        </p:attrNameLst>
                                      </p:cBhvr>
                                      <p:tavLst>
                                        <p:tav tm="0">
                                          <p:val>
                                            <p:strVal val="1+#ppt_h/2"/>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4" presetClass="entr" presetSubtype="16" fill="hold" grpId="0" nodeType="clickEffect">
                                  <p:stCondLst>
                                    <p:cond delay="0"/>
                                  </p:stCondLst>
                                  <p:childTnLst>
                                    <p:set>
                                      <p:cBhvr>
                                        <p:cTn id="85" dur="1" fill="hold">
                                          <p:stCondLst>
                                            <p:cond delay="0"/>
                                          </p:stCondLst>
                                        </p:cTn>
                                        <p:tgtEl>
                                          <p:spTgt spid="65544"/>
                                        </p:tgtEl>
                                        <p:attrNameLst>
                                          <p:attrName>style.visibility</p:attrName>
                                        </p:attrNameLst>
                                      </p:cBhvr>
                                      <p:to>
                                        <p:strVal val="visible"/>
                                      </p:to>
                                    </p:set>
                                    <p:animEffect transition="in" filter="box(in)">
                                      <p:cBhvr>
                                        <p:cTn id="86" dur="500"/>
                                        <p:tgtEl>
                                          <p:spTgt spid="65544"/>
                                        </p:tgtEl>
                                      </p:cBhvr>
                                    </p:animEffect>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65579"/>
                                        </p:tgtEl>
                                        <p:attrNameLst>
                                          <p:attrName>style.visibility</p:attrName>
                                        </p:attrNameLst>
                                      </p:cBhvr>
                                      <p:to>
                                        <p:strVal val="visible"/>
                                      </p:to>
                                    </p:set>
                                    <p:anim calcmode="lin" valueType="num">
                                      <p:cBhvr additive="base">
                                        <p:cTn id="91" dur="500" fill="hold"/>
                                        <p:tgtEl>
                                          <p:spTgt spid="65579"/>
                                        </p:tgtEl>
                                        <p:attrNameLst>
                                          <p:attrName>ppt_x</p:attrName>
                                        </p:attrNameLst>
                                      </p:cBhvr>
                                      <p:tavLst>
                                        <p:tav tm="0">
                                          <p:val>
                                            <p:strVal val="#ppt_x"/>
                                          </p:val>
                                        </p:tav>
                                        <p:tav tm="100000">
                                          <p:val>
                                            <p:strVal val="#ppt_x"/>
                                          </p:val>
                                        </p:tav>
                                      </p:tavLst>
                                    </p:anim>
                                    <p:anim calcmode="lin" valueType="num">
                                      <p:cBhvr additive="base">
                                        <p:cTn id="92" dur="500" fill="hold"/>
                                        <p:tgtEl>
                                          <p:spTgt spid="65579"/>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4" presetClass="entr" presetSubtype="16" fill="hold" grpId="0" nodeType="clickEffect">
                                  <p:stCondLst>
                                    <p:cond delay="0"/>
                                  </p:stCondLst>
                                  <p:childTnLst>
                                    <p:set>
                                      <p:cBhvr>
                                        <p:cTn id="96" dur="1" fill="hold">
                                          <p:stCondLst>
                                            <p:cond delay="0"/>
                                          </p:stCondLst>
                                        </p:cTn>
                                        <p:tgtEl>
                                          <p:spTgt spid="65545"/>
                                        </p:tgtEl>
                                        <p:attrNameLst>
                                          <p:attrName>style.visibility</p:attrName>
                                        </p:attrNameLst>
                                      </p:cBhvr>
                                      <p:to>
                                        <p:strVal val="visible"/>
                                      </p:to>
                                    </p:set>
                                    <p:animEffect transition="in" filter="box(in)">
                                      <p:cBhvr>
                                        <p:cTn id="97" dur="500"/>
                                        <p:tgtEl>
                                          <p:spTgt spid="65545"/>
                                        </p:tgtEl>
                                      </p:cBhvr>
                                    </p:animEffect>
                                  </p:childTnLst>
                                </p:cTn>
                              </p:par>
                            </p:childTnLst>
                          </p:cTn>
                        </p:par>
                      </p:childTnLst>
                    </p:cTn>
                  </p:par>
                  <p:par>
                    <p:cTn id="98" fill="hold">
                      <p:stCondLst>
                        <p:cond delay="indefinite"/>
                      </p:stCondLst>
                      <p:childTnLst>
                        <p:par>
                          <p:cTn id="99" fill="hold">
                            <p:stCondLst>
                              <p:cond delay="0"/>
                            </p:stCondLst>
                            <p:childTnLst>
                              <p:par>
                                <p:cTn id="100" presetID="2" presetClass="entr" presetSubtype="4" fill="hold" grpId="0" nodeType="clickEffect">
                                  <p:stCondLst>
                                    <p:cond delay="0"/>
                                  </p:stCondLst>
                                  <p:childTnLst>
                                    <p:set>
                                      <p:cBhvr>
                                        <p:cTn id="101" dur="1" fill="hold">
                                          <p:stCondLst>
                                            <p:cond delay="0"/>
                                          </p:stCondLst>
                                        </p:cTn>
                                        <p:tgtEl>
                                          <p:spTgt spid="65546"/>
                                        </p:tgtEl>
                                        <p:attrNameLst>
                                          <p:attrName>style.visibility</p:attrName>
                                        </p:attrNameLst>
                                      </p:cBhvr>
                                      <p:to>
                                        <p:strVal val="visible"/>
                                      </p:to>
                                    </p:set>
                                    <p:anim calcmode="lin" valueType="num">
                                      <p:cBhvr additive="base">
                                        <p:cTn id="102" dur="500" fill="hold"/>
                                        <p:tgtEl>
                                          <p:spTgt spid="65546"/>
                                        </p:tgtEl>
                                        <p:attrNameLst>
                                          <p:attrName>ppt_x</p:attrName>
                                        </p:attrNameLst>
                                      </p:cBhvr>
                                      <p:tavLst>
                                        <p:tav tm="0">
                                          <p:val>
                                            <p:strVal val="#ppt_x"/>
                                          </p:val>
                                        </p:tav>
                                        <p:tav tm="100000">
                                          <p:val>
                                            <p:strVal val="#ppt_x"/>
                                          </p:val>
                                        </p:tav>
                                      </p:tavLst>
                                    </p:anim>
                                    <p:anim calcmode="lin" valueType="num">
                                      <p:cBhvr additive="base">
                                        <p:cTn id="103" dur="500" fill="hold"/>
                                        <p:tgtEl>
                                          <p:spTgt spid="65546"/>
                                        </p:tgtEl>
                                        <p:attrNameLst>
                                          <p:attrName>ppt_y</p:attrName>
                                        </p:attrNameLst>
                                      </p:cBhvr>
                                      <p:tavLst>
                                        <p:tav tm="0">
                                          <p:val>
                                            <p:strVal val="1+#ppt_h/2"/>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4" presetClass="entr" presetSubtype="16" fill="hold" grpId="0" nodeType="clickEffect">
                                  <p:stCondLst>
                                    <p:cond delay="0"/>
                                  </p:stCondLst>
                                  <p:childTnLst>
                                    <p:set>
                                      <p:cBhvr>
                                        <p:cTn id="107" dur="1" fill="hold">
                                          <p:stCondLst>
                                            <p:cond delay="0"/>
                                          </p:stCondLst>
                                        </p:cTn>
                                        <p:tgtEl>
                                          <p:spTgt spid="26882"/>
                                        </p:tgtEl>
                                        <p:attrNameLst>
                                          <p:attrName>style.visibility</p:attrName>
                                        </p:attrNameLst>
                                      </p:cBhvr>
                                      <p:to>
                                        <p:strVal val="visible"/>
                                      </p:to>
                                    </p:set>
                                    <p:animEffect transition="in" filter="box(in)">
                                      <p:cBhvr>
                                        <p:cTn id="108" dur="500"/>
                                        <p:tgtEl>
                                          <p:spTgt spid="26882"/>
                                        </p:tgtEl>
                                      </p:cBhvr>
                                    </p:animEffect>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grpId="0" nodeType="clickEffect">
                                  <p:stCondLst>
                                    <p:cond delay="0"/>
                                  </p:stCondLst>
                                  <p:childTnLst>
                                    <p:set>
                                      <p:cBhvr>
                                        <p:cTn id="112" dur="1" fill="hold">
                                          <p:stCondLst>
                                            <p:cond delay="0"/>
                                          </p:stCondLst>
                                        </p:cTn>
                                        <p:tgtEl>
                                          <p:spTgt spid="26883"/>
                                        </p:tgtEl>
                                        <p:attrNameLst>
                                          <p:attrName>style.visibility</p:attrName>
                                        </p:attrNameLst>
                                      </p:cBhvr>
                                      <p:to>
                                        <p:strVal val="visible"/>
                                      </p:to>
                                    </p:set>
                                    <p:anim calcmode="lin" valueType="num">
                                      <p:cBhvr additive="base">
                                        <p:cTn id="113" dur="500" fill="hold"/>
                                        <p:tgtEl>
                                          <p:spTgt spid="26883"/>
                                        </p:tgtEl>
                                        <p:attrNameLst>
                                          <p:attrName>ppt_x</p:attrName>
                                        </p:attrNameLst>
                                      </p:cBhvr>
                                      <p:tavLst>
                                        <p:tav tm="0">
                                          <p:val>
                                            <p:strVal val="#ppt_x"/>
                                          </p:val>
                                        </p:tav>
                                        <p:tav tm="100000">
                                          <p:val>
                                            <p:strVal val="#ppt_x"/>
                                          </p:val>
                                        </p:tav>
                                      </p:tavLst>
                                    </p:anim>
                                    <p:anim calcmode="lin" valueType="num">
                                      <p:cBhvr additive="base">
                                        <p:cTn id="114" dur="500" fill="hold"/>
                                        <p:tgtEl>
                                          <p:spTgt spid="26883"/>
                                        </p:tgtEl>
                                        <p:attrNameLst>
                                          <p:attrName>ppt_y</p:attrName>
                                        </p:attrNameLst>
                                      </p:cBhvr>
                                      <p:tavLst>
                                        <p:tav tm="0">
                                          <p:val>
                                            <p:strVal val="1+#ppt_h/2"/>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4" presetClass="entr" presetSubtype="16" fill="hold" nodeType="clickEffect">
                                  <p:stCondLst>
                                    <p:cond delay="0"/>
                                  </p:stCondLst>
                                  <p:childTnLst>
                                    <p:set>
                                      <p:cBhvr>
                                        <p:cTn id="118" dur="1" fill="hold">
                                          <p:stCondLst>
                                            <p:cond delay="0"/>
                                          </p:stCondLst>
                                        </p:cTn>
                                        <p:tgtEl>
                                          <p:spTgt spid="65627"/>
                                        </p:tgtEl>
                                        <p:attrNameLst>
                                          <p:attrName>style.visibility</p:attrName>
                                        </p:attrNameLst>
                                      </p:cBhvr>
                                      <p:to>
                                        <p:strVal val="visible"/>
                                      </p:to>
                                    </p:set>
                                    <p:animEffect transition="in" filter="box(in)">
                                      <p:cBhvr>
                                        <p:cTn id="119" dur="500"/>
                                        <p:tgtEl>
                                          <p:spTgt spid="65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bldLvl="0" animBg="1"/>
      <p:bldP spid="65541" grpId="0" bldLvl="0" animBg="1"/>
      <p:bldP spid="65542" grpId="0" bldLvl="0" animBg="1"/>
      <p:bldP spid="65543" grpId="0" bldLvl="0" animBg="1"/>
      <p:bldP spid="65544" grpId="0" bldLvl="0" animBg="1"/>
      <p:bldP spid="65545" grpId="0" bldLvl="0" animBg="1"/>
      <p:bldP spid="65546" grpId="0" bldLvl="0" animBg="1"/>
      <p:bldP spid="65553" grpId="0" bldLvl="0" animBg="1"/>
      <p:bldP spid="65556" grpId="0" bldLvl="0" animBg="1"/>
      <p:bldP spid="65559" grpId="0" bldLvl="0" animBg="1"/>
      <p:bldP spid="65568" grpId="0" bldLvl="0" animBg="1"/>
      <p:bldP spid="65571" grpId="0" bldLvl="0" animBg="1"/>
      <p:bldP spid="65572" grpId="0" bldLvl="0" animBg="1"/>
      <p:bldP spid="65573" grpId="0" bldLvl="0" animBg="1"/>
      <p:bldP spid="65574" grpId="0" bldLvl="0" animBg="1"/>
      <p:bldP spid="65575" grpId="0" bldLvl="0" animBg="1"/>
      <p:bldP spid="65579" grpId="0" bldLvl="0" animBg="1"/>
      <p:bldP spid="65580" grpId="0" bldLvl="0" animBg="1"/>
      <p:bldP spid="26882" grpId="0" bldLvl="0" animBg="1"/>
      <p:bldP spid="26883" grpId="0" bldLvl="0"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 name="Picture 2" descr="147"/>
          <p:cNvPicPr>
            <a:picLocks noChangeAspect="1" noChangeArrowheads="1"/>
          </p:cNvPicPr>
          <p:nvPr/>
        </p:nvPicPr>
        <p:blipFill>
          <a:blip r:embed="rId1"/>
          <a:srcRect t="2965" r="3226"/>
          <a:stretch>
            <a:fillRect/>
          </a:stretch>
        </p:blipFill>
        <p:spPr bwMode="auto">
          <a:xfrm>
            <a:off x="609298" y="367371"/>
            <a:ext cx="8708571" cy="6531429"/>
          </a:xfrm>
          <a:prstGeom prst="rect">
            <a:avLst/>
          </a:prstGeom>
          <a:ln>
            <a:noFill/>
          </a:ln>
          <a:effectLst>
            <a:outerShdw blurRad="292100" dist="139700" dir="2700000" algn="tl" rotWithShape="0">
              <a:srgbClr val="333333">
                <a:alpha val="65000"/>
              </a:srgbClr>
            </a:outerShdw>
          </a:effectLst>
        </p:spPr>
      </p:pic>
      <p:pic>
        <p:nvPicPr>
          <p:cNvPr id="21" name="Picture 3" descr="爆炸1"/>
          <p:cNvPicPr>
            <a:picLocks noChangeAspect="1" noChangeArrowheads="1" noCrop="1"/>
          </p:cNvPicPr>
          <p:nvPr/>
        </p:nvPicPr>
        <p:blipFill>
          <a:blip r:embed="rId2"/>
          <a:srcRect/>
          <a:stretch>
            <a:fillRect/>
          </a:stretch>
        </p:blipFill>
        <p:spPr bwMode="auto">
          <a:xfrm>
            <a:off x="6124726" y="5471562"/>
            <a:ext cx="816429" cy="816429"/>
          </a:xfrm>
          <a:prstGeom prst="rect">
            <a:avLst/>
          </a:prstGeom>
          <a:noFill/>
        </p:spPr>
      </p:pic>
      <p:pic>
        <p:nvPicPr>
          <p:cNvPr id="22" name="Picture 4" descr="爆炸1"/>
          <p:cNvPicPr>
            <a:picLocks noChangeAspect="1" noChangeArrowheads="1" noCrop="1"/>
          </p:cNvPicPr>
          <p:nvPr/>
        </p:nvPicPr>
        <p:blipFill>
          <a:blip r:embed="rId2"/>
          <a:srcRect/>
          <a:stretch>
            <a:fillRect/>
          </a:stretch>
        </p:blipFill>
        <p:spPr bwMode="auto">
          <a:xfrm>
            <a:off x="5684762" y="5398990"/>
            <a:ext cx="817940" cy="817941"/>
          </a:xfrm>
          <a:prstGeom prst="rect">
            <a:avLst/>
          </a:prstGeom>
          <a:noFill/>
        </p:spPr>
      </p:pic>
      <p:pic>
        <p:nvPicPr>
          <p:cNvPr id="23" name="Picture 5" descr="爆炸1"/>
          <p:cNvPicPr>
            <a:picLocks noChangeAspect="1" noChangeArrowheads="1" noCrop="1"/>
          </p:cNvPicPr>
          <p:nvPr/>
        </p:nvPicPr>
        <p:blipFill>
          <a:blip r:embed="rId2"/>
          <a:srcRect/>
          <a:stretch>
            <a:fillRect/>
          </a:stretch>
        </p:blipFill>
        <p:spPr bwMode="auto">
          <a:xfrm>
            <a:off x="5411107" y="5516919"/>
            <a:ext cx="680357" cy="680357"/>
          </a:xfrm>
          <a:prstGeom prst="rect">
            <a:avLst/>
          </a:prstGeom>
          <a:noFill/>
        </p:spPr>
      </p:pic>
      <p:pic>
        <p:nvPicPr>
          <p:cNvPr id="24" name="Picture 6" descr="党旗"/>
          <p:cNvPicPr>
            <a:picLocks noChangeAspect="1" noChangeArrowheads="1" noCrop="1"/>
          </p:cNvPicPr>
          <p:nvPr/>
        </p:nvPicPr>
        <p:blipFill>
          <a:blip r:embed="rId3"/>
          <a:srcRect/>
          <a:stretch>
            <a:fillRect/>
          </a:stretch>
        </p:blipFill>
        <p:spPr bwMode="auto">
          <a:xfrm>
            <a:off x="3729869" y="4455562"/>
            <a:ext cx="553357" cy="453571"/>
          </a:xfrm>
          <a:prstGeom prst="rect">
            <a:avLst/>
          </a:prstGeom>
          <a:noFill/>
        </p:spPr>
      </p:pic>
      <p:pic>
        <p:nvPicPr>
          <p:cNvPr id="25" name="Picture 7" descr="红星"/>
          <p:cNvPicPr>
            <a:picLocks noChangeAspect="1" noChangeArrowheads="1" noCrop="1"/>
          </p:cNvPicPr>
          <p:nvPr/>
        </p:nvPicPr>
        <p:blipFill>
          <a:blip r:embed="rId4"/>
          <a:srcRect/>
          <a:stretch>
            <a:fillRect/>
          </a:stretch>
        </p:blipFill>
        <p:spPr bwMode="auto">
          <a:xfrm>
            <a:off x="6560155" y="5471562"/>
            <a:ext cx="535214" cy="535214"/>
          </a:xfrm>
          <a:prstGeom prst="rect">
            <a:avLst/>
          </a:prstGeom>
          <a:noFill/>
        </p:spPr>
      </p:pic>
      <p:pic>
        <p:nvPicPr>
          <p:cNvPr id="26" name="Picture 9" descr="爆炸1"/>
          <p:cNvPicPr>
            <a:picLocks noChangeAspect="1" noChangeArrowheads="1" noCrop="1"/>
          </p:cNvPicPr>
          <p:nvPr/>
        </p:nvPicPr>
        <p:blipFill>
          <a:blip r:embed="rId2"/>
          <a:srcRect/>
          <a:stretch>
            <a:fillRect/>
          </a:stretch>
        </p:blipFill>
        <p:spPr bwMode="auto">
          <a:xfrm>
            <a:off x="1552726" y="3657276"/>
            <a:ext cx="653143" cy="680357"/>
          </a:xfrm>
          <a:prstGeom prst="rect">
            <a:avLst/>
          </a:prstGeom>
          <a:noFill/>
        </p:spPr>
      </p:pic>
      <p:grpSp>
        <p:nvGrpSpPr>
          <p:cNvPr id="27" name="Group 10"/>
          <p:cNvGrpSpPr/>
          <p:nvPr/>
        </p:nvGrpSpPr>
        <p:grpSpPr bwMode="auto">
          <a:xfrm>
            <a:off x="2786440" y="4756431"/>
            <a:ext cx="870857" cy="878416"/>
            <a:chOff x="1440" y="2971"/>
            <a:chExt cx="576" cy="581"/>
          </a:xfrm>
        </p:grpSpPr>
        <p:grpSp>
          <p:nvGrpSpPr>
            <p:cNvPr id="28" name="Group 11"/>
            <p:cNvGrpSpPr/>
            <p:nvPr/>
          </p:nvGrpSpPr>
          <p:grpSpPr bwMode="auto">
            <a:xfrm>
              <a:off x="1440" y="2971"/>
              <a:ext cx="576" cy="581"/>
              <a:chOff x="1440" y="2994"/>
              <a:chExt cx="576" cy="581"/>
            </a:xfrm>
          </p:grpSpPr>
          <p:pic>
            <p:nvPicPr>
              <p:cNvPr id="30" name="Picture 12" descr="l-5"/>
              <p:cNvPicPr>
                <a:picLocks noChangeAspect="1" noChangeArrowheads="1"/>
              </p:cNvPicPr>
              <p:nvPr/>
            </p:nvPicPr>
            <p:blipFill>
              <a:blip r:embed="rId5"/>
              <a:srcRect/>
              <a:stretch>
                <a:fillRect/>
              </a:stretch>
            </p:blipFill>
            <p:spPr bwMode="auto">
              <a:xfrm>
                <a:off x="1505" y="3138"/>
                <a:ext cx="480" cy="180"/>
              </a:xfrm>
              <a:prstGeom prst="rect">
                <a:avLst/>
              </a:prstGeom>
              <a:noFill/>
            </p:spPr>
          </p:pic>
          <p:grpSp>
            <p:nvGrpSpPr>
              <p:cNvPr id="31" name="Group 13"/>
              <p:cNvGrpSpPr/>
              <p:nvPr/>
            </p:nvGrpSpPr>
            <p:grpSpPr bwMode="auto">
              <a:xfrm>
                <a:off x="1440" y="2994"/>
                <a:ext cx="576" cy="581"/>
                <a:chOff x="1440" y="2976"/>
                <a:chExt cx="576" cy="581"/>
              </a:xfrm>
            </p:grpSpPr>
            <p:pic>
              <p:nvPicPr>
                <p:cNvPr id="32" name="Picture 14" descr="l-4"/>
                <p:cNvPicPr>
                  <a:picLocks noChangeAspect="1" noChangeArrowheads="1"/>
                </p:cNvPicPr>
                <p:nvPr/>
              </p:nvPicPr>
              <p:blipFill>
                <a:blip r:embed="rId6"/>
                <a:srcRect/>
                <a:stretch>
                  <a:fillRect/>
                </a:stretch>
              </p:blipFill>
              <p:spPr bwMode="auto">
                <a:xfrm>
                  <a:off x="1440" y="2976"/>
                  <a:ext cx="576" cy="260"/>
                </a:xfrm>
                <a:prstGeom prst="rect">
                  <a:avLst/>
                </a:prstGeom>
                <a:noFill/>
              </p:spPr>
            </p:pic>
            <p:pic>
              <p:nvPicPr>
                <p:cNvPr id="33" name="Picture 15" descr="l-7"/>
                <p:cNvPicPr>
                  <a:picLocks noChangeAspect="1" noChangeArrowheads="1"/>
                </p:cNvPicPr>
                <p:nvPr/>
              </p:nvPicPr>
              <p:blipFill>
                <a:blip r:embed="rId7"/>
                <a:srcRect/>
                <a:stretch>
                  <a:fillRect/>
                </a:stretch>
              </p:blipFill>
              <p:spPr bwMode="auto">
                <a:xfrm>
                  <a:off x="1632" y="3072"/>
                  <a:ext cx="353" cy="485"/>
                </a:xfrm>
                <a:prstGeom prst="rect">
                  <a:avLst/>
                </a:prstGeom>
                <a:noFill/>
              </p:spPr>
            </p:pic>
          </p:grpSp>
        </p:grpSp>
        <p:pic>
          <p:nvPicPr>
            <p:cNvPr id="29" name="Picture 16" descr="l-6"/>
            <p:cNvPicPr>
              <a:picLocks noChangeAspect="1" noChangeArrowheads="1"/>
            </p:cNvPicPr>
            <p:nvPr/>
          </p:nvPicPr>
          <p:blipFill>
            <a:blip r:embed="rId8"/>
            <a:srcRect/>
            <a:stretch>
              <a:fillRect/>
            </a:stretch>
          </p:blipFill>
          <p:spPr bwMode="auto">
            <a:xfrm>
              <a:off x="1600" y="3055"/>
              <a:ext cx="320" cy="280"/>
            </a:xfrm>
            <a:prstGeom prst="rect">
              <a:avLst/>
            </a:prstGeom>
            <a:noFill/>
          </p:spPr>
        </p:pic>
      </p:grpSp>
      <p:pic>
        <p:nvPicPr>
          <p:cNvPr id="34" name="Picture 17" descr="l-9"/>
          <p:cNvPicPr>
            <a:picLocks noChangeAspect="1" noChangeArrowheads="1"/>
          </p:cNvPicPr>
          <p:nvPr/>
        </p:nvPicPr>
        <p:blipFill>
          <a:blip r:embed="rId9"/>
          <a:srcRect/>
          <a:stretch>
            <a:fillRect/>
          </a:stretch>
        </p:blipFill>
        <p:spPr bwMode="auto">
          <a:xfrm>
            <a:off x="1697869" y="4328562"/>
            <a:ext cx="382512" cy="1088571"/>
          </a:xfrm>
          <a:prstGeom prst="rect">
            <a:avLst/>
          </a:prstGeom>
          <a:noFill/>
        </p:spPr>
      </p:pic>
      <p:grpSp>
        <p:nvGrpSpPr>
          <p:cNvPr id="35" name="Group 18"/>
          <p:cNvGrpSpPr/>
          <p:nvPr/>
        </p:nvGrpSpPr>
        <p:grpSpPr bwMode="auto">
          <a:xfrm>
            <a:off x="1803702" y="1135419"/>
            <a:ext cx="2434167" cy="3247571"/>
            <a:chOff x="790" y="576"/>
            <a:chExt cx="1610" cy="2148"/>
          </a:xfrm>
        </p:grpSpPr>
        <p:pic>
          <p:nvPicPr>
            <p:cNvPr id="36" name="Picture 19" descr="l-10"/>
            <p:cNvPicPr>
              <a:picLocks noChangeAspect="1" noChangeArrowheads="1"/>
            </p:cNvPicPr>
            <p:nvPr/>
          </p:nvPicPr>
          <p:blipFill>
            <a:blip r:embed="rId10"/>
            <a:srcRect/>
            <a:stretch>
              <a:fillRect/>
            </a:stretch>
          </p:blipFill>
          <p:spPr bwMode="auto">
            <a:xfrm>
              <a:off x="790" y="2196"/>
              <a:ext cx="200" cy="528"/>
            </a:xfrm>
            <a:prstGeom prst="rect">
              <a:avLst/>
            </a:prstGeom>
            <a:noFill/>
          </p:spPr>
        </p:pic>
        <p:pic>
          <p:nvPicPr>
            <p:cNvPr id="37" name="Picture 20" descr="l-11"/>
            <p:cNvPicPr>
              <a:picLocks noChangeAspect="1" noChangeArrowheads="1"/>
            </p:cNvPicPr>
            <p:nvPr/>
          </p:nvPicPr>
          <p:blipFill>
            <a:blip r:embed="rId11"/>
            <a:srcRect/>
            <a:stretch>
              <a:fillRect/>
            </a:stretch>
          </p:blipFill>
          <p:spPr bwMode="auto">
            <a:xfrm>
              <a:off x="886" y="1757"/>
              <a:ext cx="266" cy="439"/>
            </a:xfrm>
            <a:prstGeom prst="rect">
              <a:avLst/>
            </a:prstGeom>
            <a:noFill/>
          </p:spPr>
        </p:pic>
        <p:pic>
          <p:nvPicPr>
            <p:cNvPr id="38" name="Picture 21" descr="l-12"/>
            <p:cNvPicPr>
              <a:picLocks noChangeAspect="1" noChangeArrowheads="1"/>
            </p:cNvPicPr>
            <p:nvPr/>
          </p:nvPicPr>
          <p:blipFill>
            <a:blip r:embed="rId12"/>
            <a:srcRect/>
            <a:stretch>
              <a:fillRect/>
            </a:stretch>
          </p:blipFill>
          <p:spPr bwMode="auto">
            <a:xfrm>
              <a:off x="1145" y="1428"/>
              <a:ext cx="247" cy="336"/>
            </a:xfrm>
            <a:prstGeom prst="rect">
              <a:avLst/>
            </a:prstGeom>
            <a:noFill/>
          </p:spPr>
        </p:pic>
        <p:pic>
          <p:nvPicPr>
            <p:cNvPr id="39" name="Picture 22" descr="l-13"/>
            <p:cNvPicPr>
              <a:picLocks noChangeAspect="1" noChangeArrowheads="1"/>
            </p:cNvPicPr>
            <p:nvPr/>
          </p:nvPicPr>
          <p:blipFill>
            <a:blip r:embed="rId13"/>
            <a:srcRect/>
            <a:stretch>
              <a:fillRect/>
            </a:stretch>
          </p:blipFill>
          <p:spPr bwMode="auto">
            <a:xfrm>
              <a:off x="1440" y="576"/>
              <a:ext cx="960" cy="864"/>
            </a:xfrm>
            <a:prstGeom prst="rect">
              <a:avLst/>
            </a:prstGeom>
            <a:noFill/>
          </p:spPr>
        </p:pic>
      </p:grpSp>
      <p:sp>
        <p:nvSpPr>
          <p:cNvPr id="40" name="Text Box 23"/>
          <p:cNvSpPr txBox="1">
            <a:spLocks noChangeArrowheads="1"/>
          </p:cNvSpPr>
          <p:nvPr/>
        </p:nvSpPr>
        <p:spPr bwMode="auto">
          <a:xfrm>
            <a:off x="3512155" y="2804562"/>
            <a:ext cx="1669143" cy="443230"/>
          </a:xfrm>
          <a:prstGeom prst="rect">
            <a:avLst/>
          </a:prstGeom>
          <a:solidFill>
            <a:srgbClr val="800000"/>
          </a:solidFill>
          <a:ln w="9525">
            <a:noFill/>
            <a:miter lim="800000"/>
          </a:ln>
          <a:effectLst/>
          <a:scene3d>
            <a:camera prst="orthographicFront"/>
            <a:lightRig rig="threePt" dir="t"/>
          </a:scene3d>
          <a:sp3d>
            <a:bevelT/>
          </a:sp3d>
        </p:spPr>
        <p:txBody>
          <a:bodyPr>
            <a:spAutoFit/>
          </a:bodyPr>
          <a:lstStyle/>
          <a:p>
            <a:pPr algn="ctr"/>
            <a:r>
              <a:rPr kumimoji="1" lang="zh-CN" altLang="en-US" sz="2285">
                <a:solidFill>
                  <a:schemeClr val="bg1"/>
                </a:solidFill>
                <a:effectLst/>
                <a:latin typeface="华文新魏" panose="02010800040101010101" pitchFamily="2" charset="-122"/>
                <a:ea typeface="华文新魏" panose="02010800040101010101" pitchFamily="2" charset="-122"/>
              </a:rPr>
              <a:t>红四方面军</a:t>
            </a:r>
            <a:endParaRPr kumimoji="1" lang="zh-CN" altLang="en-US" sz="2285">
              <a:solidFill>
                <a:schemeClr val="bg1"/>
              </a:solidFill>
              <a:effectLst/>
              <a:latin typeface="华文新魏" panose="02010800040101010101" pitchFamily="2" charset="-122"/>
              <a:ea typeface="华文新魏" panose="02010800040101010101" pitchFamily="2" charset="-122"/>
            </a:endParaRPr>
          </a:p>
        </p:txBody>
      </p:sp>
      <p:sp>
        <p:nvSpPr>
          <p:cNvPr id="41" name="Text Box 24"/>
          <p:cNvSpPr txBox="1">
            <a:spLocks noChangeArrowheads="1"/>
          </p:cNvSpPr>
          <p:nvPr/>
        </p:nvSpPr>
        <p:spPr bwMode="auto">
          <a:xfrm>
            <a:off x="5108726" y="3893133"/>
            <a:ext cx="1669143" cy="443230"/>
          </a:xfrm>
          <a:prstGeom prst="rect">
            <a:avLst/>
          </a:prstGeom>
          <a:solidFill>
            <a:srgbClr val="800000"/>
          </a:solidFill>
          <a:ln w="9525">
            <a:noFill/>
            <a:miter lim="800000"/>
          </a:ln>
          <a:effectLst/>
          <a:scene3d>
            <a:camera prst="orthographicFront"/>
            <a:lightRig rig="threePt" dir="t"/>
          </a:scene3d>
          <a:sp3d>
            <a:bevelT/>
          </a:sp3d>
        </p:spPr>
        <p:txBody>
          <a:bodyPr>
            <a:spAutoFit/>
          </a:bodyPr>
          <a:lstStyle/>
          <a:p>
            <a:pPr algn="ctr"/>
            <a:r>
              <a:rPr kumimoji="1" lang="zh-CN" altLang="en-US" sz="2285">
                <a:solidFill>
                  <a:schemeClr val="bg1"/>
                </a:solidFill>
                <a:effectLst/>
                <a:latin typeface="华文新魏" panose="02010800040101010101" pitchFamily="2" charset="-122"/>
                <a:ea typeface="华文新魏" panose="02010800040101010101" pitchFamily="2" charset="-122"/>
              </a:rPr>
              <a:t>红二方面军</a:t>
            </a:r>
            <a:endParaRPr kumimoji="1" lang="zh-CN" altLang="en-US" sz="2285">
              <a:solidFill>
                <a:schemeClr val="bg1"/>
              </a:solidFill>
              <a:effectLst/>
              <a:latin typeface="华文新魏" panose="02010800040101010101" pitchFamily="2" charset="-122"/>
              <a:ea typeface="华文新魏" panose="02010800040101010101" pitchFamily="2" charset="-122"/>
            </a:endParaRPr>
          </a:p>
        </p:txBody>
      </p:sp>
      <p:sp>
        <p:nvSpPr>
          <p:cNvPr id="42" name="Text Box 25"/>
          <p:cNvSpPr txBox="1">
            <a:spLocks noChangeArrowheads="1"/>
          </p:cNvSpPr>
          <p:nvPr/>
        </p:nvSpPr>
        <p:spPr bwMode="auto">
          <a:xfrm>
            <a:off x="6269869" y="5117776"/>
            <a:ext cx="1814286" cy="443230"/>
          </a:xfrm>
          <a:prstGeom prst="rect">
            <a:avLst/>
          </a:prstGeom>
          <a:solidFill>
            <a:srgbClr val="800000"/>
          </a:solidFill>
          <a:ln w="9525">
            <a:noFill/>
            <a:miter lim="800000"/>
          </a:ln>
          <a:effectLst/>
          <a:scene3d>
            <a:camera prst="orthographicFront"/>
            <a:lightRig rig="threePt" dir="t"/>
          </a:scene3d>
          <a:sp3d>
            <a:bevelT/>
          </a:sp3d>
        </p:spPr>
        <p:txBody>
          <a:bodyPr>
            <a:spAutoFit/>
          </a:bodyPr>
          <a:lstStyle/>
          <a:p>
            <a:pPr algn="ctr"/>
            <a:r>
              <a:rPr kumimoji="1" lang="zh-CN" altLang="en-US" sz="2285">
                <a:solidFill>
                  <a:schemeClr val="bg1"/>
                </a:solidFill>
                <a:effectLst/>
                <a:latin typeface="华文新魏" panose="02010800040101010101" pitchFamily="2" charset="-122"/>
                <a:ea typeface="华文新魏" panose="02010800040101010101" pitchFamily="2" charset="-122"/>
              </a:rPr>
              <a:t>红一方面军</a:t>
            </a:r>
            <a:endParaRPr kumimoji="1" lang="zh-CN" altLang="en-US" sz="2285">
              <a:solidFill>
                <a:schemeClr val="bg1"/>
              </a:solidFill>
              <a:effectLst/>
              <a:latin typeface="华文新魏" panose="02010800040101010101" pitchFamily="2" charset="-122"/>
              <a:ea typeface="华文新魏" panose="02010800040101010101" pitchFamily="2" charset="-122"/>
            </a:endParaRPr>
          </a:p>
        </p:txBody>
      </p:sp>
      <p:sp>
        <p:nvSpPr>
          <p:cNvPr id="43" name="Oval 26"/>
          <p:cNvSpPr>
            <a:spLocks noChangeArrowheads="1"/>
          </p:cNvSpPr>
          <p:nvPr/>
        </p:nvSpPr>
        <p:spPr bwMode="auto">
          <a:xfrm>
            <a:off x="2496155" y="1135419"/>
            <a:ext cx="508000" cy="508000"/>
          </a:xfrm>
          <a:prstGeom prst="ellipse">
            <a:avLst/>
          </a:prstGeom>
          <a:solidFill>
            <a:srgbClr val="FF0000"/>
          </a:solidFill>
          <a:ln w="9525">
            <a:solidFill>
              <a:schemeClr val="tx1"/>
            </a:solidFill>
            <a:round/>
          </a:ln>
          <a:effectLst/>
        </p:spPr>
        <p:txBody>
          <a:bodyPr wrap="none" anchor="ctr"/>
          <a:lstStyle/>
          <a:p>
            <a:pPr algn="ctr"/>
            <a:r>
              <a:rPr kumimoji="1" lang="zh-CN" altLang="en-US" sz="1715">
                <a:solidFill>
                  <a:schemeClr val="bg1"/>
                </a:solidFill>
                <a:effectLst/>
                <a:latin typeface="Times New Roman" panose="02020603050405020304" pitchFamily="18" charset="0"/>
                <a:ea typeface="宋体" panose="02010600030101010101" pitchFamily="2" charset="-122"/>
              </a:rPr>
              <a:t>会宁</a:t>
            </a:r>
            <a:endParaRPr kumimoji="1" lang="zh-CN" altLang="en-US" sz="1715">
              <a:solidFill>
                <a:schemeClr val="bg1"/>
              </a:solidFill>
              <a:effectLst/>
              <a:latin typeface="Times New Roman" panose="02020603050405020304" pitchFamily="18" charset="0"/>
              <a:ea typeface="宋体" panose="02010600030101010101" pitchFamily="2" charset="-122"/>
            </a:endParaRPr>
          </a:p>
        </p:txBody>
      </p:sp>
      <p:sp>
        <p:nvSpPr>
          <p:cNvPr id="44" name="Oval 27"/>
          <p:cNvSpPr>
            <a:spLocks noChangeArrowheads="1"/>
          </p:cNvSpPr>
          <p:nvPr/>
        </p:nvSpPr>
        <p:spPr bwMode="auto">
          <a:xfrm>
            <a:off x="2496155" y="1135419"/>
            <a:ext cx="580571" cy="580571"/>
          </a:xfrm>
          <a:prstGeom prst="ellipse">
            <a:avLst/>
          </a:prstGeom>
          <a:solidFill>
            <a:srgbClr val="FF0000"/>
          </a:solidFill>
          <a:ln w="9525">
            <a:solidFill>
              <a:schemeClr val="tx1"/>
            </a:solidFill>
            <a:round/>
          </a:ln>
          <a:effectLst/>
        </p:spPr>
        <p:txBody>
          <a:bodyPr wrap="none" anchor="ctr"/>
          <a:lstStyle/>
          <a:p>
            <a:pPr algn="ctr"/>
            <a:r>
              <a:rPr kumimoji="1" lang="zh-CN" altLang="en-US" sz="1905">
                <a:solidFill>
                  <a:srgbClr val="FFFFFF"/>
                </a:solidFill>
                <a:effectLst/>
                <a:latin typeface="Times New Roman" panose="02020603050405020304" pitchFamily="18" charset="0"/>
                <a:ea typeface="迷你简太极" pitchFamily="2" charset="-122"/>
              </a:rPr>
              <a:t>会宁</a:t>
            </a:r>
            <a:endParaRPr kumimoji="1" lang="zh-CN" altLang="en-US" sz="1905">
              <a:solidFill>
                <a:srgbClr val="FFFFFF"/>
              </a:solidFill>
              <a:effectLst/>
              <a:latin typeface="Times New Roman" panose="02020603050405020304" pitchFamily="18" charset="0"/>
              <a:ea typeface="迷你简太极" pitchFamily="2" charset="-122"/>
            </a:endParaRPr>
          </a:p>
        </p:txBody>
      </p:sp>
      <p:pic>
        <p:nvPicPr>
          <p:cNvPr id="45" name="Picture 28" descr="ls-1"/>
          <p:cNvPicPr>
            <a:picLocks noChangeAspect="1" noChangeArrowheads="1"/>
          </p:cNvPicPr>
          <p:nvPr/>
        </p:nvPicPr>
        <p:blipFill>
          <a:blip r:embed="rId14"/>
          <a:srcRect/>
          <a:stretch>
            <a:fillRect/>
          </a:stretch>
        </p:blipFill>
        <p:spPr bwMode="auto">
          <a:xfrm>
            <a:off x="3875012" y="4473705"/>
            <a:ext cx="1524000" cy="1159631"/>
          </a:xfrm>
          <a:prstGeom prst="rect">
            <a:avLst/>
          </a:prstGeom>
          <a:noFill/>
        </p:spPr>
      </p:pic>
      <p:pic>
        <p:nvPicPr>
          <p:cNvPr id="46" name="Picture 29" descr="爆炸1"/>
          <p:cNvPicPr>
            <a:picLocks noChangeAspect="1" noChangeArrowheads="1" noCrop="1"/>
          </p:cNvPicPr>
          <p:nvPr/>
        </p:nvPicPr>
        <p:blipFill>
          <a:blip r:embed="rId2"/>
          <a:srcRect/>
          <a:stretch>
            <a:fillRect/>
          </a:stretch>
        </p:blipFill>
        <p:spPr bwMode="auto">
          <a:xfrm>
            <a:off x="4656667" y="5371776"/>
            <a:ext cx="680357" cy="680357"/>
          </a:xfrm>
          <a:prstGeom prst="rect">
            <a:avLst/>
          </a:prstGeom>
          <a:noFill/>
        </p:spPr>
      </p:pic>
      <p:pic>
        <p:nvPicPr>
          <p:cNvPr id="47" name="Picture 30" descr="l-8"/>
          <p:cNvPicPr>
            <a:picLocks noChangeAspect="1" noChangeArrowheads="1"/>
          </p:cNvPicPr>
          <p:nvPr/>
        </p:nvPicPr>
        <p:blipFill>
          <a:blip r:embed="rId15"/>
          <a:srcRect/>
          <a:stretch>
            <a:fillRect/>
          </a:stretch>
        </p:blipFill>
        <p:spPr bwMode="auto">
          <a:xfrm>
            <a:off x="1697869" y="5388408"/>
            <a:ext cx="2032000" cy="813405"/>
          </a:xfrm>
          <a:prstGeom prst="rect">
            <a:avLst/>
          </a:prstGeom>
          <a:noFill/>
        </p:spPr>
      </p:pic>
      <p:grpSp>
        <p:nvGrpSpPr>
          <p:cNvPr id="48" name="Group 31"/>
          <p:cNvGrpSpPr/>
          <p:nvPr/>
        </p:nvGrpSpPr>
        <p:grpSpPr bwMode="auto">
          <a:xfrm>
            <a:off x="3584726" y="5244776"/>
            <a:ext cx="3483429" cy="1260929"/>
            <a:chOff x="1968" y="3312"/>
            <a:chExt cx="2304" cy="834"/>
          </a:xfrm>
        </p:grpSpPr>
        <p:pic>
          <p:nvPicPr>
            <p:cNvPr id="49" name="Picture 32" descr="l-1"/>
            <p:cNvPicPr>
              <a:picLocks noChangeAspect="1" noChangeArrowheads="1"/>
            </p:cNvPicPr>
            <p:nvPr/>
          </p:nvPicPr>
          <p:blipFill>
            <a:blip r:embed="rId16"/>
            <a:srcRect/>
            <a:stretch>
              <a:fillRect/>
            </a:stretch>
          </p:blipFill>
          <p:spPr bwMode="auto">
            <a:xfrm>
              <a:off x="3216" y="3858"/>
              <a:ext cx="1056" cy="288"/>
            </a:xfrm>
            <a:prstGeom prst="rect">
              <a:avLst/>
            </a:prstGeom>
            <a:noFill/>
          </p:spPr>
        </p:pic>
        <p:pic>
          <p:nvPicPr>
            <p:cNvPr id="52" name="Picture 33" descr="l-2"/>
            <p:cNvPicPr>
              <a:picLocks noChangeAspect="1" noChangeArrowheads="1"/>
            </p:cNvPicPr>
            <p:nvPr/>
          </p:nvPicPr>
          <p:blipFill>
            <a:blip r:embed="rId17"/>
            <a:srcRect/>
            <a:stretch>
              <a:fillRect/>
            </a:stretch>
          </p:blipFill>
          <p:spPr bwMode="auto">
            <a:xfrm>
              <a:off x="2832" y="3906"/>
              <a:ext cx="432" cy="169"/>
            </a:xfrm>
            <a:prstGeom prst="rect">
              <a:avLst/>
            </a:prstGeom>
            <a:noFill/>
          </p:spPr>
        </p:pic>
        <p:pic>
          <p:nvPicPr>
            <p:cNvPr id="53" name="Picture 34" descr="l-3"/>
            <p:cNvPicPr>
              <a:picLocks noChangeAspect="1" noChangeArrowheads="1"/>
            </p:cNvPicPr>
            <p:nvPr/>
          </p:nvPicPr>
          <p:blipFill>
            <a:blip r:embed="rId18"/>
            <a:srcRect/>
            <a:stretch>
              <a:fillRect/>
            </a:stretch>
          </p:blipFill>
          <p:spPr bwMode="auto">
            <a:xfrm>
              <a:off x="1968" y="3312"/>
              <a:ext cx="912" cy="642"/>
            </a:xfrm>
            <a:prstGeom prst="rect">
              <a:avLst/>
            </a:prstGeom>
            <a:noFill/>
          </p:spPr>
        </p:pic>
      </p:grpSp>
      <p:pic>
        <p:nvPicPr>
          <p:cNvPr id="54" name="Picture 35" descr="ls-2"/>
          <p:cNvPicPr>
            <a:picLocks noChangeAspect="1" noChangeArrowheads="1"/>
          </p:cNvPicPr>
          <p:nvPr/>
        </p:nvPicPr>
        <p:blipFill>
          <a:blip r:embed="rId19"/>
          <a:srcRect/>
          <a:stretch>
            <a:fillRect/>
          </a:stretch>
        </p:blipFill>
        <p:spPr bwMode="auto">
          <a:xfrm>
            <a:off x="899583" y="5197908"/>
            <a:ext cx="2975429" cy="1012976"/>
          </a:xfrm>
          <a:prstGeom prst="rect">
            <a:avLst/>
          </a:prstGeom>
          <a:noFill/>
        </p:spPr>
      </p:pic>
      <p:pic>
        <p:nvPicPr>
          <p:cNvPr id="55" name="Picture 36" descr="ls-3"/>
          <p:cNvPicPr>
            <a:picLocks noChangeAspect="1" noChangeArrowheads="1"/>
          </p:cNvPicPr>
          <p:nvPr/>
        </p:nvPicPr>
        <p:blipFill>
          <a:blip r:embed="rId20"/>
          <a:srcRect/>
          <a:stretch>
            <a:fillRect/>
          </a:stretch>
        </p:blipFill>
        <p:spPr bwMode="auto">
          <a:xfrm>
            <a:off x="681869" y="3312562"/>
            <a:ext cx="491370" cy="2032000"/>
          </a:xfrm>
          <a:prstGeom prst="rect">
            <a:avLst/>
          </a:prstGeom>
          <a:noFill/>
        </p:spPr>
      </p:pic>
      <p:pic>
        <p:nvPicPr>
          <p:cNvPr id="56" name="Picture 37" descr="ls-4"/>
          <p:cNvPicPr>
            <a:picLocks noChangeAspect="1" noChangeArrowheads="1"/>
          </p:cNvPicPr>
          <p:nvPr/>
        </p:nvPicPr>
        <p:blipFill>
          <a:blip r:embed="rId21"/>
          <a:srcRect/>
          <a:stretch>
            <a:fillRect/>
          </a:stretch>
        </p:blipFill>
        <p:spPr bwMode="auto">
          <a:xfrm>
            <a:off x="1117298" y="1758324"/>
            <a:ext cx="2467429" cy="1554238"/>
          </a:xfrm>
          <a:prstGeom prst="rect">
            <a:avLst/>
          </a:prstGeom>
          <a:noFill/>
        </p:spPr>
      </p:pic>
      <p:pic>
        <p:nvPicPr>
          <p:cNvPr id="57" name="Picture 38" descr="z-1"/>
          <p:cNvPicPr>
            <a:picLocks noChangeAspect="1" noChangeArrowheads="1"/>
          </p:cNvPicPr>
          <p:nvPr/>
        </p:nvPicPr>
        <p:blipFill>
          <a:blip r:embed="rId22"/>
          <a:srcRect/>
          <a:stretch>
            <a:fillRect/>
          </a:stretch>
        </p:blipFill>
        <p:spPr bwMode="auto">
          <a:xfrm>
            <a:off x="2060726" y="3167419"/>
            <a:ext cx="1306286" cy="435429"/>
          </a:xfrm>
          <a:prstGeom prst="rect">
            <a:avLst/>
          </a:prstGeom>
          <a:noFill/>
        </p:spPr>
      </p:pic>
      <p:pic>
        <p:nvPicPr>
          <p:cNvPr id="62" name="Picture 39" descr="z-2"/>
          <p:cNvPicPr>
            <a:picLocks noChangeAspect="1" noChangeArrowheads="1"/>
          </p:cNvPicPr>
          <p:nvPr/>
        </p:nvPicPr>
        <p:blipFill>
          <a:blip r:embed="rId23"/>
          <a:srcRect/>
          <a:stretch>
            <a:fillRect/>
          </a:stretch>
        </p:blipFill>
        <p:spPr bwMode="auto">
          <a:xfrm>
            <a:off x="1188358" y="2659419"/>
            <a:ext cx="1235226" cy="1451429"/>
          </a:xfrm>
          <a:prstGeom prst="rect">
            <a:avLst/>
          </a:prstGeom>
          <a:noFill/>
        </p:spPr>
      </p:pic>
      <p:pic>
        <p:nvPicPr>
          <p:cNvPr id="67" name="Picture 40" descr="z-4"/>
          <p:cNvPicPr>
            <a:picLocks noChangeAspect="1" noChangeArrowheads="1"/>
          </p:cNvPicPr>
          <p:nvPr/>
        </p:nvPicPr>
        <p:blipFill>
          <a:blip r:embed="rId24"/>
          <a:srcRect/>
          <a:stretch>
            <a:fillRect/>
          </a:stretch>
        </p:blipFill>
        <p:spPr bwMode="auto">
          <a:xfrm>
            <a:off x="2496155" y="1702384"/>
            <a:ext cx="653143" cy="594178"/>
          </a:xfrm>
          <a:prstGeom prst="rect">
            <a:avLst/>
          </a:prstGeom>
          <a:noFill/>
        </p:spPr>
      </p:pic>
      <p:pic>
        <p:nvPicPr>
          <p:cNvPr id="74" name="Picture 41" descr="z-3"/>
          <p:cNvPicPr>
            <a:picLocks noChangeAspect="1" noChangeArrowheads="1"/>
          </p:cNvPicPr>
          <p:nvPr/>
        </p:nvPicPr>
        <p:blipFill>
          <a:blip r:embed="rId25"/>
          <a:srcRect/>
          <a:stretch>
            <a:fillRect/>
          </a:stretch>
        </p:blipFill>
        <p:spPr bwMode="auto">
          <a:xfrm>
            <a:off x="1189869" y="2384252"/>
            <a:ext cx="1669143" cy="1000881"/>
          </a:xfrm>
          <a:prstGeom prst="rect">
            <a:avLst/>
          </a:prstGeom>
          <a:noFill/>
          <a:ln w="9525">
            <a:noFill/>
            <a:miter lim="800000"/>
            <a:headEnd/>
            <a:tailEnd/>
          </a:ln>
        </p:spPr>
      </p:pic>
      <p:pic>
        <p:nvPicPr>
          <p:cNvPr id="75" name="Picture 42" descr="l-14"/>
          <p:cNvPicPr>
            <a:picLocks noChangeAspect="1" noChangeArrowheads="1"/>
          </p:cNvPicPr>
          <p:nvPr/>
        </p:nvPicPr>
        <p:blipFill>
          <a:blip r:embed="rId26"/>
          <a:srcRect/>
          <a:stretch>
            <a:fillRect/>
          </a:stretch>
        </p:blipFill>
        <p:spPr bwMode="auto">
          <a:xfrm>
            <a:off x="3048000" y="1135419"/>
            <a:ext cx="391583" cy="544286"/>
          </a:xfrm>
          <a:prstGeom prst="rect">
            <a:avLst/>
          </a:prstGeom>
          <a:noFill/>
        </p:spPr>
      </p:pic>
      <p:pic>
        <p:nvPicPr>
          <p:cNvPr id="50" name="图片 49" descr="t018d16e110143ea110.jpg"/>
          <p:cNvPicPr>
            <a:picLocks noChangeAspect="1"/>
          </p:cNvPicPr>
          <p:nvPr/>
        </p:nvPicPr>
        <p:blipFill>
          <a:blip r:embed="rId27">
            <a:clrChange>
              <a:clrFrom>
                <a:srgbClr val="F2F2F2"/>
              </a:clrFrom>
              <a:clrTo>
                <a:srgbClr val="F2F2F2">
                  <a:alpha val="0"/>
                </a:srgbClr>
              </a:clrTo>
            </a:clrChange>
          </a:blip>
          <a:srcRect t="54831" b="25094"/>
          <a:stretch>
            <a:fillRect/>
          </a:stretch>
        </p:blipFill>
        <p:spPr>
          <a:xfrm>
            <a:off x="585068" y="6762773"/>
            <a:ext cx="10973405" cy="136072"/>
          </a:xfrm>
          <a:prstGeom prst="rect">
            <a:avLst/>
          </a:prstGeom>
        </p:spPr>
      </p:pic>
      <p:sp>
        <p:nvSpPr>
          <p:cNvPr id="51" name="矩形 50"/>
          <p:cNvSpPr/>
          <p:nvPr/>
        </p:nvSpPr>
        <p:spPr bwMode="auto">
          <a:xfrm flipV="1">
            <a:off x="609298" y="6855304"/>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pic>
        <p:nvPicPr>
          <p:cNvPr id="58" name="图片 57" descr="t018d16e110143ea110.jpg"/>
          <p:cNvPicPr>
            <a:picLocks noChangeAspect="1"/>
          </p:cNvPicPr>
          <p:nvPr/>
        </p:nvPicPr>
        <p:blipFill>
          <a:blip r:embed="rId27">
            <a:clrChange>
              <a:clrFrom>
                <a:srgbClr val="F2F2F2"/>
              </a:clrFrom>
              <a:clrTo>
                <a:srgbClr val="F2F2F2">
                  <a:alpha val="0"/>
                </a:srgbClr>
              </a:clrTo>
            </a:clrChange>
          </a:blip>
          <a:srcRect t="54831" b="25094"/>
          <a:stretch>
            <a:fillRect/>
          </a:stretch>
        </p:blipFill>
        <p:spPr>
          <a:xfrm rot="10800000">
            <a:off x="609295" y="678525"/>
            <a:ext cx="10973405" cy="136072"/>
          </a:xfrm>
          <a:prstGeom prst="rect">
            <a:avLst/>
          </a:prstGeom>
        </p:spPr>
      </p:pic>
      <p:pic>
        <p:nvPicPr>
          <p:cNvPr id="59" name="图片 58" descr="624f9a79jw1eelyzwvu5xj20b408t75j.jpg"/>
          <p:cNvPicPr>
            <a:picLocks noChangeAspect="1"/>
          </p:cNvPicPr>
          <p:nvPr/>
        </p:nvPicPr>
        <p:blipFill>
          <a:blip r:embed="rId28">
            <a:clrChange>
              <a:clrFrom>
                <a:srgbClr val="FFFFFF"/>
              </a:clrFrom>
              <a:clrTo>
                <a:srgbClr val="FFFFFF">
                  <a:alpha val="0"/>
                </a:srgbClr>
              </a:clrTo>
            </a:clrChange>
          </a:blip>
          <a:stretch>
            <a:fillRect/>
          </a:stretch>
        </p:blipFill>
        <p:spPr>
          <a:xfrm>
            <a:off x="9701918" y="0"/>
            <a:ext cx="1632869" cy="775589"/>
          </a:xfrm>
          <a:prstGeom prst="rect">
            <a:avLst/>
          </a:prstGeom>
        </p:spPr>
      </p:pic>
      <p:pic>
        <p:nvPicPr>
          <p:cNvPr id="60" name="图片 59" descr="t018d16e110143ea110.jpg"/>
          <p:cNvPicPr>
            <a:picLocks noChangeAspect="1"/>
          </p:cNvPicPr>
          <p:nvPr/>
        </p:nvPicPr>
        <p:blipFill>
          <a:blip r:embed="rId27">
            <a:clrChange>
              <a:clrFrom>
                <a:srgbClr val="F2F2F2"/>
              </a:clrFrom>
              <a:clrTo>
                <a:srgbClr val="F2F2F2">
                  <a:alpha val="0"/>
                </a:srgbClr>
              </a:clrTo>
            </a:clrChange>
          </a:blip>
          <a:srcRect t="54831" b="25094"/>
          <a:stretch>
            <a:fillRect/>
          </a:stretch>
        </p:blipFill>
        <p:spPr>
          <a:xfrm rot="10800000">
            <a:off x="609295" y="678525"/>
            <a:ext cx="10973405" cy="136072"/>
          </a:xfrm>
          <a:prstGeom prst="rect">
            <a:avLst/>
          </a:prstGeom>
        </p:spPr>
      </p:pic>
      <p:sp>
        <p:nvSpPr>
          <p:cNvPr id="61" name="矩形 60"/>
          <p:cNvSpPr/>
          <p:nvPr/>
        </p:nvSpPr>
        <p:spPr>
          <a:xfrm>
            <a:off x="609298" y="0"/>
            <a:ext cx="10263750" cy="671286"/>
          </a:xfrm>
          <a:prstGeom prst="rect">
            <a:avLst/>
          </a:prstGeom>
          <a:blipFill>
            <a:blip r:embed="rId29"/>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715" dirty="0" smtClean="0">
                <a:solidFill>
                  <a:schemeClr val="tx1"/>
                </a:solidFill>
                <a:effectLst/>
              </a:rPr>
              <a:t> </a:t>
            </a:r>
            <a:endParaRPr lang="zh-CN" altLang="en-US" sz="1715" dirty="0">
              <a:solidFill>
                <a:schemeClr val="tx1"/>
              </a:solidFill>
              <a:effectLst/>
            </a:endParaRPr>
          </a:p>
        </p:txBody>
      </p:sp>
      <p:grpSp>
        <p:nvGrpSpPr>
          <p:cNvPr id="2" name="组合 23"/>
          <p:cNvGrpSpPr/>
          <p:nvPr/>
        </p:nvGrpSpPr>
        <p:grpSpPr>
          <a:xfrm flipH="1">
            <a:off x="8477266" y="-11817"/>
            <a:ext cx="2619829" cy="704855"/>
            <a:chOff x="0" y="-2"/>
            <a:chExt cx="1377891" cy="634701"/>
          </a:xfrm>
          <a:solidFill>
            <a:schemeClr val="bg2">
              <a:lumMod val="90000"/>
            </a:schemeClr>
          </a:solidFill>
        </p:grpSpPr>
        <p:sp>
          <p:nvSpPr>
            <p:cNvPr id="63" name="直角三角形 62"/>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b="1" dirty="0">
                <a:ea typeface="微软雅黑" panose="020B0503020204020204" charset="-122"/>
              </a:endParaRPr>
            </a:p>
          </p:txBody>
        </p:sp>
        <p:sp>
          <p:nvSpPr>
            <p:cNvPr id="64" name="矩形 63"/>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b="1" dirty="0">
                <a:ea typeface="微软雅黑" panose="020B0503020204020204" charset="-122"/>
              </a:endParaRPr>
            </a:p>
          </p:txBody>
        </p:sp>
      </p:grpSp>
      <p:cxnSp>
        <p:nvCxnSpPr>
          <p:cNvPr id="65" name="直接连接符 64"/>
          <p:cNvCxnSpPr/>
          <p:nvPr/>
        </p:nvCxnSpPr>
        <p:spPr>
          <a:xfrm>
            <a:off x="1517631"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66" name="文本框 5"/>
          <p:cNvSpPr txBox="1"/>
          <p:nvPr/>
        </p:nvSpPr>
        <p:spPr>
          <a:xfrm>
            <a:off x="1523698" y="140305"/>
            <a:ext cx="2918581" cy="443230"/>
          </a:xfrm>
          <a:prstGeom prst="rect">
            <a:avLst/>
          </a:prstGeom>
          <a:noFill/>
        </p:spPr>
        <p:txBody>
          <a:bodyPr wrap="square" rtlCol="0">
            <a:spAutoFit/>
          </a:bodyPr>
          <a:lstStyle/>
          <a:p>
            <a:r>
              <a:rPr lang="zh-CN" altLang="en-US" sz="2285" b="1" dirty="0" smtClean="0">
                <a:solidFill>
                  <a:schemeClr val="bg1"/>
                </a:solidFill>
                <a:latin typeface="微软雅黑" panose="020B0503020204020204" charset="-122"/>
                <a:ea typeface="微软雅黑" panose="020B0503020204020204" charset="-122"/>
              </a:rPr>
              <a:t>人教版八年级上册</a:t>
            </a:r>
            <a:endParaRPr lang="zh-CN" altLang="en-US" sz="2285" b="1" dirty="0" smtClean="0">
              <a:solidFill>
                <a:schemeClr val="bg1"/>
              </a:solidFill>
              <a:effectLst/>
              <a:latin typeface="微软雅黑" panose="020B0503020204020204" charset="-122"/>
              <a:ea typeface="微软雅黑" panose="020B0503020204020204" charset="-122"/>
            </a:endParaRPr>
          </a:p>
        </p:txBody>
      </p:sp>
      <p:grpSp>
        <p:nvGrpSpPr>
          <p:cNvPr id="3" name="组合 66"/>
          <p:cNvGrpSpPr/>
          <p:nvPr/>
        </p:nvGrpSpPr>
        <p:grpSpPr>
          <a:xfrm flipH="1">
            <a:off x="8968034" y="-11817"/>
            <a:ext cx="2619829" cy="704855"/>
            <a:chOff x="0" y="-2"/>
            <a:chExt cx="1377891" cy="634701"/>
          </a:xfrm>
          <a:solidFill>
            <a:schemeClr val="bg2">
              <a:lumMod val="90000"/>
            </a:schemeClr>
          </a:solidFill>
        </p:grpSpPr>
        <p:sp>
          <p:nvSpPr>
            <p:cNvPr id="68" name="直角三角形 6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b="1" dirty="0">
                <a:ea typeface="微软雅黑" panose="020B0503020204020204" charset="-122"/>
              </a:endParaRPr>
            </a:p>
          </p:txBody>
        </p:sp>
        <p:sp>
          <p:nvSpPr>
            <p:cNvPr id="69" name="矩形 6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b="1" dirty="0">
                <a:ea typeface="微软雅黑" panose="020B0503020204020204" charset="-122"/>
              </a:endParaRPr>
            </a:p>
          </p:txBody>
        </p:sp>
      </p:grpSp>
      <p:pic>
        <p:nvPicPr>
          <p:cNvPr id="71" name="图片 70" descr="624f9a79jw1eelyzwvu5xj20b408t75j.jpg"/>
          <p:cNvPicPr>
            <a:picLocks noChangeAspect="1"/>
          </p:cNvPicPr>
          <p:nvPr/>
        </p:nvPicPr>
        <p:blipFill>
          <a:blip r:embed="rId28">
            <a:clrChange>
              <a:clrFrom>
                <a:srgbClr val="FFFFFF"/>
              </a:clrFrom>
              <a:clrTo>
                <a:srgbClr val="FFFFFF">
                  <a:alpha val="0"/>
                </a:srgbClr>
              </a:clrTo>
            </a:clrChange>
          </a:blip>
          <a:stretch>
            <a:fillRect/>
          </a:stretch>
        </p:blipFill>
        <p:spPr>
          <a:xfrm>
            <a:off x="9701918" y="0"/>
            <a:ext cx="1632869" cy="775589"/>
          </a:xfrm>
          <a:prstGeom prst="rect">
            <a:avLst/>
          </a:prstGeom>
        </p:spPr>
      </p:pic>
      <p:sp>
        <p:nvSpPr>
          <p:cNvPr id="72" name="文本框 13"/>
          <p:cNvSpPr txBox="1"/>
          <p:nvPr/>
        </p:nvSpPr>
        <p:spPr>
          <a:xfrm>
            <a:off x="9906026" y="163263"/>
            <a:ext cx="1224651" cy="355600"/>
          </a:xfrm>
          <a:prstGeom prst="rect">
            <a:avLst/>
          </a:prstGeom>
          <a:noFill/>
        </p:spPr>
        <p:txBody>
          <a:bodyPr wrap="square" rtlCol="0">
            <a:spAutoFit/>
            <a:scene3d>
              <a:camera prst="orthographicFront"/>
              <a:lightRig rig="threePt" dir="t"/>
            </a:scene3d>
          </a:bodyPr>
          <a:lstStyle/>
          <a:p>
            <a:pPr algn="ctr"/>
            <a:r>
              <a:rPr lang="zh-CN" altLang="en-US" sz="1715"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第五单元</a:t>
            </a:r>
            <a:endParaRPr lang="en-US" altLang="zh-CN" sz="1715"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73" name="文本框 6"/>
          <p:cNvSpPr txBox="1"/>
          <p:nvPr/>
        </p:nvSpPr>
        <p:spPr>
          <a:xfrm>
            <a:off x="4395095" y="131799"/>
            <a:ext cx="4354316" cy="443230"/>
          </a:xfrm>
          <a:prstGeom prst="rect">
            <a:avLst/>
          </a:prstGeom>
          <a:noFill/>
        </p:spPr>
        <p:txBody>
          <a:bodyPr wrap="square" rtlCol="0">
            <a:spAutoFit/>
          </a:bodyPr>
          <a:lstStyle/>
          <a:p>
            <a:r>
              <a:rPr lang="zh-CN" altLang="en-US" sz="2285"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285"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17</a:t>
            </a:r>
            <a:r>
              <a:rPr lang="zh-CN" altLang="en-US" sz="2285"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中国工农红军长征</a:t>
            </a:r>
            <a:endParaRPr lang="zh-CN" altLang="en-US" sz="2285"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78" name="矩形 77"/>
          <p:cNvSpPr/>
          <p:nvPr/>
        </p:nvSpPr>
        <p:spPr>
          <a:xfrm>
            <a:off x="9429773" y="911661"/>
            <a:ext cx="2016857" cy="3611245"/>
          </a:xfrm>
          <a:prstGeom prst="rect">
            <a:avLst/>
          </a:prstGeom>
        </p:spPr>
        <p:txBody>
          <a:bodyPr wrap="square">
            <a:spAutoFit/>
          </a:bodyPr>
          <a:lstStyle/>
          <a:p>
            <a:r>
              <a:rPr lang="en-US" sz="2285" dirty="0" smtClean="0">
                <a:latin typeface="华文新魏" panose="02010800040101010101" pitchFamily="2" charset="-122"/>
                <a:ea typeface="华文新魏" panose="02010800040101010101" pitchFamily="2" charset="-122"/>
              </a:rPr>
              <a:t>        1936</a:t>
            </a:r>
            <a:r>
              <a:rPr lang="zh-CN" altLang="en-US" sz="2285" dirty="0" smtClean="0">
                <a:latin typeface="华文新魏" panose="02010800040101010101" pitchFamily="2" charset="-122"/>
                <a:ea typeface="华文新魏" panose="02010800040101010101" pitchFamily="2" charset="-122"/>
              </a:rPr>
              <a:t>年</a:t>
            </a:r>
            <a:r>
              <a:rPr lang="en-US" sz="2285" dirty="0" smtClean="0">
                <a:latin typeface="华文新魏" panose="02010800040101010101" pitchFamily="2" charset="-122"/>
                <a:ea typeface="华文新魏" panose="02010800040101010101" pitchFamily="2" charset="-122"/>
              </a:rPr>
              <a:t>10</a:t>
            </a:r>
            <a:r>
              <a:rPr lang="zh-CN" altLang="en-US" sz="2285" dirty="0" smtClean="0">
                <a:latin typeface="华文新魏" panose="02010800040101010101" pitchFamily="2" charset="-122"/>
                <a:ea typeface="华文新魏" panose="02010800040101010101" pitchFamily="2" charset="-122"/>
              </a:rPr>
              <a:t>月，从湘西出发的红二方面军和从川陕革命根据地出发的红四方面军长征到达甘肃，同前来接应的红一方面军胜利会师。</a:t>
            </a:r>
            <a:endParaRPr lang="zh-CN" altLang="en-US" sz="2285" dirty="0">
              <a:latin typeface="华文新魏" panose="02010800040101010101" pitchFamily="2" charset="-122"/>
              <a:ea typeface="华文新魏" panose="02010800040101010101" pitchFamily="2" charset="-122"/>
            </a:endParaRPr>
          </a:p>
        </p:txBody>
      </p:sp>
      <p:sp>
        <p:nvSpPr>
          <p:cNvPr id="79" name="矩形 78"/>
          <p:cNvSpPr/>
          <p:nvPr/>
        </p:nvSpPr>
        <p:spPr>
          <a:xfrm>
            <a:off x="9473580" y="4653651"/>
            <a:ext cx="2109122" cy="1499235"/>
          </a:xfrm>
          <a:prstGeom prst="rect">
            <a:avLst/>
          </a:prstGeom>
        </p:spPr>
        <p:txBody>
          <a:bodyPr wrap="square">
            <a:spAutoFit/>
          </a:bodyPr>
          <a:lstStyle/>
          <a:p>
            <a:r>
              <a:rPr lang="zh-CN" altLang="en-US" sz="2285" b="1" dirty="0" smtClean="0">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红军三大主力会师，宣告红军二万五千里长征胜利结束。</a:t>
            </a:r>
            <a:endParaRPr lang="zh-CN" altLang="en-US" sz="2285" b="1" dirty="0">
              <a:effectLst>
                <a:glow rad="228600">
                  <a:schemeClr val="accent2">
                    <a:satMod val="175000"/>
                    <a:alpha val="40000"/>
                  </a:schemeClr>
                </a:glow>
                <a:outerShdw blurRad="38100" dist="38100" dir="2700000" algn="tl">
                  <a:srgbClr val="000000">
                    <a:alpha val="43137"/>
                  </a:srgbClr>
                </a:outerShdw>
              </a:effectLst>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up)">
                                      <p:cBhvr>
                                        <p:cTn id="7" dur="500"/>
                                        <p:tgtEl>
                                          <p:spTgt spid="42"/>
                                        </p:tgtEl>
                                      </p:cBhvr>
                                    </p:animEffect>
                                  </p:childTnLst>
                                  <p:subTnLst>
                                    <p:audio>
                                      <p:cMediaNode>
                                        <p:cTn display="0" masterRel="sameClick">
                                          <p:stCondLst>
                                            <p:cond evt="begin" delay="0">
                                              <p:tn val="5"/>
                                            </p:cond>
                                          </p:stCondLst>
                                          <p:endCondLst>
                                            <p:cond evt="onStopAudio" delay="0">
                                              <p:tgtEl>
                                                <p:sldTgt/>
                                              </p:tgtEl>
                                            </p:cond>
                                          </p:endCondLst>
                                        </p:cTn>
                                        <p:tgtEl>
                                          <p:sndTgt r:embed="rId30" name="projctor.wav"/>
                                        </p:tgtEl>
                                      </p:cMediaNode>
                                    </p:audio>
                                  </p:sub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right)">
                                      <p:cBhvr>
                                        <p:cTn id="12" dur="500"/>
                                        <p:tgtEl>
                                          <p:spTgt spid="4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right)">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wipe(right)">
                                      <p:cBhvr>
                                        <p:cTn id="22" dur="500"/>
                                        <p:tgtEl>
                                          <p:spTgt spid="4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wipe(down)">
                                      <p:cBhvr>
                                        <p:cTn id="27" dur="500"/>
                                        <p:tgtEl>
                                          <p:spTgt spid="3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wipe(down)">
                                      <p:cBhvr>
                                        <p:cTn id="32" dur="500"/>
                                        <p:tgtEl>
                                          <p:spTgt spid="3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wipe(up)">
                                      <p:cBhvr>
                                        <p:cTn id="37" dur="500"/>
                                        <p:tgtEl>
                                          <p:spTgt spid="41"/>
                                        </p:tgtEl>
                                      </p:cBhvr>
                                    </p:animEffect>
                                  </p:childTnLst>
                                  <p:subTnLst>
                                    <p:audio>
                                      <p:cMediaNode>
                                        <p:cTn display="0" masterRel="sameClick">
                                          <p:stCondLst>
                                            <p:cond evt="begin" delay="0">
                                              <p:tn val="35"/>
                                            </p:cond>
                                          </p:stCondLst>
                                          <p:endCondLst>
                                            <p:cond evt="onStopAudio" delay="0">
                                              <p:tgtEl>
                                                <p:sldTgt/>
                                              </p:tgtEl>
                                            </p:cond>
                                          </p:endCondLst>
                                        </p:cTn>
                                        <p:tgtEl>
                                          <p:sndTgt r:embed="rId30" name="projctor.wav"/>
                                        </p:tgtEl>
                                      </p:cMediaNode>
                                    </p:audio>
                                  </p:subTnLst>
                                </p:cTn>
                              </p:par>
                            </p:childTnLst>
                          </p:cTn>
                        </p:par>
                      </p:childTnLst>
                    </p:cTn>
                  </p:par>
                  <p:par>
                    <p:cTn id="38" fill="hold">
                      <p:stCondLst>
                        <p:cond delay="indefinite"/>
                      </p:stCondLst>
                      <p:childTnLst>
                        <p:par>
                          <p:cTn id="39" fill="hold">
                            <p:stCondLst>
                              <p:cond delay="0"/>
                            </p:stCondLst>
                            <p:childTnLst>
                              <p:par>
                                <p:cTn id="40" presetID="22" presetClass="entr" presetSubtype="2" fill="hold" nodeType="clickEffect">
                                  <p:stCondLst>
                                    <p:cond delay="0"/>
                                  </p:stCondLst>
                                  <p:childTnLst>
                                    <p:set>
                                      <p:cBhvr>
                                        <p:cTn id="41" dur="1" fill="hold">
                                          <p:stCondLst>
                                            <p:cond delay="0"/>
                                          </p:stCondLst>
                                        </p:cTn>
                                        <p:tgtEl>
                                          <p:spTgt spid="45"/>
                                        </p:tgtEl>
                                        <p:attrNameLst>
                                          <p:attrName>style.visibility</p:attrName>
                                        </p:attrNameLst>
                                      </p:cBhvr>
                                      <p:to>
                                        <p:strVal val="visible"/>
                                      </p:to>
                                    </p:set>
                                    <p:animEffect transition="in" filter="wipe(right)">
                                      <p:cBhvr>
                                        <p:cTn id="42" dur="500"/>
                                        <p:tgtEl>
                                          <p:spTgt spid="4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2" fill="hold" nodeType="clickEffect">
                                  <p:stCondLst>
                                    <p:cond delay="0"/>
                                  </p:stCondLst>
                                  <p:childTnLst>
                                    <p:set>
                                      <p:cBhvr>
                                        <p:cTn id="46" dur="1" fill="hold">
                                          <p:stCondLst>
                                            <p:cond delay="0"/>
                                          </p:stCondLst>
                                        </p:cTn>
                                        <p:tgtEl>
                                          <p:spTgt spid="54"/>
                                        </p:tgtEl>
                                        <p:attrNameLst>
                                          <p:attrName>style.visibility</p:attrName>
                                        </p:attrNameLst>
                                      </p:cBhvr>
                                      <p:to>
                                        <p:strVal val="visible"/>
                                      </p:to>
                                    </p:set>
                                    <p:animEffect transition="in" filter="wipe(right)">
                                      <p:cBhvr>
                                        <p:cTn id="47" dur="500"/>
                                        <p:tgtEl>
                                          <p:spTgt spid="5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wipe(down)">
                                      <p:cBhvr>
                                        <p:cTn id="52" dur="500"/>
                                        <p:tgtEl>
                                          <p:spTgt spid="55"/>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56"/>
                                        </p:tgtEl>
                                        <p:attrNameLst>
                                          <p:attrName>style.visibility</p:attrName>
                                        </p:attrNameLst>
                                      </p:cBhvr>
                                      <p:to>
                                        <p:strVal val="visible"/>
                                      </p:to>
                                    </p:set>
                                    <p:animEffect transition="in" filter="wipe(left)">
                                      <p:cBhvr>
                                        <p:cTn id="57" dur="500"/>
                                        <p:tgtEl>
                                          <p:spTgt spid="56"/>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slide(fromTop)">
                                      <p:cBhvr>
                                        <p:cTn id="62" dur="500"/>
                                        <p:tgtEl>
                                          <p:spTgt spid="40"/>
                                        </p:tgtEl>
                                      </p:cBhvr>
                                    </p:animEffect>
                                  </p:childTnLst>
                                  <p:subTnLst>
                                    <p:audio>
                                      <p:cMediaNode>
                                        <p:cTn display="0" masterRel="sameClick">
                                          <p:stCondLst>
                                            <p:cond evt="begin" delay="0">
                                              <p:tn val="60"/>
                                            </p:cond>
                                          </p:stCondLst>
                                          <p:endCondLst>
                                            <p:cond evt="onStopAudio" delay="0">
                                              <p:tgtEl>
                                                <p:sldTgt/>
                                              </p:tgtEl>
                                            </p:cond>
                                          </p:endCondLst>
                                        </p:cTn>
                                        <p:tgtEl>
                                          <p:sndTgt r:embed="rId30" name="projctor.wav"/>
                                        </p:tgtEl>
                                      </p:cMediaNode>
                                    </p:audio>
                                  </p:subTnLst>
                                </p:cTn>
                              </p:par>
                            </p:childTnLst>
                          </p:cTn>
                        </p:par>
                      </p:childTnLst>
                    </p:cTn>
                  </p:par>
                  <p:par>
                    <p:cTn id="63" fill="hold">
                      <p:stCondLst>
                        <p:cond delay="indefinite"/>
                      </p:stCondLst>
                      <p:childTnLst>
                        <p:par>
                          <p:cTn id="64" fill="hold">
                            <p:stCondLst>
                              <p:cond delay="0"/>
                            </p:stCondLst>
                            <p:childTnLst>
                              <p:par>
                                <p:cTn id="65" presetID="22" presetClass="entr" presetSubtype="2" fill="hold" nodeType="clickEffect">
                                  <p:stCondLst>
                                    <p:cond delay="0"/>
                                  </p:stCondLst>
                                  <p:childTnLst>
                                    <p:set>
                                      <p:cBhvr>
                                        <p:cTn id="66" dur="1" fill="hold">
                                          <p:stCondLst>
                                            <p:cond delay="0"/>
                                          </p:stCondLst>
                                        </p:cTn>
                                        <p:tgtEl>
                                          <p:spTgt spid="57"/>
                                        </p:tgtEl>
                                        <p:attrNameLst>
                                          <p:attrName>style.visibility</p:attrName>
                                        </p:attrNameLst>
                                      </p:cBhvr>
                                      <p:to>
                                        <p:strVal val="visible"/>
                                      </p:to>
                                    </p:set>
                                    <p:animEffect transition="in" filter="wipe(right)">
                                      <p:cBhvr>
                                        <p:cTn id="67" dur="500"/>
                                        <p:tgtEl>
                                          <p:spTgt spid="57"/>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2" fill="hold" nodeType="clickEffect">
                                  <p:stCondLst>
                                    <p:cond delay="0"/>
                                  </p:stCondLst>
                                  <p:childTnLst>
                                    <p:set>
                                      <p:cBhvr>
                                        <p:cTn id="71" dur="1" fill="hold">
                                          <p:stCondLst>
                                            <p:cond delay="0"/>
                                          </p:stCondLst>
                                        </p:cTn>
                                        <p:tgtEl>
                                          <p:spTgt spid="62"/>
                                        </p:tgtEl>
                                        <p:attrNameLst>
                                          <p:attrName>style.visibility</p:attrName>
                                        </p:attrNameLst>
                                      </p:cBhvr>
                                      <p:to>
                                        <p:strVal val="visible"/>
                                      </p:to>
                                    </p:set>
                                    <p:animEffect transition="in" filter="wipe(right)">
                                      <p:cBhvr>
                                        <p:cTn id="72" dur="500"/>
                                        <p:tgtEl>
                                          <p:spTgt spid="62"/>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nodeType="clickEffect">
                                  <p:stCondLst>
                                    <p:cond delay="0"/>
                                  </p:stCondLst>
                                  <p:childTnLst>
                                    <p:set>
                                      <p:cBhvr>
                                        <p:cTn id="76" dur="1" fill="hold">
                                          <p:stCondLst>
                                            <p:cond delay="0"/>
                                          </p:stCondLst>
                                        </p:cTn>
                                        <p:tgtEl>
                                          <p:spTgt spid="74"/>
                                        </p:tgtEl>
                                        <p:attrNameLst>
                                          <p:attrName>style.visibility</p:attrName>
                                        </p:attrNameLst>
                                      </p:cBhvr>
                                      <p:to>
                                        <p:strVal val="visible"/>
                                      </p:to>
                                    </p:set>
                                    <p:animEffect transition="in" filter="wipe(down)">
                                      <p:cBhvr>
                                        <p:cTn id="77" dur="500"/>
                                        <p:tgtEl>
                                          <p:spTgt spid="74"/>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nodeType="clickEffect">
                                  <p:stCondLst>
                                    <p:cond delay="0"/>
                                  </p:stCondLst>
                                  <p:childTnLst>
                                    <p:set>
                                      <p:cBhvr>
                                        <p:cTn id="81" dur="1" fill="hold">
                                          <p:stCondLst>
                                            <p:cond delay="0"/>
                                          </p:stCondLst>
                                        </p:cTn>
                                        <p:tgtEl>
                                          <p:spTgt spid="67"/>
                                        </p:tgtEl>
                                        <p:attrNameLst>
                                          <p:attrName>style.visibility</p:attrName>
                                        </p:attrNameLst>
                                      </p:cBhvr>
                                      <p:to>
                                        <p:strVal val="visible"/>
                                      </p:to>
                                    </p:set>
                                    <p:animEffect transition="in" filter="wipe(down)">
                                      <p:cBhvr>
                                        <p:cTn id="82" dur="500"/>
                                        <p:tgtEl>
                                          <p:spTgt spid="67"/>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1" fill="hold" nodeType="clickEffect">
                                  <p:stCondLst>
                                    <p:cond delay="0"/>
                                  </p:stCondLst>
                                  <p:childTnLst>
                                    <p:set>
                                      <p:cBhvr>
                                        <p:cTn id="86" dur="1" fill="hold">
                                          <p:stCondLst>
                                            <p:cond delay="0"/>
                                          </p:stCondLst>
                                        </p:cTn>
                                        <p:tgtEl>
                                          <p:spTgt spid="75"/>
                                        </p:tgtEl>
                                        <p:attrNameLst>
                                          <p:attrName>style.visibility</p:attrName>
                                        </p:attrNameLst>
                                      </p:cBhvr>
                                      <p:to>
                                        <p:strVal val="visible"/>
                                      </p:to>
                                    </p:set>
                                    <p:animEffect transition="in" filter="wipe(up)">
                                      <p:cBhvr>
                                        <p:cTn id="87" dur="500"/>
                                        <p:tgtEl>
                                          <p:spTgt spid="75"/>
                                        </p:tgtEl>
                                      </p:cBhvr>
                                    </p:animEffect>
                                  </p:childTnLst>
                                </p:cTn>
                              </p:par>
                            </p:childTnLst>
                          </p:cTn>
                        </p:par>
                      </p:childTnLst>
                    </p:cTn>
                  </p:par>
                  <p:par>
                    <p:cTn id="88" fill="hold">
                      <p:stCondLst>
                        <p:cond delay="indefinite"/>
                      </p:stCondLst>
                      <p:childTnLst>
                        <p:par>
                          <p:cTn id="89" fill="hold">
                            <p:stCondLst>
                              <p:cond delay="0"/>
                            </p:stCondLst>
                            <p:childTnLst>
                              <p:par>
                                <p:cTn id="90" presetID="23" presetClass="entr" presetSubtype="36" fill="hold" grpId="0" nodeType="clickEffect">
                                  <p:stCondLst>
                                    <p:cond delay="0"/>
                                  </p:stCondLst>
                                  <p:childTnLst>
                                    <p:set>
                                      <p:cBhvr>
                                        <p:cTn id="91" dur="1" fill="hold">
                                          <p:stCondLst>
                                            <p:cond delay="0"/>
                                          </p:stCondLst>
                                        </p:cTn>
                                        <p:tgtEl>
                                          <p:spTgt spid="43"/>
                                        </p:tgtEl>
                                        <p:attrNameLst>
                                          <p:attrName>style.visibility</p:attrName>
                                        </p:attrNameLst>
                                      </p:cBhvr>
                                      <p:to>
                                        <p:strVal val="visible"/>
                                      </p:to>
                                    </p:set>
                                    <p:anim calcmode="lin" valueType="num">
                                      <p:cBhvr>
                                        <p:cTn id="92" dur="500" fill="hold"/>
                                        <p:tgtEl>
                                          <p:spTgt spid="43"/>
                                        </p:tgtEl>
                                        <p:attrNameLst>
                                          <p:attrName>ppt_w</p:attrName>
                                        </p:attrNameLst>
                                      </p:cBhvr>
                                      <p:tavLst>
                                        <p:tav tm="0">
                                          <p:val>
                                            <p:strVal val="(6*min(max(#ppt_w*#ppt_h,.3),1)-7.4)/-.7*#ppt_w"/>
                                          </p:val>
                                        </p:tav>
                                        <p:tav tm="100000">
                                          <p:val>
                                            <p:strVal val="#ppt_w"/>
                                          </p:val>
                                        </p:tav>
                                      </p:tavLst>
                                    </p:anim>
                                    <p:anim calcmode="lin" valueType="num">
                                      <p:cBhvr>
                                        <p:cTn id="93" dur="500" fill="hold"/>
                                        <p:tgtEl>
                                          <p:spTgt spid="43"/>
                                        </p:tgtEl>
                                        <p:attrNameLst>
                                          <p:attrName>ppt_h</p:attrName>
                                        </p:attrNameLst>
                                      </p:cBhvr>
                                      <p:tavLst>
                                        <p:tav tm="0">
                                          <p:val>
                                            <p:strVal val="(6*min(max(#ppt_w*#ppt_h,.3),1)-7.4)/-.7*#ppt_h"/>
                                          </p:val>
                                        </p:tav>
                                        <p:tav tm="100000">
                                          <p:val>
                                            <p:strVal val="#ppt_h"/>
                                          </p:val>
                                        </p:tav>
                                      </p:tavLst>
                                    </p:anim>
                                    <p:anim calcmode="lin" valueType="num">
                                      <p:cBhvr>
                                        <p:cTn id="94" dur="500" fill="hold"/>
                                        <p:tgtEl>
                                          <p:spTgt spid="43"/>
                                        </p:tgtEl>
                                        <p:attrNameLst>
                                          <p:attrName>ppt_x</p:attrName>
                                        </p:attrNameLst>
                                      </p:cBhvr>
                                      <p:tavLst>
                                        <p:tav tm="0">
                                          <p:val>
                                            <p:fltVal val="0.5"/>
                                          </p:val>
                                        </p:tav>
                                        <p:tav tm="100000">
                                          <p:val>
                                            <p:strVal val="#ppt_x"/>
                                          </p:val>
                                        </p:tav>
                                      </p:tavLst>
                                    </p:anim>
                                    <p:anim calcmode="lin" valueType="num">
                                      <p:cBhvr>
                                        <p:cTn id="95" dur="500" fill="hold"/>
                                        <p:tgtEl>
                                          <p:spTgt spid="43"/>
                                        </p:tgtEl>
                                        <p:attrNameLst>
                                          <p:attrName>ppt_y</p:attrName>
                                        </p:attrNameLst>
                                      </p:cBhvr>
                                      <p:tavLst>
                                        <p:tav tm="0">
                                          <p:val>
                                            <p:strVal val="1+(6*min(max(#ppt_w*#ppt_h,.3),1)-7.4)/-.7*#ppt_h/2"/>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23" presetClass="entr" presetSubtype="288" fill="hold" grpId="0" nodeType="clickEffect">
                                  <p:stCondLst>
                                    <p:cond delay="0"/>
                                  </p:stCondLst>
                                  <p:childTnLst>
                                    <p:set>
                                      <p:cBhvr>
                                        <p:cTn id="99" dur="1" fill="hold">
                                          <p:stCondLst>
                                            <p:cond delay="0"/>
                                          </p:stCondLst>
                                        </p:cTn>
                                        <p:tgtEl>
                                          <p:spTgt spid="44"/>
                                        </p:tgtEl>
                                        <p:attrNameLst>
                                          <p:attrName>style.visibility</p:attrName>
                                        </p:attrNameLst>
                                      </p:cBhvr>
                                      <p:to>
                                        <p:strVal val="visible"/>
                                      </p:to>
                                    </p:set>
                                    <p:anim calcmode="lin" valueType="num">
                                      <p:cBhvr>
                                        <p:cTn id="100" dur="500" fill="hold"/>
                                        <p:tgtEl>
                                          <p:spTgt spid="44"/>
                                        </p:tgtEl>
                                        <p:attrNameLst>
                                          <p:attrName>ppt_w</p:attrName>
                                        </p:attrNameLst>
                                      </p:cBhvr>
                                      <p:tavLst>
                                        <p:tav tm="0">
                                          <p:val>
                                            <p:strVal val="4/3*#ppt_w"/>
                                          </p:val>
                                        </p:tav>
                                        <p:tav tm="100000">
                                          <p:val>
                                            <p:strVal val="#ppt_w"/>
                                          </p:val>
                                        </p:tav>
                                      </p:tavLst>
                                    </p:anim>
                                    <p:anim calcmode="lin" valueType="num">
                                      <p:cBhvr>
                                        <p:cTn id="101" dur="500" fill="hold"/>
                                        <p:tgtEl>
                                          <p:spTgt spid="44"/>
                                        </p:tgtEl>
                                        <p:attrNameLst>
                                          <p:attrName>ppt_h</p:attrName>
                                        </p:attrNameLst>
                                      </p:cBhvr>
                                      <p:tavLst>
                                        <p:tav tm="0">
                                          <p:val>
                                            <p:strVal val="4/3*#ppt_h"/>
                                          </p:val>
                                        </p:tav>
                                        <p:tav tm="100000">
                                          <p:val>
                                            <p:strVal val="#ppt_h"/>
                                          </p:val>
                                        </p:tav>
                                      </p:tavLst>
                                    </p:anim>
                                  </p:childTnLst>
                                </p:cTn>
                              </p:par>
                            </p:childTnLst>
                          </p:cTn>
                        </p:par>
                      </p:childTnLst>
                    </p:cTn>
                  </p:par>
                  <p:par>
                    <p:cTn id="102" fill="hold">
                      <p:stCondLst>
                        <p:cond delay="indefinite"/>
                      </p:stCondLst>
                      <p:childTnLst>
                        <p:par>
                          <p:cTn id="103" fill="hold">
                            <p:stCondLst>
                              <p:cond delay="0"/>
                            </p:stCondLst>
                            <p:childTnLst>
                              <p:par>
                                <p:cTn id="104" presetID="9" presetClass="entr" presetSubtype="0" fill="hold" grpId="0" nodeType="clickEffect">
                                  <p:stCondLst>
                                    <p:cond delay="0"/>
                                  </p:stCondLst>
                                  <p:childTnLst>
                                    <p:set>
                                      <p:cBhvr>
                                        <p:cTn id="105" dur="1" fill="hold">
                                          <p:stCondLst>
                                            <p:cond delay="0"/>
                                          </p:stCondLst>
                                        </p:cTn>
                                        <p:tgtEl>
                                          <p:spTgt spid="79"/>
                                        </p:tgtEl>
                                        <p:attrNameLst>
                                          <p:attrName>style.visibility</p:attrName>
                                        </p:attrNameLst>
                                      </p:cBhvr>
                                      <p:to>
                                        <p:strVal val="visible"/>
                                      </p:to>
                                    </p:set>
                                    <p:animEffect transition="in" filter="dissolve">
                                      <p:cBhvr>
                                        <p:cTn id="106"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bldLvl="0" animBg="1" autoUpdateAnimBg="0"/>
      <p:bldP spid="41" grpId="0" bldLvl="0" animBg="1" autoUpdateAnimBg="0"/>
      <p:bldP spid="42" grpId="0" bldLvl="0" animBg="1" autoUpdateAnimBg="0"/>
      <p:bldP spid="43" grpId="0" bldLvl="0" animBg="1" autoUpdateAnimBg="0"/>
      <p:bldP spid="44" grpId="0" bldLvl="0" animBg="1" autoUpdateAnimBg="0"/>
      <p:bldP spid="79"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 name="图片 49"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a:off x="585068" y="6762773"/>
            <a:ext cx="10973405" cy="136072"/>
          </a:xfrm>
          <a:prstGeom prst="rect">
            <a:avLst/>
          </a:prstGeom>
        </p:spPr>
      </p:pic>
      <p:sp>
        <p:nvSpPr>
          <p:cNvPr id="51" name="矩形 50"/>
          <p:cNvSpPr/>
          <p:nvPr/>
        </p:nvSpPr>
        <p:spPr bwMode="auto">
          <a:xfrm flipV="1">
            <a:off x="609298" y="6855304"/>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cxnSp>
        <p:nvCxnSpPr>
          <p:cNvPr id="65" name="直接连接符 64"/>
          <p:cNvCxnSpPr/>
          <p:nvPr/>
        </p:nvCxnSpPr>
        <p:spPr>
          <a:xfrm>
            <a:off x="1517631"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27" name="组合 26"/>
          <p:cNvGrpSpPr/>
          <p:nvPr/>
        </p:nvGrpSpPr>
        <p:grpSpPr>
          <a:xfrm>
            <a:off x="789177" y="4177398"/>
            <a:ext cx="10477573" cy="2653411"/>
            <a:chOff x="188873" y="4029078"/>
            <a:chExt cx="11215766" cy="2857520"/>
          </a:xfrm>
        </p:grpSpPr>
        <p:pic>
          <p:nvPicPr>
            <p:cNvPr id="26" name="图片 25"/>
            <p:cNvPicPr>
              <a:picLocks noChangeAspect="1"/>
            </p:cNvPicPr>
            <p:nvPr/>
          </p:nvPicPr>
          <p:blipFill rotWithShape="1">
            <a:blip r:embed="rId2" cstate="print">
              <a:extLst>
                <a:ext uri="{28A0092B-C50C-407E-A947-70E740481C1C}">
                  <a14:useLocalDpi xmlns:a14="http://schemas.microsoft.com/office/drawing/2010/main" val="0"/>
                </a:ext>
              </a:extLst>
            </a:blip>
            <a:srcRect l="24814" r="13974" b="25049"/>
            <a:stretch>
              <a:fillRect/>
            </a:stretch>
          </p:blipFill>
          <p:spPr>
            <a:xfrm>
              <a:off x="188873" y="4029078"/>
              <a:ext cx="11144328" cy="2857520"/>
            </a:xfrm>
            <a:prstGeom prst="roundRect">
              <a:avLst>
                <a:gd name="adj" fmla="val 3847"/>
              </a:avLst>
            </a:prstGeom>
            <a:ln>
              <a:solidFill>
                <a:schemeClr val="bg2">
                  <a:lumMod val="50000"/>
                </a:schemeClr>
              </a:solidFill>
            </a:ln>
            <a:effectLst>
              <a:outerShdw blurRad="292100" dist="139700" dir="2700000" algn="tl" rotWithShape="0">
                <a:srgbClr val="333333">
                  <a:alpha val="65000"/>
                </a:srgbClr>
              </a:outerShdw>
            </a:effectLst>
          </p:spPr>
        </p:pic>
        <p:sp>
          <p:nvSpPr>
            <p:cNvPr id="20" name="Rectangle 5"/>
            <p:cNvSpPr>
              <a:spLocks noChangeArrowheads="1"/>
            </p:cNvSpPr>
            <p:nvPr/>
          </p:nvSpPr>
          <p:spPr bwMode="auto">
            <a:xfrm>
              <a:off x="336539" y="6457970"/>
              <a:ext cx="3781424" cy="382954"/>
            </a:xfrm>
            <a:prstGeom prst="rect">
              <a:avLst/>
            </a:prstGeom>
            <a:noFill/>
            <a:ln w="9525">
              <a:noFill/>
              <a:miter lim="800000"/>
            </a:ln>
            <a:effectLst/>
          </p:spPr>
          <p:txBody>
            <a:bodyPr wrap="square">
              <a:spAutoFit/>
            </a:bodyPr>
            <a:lstStyle/>
            <a:p>
              <a:r>
                <a:rPr lang="zh-CN" altLang="en-US" sz="1715" dirty="0">
                  <a:effectLst>
                    <a:outerShdw blurRad="38100" dist="38100" dir="2700000" algn="tl">
                      <a:srgbClr val="C0C0C0"/>
                    </a:outerShdw>
                  </a:effectLst>
                  <a:latin typeface="华文新魏" panose="02010800040101010101" pitchFamily="2" charset="-122"/>
                  <a:ea typeface="华文新魏" panose="02010800040101010101" pitchFamily="2" charset="-122"/>
                </a:rPr>
                <a:t>到达陕北的</a:t>
              </a:r>
              <a:r>
                <a:rPr lang="zh-CN" altLang="en-US" sz="1715" dirty="0" smtClean="0">
                  <a:effectLst>
                    <a:outerShdw blurRad="38100" dist="38100" dir="2700000" algn="tl">
                      <a:srgbClr val="C0C0C0"/>
                    </a:outerShdw>
                  </a:effectLst>
                  <a:latin typeface="华文新魏" panose="02010800040101010101" pitchFamily="2" charset="-122"/>
                  <a:ea typeface="华文新魏" panose="02010800040101010101" pitchFamily="2" charset="-122"/>
                </a:rPr>
                <a:t>红一方面军</a:t>
              </a:r>
              <a:r>
                <a:rPr lang="zh-CN" altLang="en-US" sz="1715" dirty="0">
                  <a:effectLst>
                    <a:outerShdw blurRad="38100" dist="38100" dir="2700000" algn="tl">
                      <a:srgbClr val="C0C0C0"/>
                    </a:outerShdw>
                  </a:effectLst>
                  <a:latin typeface="华文新魏" panose="02010800040101010101" pitchFamily="2" charset="-122"/>
                  <a:ea typeface="华文新魏" panose="02010800040101010101" pitchFamily="2" charset="-122"/>
                </a:rPr>
                <a:t>一部</a:t>
              </a:r>
              <a:endParaRPr lang="zh-CN" altLang="en-US" sz="1715" dirty="0">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pic>
          <p:nvPicPr>
            <p:cNvPr id="21" name="Picture 6" descr="到达陕北的红1方面军一部 2"/>
            <p:cNvPicPr>
              <a:picLocks noChangeAspect="1" noChangeArrowheads="1"/>
            </p:cNvPicPr>
            <p:nvPr/>
          </p:nvPicPr>
          <p:blipFill>
            <a:blip r:embed="rId3"/>
            <a:srcRect/>
            <a:stretch>
              <a:fillRect/>
            </a:stretch>
          </p:blipFill>
          <p:spPr bwMode="auto">
            <a:xfrm>
              <a:off x="286441" y="4171954"/>
              <a:ext cx="3545770" cy="2357914"/>
            </a:xfrm>
            <a:prstGeom prst="rect">
              <a:avLst/>
            </a:prstGeom>
            <a:noFill/>
          </p:spPr>
        </p:pic>
        <p:pic>
          <p:nvPicPr>
            <p:cNvPr id="22" name="Picture 4" descr="到达陕北的红2方面军一部"/>
            <p:cNvPicPr>
              <a:picLocks noChangeAspect="1" noChangeArrowheads="1"/>
            </p:cNvPicPr>
            <p:nvPr/>
          </p:nvPicPr>
          <p:blipFill>
            <a:blip r:embed="rId4"/>
            <a:srcRect/>
            <a:stretch>
              <a:fillRect/>
            </a:stretch>
          </p:blipFill>
          <p:spPr bwMode="auto">
            <a:xfrm>
              <a:off x="3903649" y="4172415"/>
              <a:ext cx="4065263" cy="2357454"/>
            </a:xfrm>
            <a:prstGeom prst="rect">
              <a:avLst/>
            </a:prstGeom>
            <a:noFill/>
          </p:spPr>
        </p:pic>
        <p:sp>
          <p:nvSpPr>
            <p:cNvPr id="23" name="Rectangle 5"/>
            <p:cNvSpPr>
              <a:spLocks noChangeArrowheads="1"/>
            </p:cNvSpPr>
            <p:nvPr/>
          </p:nvSpPr>
          <p:spPr bwMode="auto">
            <a:xfrm>
              <a:off x="4265598" y="6471100"/>
              <a:ext cx="3710017" cy="382954"/>
            </a:xfrm>
            <a:prstGeom prst="rect">
              <a:avLst/>
            </a:prstGeom>
            <a:noFill/>
            <a:ln w="9525">
              <a:noFill/>
              <a:miter lim="800000"/>
            </a:ln>
            <a:effectLst/>
          </p:spPr>
          <p:txBody>
            <a:bodyPr wrap="square">
              <a:spAutoFit/>
            </a:bodyPr>
            <a:lstStyle/>
            <a:p>
              <a:r>
                <a:rPr lang="zh-CN" altLang="en-US" sz="1715" dirty="0">
                  <a:effectLst>
                    <a:outerShdw blurRad="38100" dist="38100" dir="2700000" algn="tl">
                      <a:srgbClr val="C0C0C0"/>
                    </a:outerShdw>
                  </a:effectLst>
                  <a:latin typeface="华文新魏" panose="02010800040101010101" pitchFamily="2" charset="-122"/>
                  <a:ea typeface="华文新魏" panose="02010800040101010101" pitchFamily="2" charset="-122"/>
                </a:rPr>
                <a:t>到达陕北的</a:t>
              </a:r>
              <a:r>
                <a:rPr lang="zh-CN" altLang="en-US" sz="1715" dirty="0" smtClean="0">
                  <a:effectLst>
                    <a:outerShdw blurRad="38100" dist="38100" dir="2700000" algn="tl">
                      <a:srgbClr val="C0C0C0"/>
                    </a:outerShdw>
                  </a:effectLst>
                  <a:latin typeface="华文新魏" panose="02010800040101010101" pitchFamily="2" charset="-122"/>
                  <a:ea typeface="华文新魏" panose="02010800040101010101" pitchFamily="2" charset="-122"/>
                </a:rPr>
                <a:t>红二方面军</a:t>
              </a:r>
              <a:r>
                <a:rPr lang="zh-CN" altLang="en-US" sz="1715" dirty="0">
                  <a:effectLst>
                    <a:outerShdw blurRad="38100" dist="38100" dir="2700000" algn="tl">
                      <a:srgbClr val="C0C0C0"/>
                    </a:outerShdw>
                  </a:effectLst>
                  <a:latin typeface="华文新魏" panose="02010800040101010101" pitchFamily="2" charset="-122"/>
                  <a:ea typeface="华文新魏" panose="02010800040101010101" pitchFamily="2" charset="-122"/>
                </a:rPr>
                <a:t>一部</a:t>
              </a:r>
              <a:endParaRPr lang="zh-CN" altLang="en-US" sz="1715" dirty="0">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
          <p:nvSpPr>
            <p:cNvPr id="24" name="Rectangle 5"/>
            <p:cNvSpPr>
              <a:spLocks noChangeArrowheads="1"/>
            </p:cNvSpPr>
            <p:nvPr/>
          </p:nvSpPr>
          <p:spPr bwMode="auto">
            <a:xfrm>
              <a:off x="7975615" y="6457970"/>
              <a:ext cx="3429024" cy="382954"/>
            </a:xfrm>
            <a:prstGeom prst="rect">
              <a:avLst/>
            </a:prstGeom>
            <a:noFill/>
            <a:ln w="9525">
              <a:noFill/>
              <a:miter lim="800000"/>
            </a:ln>
            <a:effectLst/>
          </p:spPr>
          <p:txBody>
            <a:bodyPr wrap="square">
              <a:spAutoFit/>
            </a:bodyPr>
            <a:lstStyle/>
            <a:p>
              <a:r>
                <a:rPr lang="zh-CN" altLang="en-US" sz="1715" dirty="0">
                  <a:effectLst>
                    <a:outerShdw blurRad="38100" dist="38100" dir="2700000" algn="tl">
                      <a:srgbClr val="C0C0C0"/>
                    </a:outerShdw>
                  </a:effectLst>
                  <a:latin typeface="华文新魏" panose="02010800040101010101" pitchFamily="2" charset="-122"/>
                  <a:ea typeface="华文新魏" panose="02010800040101010101" pitchFamily="2" charset="-122"/>
                </a:rPr>
                <a:t>到达陕北的</a:t>
              </a:r>
              <a:r>
                <a:rPr lang="zh-CN" altLang="en-US" sz="1715" dirty="0" smtClean="0">
                  <a:effectLst>
                    <a:outerShdw blurRad="38100" dist="38100" dir="2700000" algn="tl">
                      <a:srgbClr val="C0C0C0"/>
                    </a:outerShdw>
                  </a:effectLst>
                  <a:latin typeface="华文新魏" panose="02010800040101010101" pitchFamily="2" charset="-122"/>
                  <a:ea typeface="华文新魏" panose="02010800040101010101" pitchFamily="2" charset="-122"/>
                </a:rPr>
                <a:t>红四方面军</a:t>
              </a:r>
              <a:r>
                <a:rPr lang="zh-CN" altLang="en-US" sz="1715" dirty="0">
                  <a:effectLst>
                    <a:outerShdw blurRad="38100" dist="38100" dir="2700000" algn="tl">
                      <a:srgbClr val="C0C0C0"/>
                    </a:outerShdw>
                  </a:effectLst>
                  <a:latin typeface="华文新魏" panose="02010800040101010101" pitchFamily="2" charset="-122"/>
                  <a:ea typeface="华文新魏" panose="02010800040101010101" pitchFamily="2" charset="-122"/>
                </a:rPr>
                <a:t>一部</a:t>
              </a:r>
              <a:endParaRPr lang="zh-CN" altLang="en-US" sz="1715" dirty="0">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pic>
          <p:nvPicPr>
            <p:cNvPr id="25" name="Picture 6" descr="到达陕北的红4方面军一部2"/>
            <p:cNvPicPr>
              <a:picLocks noChangeAspect="1" noChangeArrowheads="1"/>
            </p:cNvPicPr>
            <p:nvPr/>
          </p:nvPicPr>
          <p:blipFill>
            <a:blip r:embed="rId5"/>
            <a:srcRect/>
            <a:stretch>
              <a:fillRect/>
            </a:stretch>
          </p:blipFill>
          <p:spPr bwMode="auto">
            <a:xfrm>
              <a:off x="8047053" y="4171954"/>
              <a:ext cx="3082358" cy="2357454"/>
            </a:xfrm>
            <a:prstGeom prst="rect">
              <a:avLst/>
            </a:prstGeom>
            <a:noFill/>
          </p:spPr>
        </p:pic>
      </p:grpSp>
      <p:grpSp>
        <p:nvGrpSpPr>
          <p:cNvPr id="29" name="组合 28"/>
          <p:cNvGrpSpPr/>
          <p:nvPr/>
        </p:nvGrpSpPr>
        <p:grpSpPr>
          <a:xfrm>
            <a:off x="2286000" y="100330"/>
            <a:ext cx="7005320" cy="3994785"/>
            <a:chOff x="1260443" y="2243128"/>
            <a:chExt cx="7000925" cy="3413660"/>
          </a:xfrm>
        </p:grpSpPr>
        <p:pic>
          <p:nvPicPr>
            <p:cNvPr id="30" name="图片 29"/>
            <p:cNvPicPr>
              <a:picLocks noChangeAspect="1"/>
            </p:cNvPicPr>
            <p:nvPr/>
          </p:nvPicPr>
          <p:blipFill rotWithShape="1">
            <a:blip r:embed="rId2" cstate="print">
              <a:extLst>
                <a:ext uri="{28A0092B-C50C-407E-A947-70E740481C1C}">
                  <a14:useLocalDpi xmlns:a14="http://schemas.microsoft.com/office/drawing/2010/main" val="0"/>
                </a:ext>
              </a:extLst>
            </a:blip>
            <a:srcRect l="24814" r="13974" b="25049"/>
            <a:stretch>
              <a:fillRect/>
            </a:stretch>
          </p:blipFill>
          <p:spPr>
            <a:xfrm>
              <a:off x="1331882" y="2243128"/>
              <a:ext cx="6929486" cy="3413660"/>
            </a:xfrm>
            <a:prstGeom prst="roundRect">
              <a:avLst>
                <a:gd name="adj" fmla="val 3847"/>
              </a:avLst>
            </a:prstGeom>
            <a:ln>
              <a:solidFill>
                <a:schemeClr val="bg2">
                  <a:lumMod val="50000"/>
                </a:schemeClr>
              </a:solidFill>
            </a:ln>
            <a:effectLst>
              <a:outerShdw blurRad="292100" dist="139700" dir="2700000" algn="tl" rotWithShape="0">
                <a:srgbClr val="333333">
                  <a:alpha val="65000"/>
                </a:srgbClr>
              </a:outerShdw>
            </a:effectLst>
          </p:spPr>
        </p:pic>
        <p:pic>
          <p:nvPicPr>
            <p:cNvPr id="31" name="Picture 31" descr="陕北"/>
            <p:cNvPicPr>
              <a:picLocks noChangeAspect="1" noChangeArrowheads="1"/>
            </p:cNvPicPr>
            <p:nvPr/>
          </p:nvPicPr>
          <p:blipFill>
            <a:blip r:embed="rId6"/>
            <a:srcRect l="16609" t="2818" r="28789" b="3383"/>
            <a:stretch>
              <a:fillRect/>
            </a:stretch>
          </p:blipFill>
          <p:spPr bwMode="auto">
            <a:xfrm>
              <a:off x="1403320" y="2314566"/>
              <a:ext cx="2500330" cy="2643230"/>
            </a:xfrm>
            <a:prstGeom prst="rect">
              <a:avLst/>
            </a:prstGeom>
            <a:solidFill>
              <a:srgbClr val="FFFF00"/>
            </a:solidFill>
            <a:ln w="57150">
              <a:noFill/>
              <a:miter lim="800000"/>
              <a:headEnd/>
              <a:tailEnd/>
            </a:ln>
          </p:spPr>
        </p:pic>
        <p:pic>
          <p:nvPicPr>
            <p:cNvPr id="32" name="Picture 4"/>
            <p:cNvPicPr>
              <a:picLocks noChangeAspect="1" noChangeArrowheads="1"/>
            </p:cNvPicPr>
            <p:nvPr/>
          </p:nvPicPr>
          <p:blipFill>
            <a:blip r:embed="rId7"/>
            <a:srcRect/>
            <a:stretch>
              <a:fillRect/>
            </a:stretch>
          </p:blipFill>
          <p:spPr bwMode="auto">
            <a:xfrm>
              <a:off x="3975087" y="2314566"/>
              <a:ext cx="4215488" cy="2643206"/>
            </a:xfrm>
            <a:prstGeom prst="rect">
              <a:avLst/>
            </a:prstGeom>
            <a:noFill/>
            <a:ln w="76200">
              <a:noFill/>
              <a:miter lim="800000"/>
              <a:headEnd/>
              <a:tailEnd/>
            </a:ln>
            <a:effectLst/>
          </p:spPr>
        </p:pic>
        <p:sp>
          <p:nvSpPr>
            <p:cNvPr id="33" name="Text Box 5"/>
            <p:cNvSpPr txBox="1">
              <a:spLocks noChangeArrowheads="1"/>
            </p:cNvSpPr>
            <p:nvPr/>
          </p:nvSpPr>
          <p:spPr bwMode="auto">
            <a:xfrm>
              <a:off x="4975219" y="4957772"/>
              <a:ext cx="2401864" cy="479139"/>
            </a:xfrm>
            <a:prstGeom prst="rect">
              <a:avLst/>
            </a:prstGeom>
            <a:noFill/>
            <a:ln w="9525">
              <a:noFill/>
              <a:miter lim="800000"/>
            </a:ln>
            <a:effectLst/>
          </p:spPr>
          <p:txBody>
            <a:bodyPr wrap="square">
              <a:spAutoFit/>
            </a:bodyPr>
            <a:lstStyle/>
            <a:p>
              <a:r>
                <a:rPr lang="zh-CN" altLang="en-US" sz="3050" b="0"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会宁会师楼</a:t>
              </a:r>
              <a:endParaRPr lang="zh-CN" altLang="en-US" sz="3050" b="0"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34" name="矩形 33"/>
            <p:cNvSpPr/>
            <p:nvPr/>
          </p:nvSpPr>
          <p:spPr>
            <a:xfrm>
              <a:off x="1260443" y="4957772"/>
              <a:ext cx="2643206" cy="480224"/>
            </a:xfrm>
            <a:prstGeom prst="rect">
              <a:avLst/>
            </a:prstGeom>
          </p:spPr>
          <p:txBody>
            <a:bodyPr wrap="square">
              <a:spAutoFit/>
            </a:bodyPr>
            <a:lstStyle/>
            <a:p>
              <a:r>
                <a:rPr kumimoji="1" lang="zh-CN" altLang="en-US" sz="1525" dirty="0" smtClean="0">
                  <a:effectLst>
                    <a:outerShdw blurRad="38100" dist="38100" dir="2700000" algn="tl">
                      <a:srgbClr val="C0C0C0"/>
                    </a:outerShdw>
                  </a:effectLst>
                  <a:latin typeface="华文新魏" panose="02010800040101010101" pitchFamily="2" charset="-122"/>
                  <a:ea typeface="华文新魏" panose="02010800040101010101" pitchFamily="2" charset="-122"/>
                </a:rPr>
                <a:t>长征到达陕北后的毛泽东、朱德、周恩来、秦邦宪</a:t>
              </a:r>
              <a:endParaRPr lang="zh-CN" altLang="en-US" sz="1525" dirty="0">
                <a:latin typeface="华文新魏" panose="02010800040101010101" pitchFamily="2" charset="-122"/>
                <a:ea typeface="华文新魏" panose="02010800040101010101" pitchFamily="2" charset="-122"/>
              </a:endParaRPr>
            </a:p>
          </p:txBody>
        </p:sp>
      </p:grpSp>
    </p:spTree>
  </p:cSld>
  <p:clrMapOvr>
    <a:masterClrMapping/>
  </p:clrMapOvr>
  <p:transition spd="slow">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0" showMasterSp="0">
  <p:cSld>
    <p:spTree>
      <p:nvGrpSpPr>
        <p:cNvPr id="1" name=""/>
        <p:cNvGrpSpPr/>
        <p:nvPr/>
      </p:nvGrpSpPr>
      <p:grpSpPr/>
      <p:sp>
        <p:nvSpPr>
          <p:cNvPr id="44034" name="标题 44033"/>
          <p:cNvSpPr/>
          <p:nvPr>
            <p:ph type="title"/>
          </p:nvPr>
        </p:nvSpPr>
        <p:spPr/>
        <p:txBody>
          <a:bodyPr/>
          <a:p>
            <a:endParaRPr lang="zh-CN" altLang="en-US" dirty="0">
              <a:effectLst/>
            </a:endParaRPr>
          </a:p>
        </p:txBody>
      </p:sp>
      <p:sp>
        <p:nvSpPr>
          <p:cNvPr id="44035" name="文本占位符 44034"/>
          <p:cNvSpPr/>
          <p:nvPr>
            <p:ph type="body" idx="1"/>
          </p:nvPr>
        </p:nvSpPr>
        <p:spPr>
          <a:xfrm>
            <a:off x="1524000" y="333375"/>
            <a:ext cx="9144000" cy="5554663"/>
          </a:xfrm>
        </p:spPr>
        <p:txBody>
          <a:bodyPr/>
          <a:lstStyle/>
          <a:p>
            <a:pPr>
              <a:lnSpc>
                <a:spcPct val="90000"/>
              </a:lnSpc>
            </a:pPr>
            <a:r>
              <a:rPr lang="zh-CN" altLang="en-US" sz="3600" dirty="0">
                <a:solidFill>
                  <a:srgbClr val="000000"/>
                </a:solidFill>
                <a:effectLst/>
              </a:rPr>
              <a:t>瑞金出发</a:t>
            </a:r>
            <a:r>
              <a:rPr lang="en-US" altLang="zh-CN" sz="3600">
                <a:solidFill>
                  <a:srgbClr val="000000"/>
                </a:solidFill>
                <a:effectLst/>
              </a:rPr>
              <a:t>— —      </a:t>
            </a:r>
            <a:r>
              <a:rPr lang="zh-CN" altLang="en-US" sz="3600" dirty="0">
                <a:solidFill>
                  <a:srgbClr val="000000"/>
                </a:solidFill>
                <a:effectLst/>
              </a:rPr>
              <a:t>冲破四道封锁线</a:t>
            </a:r>
            <a:r>
              <a:rPr lang="en-US" altLang="zh-CN" sz="3600">
                <a:solidFill>
                  <a:srgbClr val="000000"/>
                </a:solidFill>
                <a:effectLst/>
              </a:rPr>
              <a:t>——</a:t>
            </a:r>
            <a:endParaRPr lang="en-US" altLang="zh-CN" sz="3600">
              <a:solidFill>
                <a:srgbClr val="000000"/>
              </a:solidFill>
              <a:effectLst/>
            </a:endParaRPr>
          </a:p>
          <a:p>
            <a:pPr>
              <a:lnSpc>
                <a:spcPct val="90000"/>
              </a:lnSpc>
              <a:buNone/>
            </a:pPr>
            <a:endParaRPr lang="zh-CN" altLang="en-US" sz="3600" dirty="0">
              <a:solidFill>
                <a:srgbClr val="000000"/>
              </a:solidFill>
              <a:effectLst/>
            </a:endParaRPr>
          </a:p>
          <a:p>
            <a:pPr>
              <a:lnSpc>
                <a:spcPct val="90000"/>
              </a:lnSpc>
              <a:buNone/>
            </a:pPr>
            <a:r>
              <a:rPr lang="zh-CN" altLang="en-US" sz="3600" dirty="0">
                <a:solidFill>
                  <a:srgbClr val="000000"/>
                </a:solidFill>
                <a:effectLst/>
              </a:rPr>
              <a:t>  强渡乌江</a:t>
            </a:r>
            <a:r>
              <a:rPr lang="en-US" altLang="zh-CN" sz="3600">
                <a:solidFill>
                  <a:srgbClr val="000000"/>
                </a:solidFill>
                <a:effectLst/>
              </a:rPr>
              <a:t>——</a:t>
            </a:r>
            <a:r>
              <a:rPr lang="zh-CN" altLang="en-US" sz="3600" dirty="0">
                <a:solidFill>
                  <a:srgbClr val="000000"/>
                </a:solidFill>
                <a:effectLst/>
              </a:rPr>
              <a:t>遵义会议 </a:t>
            </a:r>
            <a:r>
              <a:rPr lang="en-US" altLang="zh-CN" sz="3600">
                <a:solidFill>
                  <a:srgbClr val="000000"/>
                </a:solidFill>
                <a:effectLst/>
              </a:rPr>
              <a:t>——</a:t>
            </a:r>
            <a:r>
              <a:rPr lang="zh-CN" altLang="en-US" sz="3600" dirty="0">
                <a:solidFill>
                  <a:srgbClr val="000000"/>
                </a:solidFill>
                <a:effectLst/>
              </a:rPr>
              <a:t>四渡赤水</a:t>
            </a:r>
            <a:r>
              <a:rPr lang="en-US" altLang="zh-CN" sz="3600">
                <a:solidFill>
                  <a:srgbClr val="000000"/>
                </a:solidFill>
                <a:effectLst/>
              </a:rPr>
              <a:t>—</a:t>
            </a:r>
            <a:endParaRPr lang="en-US" altLang="zh-CN" sz="3600">
              <a:solidFill>
                <a:srgbClr val="000000"/>
              </a:solidFill>
              <a:effectLst/>
            </a:endParaRPr>
          </a:p>
          <a:p>
            <a:pPr>
              <a:lnSpc>
                <a:spcPct val="90000"/>
              </a:lnSpc>
              <a:buNone/>
            </a:pPr>
            <a:endParaRPr lang="en-US" altLang="zh-CN" sz="3600">
              <a:solidFill>
                <a:srgbClr val="000000"/>
              </a:solidFill>
              <a:effectLst/>
            </a:endParaRPr>
          </a:p>
          <a:p>
            <a:pPr>
              <a:lnSpc>
                <a:spcPct val="90000"/>
              </a:lnSpc>
              <a:buNone/>
            </a:pPr>
            <a:r>
              <a:rPr lang="zh-CN" altLang="en-US" sz="3600" dirty="0">
                <a:solidFill>
                  <a:srgbClr val="000000"/>
                </a:solidFill>
                <a:effectLst/>
              </a:rPr>
              <a:t>  巧渡金沙江</a:t>
            </a:r>
            <a:r>
              <a:rPr lang="en-US" altLang="zh-CN" sz="3600">
                <a:solidFill>
                  <a:srgbClr val="000000"/>
                </a:solidFill>
                <a:effectLst/>
              </a:rPr>
              <a:t>——</a:t>
            </a:r>
            <a:r>
              <a:rPr lang="zh-CN" altLang="en-US" sz="3600" dirty="0">
                <a:solidFill>
                  <a:srgbClr val="000000"/>
                </a:solidFill>
                <a:effectLst/>
              </a:rPr>
              <a:t>强度大渡河</a:t>
            </a:r>
            <a:r>
              <a:rPr lang="en-US" altLang="zh-CN" sz="3600">
                <a:solidFill>
                  <a:srgbClr val="000000"/>
                </a:solidFill>
                <a:effectLst/>
              </a:rPr>
              <a:t>———</a:t>
            </a:r>
            <a:r>
              <a:rPr lang="zh-CN" altLang="en-US" sz="3600" dirty="0">
                <a:solidFill>
                  <a:srgbClr val="000000"/>
                </a:solidFill>
                <a:effectLst/>
              </a:rPr>
              <a:t>飞夺</a:t>
            </a:r>
            <a:endParaRPr lang="zh-CN" altLang="en-US" sz="3600" dirty="0">
              <a:solidFill>
                <a:srgbClr val="000000"/>
              </a:solidFill>
              <a:effectLst/>
            </a:endParaRPr>
          </a:p>
          <a:p>
            <a:pPr>
              <a:lnSpc>
                <a:spcPct val="90000"/>
              </a:lnSpc>
              <a:buNone/>
            </a:pPr>
            <a:endParaRPr lang="zh-CN" altLang="en-US" sz="3600" dirty="0">
              <a:solidFill>
                <a:srgbClr val="000000"/>
              </a:solidFill>
              <a:effectLst/>
            </a:endParaRPr>
          </a:p>
          <a:p>
            <a:pPr>
              <a:lnSpc>
                <a:spcPct val="90000"/>
              </a:lnSpc>
              <a:buNone/>
            </a:pPr>
            <a:r>
              <a:rPr lang="zh-CN" altLang="en-US" sz="3600" dirty="0">
                <a:solidFill>
                  <a:srgbClr val="000000"/>
                </a:solidFill>
                <a:effectLst/>
              </a:rPr>
              <a:t>  泸定桥</a:t>
            </a:r>
            <a:r>
              <a:rPr lang="en-US" altLang="zh-CN" sz="3600">
                <a:solidFill>
                  <a:srgbClr val="000000"/>
                </a:solidFill>
                <a:effectLst/>
              </a:rPr>
              <a:t>——</a:t>
            </a:r>
            <a:r>
              <a:rPr lang="zh-CN" altLang="en-US" sz="3600" dirty="0">
                <a:solidFill>
                  <a:srgbClr val="000000"/>
                </a:solidFill>
                <a:effectLst/>
              </a:rPr>
              <a:t>翻雪山</a:t>
            </a:r>
            <a:r>
              <a:rPr lang="en-US" altLang="zh-CN" sz="3600">
                <a:solidFill>
                  <a:srgbClr val="000000"/>
                </a:solidFill>
                <a:effectLst/>
              </a:rPr>
              <a:t>——</a:t>
            </a:r>
            <a:r>
              <a:rPr lang="zh-CN" altLang="en-US" sz="3600" dirty="0">
                <a:solidFill>
                  <a:srgbClr val="000000"/>
                </a:solidFill>
                <a:effectLst/>
              </a:rPr>
              <a:t>过草地</a:t>
            </a:r>
            <a:r>
              <a:rPr lang="en-US" altLang="zh-CN" sz="3600">
                <a:solidFill>
                  <a:srgbClr val="000000"/>
                </a:solidFill>
                <a:effectLst/>
              </a:rPr>
              <a:t>——</a:t>
            </a:r>
            <a:endParaRPr lang="en-US" altLang="zh-CN" sz="3600">
              <a:solidFill>
                <a:srgbClr val="000000"/>
              </a:solidFill>
              <a:effectLst/>
            </a:endParaRPr>
          </a:p>
          <a:p>
            <a:pPr>
              <a:lnSpc>
                <a:spcPct val="90000"/>
              </a:lnSpc>
              <a:buNone/>
            </a:pPr>
            <a:r>
              <a:rPr lang="zh-CN" altLang="en-US" sz="3600" dirty="0">
                <a:solidFill>
                  <a:srgbClr val="000000"/>
                </a:solidFill>
                <a:effectLst/>
              </a:rPr>
              <a:t> </a:t>
            </a:r>
            <a:endParaRPr lang="zh-CN" altLang="en-US" sz="3600" dirty="0">
              <a:solidFill>
                <a:srgbClr val="000000"/>
              </a:solidFill>
              <a:effectLst/>
            </a:endParaRPr>
          </a:p>
          <a:p>
            <a:pPr>
              <a:lnSpc>
                <a:spcPct val="90000"/>
              </a:lnSpc>
              <a:buNone/>
            </a:pPr>
            <a:r>
              <a:rPr lang="zh-CN" altLang="en-US" sz="3600" dirty="0">
                <a:solidFill>
                  <a:srgbClr val="000000"/>
                </a:solidFill>
                <a:effectLst/>
              </a:rPr>
              <a:t>  吴起镇会师</a:t>
            </a:r>
            <a:r>
              <a:rPr lang="en-US" altLang="zh-CN" sz="3600">
                <a:solidFill>
                  <a:srgbClr val="000000"/>
                </a:solidFill>
                <a:effectLst/>
              </a:rPr>
              <a:t>——</a:t>
            </a:r>
            <a:r>
              <a:rPr lang="zh-CN" altLang="en-US" sz="3600" dirty="0">
                <a:solidFill>
                  <a:srgbClr val="000000"/>
                </a:solidFill>
                <a:effectLst/>
              </a:rPr>
              <a:t>甘肃会宁会师</a:t>
            </a:r>
            <a:r>
              <a:rPr lang="zh-CN" altLang="en-US" sz="2800" dirty="0">
                <a:solidFill>
                  <a:srgbClr val="000000"/>
                </a:solidFill>
                <a:effectLst/>
              </a:rPr>
              <a:t> </a:t>
            </a:r>
            <a:endParaRPr lang="zh-CN" altLang="en-US" sz="2800" dirty="0">
              <a:solidFill>
                <a:srgbClr val="000000"/>
              </a:solidFill>
              <a:effectLst/>
            </a:endParaRPr>
          </a:p>
        </p:txBody>
      </p:sp>
      <p:sp>
        <p:nvSpPr>
          <p:cNvPr id="44037" name="矩形 44036"/>
          <p:cNvSpPr/>
          <p:nvPr/>
        </p:nvSpPr>
        <p:spPr>
          <a:xfrm>
            <a:off x="1524000" y="333375"/>
            <a:ext cx="1511300" cy="576263"/>
          </a:xfrm>
          <a:prstGeom prst="rect">
            <a:avLst/>
          </a:prstGeom>
          <a:solidFill>
            <a:schemeClr val="accent1"/>
          </a:solidFill>
          <a:ln w="9525" cap="flat" cmpd="sng">
            <a:solidFill>
              <a:schemeClr val="tx1"/>
            </a:solidFill>
            <a:prstDash val="solid"/>
            <a:miter/>
            <a:headEnd type="none" w="med" len="med"/>
            <a:tailEnd type="none" w="med" len="med"/>
          </a:ln>
          <a:effectLst>
            <a:prstShdw prst="shdw13" dist="53882" dir="13499999">
              <a:schemeClr val="bg2">
                <a:alpha val="50000"/>
              </a:schemeClr>
            </a:prstShdw>
          </a:effectLst>
        </p:spPr>
        <p:txBody>
          <a:bodyPr/>
          <a:p>
            <a:endParaRPr lang="zh-CN" altLang="en-US"/>
          </a:p>
        </p:txBody>
      </p:sp>
      <p:sp>
        <p:nvSpPr>
          <p:cNvPr id="44038" name="矩形 44037"/>
          <p:cNvSpPr/>
          <p:nvPr/>
        </p:nvSpPr>
        <p:spPr>
          <a:xfrm>
            <a:off x="4656138" y="333375"/>
            <a:ext cx="1439862" cy="719138"/>
          </a:xfrm>
          <a:prstGeom prst="rect">
            <a:avLst/>
          </a:prstGeom>
          <a:solidFill>
            <a:schemeClr val="accent1"/>
          </a:solidFill>
          <a:ln w="9525" cap="flat" cmpd="sng">
            <a:solidFill>
              <a:schemeClr val="tx1"/>
            </a:solidFill>
            <a:prstDash val="solid"/>
            <a:miter/>
            <a:headEnd type="none" w="med" len="med"/>
            <a:tailEnd type="none" w="med" len="med"/>
          </a:ln>
          <a:effectLst>
            <a:prstShdw prst="shdw13" dist="53882" dir="13499999">
              <a:schemeClr val="bg2">
                <a:alpha val="50000"/>
              </a:schemeClr>
            </a:prstShdw>
          </a:effectLst>
        </p:spPr>
        <p:txBody>
          <a:bodyPr/>
          <a:p>
            <a:endParaRPr lang="zh-CN" altLang="en-US"/>
          </a:p>
        </p:txBody>
      </p:sp>
      <p:sp>
        <p:nvSpPr>
          <p:cNvPr id="44039" name="矩形 44038"/>
          <p:cNvSpPr/>
          <p:nvPr/>
        </p:nvSpPr>
        <p:spPr>
          <a:xfrm>
            <a:off x="2855913" y="1484313"/>
            <a:ext cx="1079500" cy="576262"/>
          </a:xfrm>
          <a:prstGeom prst="rect">
            <a:avLst/>
          </a:prstGeom>
          <a:solidFill>
            <a:schemeClr val="accent1"/>
          </a:solidFill>
          <a:ln w="9525" cap="flat" cmpd="sng">
            <a:solidFill>
              <a:schemeClr val="tx1"/>
            </a:solidFill>
            <a:prstDash val="solid"/>
            <a:miter/>
            <a:headEnd type="none" w="med" len="med"/>
            <a:tailEnd type="none" w="med" len="med"/>
          </a:ln>
          <a:effectLst>
            <a:prstShdw prst="shdw13" dist="53882" dir="13499999">
              <a:schemeClr val="bg2">
                <a:alpha val="50000"/>
              </a:schemeClr>
            </a:prstShdw>
          </a:effectLst>
        </p:spPr>
        <p:txBody>
          <a:bodyPr/>
          <a:p>
            <a:endParaRPr lang="zh-CN" altLang="en-US"/>
          </a:p>
        </p:txBody>
      </p:sp>
      <p:sp>
        <p:nvSpPr>
          <p:cNvPr id="44040" name="矩形 44039"/>
          <p:cNvSpPr/>
          <p:nvPr/>
        </p:nvSpPr>
        <p:spPr>
          <a:xfrm>
            <a:off x="4367213" y="1557338"/>
            <a:ext cx="1008062" cy="576262"/>
          </a:xfrm>
          <a:prstGeom prst="rect">
            <a:avLst/>
          </a:prstGeom>
          <a:solidFill>
            <a:schemeClr val="accent1"/>
          </a:solidFill>
          <a:ln w="9525" cap="flat" cmpd="sng">
            <a:solidFill>
              <a:schemeClr val="tx1"/>
            </a:solidFill>
            <a:prstDash val="solid"/>
            <a:miter/>
            <a:headEnd type="none" w="med" len="med"/>
            <a:tailEnd type="none" w="med" len="med"/>
          </a:ln>
          <a:effectLst>
            <a:prstShdw prst="shdw13" dist="53882" dir="13499999">
              <a:schemeClr val="bg2">
                <a:alpha val="50000"/>
              </a:schemeClr>
            </a:prstShdw>
          </a:effectLst>
        </p:spPr>
        <p:txBody>
          <a:bodyPr/>
          <a:p>
            <a:endParaRPr lang="zh-CN" altLang="en-US"/>
          </a:p>
        </p:txBody>
      </p:sp>
      <p:sp>
        <p:nvSpPr>
          <p:cNvPr id="44041" name="矩形 44040"/>
          <p:cNvSpPr/>
          <p:nvPr/>
        </p:nvSpPr>
        <p:spPr>
          <a:xfrm>
            <a:off x="6024563" y="2708275"/>
            <a:ext cx="1368425" cy="576263"/>
          </a:xfrm>
          <a:prstGeom prst="rect">
            <a:avLst/>
          </a:prstGeom>
          <a:solidFill>
            <a:schemeClr val="accent1"/>
          </a:solidFill>
          <a:ln w="9525" cap="flat" cmpd="sng">
            <a:solidFill>
              <a:schemeClr val="tx1"/>
            </a:solidFill>
            <a:prstDash val="solid"/>
            <a:miter/>
            <a:headEnd type="none" w="med" len="med"/>
            <a:tailEnd type="none" w="med" len="med"/>
          </a:ln>
          <a:effectLst>
            <a:prstShdw prst="shdw13" dist="53882" dir="13499999">
              <a:schemeClr val="bg2">
                <a:alpha val="50000"/>
              </a:schemeClr>
            </a:prstShdw>
          </a:effectLst>
        </p:spPr>
        <p:txBody>
          <a:bodyPr/>
          <a:p>
            <a:endParaRPr lang="zh-CN" altLang="en-US"/>
          </a:p>
        </p:txBody>
      </p:sp>
      <p:sp>
        <p:nvSpPr>
          <p:cNvPr id="44042" name="矩形 44041"/>
          <p:cNvSpPr/>
          <p:nvPr/>
        </p:nvSpPr>
        <p:spPr>
          <a:xfrm>
            <a:off x="2927350" y="2708275"/>
            <a:ext cx="1368425" cy="649288"/>
          </a:xfrm>
          <a:prstGeom prst="rect">
            <a:avLst/>
          </a:prstGeom>
          <a:solidFill>
            <a:schemeClr val="accent1"/>
          </a:solidFill>
          <a:ln w="9525" cap="flat" cmpd="sng">
            <a:solidFill>
              <a:schemeClr val="tx1"/>
            </a:solidFill>
            <a:prstDash val="solid"/>
            <a:miter/>
            <a:headEnd type="none" w="med" len="med"/>
            <a:tailEnd type="none" w="med" len="med"/>
          </a:ln>
          <a:effectLst>
            <a:prstShdw prst="shdw13" dist="53882" dir="13499999">
              <a:schemeClr val="bg2">
                <a:alpha val="50000"/>
              </a:schemeClr>
            </a:prstShdw>
          </a:effectLst>
        </p:spPr>
        <p:txBody>
          <a:bodyPr/>
          <a:p>
            <a:endParaRPr lang="zh-CN" altLang="en-US"/>
          </a:p>
        </p:txBody>
      </p:sp>
      <p:sp>
        <p:nvSpPr>
          <p:cNvPr id="44043" name="矩形 44042"/>
          <p:cNvSpPr/>
          <p:nvPr/>
        </p:nvSpPr>
        <p:spPr>
          <a:xfrm>
            <a:off x="8256588" y="1557338"/>
            <a:ext cx="1368425" cy="504825"/>
          </a:xfrm>
          <a:prstGeom prst="rect">
            <a:avLst/>
          </a:prstGeom>
          <a:solidFill>
            <a:schemeClr val="accent1"/>
          </a:solidFill>
          <a:ln w="9525" cap="flat" cmpd="sng">
            <a:solidFill>
              <a:schemeClr val="tx1"/>
            </a:solidFill>
            <a:prstDash val="solid"/>
            <a:miter/>
            <a:headEnd type="none" w="med" len="med"/>
            <a:tailEnd type="none" w="med" len="med"/>
          </a:ln>
          <a:effectLst>
            <a:prstShdw prst="shdw13" dist="53882" dir="13499999">
              <a:schemeClr val="bg2">
                <a:alpha val="50000"/>
              </a:schemeClr>
            </a:prstShdw>
          </a:effectLst>
        </p:spPr>
        <p:txBody>
          <a:bodyPr/>
          <a:p>
            <a:endParaRPr lang="zh-CN" altLang="en-US"/>
          </a:p>
        </p:txBody>
      </p:sp>
      <p:sp>
        <p:nvSpPr>
          <p:cNvPr id="44044" name="矩形 44043"/>
          <p:cNvSpPr/>
          <p:nvPr/>
        </p:nvSpPr>
        <p:spPr>
          <a:xfrm>
            <a:off x="4583113" y="4005263"/>
            <a:ext cx="863600" cy="576262"/>
          </a:xfrm>
          <a:prstGeom prst="rect">
            <a:avLst/>
          </a:prstGeom>
          <a:solidFill>
            <a:schemeClr val="accent1"/>
          </a:solidFill>
          <a:ln w="9525" cap="flat" cmpd="sng">
            <a:solidFill>
              <a:schemeClr val="tx1"/>
            </a:solidFill>
            <a:prstDash val="solid"/>
            <a:miter/>
            <a:headEnd type="none" w="med" len="med"/>
            <a:tailEnd type="none" w="med" len="med"/>
          </a:ln>
          <a:effectLst>
            <a:prstShdw prst="shdw13" dist="53882" dir="13499999">
              <a:schemeClr val="bg2">
                <a:alpha val="50000"/>
              </a:schemeClr>
            </a:prstShdw>
          </a:effectLst>
        </p:spPr>
        <p:txBody>
          <a:bodyPr/>
          <a:p>
            <a:endParaRPr lang="zh-CN" altLang="en-US"/>
          </a:p>
        </p:txBody>
      </p:sp>
      <p:sp>
        <p:nvSpPr>
          <p:cNvPr id="44045" name="矩形 44044"/>
          <p:cNvSpPr/>
          <p:nvPr/>
        </p:nvSpPr>
        <p:spPr>
          <a:xfrm>
            <a:off x="1919288" y="3933825"/>
            <a:ext cx="1223962" cy="503238"/>
          </a:xfrm>
          <a:prstGeom prst="rect">
            <a:avLst/>
          </a:prstGeom>
          <a:solidFill>
            <a:schemeClr val="accent1"/>
          </a:solidFill>
          <a:ln w="9525" cap="flat" cmpd="sng">
            <a:solidFill>
              <a:schemeClr val="tx1"/>
            </a:solidFill>
            <a:prstDash val="solid"/>
            <a:miter/>
            <a:headEnd type="none" w="med" len="med"/>
            <a:tailEnd type="none" w="med" len="med"/>
          </a:ln>
          <a:effectLst>
            <a:prstShdw prst="shdw13" dist="53882" dir="13499999">
              <a:schemeClr val="bg2">
                <a:alpha val="50000"/>
              </a:schemeClr>
            </a:prstShdw>
          </a:effectLst>
        </p:spPr>
        <p:txBody>
          <a:bodyPr/>
          <a:p>
            <a:endParaRPr lang="zh-CN" altLang="en-US"/>
          </a:p>
        </p:txBody>
      </p:sp>
      <p:sp>
        <p:nvSpPr>
          <p:cNvPr id="44046" name="矩形 44045"/>
          <p:cNvSpPr/>
          <p:nvPr/>
        </p:nvSpPr>
        <p:spPr>
          <a:xfrm>
            <a:off x="1774825" y="5229225"/>
            <a:ext cx="1584325" cy="576263"/>
          </a:xfrm>
          <a:prstGeom prst="rect">
            <a:avLst/>
          </a:prstGeom>
          <a:solidFill>
            <a:schemeClr val="accent1"/>
          </a:solidFill>
          <a:ln w="9525" cap="flat" cmpd="sng">
            <a:solidFill>
              <a:schemeClr val="tx1"/>
            </a:solidFill>
            <a:prstDash val="solid"/>
            <a:miter/>
            <a:headEnd type="none" w="med" len="med"/>
            <a:tailEnd type="none" w="med" len="med"/>
          </a:ln>
          <a:effectLst>
            <a:prstShdw prst="shdw13" dist="53882" dir="13499999">
              <a:schemeClr val="bg2">
                <a:alpha val="50000"/>
              </a:schemeClr>
            </a:prstShdw>
          </a:effectLst>
        </p:spPr>
        <p:txBody>
          <a:bodyPr/>
          <a:p>
            <a:endParaRPr lang="zh-CN" altLang="en-US"/>
          </a:p>
        </p:txBody>
      </p:sp>
      <p:sp>
        <p:nvSpPr>
          <p:cNvPr id="44047" name="矩形 44046"/>
          <p:cNvSpPr/>
          <p:nvPr/>
        </p:nvSpPr>
        <p:spPr>
          <a:xfrm>
            <a:off x="6888163" y="4005263"/>
            <a:ext cx="1008062" cy="576262"/>
          </a:xfrm>
          <a:prstGeom prst="rect">
            <a:avLst/>
          </a:prstGeom>
          <a:solidFill>
            <a:schemeClr val="accent1"/>
          </a:solidFill>
          <a:ln w="9525" cap="flat" cmpd="sng">
            <a:solidFill>
              <a:schemeClr val="tx1"/>
            </a:solidFill>
            <a:prstDash val="solid"/>
            <a:miter/>
            <a:headEnd type="none" w="med" len="med"/>
            <a:tailEnd type="none" w="med" len="med"/>
          </a:ln>
          <a:effectLst>
            <a:prstShdw prst="shdw13" dist="53882" dir="13499999">
              <a:schemeClr val="bg2">
                <a:alpha val="50000"/>
              </a:schemeClr>
            </a:prstShdw>
          </a:effectLst>
        </p:spPr>
        <p:txBody>
          <a:bodyPr/>
          <a:p>
            <a:endParaRPr lang="zh-CN" altLang="en-US"/>
          </a:p>
        </p:txBody>
      </p:sp>
      <p:sp>
        <p:nvSpPr>
          <p:cNvPr id="44048" name="矩形 44047"/>
          <p:cNvSpPr/>
          <p:nvPr/>
        </p:nvSpPr>
        <p:spPr>
          <a:xfrm>
            <a:off x="6024563" y="5084763"/>
            <a:ext cx="719137" cy="792162"/>
          </a:xfrm>
          <a:prstGeom prst="rect">
            <a:avLst/>
          </a:prstGeom>
          <a:solidFill>
            <a:schemeClr val="accent1"/>
          </a:solidFill>
          <a:ln w="9525" cap="flat" cmpd="sng">
            <a:solidFill>
              <a:schemeClr val="tx1"/>
            </a:solidFill>
            <a:prstDash val="solid"/>
            <a:miter/>
            <a:headEnd type="none" w="med" len="med"/>
            <a:tailEnd type="none" w="med" len="med"/>
          </a:ln>
          <a:effectLst>
            <a:prstShdw prst="shdw13" dist="53882" dir="13499999">
              <a:schemeClr val="bg2">
                <a:alpha val="50000"/>
              </a:schemeClr>
            </a:prstShdw>
          </a:effectLst>
        </p:spPr>
        <p:txBody>
          <a:bodyPr/>
          <a:p>
            <a:endParaRPr lang="zh-CN" altLang="en-US"/>
          </a:p>
        </p:txBody>
      </p:sp>
    </p:spTree>
  </p:cSld>
  <p:clrMapOvr>
    <a:masterClrMapping/>
  </p:clrMapOvr>
  <p:transition spd="slow">
    <p:dissolve/>
  </p:transition>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pSp>
        <p:nvGrpSpPr>
          <p:cNvPr id="5" name="组合 4"/>
          <p:cNvGrpSpPr/>
          <p:nvPr/>
        </p:nvGrpSpPr>
        <p:grpSpPr>
          <a:xfrm>
            <a:off x="-67945" y="8255"/>
            <a:ext cx="12724130" cy="6751796"/>
            <a:chOff x="-67841" y="1070579"/>
            <a:chExt cx="12328023" cy="4573299"/>
          </a:xfrm>
        </p:grpSpPr>
        <p:pic>
          <p:nvPicPr>
            <p:cNvPr id="25602" name="图片 3" descr="20110127_dfeb09e2242be59c7b25eH7q9uld7Srk.jpg"/>
            <p:cNvPicPr>
              <a:picLocks noChangeAspect="1"/>
            </p:cNvPicPr>
            <p:nvPr/>
          </p:nvPicPr>
          <p:blipFill>
            <a:blip r:embed="rId1">
              <a:clrChange>
                <a:clrFrom>
                  <a:srgbClr val="FFFFFF"/>
                </a:clrFrom>
                <a:clrTo>
                  <a:srgbClr val="FFFFFF">
                    <a:alpha val="0"/>
                  </a:srgbClr>
                </a:clrTo>
              </a:clrChange>
            </a:blip>
            <a:stretch>
              <a:fillRect/>
            </a:stretch>
          </p:blipFill>
          <p:spPr>
            <a:xfrm>
              <a:off x="-67841" y="1070579"/>
              <a:ext cx="12328023" cy="4573299"/>
            </a:xfrm>
            <a:prstGeom prst="rect">
              <a:avLst/>
            </a:prstGeom>
            <a:noFill/>
            <a:ln w="9525">
              <a:noFill/>
            </a:ln>
          </p:spPr>
        </p:pic>
        <p:sp>
          <p:nvSpPr>
            <p:cNvPr id="25603" name="矩形 1"/>
            <p:cNvSpPr/>
            <p:nvPr/>
          </p:nvSpPr>
          <p:spPr>
            <a:xfrm>
              <a:off x="1116219" y="1070640"/>
              <a:ext cx="9570028" cy="3814255"/>
            </a:xfrm>
            <a:prstGeom prst="rect">
              <a:avLst/>
            </a:prstGeom>
            <a:noFill/>
            <a:ln w="9525">
              <a:noFill/>
            </a:ln>
          </p:spPr>
          <p:txBody>
            <a:bodyPr wrap="square" anchor="t">
              <a:spAutoFit/>
            </a:bodyPr>
            <a:p>
              <a:pPr indent="304800"/>
              <a:r>
                <a:rPr lang="zh-CN" altLang="en-US" sz="2400" dirty="0">
                  <a:solidFill>
                    <a:srgbClr val="6F4109"/>
                  </a:solidFill>
                  <a:latin typeface="黑体" panose="02010609060101010101" pitchFamily="49" charset="-122"/>
                  <a:ea typeface="黑体" panose="02010609060101010101" pitchFamily="49" charset="-122"/>
                </a:rPr>
                <a:t>  </a:t>
              </a:r>
              <a:r>
                <a:rPr lang="zh-CN" altLang="en-US" sz="3600" dirty="0">
                  <a:solidFill>
                    <a:srgbClr val="6F4109"/>
                  </a:solidFill>
                  <a:latin typeface="黑体" panose="02010609060101010101" pitchFamily="49" charset="-122"/>
                  <a:ea typeface="黑体" panose="02010609060101010101" pitchFamily="49" charset="-122"/>
                </a:rPr>
                <a:t>红军长征历时两年，行程两万五千里，经过了江西、福建，广东、湖南、广西、贵州、云南、四川、西康、甘肃、陕西等地。在长征的过程中，红军表现出了无畏、无私、乐观等精神，正是有了这些精神，红军才能战胜强大的敌人和恶劣的自然环境，最终取得长征的胜利。红军的这些精神非常值得我们学习，在现实生活中我们也会遇到各种各样的困难，遇到困难的时候，我们也应该像红军一样以无畏、无私、乐现等精神去面对，想办法去克服它们。</a:t>
              </a:r>
              <a:endParaRPr lang="zh-CN" altLang="en-US" sz="3600" dirty="0">
                <a:solidFill>
                  <a:srgbClr val="6F4109"/>
                </a:solidFill>
                <a:latin typeface="黑体" panose="02010609060101010101" pitchFamily="49" charset="-122"/>
                <a:ea typeface="黑体" panose="02010609060101010101" pitchFamily="49" charset="-122"/>
              </a:endParaRPr>
            </a:p>
          </p:txBody>
        </p:sp>
      </p:gr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5601" name="TextBox 2"/>
          <p:cNvSpPr txBox="1"/>
          <p:nvPr/>
        </p:nvSpPr>
        <p:spPr>
          <a:xfrm>
            <a:off x="4675082" y="187537"/>
            <a:ext cx="3143251" cy="583565"/>
          </a:xfrm>
          <a:prstGeom prst="rect">
            <a:avLst/>
          </a:prstGeom>
          <a:noFill/>
          <a:ln w="9525">
            <a:noFill/>
          </a:ln>
        </p:spPr>
        <p:txBody>
          <a:bodyPr anchor="t">
            <a:spAutoFit/>
          </a:bodyPr>
          <a:p>
            <a:r>
              <a:rPr lang="zh-CN" altLang="en-US" sz="3200" b="1" dirty="0">
                <a:solidFill>
                  <a:srgbClr val="FF0000"/>
                </a:solidFill>
                <a:latin typeface="微软雅黑" panose="020B0503020204020204" charset="-122"/>
                <a:ea typeface="微软雅黑" panose="020B0503020204020204" charset="-122"/>
              </a:rPr>
              <a:t>长征胜利的意义</a:t>
            </a:r>
            <a:endParaRPr lang="zh-CN" altLang="en-US" sz="3200" b="1" dirty="0">
              <a:solidFill>
                <a:srgbClr val="FF0000"/>
              </a:solidFill>
              <a:latin typeface="微软雅黑" panose="020B0503020204020204" charset="-122"/>
              <a:ea typeface="微软雅黑" panose="020B0503020204020204" charset="-122"/>
            </a:endParaRPr>
          </a:p>
        </p:txBody>
      </p:sp>
      <p:sp>
        <p:nvSpPr>
          <p:cNvPr id="25602" name="TextBox 3"/>
          <p:cNvSpPr txBox="1"/>
          <p:nvPr/>
        </p:nvSpPr>
        <p:spPr>
          <a:xfrm>
            <a:off x="112395" y="730250"/>
            <a:ext cx="12268200" cy="6247130"/>
          </a:xfrm>
          <a:prstGeom prst="rect">
            <a:avLst/>
          </a:prstGeom>
          <a:noFill/>
          <a:ln w="9525">
            <a:noFill/>
          </a:ln>
        </p:spPr>
        <p:txBody>
          <a:bodyPr wrap="square" anchor="t">
            <a:spAutoFit/>
          </a:bodyPr>
          <a:p>
            <a:pPr>
              <a:lnSpc>
                <a:spcPct val="125000"/>
              </a:lnSpc>
            </a:pPr>
            <a:r>
              <a:rPr lang="zh-CN" altLang="en-US" sz="2400" dirty="0">
                <a:latin typeface="微软雅黑" panose="020B0503020204020204" charset="-122"/>
                <a:ea typeface="微软雅黑" panose="020B0503020204020204" charset="-122"/>
              </a:rPr>
              <a:t>     </a:t>
            </a:r>
            <a:r>
              <a:rPr lang="zh-CN" altLang="en-US" sz="3200" dirty="0">
                <a:latin typeface="微软雅黑" panose="020B0503020204020204" charset="-122"/>
                <a:ea typeface="微软雅黑" panose="020B0503020204020204" charset="-122"/>
              </a:rPr>
              <a:t> 材料一</a:t>
            </a:r>
            <a:r>
              <a:rPr lang="en-US" altLang="x-none" sz="3200" dirty="0">
                <a:latin typeface="微软雅黑" panose="020B0503020204020204" charset="-122"/>
                <a:ea typeface="微软雅黑" panose="020B0503020204020204" charset="-122"/>
              </a:rPr>
              <a:t>  </a:t>
            </a:r>
            <a:r>
              <a:rPr lang="zh-CN" altLang="en-US" sz="3200" dirty="0">
                <a:latin typeface="微软雅黑" panose="020B0503020204020204" charset="-122"/>
                <a:ea typeface="微软雅黑" panose="020B0503020204020204" charset="-122"/>
              </a:rPr>
              <a:t>长征是历史纪录上的第一次，长征是宣言书，长征是宣传队，长征是播种机。</a:t>
            </a:r>
            <a:r>
              <a:rPr lang="en-US" altLang="zh-CN" sz="3200" dirty="0">
                <a:latin typeface="微软雅黑" panose="020B0503020204020204" charset="-122"/>
                <a:ea typeface="微软雅黑" panose="020B0503020204020204" charset="-122"/>
              </a:rPr>
              <a:t>……</a:t>
            </a:r>
            <a:r>
              <a:rPr lang="zh-CN" altLang="en-US" sz="3200" dirty="0">
                <a:latin typeface="微软雅黑" panose="020B0503020204020204" charset="-122"/>
                <a:ea typeface="微软雅黑" panose="020B0503020204020204" charset="-122"/>
              </a:rPr>
              <a:t>它向全世界宣告，红军是英雄好汉</a:t>
            </a:r>
            <a:r>
              <a:rPr lang="en-US" altLang="zh-CN" sz="3200" dirty="0">
                <a:latin typeface="微软雅黑" panose="020B0503020204020204" charset="-122"/>
                <a:ea typeface="微软雅黑" panose="020B0503020204020204" charset="-122"/>
              </a:rPr>
              <a:t>……</a:t>
            </a:r>
            <a:r>
              <a:rPr lang="zh-CN" altLang="en-US" sz="3200" dirty="0">
                <a:latin typeface="微软雅黑" panose="020B0503020204020204" charset="-122"/>
                <a:ea typeface="微软雅黑" panose="020B0503020204020204" charset="-122"/>
              </a:rPr>
              <a:t>它向十一个省内大约两万万人民宣布，只有红军的道路，才是解放他们的道路。</a:t>
            </a:r>
            <a:r>
              <a:rPr lang="en-US" altLang="zh-CN" sz="3200" dirty="0">
                <a:latin typeface="微软雅黑" panose="020B0503020204020204" charset="-122"/>
                <a:ea typeface="微软雅黑" panose="020B0503020204020204" charset="-122"/>
              </a:rPr>
              <a:t>……</a:t>
            </a:r>
            <a:r>
              <a:rPr lang="zh-CN" altLang="en-US" sz="3200" dirty="0">
                <a:latin typeface="微软雅黑" panose="020B0503020204020204" charset="-122"/>
                <a:ea typeface="微软雅黑" panose="020B0503020204020204" charset="-122"/>
              </a:rPr>
              <a:t>它散布了许多种子在十一个省内，发芽、长叶、开花、结果，将来是会有收获的。</a:t>
            </a:r>
            <a:endParaRPr lang="zh-CN" altLang="en-US" sz="3200" dirty="0">
              <a:latin typeface="微软雅黑" panose="020B0503020204020204" charset="-122"/>
              <a:ea typeface="微软雅黑" panose="020B0503020204020204" charset="-122"/>
            </a:endParaRPr>
          </a:p>
          <a:p>
            <a:pPr>
              <a:lnSpc>
                <a:spcPct val="125000"/>
              </a:lnSpc>
            </a:pPr>
            <a:r>
              <a:rPr lang="en-US" altLang="zh-CN" sz="3200" dirty="0">
                <a:latin typeface="微软雅黑" panose="020B0503020204020204" charset="-122"/>
                <a:ea typeface="微软雅黑" panose="020B0503020204020204" charset="-122"/>
              </a:rPr>
              <a:t>                           ——</a:t>
            </a:r>
            <a:r>
              <a:rPr lang="zh-CN" altLang="en-US" sz="3200" dirty="0">
                <a:latin typeface="微软雅黑" panose="020B0503020204020204" charset="-122"/>
                <a:ea typeface="微软雅黑" panose="020B0503020204020204" charset="-122"/>
              </a:rPr>
              <a:t>毛泽东</a:t>
            </a:r>
            <a:r>
              <a:rPr lang="en-US" altLang="zh-CN" sz="3200" dirty="0">
                <a:latin typeface="微软雅黑" panose="020B0503020204020204" charset="-122"/>
                <a:ea typeface="微软雅黑" panose="020B0503020204020204" charset="-122"/>
              </a:rPr>
              <a:t>《</a:t>
            </a:r>
            <a:r>
              <a:rPr lang="zh-CN" altLang="en-US" sz="3200" dirty="0">
                <a:latin typeface="微软雅黑" panose="020B0503020204020204" charset="-122"/>
                <a:ea typeface="微软雅黑" panose="020B0503020204020204" charset="-122"/>
              </a:rPr>
              <a:t>论反对日本帝国主义的策略</a:t>
            </a:r>
            <a:r>
              <a:rPr lang="en-US" altLang="zh-CN" sz="3200" dirty="0">
                <a:latin typeface="微软雅黑" panose="020B0503020204020204" charset="-122"/>
                <a:ea typeface="微软雅黑" panose="020B0503020204020204" charset="-122"/>
              </a:rPr>
              <a:t>》</a:t>
            </a:r>
            <a:endParaRPr lang="en-US" altLang="zh-CN" sz="3200" dirty="0">
              <a:latin typeface="微软雅黑" panose="020B0503020204020204" charset="-122"/>
              <a:ea typeface="微软雅黑" panose="020B0503020204020204" charset="-122"/>
            </a:endParaRPr>
          </a:p>
          <a:p>
            <a:pPr>
              <a:lnSpc>
                <a:spcPct val="125000"/>
              </a:lnSpc>
            </a:pPr>
            <a:r>
              <a:rPr lang="zh-CN" altLang="en-US" sz="3200" dirty="0">
                <a:latin typeface="微软雅黑" panose="020B0503020204020204" charset="-122"/>
                <a:ea typeface="微软雅黑" panose="020B0503020204020204" charset="-122"/>
              </a:rPr>
              <a:t>      材料二</a:t>
            </a:r>
            <a:r>
              <a:rPr lang="en-US" altLang="x-none" sz="3200" dirty="0">
                <a:latin typeface="微软雅黑" panose="020B0503020204020204" charset="-122"/>
                <a:ea typeface="微软雅黑" panose="020B0503020204020204" charset="-122"/>
              </a:rPr>
              <a:t>  </a:t>
            </a:r>
            <a:r>
              <a:rPr lang="en-US" altLang="zh-CN" sz="3200" dirty="0">
                <a:latin typeface="微软雅黑" panose="020B0503020204020204" charset="-122"/>
                <a:ea typeface="微软雅黑" panose="020B0503020204020204" charset="-122"/>
              </a:rPr>
              <a:t>1955</a:t>
            </a:r>
            <a:r>
              <a:rPr lang="zh-CN" altLang="en-US" sz="3200" dirty="0">
                <a:latin typeface="微软雅黑" panose="020B0503020204020204" charset="-122"/>
                <a:ea typeface="微软雅黑" panose="020B0503020204020204" charset="-122"/>
              </a:rPr>
              <a:t>年中国人民解放军首次授衔时，在中将以上的</a:t>
            </a:r>
            <a:r>
              <a:rPr lang="en-US" altLang="zh-CN" sz="3200" dirty="0">
                <a:latin typeface="微软雅黑" panose="020B0503020204020204" charset="-122"/>
                <a:ea typeface="微软雅黑" panose="020B0503020204020204" charset="-122"/>
              </a:rPr>
              <a:t>254</a:t>
            </a:r>
            <a:r>
              <a:rPr lang="zh-CN" altLang="en-US" sz="3200" dirty="0">
                <a:latin typeface="微软雅黑" panose="020B0503020204020204" charset="-122"/>
                <a:ea typeface="微软雅黑" panose="020B0503020204020204" charset="-122"/>
              </a:rPr>
              <a:t>名将帅中，有</a:t>
            </a:r>
            <a:r>
              <a:rPr lang="en-US" altLang="zh-CN" sz="3200" dirty="0">
                <a:latin typeface="微软雅黑" panose="020B0503020204020204" charset="-122"/>
                <a:ea typeface="微软雅黑" panose="020B0503020204020204" charset="-122"/>
              </a:rPr>
              <a:t>222</a:t>
            </a:r>
            <a:r>
              <a:rPr lang="zh-CN" altLang="en-US" sz="3200" dirty="0">
                <a:latin typeface="微软雅黑" panose="020B0503020204020204" charset="-122"/>
                <a:ea typeface="微软雅黑" panose="020B0503020204020204" charset="-122"/>
              </a:rPr>
              <a:t>人，参加过长征，占总数的</a:t>
            </a:r>
            <a:r>
              <a:rPr lang="en-US" altLang="zh-CN" sz="3200" dirty="0">
                <a:latin typeface="微软雅黑" panose="020B0503020204020204" charset="-122"/>
                <a:ea typeface="微软雅黑" panose="020B0503020204020204" charset="-122"/>
              </a:rPr>
              <a:t>87%</a:t>
            </a:r>
            <a:r>
              <a:rPr lang="zh-CN" altLang="en-US" sz="3200" dirty="0">
                <a:latin typeface="微软雅黑" panose="020B0503020204020204" charset="-122"/>
                <a:ea typeface="微软雅黑" panose="020B0503020204020204" charset="-122"/>
              </a:rPr>
              <a:t>，其中：元帅</a:t>
            </a:r>
            <a:r>
              <a:rPr lang="en-US" altLang="zh-CN" sz="3200" dirty="0">
                <a:latin typeface="微软雅黑" panose="020B0503020204020204" charset="-122"/>
                <a:ea typeface="微软雅黑" panose="020B0503020204020204" charset="-122"/>
              </a:rPr>
              <a:t>9</a:t>
            </a:r>
            <a:r>
              <a:rPr lang="zh-CN" altLang="en-US" sz="3200" dirty="0">
                <a:latin typeface="微软雅黑" panose="020B0503020204020204" charset="-122"/>
                <a:ea typeface="微软雅黑" panose="020B0503020204020204" charset="-122"/>
              </a:rPr>
              <a:t>位，大将</a:t>
            </a:r>
            <a:r>
              <a:rPr lang="en-US" altLang="zh-CN" sz="3200" dirty="0">
                <a:latin typeface="微软雅黑" panose="020B0503020204020204" charset="-122"/>
                <a:ea typeface="微软雅黑" panose="020B0503020204020204" charset="-122"/>
              </a:rPr>
              <a:t>8</a:t>
            </a:r>
            <a:r>
              <a:rPr lang="zh-CN" altLang="en-US" sz="3200" dirty="0">
                <a:latin typeface="微软雅黑" panose="020B0503020204020204" charset="-122"/>
                <a:ea typeface="微软雅黑" panose="020B0503020204020204" charset="-122"/>
              </a:rPr>
              <a:t>位，上将</a:t>
            </a:r>
            <a:r>
              <a:rPr lang="en-US" altLang="zh-CN" sz="3200" dirty="0">
                <a:latin typeface="微软雅黑" panose="020B0503020204020204" charset="-122"/>
                <a:ea typeface="微软雅黑" panose="020B0503020204020204" charset="-122"/>
              </a:rPr>
              <a:t>48</a:t>
            </a:r>
            <a:r>
              <a:rPr lang="zh-CN" altLang="en-US" sz="3200" dirty="0">
                <a:latin typeface="微软雅黑" panose="020B0503020204020204" charset="-122"/>
                <a:ea typeface="微软雅黑" panose="020B0503020204020204" charset="-122"/>
              </a:rPr>
              <a:t>位，中将</a:t>
            </a:r>
            <a:r>
              <a:rPr lang="en-US" altLang="zh-CN" sz="3200" dirty="0">
                <a:latin typeface="微软雅黑" panose="020B0503020204020204" charset="-122"/>
                <a:ea typeface="微软雅黑" panose="020B0503020204020204" charset="-122"/>
              </a:rPr>
              <a:t>157</a:t>
            </a:r>
            <a:r>
              <a:rPr lang="zh-CN" altLang="en-US" sz="3200" dirty="0">
                <a:latin typeface="微软雅黑" panose="020B0503020204020204" charset="-122"/>
                <a:ea typeface="微软雅黑" panose="020B0503020204020204" charset="-122"/>
              </a:rPr>
              <a:t>位。</a:t>
            </a:r>
            <a:r>
              <a:rPr lang="en-US" altLang="zh-CN" sz="3200" dirty="0">
                <a:latin typeface="微软雅黑" panose="020B0503020204020204" charset="-122"/>
                <a:ea typeface="微软雅黑" panose="020B0503020204020204" charset="-122"/>
              </a:rPr>
              <a:t>——《</a:t>
            </a:r>
            <a:r>
              <a:rPr lang="zh-CN" altLang="en-US" sz="3200" dirty="0">
                <a:latin typeface="微软雅黑" panose="020B0503020204020204" charset="-122"/>
                <a:ea typeface="微软雅黑" panose="020B0503020204020204" charset="-122"/>
              </a:rPr>
              <a:t>数字看长征</a:t>
            </a:r>
            <a:r>
              <a:rPr lang="en-US" altLang="zh-CN" sz="3200" dirty="0">
                <a:latin typeface="微软雅黑" panose="020B0503020204020204" charset="-122"/>
                <a:ea typeface="微软雅黑" panose="020B0503020204020204" charset="-122"/>
              </a:rPr>
              <a:t>》</a:t>
            </a:r>
            <a:endParaRPr lang="en-US" altLang="zh-CN" sz="3200" dirty="0">
              <a:latin typeface="微软雅黑" panose="020B0503020204020204" charset="-122"/>
              <a:ea typeface="微软雅黑" panose="020B0503020204020204" charset="-122"/>
            </a:endParaRPr>
          </a:p>
          <a:p>
            <a:pPr>
              <a:lnSpc>
                <a:spcPct val="125000"/>
              </a:lnSpc>
            </a:pPr>
            <a:endParaRPr lang="zh-CN" altLang="en-US" sz="3200" dirty="0">
              <a:latin typeface="Arial" panose="020B0604020202020204" pitchFamily="34" charset="0"/>
            </a:endParaRPr>
          </a:p>
        </p:txBody>
      </p:sp>
      <p:grpSp>
        <p:nvGrpSpPr>
          <p:cNvPr id="25603" name="组合 7"/>
          <p:cNvGrpSpPr/>
          <p:nvPr/>
        </p:nvGrpSpPr>
        <p:grpSpPr>
          <a:xfrm>
            <a:off x="239184" y="165100"/>
            <a:ext cx="2571749" cy="666751"/>
            <a:chOff x="214313" y="123825"/>
            <a:chExt cx="1928812" cy="500063"/>
          </a:xfrm>
        </p:grpSpPr>
        <p:sp>
          <p:nvSpPr>
            <p:cNvPr id="5" name="椭圆 4"/>
            <p:cNvSpPr/>
            <p:nvPr/>
          </p:nvSpPr>
          <p:spPr bwMode="auto">
            <a:xfrm>
              <a:off x="214313" y="123825"/>
              <a:ext cx="500062" cy="50006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HK" altLang="en-US" sz="2400" b="0" i="0" u="none" strike="noStrike" kern="1200" cap="none" spc="0" normalizeH="0" baseline="0" noProof="0">
                <a:ln>
                  <a:noFill/>
                </a:ln>
                <a:solidFill>
                  <a:srgbClr val="FFFFFF"/>
                </a:solidFill>
                <a:effectLst/>
                <a:uLnTx/>
                <a:uFillTx/>
                <a:latin typeface="Calibri" panose="020F0502020204030204" charset="0"/>
                <a:ea typeface="PMingLiU" panose="02020500000000000000" pitchFamily="18" charset="-120"/>
                <a:cs typeface="+mn-cs"/>
              </a:endParaRPr>
            </a:p>
          </p:txBody>
        </p:sp>
        <p:sp>
          <p:nvSpPr>
            <p:cNvPr id="25605" name="任意多边形 3"/>
            <p:cNvSpPr/>
            <p:nvPr/>
          </p:nvSpPr>
          <p:spPr>
            <a:xfrm>
              <a:off x="323850" y="214313"/>
              <a:ext cx="333375" cy="312737"/>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361803" h="1281345">
                  <a:moveTo>
                    <a:pt x="340187" y="867542"/>
                  </a:moveTo>
                  <a:cubicBezTo>
                    <a:pt x="351512" y="867144"/>
                    <a:pt x="363575" y="872724"/>
                    <a:pt x="372930" y="883885"/>
                  </a:cubicBezTo>
                  <a:cubicBezTo>
                    <a:pt x="394595" y="907270"/>
                    <a:pt x="415275" y="931718"/>
                    <a:pt x="436940" y="957229"/>
                  </a:cubicBezTo>
                  <a:cubicBezTo>
                    <a:pt x="449742" y="946599"/>
                    <a:pt x="462543" y="935970"/>
                    <a:pt x="475345" y="925340"/>
                  </a:cubicBezTo>
                  <a:cubicBezTo>
                    <a:pt x="492086" y="911522"/>
                    <a:pt x="506857" y="910459"/>
                    <a:pt x="525568" y="923214"/>
                  </a:cubicBezTo>
                  <a:cubicBezTo>
                    <a:pt x="535415" y="929592"/>
                    <a:pt x="544278" y="935970"/>
                    <a:pt x="553141" y="942347"/>
                  </a:cubicBezTo>
                  <a:cubicBezTo>
                    <a:pt x="545263" y="967858"/>
                    <a:pt x="538370" y="993369"/>
                    <a:pt x="530492" y="1018880"/>
                  </a:cubicBezTo>
                  <a:cubicBezTo>
                    <a:pt x="528522" y="1018880"/>
                    <a:pt x="528522" y="1018880"/>
                    <a:pt x="527537" y="1018880"/>
                  </a:cubicBezTo>
                  <a:cubicBezTo>
                    <a:pt x="509812" y="1000810"/>
                    <a:pt x="494056" y="1007187"/>
                    <a:pt x="479284" y="1024195"/>
                  </a:cubicBezTo>
                  <a:cubicBezTo>
                    <a:pt x="473376" y="1030572"/>
                    <a:pt x="466482" y="1035887"/>
                    <a:pt x="459589" y="1041202"/>
                  </a:cubicBezTo>
                  <a:cubicBezTo>
                    <a:pt x="438909" y="1058209"/>
                    <a:pt x="420199" y="1056083"/>
                    <a:pt x="402473" y="1035887"/>
                  </a:cubicBezTo>
                  <a:cubicBezTo>
                    <a:pt x="385732" y="1017817"/>
                    <a:pt x="369976" y="998684"/>
                    <a:pt x="352251" y="978488"/>
                  </a:cubicBezTo>
                  <a:cubicBezTo>
                    <a:pt x="343388" y="995495"/>
                    <a:pt x="335510" y="1012502"/>
                    <a:pt x="327632" y="1028446"/>
                  </a:cubicBezTo>
                  <a:cubicBezTo>
                    <a:pt x="318769" y="1046517"/>
                    <a:pt x="303013" y="1053957"/>
                    <a:pt x="286272" y="1050768"/>
                  </a:cubicBezTo>
                  <a:cubicBezTo>
                    <a:pt x="262638" y="1046517"/>
                    <a:pt x="248851" y="1019943"/>
                    <a:pt x="259683" y="995495"/>
                  </a:cubicBezTo>
                  <a:cubicBezTo>
                    <a:pt x="276424" y="959355"/>
                    <a:pt x="293165" y="922151"/>
                    <a:pt x="311876" y="887074"/>
                  </a:cubicBezTo>
                  <a:cubicBezTo>
                    <a:pt x="318276" y="874318"/>
                    <a:pt x="328863" y="867941"/>
                    <a:pt x="340187" y="867542"/>
                  </a:cubicBezTo>
                  <a:close/>
                  <a:moveTo>
                    <a:pt x="274255" y="687365"/>
                  </a:moveTo>
                  <a:cubicBezTo>
                    <a:pt x="330459" y="687365"/>
                    <a:pt x="386662" y="687365"/>
                    <a:pt x="442866" y="687365"/>
                  </a:cubicBezTo>
                  <a:cubicBezTo>
                    <a:pt x="516819" y="687365"/>
                    <a:pt x="590771" y="687365"/>
                    <a:pt x="664723" y="687365"/>
                  </a:cubicBezTo>
                  <a:cubicBezTo>
                    <a:pt x="670640" y="687365"/>
                    <a:pt x="675570" y="687365"/>
                    <a:pt x="684444" y="687365"/>
                  </a:cubicBezTo>
                  <a:cubicBezTo>
                    <a:pt x="666695" y="718154"/>
                    <a:pt x="649933" y="745757"/>
                    <a:pt x="632184" y="772299"/>
                  </a:cubicBezTo>
                  <a:cubicBezTo>
                    <a:pt x="630212" y="775484"/>
                    <a:pt x="625282" y="776545"/>
                    <a:pt x="621338" y="776545"/>
                  </a:cubicBezTo>
                  <a:cubicBezTo>
                    <a:pt x="504000" y="777607"/>
                    <a:pt x="387648" y="776545"/>
                    <a:pt x="270311" y="777607"/>
                  </a:cubicBezTo>
                  <a:cubicBezTo>
                    <a:pt x="259464" y="777607"/>
                    <a:pt x="255520" y="772299"/>
                    <a:pt x="256506" y="760620"/>
                  </a:cubicBezTo>
                  <a:cubicBezTo>
                    <a:pt x="256506" y="742572"/>
                    <a:pt x="256506" y="724524"/>
                    <a:pt x="255520" y="706475"/>
                  </a:cubicBezTo>
                  <a:cubicBezTo>
                    <a:pt x="255520" y="691612"/>
                    <a:pt x="261436" y="687365"/>
                    <a:pt x="274255" y="687365"/>
                  </a:cubicBezTo>
                  <a:close/>
                  <a:moveTo>
                    <a:pt x="278054" y="504636"/>
                  </a:moveTo>
                  <a:cubicBezTo>
                    <a:pt x="354989" y="504636"/>
                    <a:pt x="432911" y="504636"/>
                    <a:pt x="509846" y="504636"/>
                  </a:cubicBezTo>
                  <a:cubicBezTo>
                    <a:pt x="588754" y="504636"/>
                    <a:pt x="666676" y="504636"/>
                    <a:pt x="745584" y="504636"/>
                  </a:cubicBezTo>
                  <a:cubicBezTo>
                    <a:pt x="764325" y="504636"/>
                    <a:pt x="765311" y="505700"/>
                    <a:pt x="765311" y="524845"/>
                  </a:cubicBezTo>
                  <a:cubicBezTo>
                    <a:pt x="765311" y="535481"/>
                    <a:pt x="765311" y="546117"/>
                    <a:pt x="765311" y="556753"/>
                  </a:cubicBezTo>
                  <a:cubicBezTo>
                    <a:pt x="765311" y="580153"/>
                    <a:pt x="752489" y="593980"/>
                    <a:pt x="730789" y="593980"/>
                  </a:cubicBezTo>
                  <a:cubicBezTo>
                    <a:pt x="580863" y="593980"/>
                    <a:pt x="429952" y="593980"/>
                    <a:pt x="279040" y="593980"/>
                  </a:cubicBezTo>
                  <a:cubicBezTo>
                    <a:pt x="256354" y="593980"/>
                    <a:pt x="256354" y="592917"/>
                    <a:pt x="256354" y="569517"/>
                  </a:cubicBezTo>
                  <a:cubicBezTo>
                    <a:pt x="256354" y="555690"/>
                    <a:pt x="256354" y="541863"/>
                    <a:pt x="256354" y="528036"/>
                  </a:cubicBezTo>
                  <a:cubicBezTo>
                    <a:pt x="256354" y="504636"/>
                    <a:pt x="256354" y="504636"/>
                    <a:pt x="278054" y="504636"/>
                  </a:cubicBezTo>
                  <a:close/>
                  <a:moveTo>
                    <a:pt x="942895" y="453454"/>
                  </a:moveTo>
                  <a:cubicBezTo>
                    <a:pt x="989224" y="494914"/>
                    <a:pt x="1033581" y="534249"/>
                    <a:pt x="1077938" y="574646"/>
                  </a:cubicBezTo>
                  <a:cubicBezTo>
                    <a:pt x="1059210" y="599097"/>
                    <a:pt x="1040481" y="622484"/>
                    <a:pt x="1021752" y="644809"/>
                  </a:cubicBezTo>
                  <a:cubicBezTo>
                    <a:pt x="928109" y="760685"/>
                    <a:pt x="831509" y="874435"/>
                    <a:pt x="722095" y="974365"/>
                  </a:cubicBezTo>
                  <a:cubicBezTo>
                    <a:pt x="695481" y="999879"/>
                    <a:pt x="664923" y="1021141"/>
                    <a:pt x="635352" y="1042403"/>
                  </a:cubicBezTo>
                  <a:cubicBezTo>
                    <a:pt x="626481" y="1048781"/>
                    <a:pt x="613666" y="1046655"/>
                    <a:pt x="601838" y="1048781"/>
                  </a:cubicBezTo>
                  <a:cubicBezTo>
                    <a:pt x="601838" y="1037087"/>
                    <a:pt x="596909" y="1023267"/>
                    <a:pt x="600852" y="1012636"/>
                  </a:cubicBezTo>
                  <a:cubicBezTo>
                    <a:pt x="619581" y="969050"/>
                    <a:pt x="637323" y="924400"/>
                    <a:pt x="659995" y="882940"/>
                  </a:cubicBezTo>
                  <a:cubicBezTo>
                    <a:pt x="741809" y="734108"/>
                    <a:pt x="838409" y="595907"/>
                    <a:pt x="938952" y="460896"/>
                  </a:cubicBezTo>
                  <a:cubicBezTo>
                    <a:pt x="939938" y="458770"/>
                    <a:pt x="940924" y="456643"/>
                    <a:pt x="942895" y="453454"/>
                  </a:cubicBezTo>
                  <a:close/>
                  <a:moveTo>
                    <a:pt x="1337162" y="323013"/>
                  </a:moveTo>
                  <a:cubicBezTo>
                    <a:pt x="1348990" y="326198"/>
                    <a:pt x="1361803" y="343189"/>
                    <a:pt x="1361803" y="358055"/>
                  </a:cubicBezTo>
                  <a:cubicBezTo>
                    <a:pt x="1359832" y="361241"/>
                    <a:pt x="1357861" y="367612"/>
                    <a:pt x="1353918" y="373984"/>
                  </a:cubicBezTo>
                  <a:cubicBezTo>
                    <a:pt x="1300693" y="447255"/>
                    <a:pt x="1247469" y="521588"/>
                    <a:pt x="1194244" y="594859"/>
                  </a:cubicBezTo>
                  <a:cubicBezTo>
                    <a:pt x="1175517" y="619282"/>
                    <a:pt x="1154818" y="642644"/>
                    <a:pt x="1134120" y="664944"/>
                  </a:cubicBezTo>
                  <a:cubicBezTo>
                    <a:pt x="1125249" y="673439"/>
                    <a:pt x="1113421" y="678749"/>
                    <a:pt x="1101594" y="682996"/>
                  </a:cubicBezTo>
                  <a:cubicBezTo>
                    <a:pt x="1095680" y="685120"/>
                    <a:pt x="1083852" y="682996"/>
                    <a:pt x="1080895" y="677687"/>
                  </a:cubicBezTo>
                  <a:cubicBezTo>
                    <a:pt x="1077938" y="671315"/>
                    <a:pt x="1077938" y="658573"/>
                    <a:pt x="1080895" y="652201"/>
                  </a:cubicBezTo>
                  <a:cubicBezTo>
                    <a:pt x="1092723" y="633087"/>
                    <a:pt x="1107507" y="615035"/>
                    <a:pt x="1121306" y="596983"/>
                  </a:cubicBezTo>
                  <a:cubicBezTo>
                    <a:pt x="1175517" y="522650"/>
                    <a:pt x="1229727" y="449379"/>
                    <a:pt x="1284923" y="375046"/>
                  </a:cubicBezTo>
                  <a:cubicBezTo>
                    <a:pt x="1293794" y="362303"/>
                    <a:pt x="1302665" y="348498"/>
                    <a:pt x="1310550" y="334694"/>
                  </a:cubicBezTo>
                  <a:cubicBezTo>
                    <a:pt x="1317449" y="324075"/>
                    <a:pt x="1325334" y="318765"/>
                    <a:pt x="1337162" y="323013"/>
                  </a:cubicBezTo>
                  <a:close/>
                  <a:moveTo>
                    <a:pt x="525824" y="229421"/>
                  </a:moveTo>
                  <a:cubicBezTo>
                    <a:pt x="600725" y="229421"/>
                    <a:pt x="675627" y="229421"/>
                    <a:pt x="750528" y="229421"/>
                  </a:cubicBezTo>
                  <a:cubicBezTo>
                    <a:pt x="761369" y="229421"/>
                    <a:pt x="765311" y="233676"/>
                    <a:pt x="765311" y="245375"/>
                  </a:cubicBezTo>
                  <a:cubicBezTo>
                    <a:pt x="764326" y="264521"/>
                    <a:pt x="764326" y="282602"/>
                    <a:pt x="765311" y="301747"/>
                  </a:cubicBezTo>
                  <a:cubicBezTo>
                    <a:pt x="765311" y="314511"/>
                    <a:pt x="760383" y="318765"/>
                    <a:pt x="748557" y="318765"/>
                  </a:cubicBezTo>
                  <a:cubicBezTo>
                    <a:pt x="711106" y="318765"/>
                    <a:pt x="674641" y="318765"/>
                    <a:pt x="638176" y="318765"/>
                  </a:cubicBezTo>
                  <a:cubicBezTo>
                    <a:pt x="601711" y="318765"/>
                    <a:pt x="565246" y="317702"/>
                    <a:pt x="528781" y="318765"/>
                  </a:cubicBezTo>
                  <a:cubicBezTo>
                    <a:pt x="515969" y="318765"/>
                    <a:pt x="511041" y="313447"/>
                    <a:pt x="511041" y="299620"/>
                  </a:cubicBezTo>
                  <a:cubicBezTo>
                    <a:pt x="512027" y="282602"/>
                    <a:pt x="512027" y="264521"/>
                    <a:pt x="511041" y="246439"/>
                  </a:cubicBezTo>
                  <a:cubicBezTo>
                    <a:pt x="511041" y="234739"/>
                    <a:pt x="514983" y="229421"/>
                    <a:pt x="525824" y="229421"/>
                  </a:cubicBezTo>
                  <a:close/>
                  <a:moveTo>
                    <a:pt x="1243182" y="137949"/>
                  </a:moveTo>
                  <a:cubicBezTo>
                    <a:pt x="1255260" y="139675"/>
                    <a:pt x="1267337" y="146577"/>
                    <a:pt x="1281140" y="158257"/>
                  </a:cubicBezTo>
                  <a:cubicBezTo>
                    <a:pt x="1308745" y="183741"/>
                    <a:pt x="1317618" y="208163"/>
                    <a:pt x="1306773" y="240018"/>
                  </a:cubicBezTo>
                  <a:cubicBezTo>
                    <a:pt x="1300858" y="257008"/>
                    <a:pt x="1294942" y="275059"/>
                    <a:pt x="1285083" y="289925"/>
                  </a:cubicBezTo>
                  <a:cubicBezTo>
                    <a:pt x="1228886" y="370624"/>
                    <a:pt x="1171704" y="450262"/>
                    <a:pt x="1114521" y="532023"/>
                  </a:cubicBezTo>
                  <a:cubicBezTo>
                    <a:pt x="1066212" y="489550"/>
                    <a:pt x="1022832" y="450262"/>
                    <a:pt x="977480" y="410974"/>
                  </a:cubicBezTo>
                  <a:cubicBezTo>
                    <a:pt x="984381" y="401417"/>
                    <a:pt x="990297" y="392923"/>
                    <a:pt x="996212" y="385490"/>
                  </a:cubicBezTo>
                  <a:cubicBezTo>
                    <a:pt x="1050437" y="319656"/>
                    <a:pt x="1103676" y="252760"/>
                    <a:pt x="1157901" y="187988"/>
                  </a:cubicBezTo>
                  <a:cubicBezTo>
                    <a:pt x="1170718" y="172061"/>
                    <a:pt x="1188464" y="159319"/>
                    <a:pt x="1205225" y="148700"/>
                  </a:cubicBezTo>
                  <a:cubicBezTo>
                    <a:pt x="1219027" y="139675"/>
                    <a:pt x="1231105" y="136224"/>
                    <a:pt x="1243182" y="137949"/>
                  </a:cubicBezTo>
                  <a:close/>
                  <a:moveTo>
                    <a:pt x="326420" y="0"/>
                  </a:moveTo>
                  <a:cubicBezTo>
                    <a:pt x="513791" y="0"/>
                    <a:pt x="702148" y="0"/>
                    <a:pt x="889519" y="0"/>
                  </a:cubicBezTo>
                  <a:cubicBezTo>
                    <a:pt x="964468" y="1063"/>
                    <a:pt x="1018707" y="56311"/>
                    <a:pt x="1021665" y="137059"/>
                  </a:cubicBezTo>
                  <a:cubicBezTo>
                    <a:pt x="1021665" y="164684"/>
                    <a:pt x="1021665" y="191246"/>
                    <a:pt x="1020679" y="218870"/>
                  </a:cubicBezTo>
                  <a:cubicBezTo>
                    <a:pt x="1020679" y="225245"/>
                    <a:pt x="1017721" y="232682"/>
                    <a:pt x="1013776" y="237995"/>
                  </a:cubicBezTo>
                  <a:cubicBezTo>
                    <a:pt x="985177" y="275181"/>
                    <a:pt x="956578" y="311305"/>
                    <a:pt x="928966" y="348492"/>
                  </a:cubicBezTo>
                  <a:cubicBezTo>
                    <a:pt x="921077" y="358054"/>
                    <a:pt x="915160" y="369741"/>
                    <a:pt x="908256" y="380366"/>
                  </a:cubicBezTo>
                  <a:cubicBezTo>
                    <a:pt x="905298" y="384616"/>
                    <a:pt x="901353" y="387804"/>
                    <a:pt x="895436" y="395241"/>
                  </a:cubicBezTo>
                  <a:cubicBezTo>
                    <a:pt x="895436" y="365492"/>
                    <a:pt x="895436" y="339992"/>
                    <a:pt x="895436" y="314493"/>
                  </a:cubicBezTo>
                  <a:cubicBezTo>
                    <a:pt x="895436" y="263494"/>
                    <a:pt x="895436" y="212495"/>
                    <a:pt x="895436" y="161496"/>
                  </a:cubicBezTo>
                  <a:cubicBezTo>
                    <a:pt x="895436" y="139184"/>
                    <a:pt x="892478" y="135997"/>
                    <a:pt x="870782" y="135997"/>
                  </a:cubicBezTo>
                  <a:cubicBezTo>
                    <a:pt x="713982" y="135997"/>
                    <a:pt x="557182" y="135997"/>
                    <a:pt x="399396" y="135997"/>
                  </a:cubicBezTo>
                  <a:cubicBezTo>
                    <a:pt x="394465" y="135997"/>
                    <a:pt x="388548" y="135997"/>
                    <a:pt x="381645" y="135997"/>
                  </a:cubicBezTo>
                  <a:cubicBezTo>
                    <a:pt x="381645" y="145559"/>
                    <a:pt x="381645" y="152997"/>
                    <a:pt x="381645" y="159371"/>
                  </a:cubicBezTo>
                  <a:cubicBezTo>
                    <a:pt x="381645" y="211433"/>
                    <a:pt x="381645" y="262431"/>
                    <a:pt x="381645" y="314493"/>
                  </a:cubicBezTo>
                  <a:cubicBezTo>
                    <a:pt x="380659" y="373991"/>
                    <a:pt x="346143" y="410116"/>
                    <a:pt x="290918" y="410116"/>
                  </a:cubicBezTo>
                  <a:cubicBezTo>
                    <a:pt x="241610" y="410116"/>
                    <a:pt x="192302" y="410116"/>
                    <a:pt x="142994" y="410116"/>
                  </a:cubicBezTo>
                  <a:cubicBezTo>
                    <a:pt x="138063" y="410116"/>
                    <a:pt x="133132" y="410116"/>
                    <a:pt x="126229" y="410116"/>
                  </a:cubicBezTo>
                  <a:cubicBezTo>
                    <a:pt x="126229" y="418615"/>
                    <a:pt x="126229" y="423928"/>
                    <a:pt x="126229" y="429240"/>
                  </a:cubicBezTo>
                  <a:cubicBezTo>
                    <a:pt x="126229" y="658735"/>
                    <a:pt x="126229" y="888229"/>
                    <a:pt x="126229" y="1117724"/>
                  </a:cubicBezTo>
                  <a:cubicBezTo>
                    <a:pt x="126229" y="1143223"/>
                    <a:pt x="128201" y="1145348"/>
                    <a:pt x="150883" y="1145348"/>
                  </a:cubicBezTo>
                  <a:cubicBezTo>
                    <a:pt x="390521" y="1145348"/>
                    <a:pt x="630158" y="1145348"/>
                    <a:pt x="869796" y="1145348"/>
                  </a:cubicBezTo>
                  <a:cubicBezTo>
                    <a:pt x="893464" y="1145348"/>
                    <a:pt x="895436" y="1143223"/>
                    <a:pt x="895436" y="1117724"/>
                  </a:cubicBezTo>
                  <a:cubicBezTo>
                    <a:pt x="895436" y="1052913"/>
                    <a:pt x="895436" y="988102"/>
                    <a:pt x="895436" y="923291"/>
                  </a:cubicBezTo>
                  <a:cubicBezTo>
                    <a:pt x="895436" y="916916"/>
                    <a:pt x="897409" y="908416"/>
                    <a:pt x="901353" y="904166"/>
                  </a:cubicBezTo>
                  <a:cubicBezTo>
                    <a:pt x="938827" y="860605"/>
                    <a:pt x="976302" y="818106"/>
                    <a:pt x="1013776" y="774545"/>
                  </a:cubicBezTo>
                  <a:cubicBezTo>
                    <a:pt x="1015748" y="773482"/>
                    <a:pt x="1016734" y="772420"/>
                    <a:pt x="1020679" y="769232"/>
                  </a:cubicBezTo>
                  <a:cubicBezTo>
                    <a:pt x="1020679" y="775607"/>
                    <a:pt x="1021665" y="779857"/>
                    <a:pt x="1021665" y="784107"/>
                  </a:cubicBezTo>
                  <a:cubicBezTo>
                    <a:pt x="1021665" y="902042"/>
                    <a:pt x="1021665" y="1018914"/>
                    <a:pt x="1021665" y="1135786"/>
                  </a:cubicBezTo>
                  <a:cubicBezTo>
                    <a:pt x="1020679" y="1222909"/>
                    <a:pt x="967426" y="1281345"/>
                    <a:pt x="886561" y="1281345"/>
                  </a:cubicBezTo>
                  <a:cubicBezTo>
                    <a:pt x="634103" y="1281345"/>
                    <a:pt x="382631" y="1281345"/>
                    <a:pt x="131160" y="1281345"/>
                  </a:cubicBezTo>
                  <a:cubicBezTo>
                    <a:pt x="55225" y="1281345"/>
                    <a:pt x="0" y="1221847"/>
                    <a:pt x="0" y="1140036"/>
                  </a:cubicBezTo>
                  <a:cubicBezTo>
                    <a:pt x="0" y="872292"/>
                    <a:pt x="0" y="603486"/>
                    <a:pt x="0" y="335742"/>
                  </a:cubicBezTo>
                  <a:cubicBezTo>
                    <a:pt x="0" y="315555"/>
                    <a:pt x="5917" y="298556"/>
                    <a:pt x="18737" y="283681"/>
                  </a:cubicBezTo>
                  <a:cubicBezTo>
                    <a:pt x="99603" y="198683"/>
                    <a:pt x="180468" y="113685"/>
                    <a:pt x="261333" y="28687"/>
                  </a:cubicBezTo>
                  <a:cubicBezTo>
                    <a:pt x="279084" y="9562"/>
                    <a:pt x="300780" y="0"/>
                    <a:pt x="326420" y="0"/>
                  </a:cubicBezTo>
                  <a:close/>
                </a:path>
              </a:pathLst>
            </a:custGeom>
            <a:solidFill>
              <a:srgbClr val="FFFFFF"/>
            </a:solidFill>
            <a:ln w="9525">
              <a:noFill/>
            </a:ln>
          </p:spPr>
          <p:txBody>
            <a:bodyPr/>
            <a:p>
              <a:endParaRPr lang="zh-CN" altLang="en-US" sz="2400"/>
            </a:p>
          </p:txBody>
        </p:sp>
        <p:sp>
          <p:nvSpPr>
            <p:cNvPr id="25606" name="矩形 4"/>
            <p:cNvSpPr/>
            <p:nvPr/>
          </p:nvSpPr>
          <p:spPr>
            <a:xfrm>
              <a:off x="428625" y="171450"/>
              <a:ext cx="1714500" cy="376238"/>
            </a:xfrm>
            <a:prstGeom prst="rect">
              <a:avLst/>
            </a:prstGeom>
            <a:noFill/>
            <a:ln w="9525">
              <a:noFill/>
            </a:ln>
          </p:spPr>
          <p:txBody>
            <a:bodyPr anchor="t">
              <a:spAutoFit/>
            </a:bodyPr>
            <a:p>
              <a:pPr algn="ctr"/>
              <a:r>
                <a:rPr lang="zh-CN" altLang="en-US" sz="2665" b="1" dirty="0">
                  <a:latin typeface="微软雅黑" panose="020B0503020204020204" charset="-122"/>
                  <a:ea typeface="微软雅黑" panose="020B0503020204020204" charset="-122"/>
                </a:rPr>
                <a:t>新课讲解</a:t>
              </a:r>
              <a:endParaRPr lang="zh-CN" altLang="en-US" sz="2665" b="1" dirty="0">
                <a:latin typeface="微软雅黑" panose="020B0503020204020204" charset="-122"/>
                <a:ea typeface="微软雅黑" panose="020B0503020204020204" charset="-122"/>
              </a:endParaRPr>
            </a:p>
          </p:txBody>
        </p:sp>
      </p:grpSp>
    </p:spTree>
  </p:cSld>
  <p:clrMapOvr>
    <a:masterClrMapping/>
  </p:clrMapOvr>
  <p:transition spd="slow">
    <p:dissolve/>
  </p:transition>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6625" name="TextBox 1"/>
          <p:cNvSpPr txBox="1"/>
          <p:nvPr/>
        </p:nvSpPr>
        <p:spPr>
          <a:xfrm>
            <a:off x="2000250" y="965835"/>
            <a:ext cx="8977630" cy="706755"/>
          </a:xfrm>
          <a:prstGeom prst="rect">
            <a:avLst/>
          </a:prstGeom>
          <a:solidFill>
            <a:srgbClr val="FFC000"/>
          </a:solidFill>
          <a:ln w="9525">
            <a:noFill/>
          </a:ln>
        </p:spPr>
        <p:txBody>
          <a:bodyPr wrap="square" anchor="t">
            <a:spAutoFit/>
          </a:bodyPr>
          <a:p>
            <a:r>
              <a:rPr lang="zh-CN" altLang="en-US" sz="4000" b="1" dirty="0">
                <a:latin typeface="微软雅黑" panose="020B0503020204020204" charset="-122"/>
                <a:ea typeface="微软雅黑" panose="020B0503020204020204" charset="-122"/>
              </a:rPr>
              <a:t>两则材料说明长征的胜利有什么意义？</a:t>
            </a:r>
            <a:endParaRPr lang="zh-CN" altLang="en-US" sz="4000" b="1" dirty="0">
              <a:latin typeface="微软雅黑" panose="020B0503020204020204" charset="-122"/>
              <a:ea typeface="微软雅黑" panose="020B0503020204020204" charset="-122"/>
            </a:endParaRPr>
          </a:p>
        </p:txBody>
      </p:sp>
      <p:sp>
        <p:nvSpPr>
          <p:cNvPr id="4" name="TextBox 3"/>
          <p:cNvSpPr txBox="1"/>
          <p:nvPr/>
        </p:nvSpPr>
        <p:spPr>
          <a:xfrm>
            <a:off x="385445" y="1942465"/>
            <a:ext cx="11395075" cy="2971800"/>
          </a:xfrm>
          <a:prstGeom prst="rect">
            <a:avLst/>
          </a:prstGeom>
          <a:noFill/>
          <a:ln w="9525">
            <a:noFill/>
          </a:ln>
        </p:spPr>
        <p:txBody>
          <a:bodyPr wrap="square" anchor="t">
            <a:spAutoFit/>
          </a:bodyPr>
          <a:p>
            <a:pPr>
              <a:lnSpc>
                <a:spcPct val="130000"/>
              </a:lnSpc>
            </a:pPr>
            <a:r>
              <a:rPr lang="zh-CN" altLang="en-US" sz="2400" dirty="0">
                <a:latin typeface="微软雅黑" panose="020B0503020204020204" charset="-122"/>
                <a:ea typeface="微软雅黑" panose="020B0503020204020204" charset="-122"/>
              </a:rPr>
              <a:t>       </a:t>
            </a:r>
            <a:r>
              <a:rPr lang="zh-CN" altLang="en-US" sz="3600" dirty="0">
                <a:latin typeface="微软雅黑" panose="020B0503020204020204" charset="-122"/>
                <a:ea typeface="微软雅黑" panose="020B0503020204020204" charset="-122"/>
              </a:rPr>
              <a:t>红军长征的胜利，粉碎了国民党反动派消灭红军的企图，保存了党和红军的基干力量，使中国革命转危为安。红军长征播下了革命的种子，铸就了长征精神，打开了中国革命的新局面。    </a:t>
            </a:r>
            <a:endParaRPr lang="zh-CN" altLang="en-US" sz="3600" dirty="0">
              <a:latin typeface="微软雅黑" panose="020B0503020204020204" charset="-122"/>
              <a:ea typeface="微软雅黑" panose="020B0503020204020204" charset="-122"/>
            </a:endParaRPr>
          </a:p>
        </p:txBody>
      </p:sp>
      <p:grpSp>
        <p:nvGrpSpPr>
          <p:cNvPr id="26627" name="组合 19"/>
          <p:cNvGrpSpPr/>
          <p:nvPr/>
        </p:nvGrpSpPr>
        <p:grpSpPr>
          <a:xfrm>
            <a:off x="239184" y="165100"/>
            <a:ext cx="2571749" cy="666751"/>
            <a:chOff x="214313" y="123825"/>
            <a:chExt cx="1928812" cy="500063"/>
          </a:xfrm>
        </p:grpSpPr>
        <p:sp>
          <p:nvSpPr>
            <p:cNvPr id="11" name="椭圆 10"/>
            <p:cNvSpPr/>
            <p:nvPr/>
          </p:nvSpPr>
          <p:spPr bwMode="auto">
            <a:xfrm>
              <a:off x="214313" y="123825"/>
              <a:ext cx="500062" cy="50006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HK" altLang="en-US" sz="2400" b="0" i="0" u="none" strike="noStrike" kern="1200" cap="none" spc="0" normalizeH="0" baseline="0" noProof="0">
                <a:ln>
                  <a:noFill/>
                </a:ln>
                <a:solidFill>
                  <a:srgbClr val="FFFFFF"/>
                </a:solidFill>
                <a:effectLst/>
                <a:uLnTx/>
                <a:uFillTx/>
                <a:latin typeface="Calibri" panose="020F0502020204030204" charset="0"/>
                <a:ea typeface="PMingLiU" panose="02020500000000000000" pitchFamily="18" charset="-120"/>
                <a:cs typeface="+mn-cs"/>
              </a:endParaRPr>
            </a:p>
          </p:txBody>
        </p:sp>
        <p:sp>
          <p:nvSpPr>
            <p:cNvPr id="26629" name="任意多边形 3"/>
            <p:cNvSpPr/>
            <p:nvPr/>
          </p:nvSpPr>
          <p:spPr>
            <a:xfrm>
              <a:off x="323850" y="214313"/>
              <a:ext cx="333375" cy="312737"/>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361803" h="1281345">
                  <a:moveTo>
                    <a:pt x="340187" y="867542"/>
                  </a:moveTo>
                  <a:cubicBezTo>
                    <a:pt x="351512" y="867144"/>
                    <a:pt x="363575" y="872724"/>
                    <a:pt x="372930" y="883885"/>
                  </a:cubicBezTo>
                  <a:cubicBezTo>
                    <a:pt x="394595" y="907270"/>
                    <a:pt x="415275" y="931718"/>
                    <a:pt x="436940" y="957229"/>
                  </a:cubicBezTo>
                  <a:cubicBezTo>
                    <a:pt x="449742" y="946599"/>
                    <a:pt x="462543" y="935970"/>
                    <a:pt x="475345" y="925340"/>
                  </a:cubicBezTo>
                  <a:cubicBezTo>
                    <a:pt x="492086" y="911522"/>
                    <a:pt x="506857" y="910459"/>
                    <a:pt x="525568" y="923214"/>
                  </a:cubicBezTo>
                  <a:cubicBezTo>
                    <a:pt x="535415" y="929592"/>
                    <a:pt x="544278" y="935970"/>
                    <a:pt x="553141" y="942347"/>
                  </a:cubicBezTo>
                  <a:cubicBezTo>
                    <a:pt x="545263" y="967858"/>
                    <a:pt x="538370" y="993369"/>
                    <a:pt x="530492" y="1018880"/>
                  </a:cubicBezTo>
                  <a:cubicBezTo>
                    <a:pt x="528522" y="1018880"/>
                    <a:pt x="528522" y="1018880"/>
                    <a:pt x="527537" y="1018880"/>
                  </a:cubicBezTo>
                  <a:cubicBezTo>
                    <a:pt x="509812" y="1000810"/>
                    <a:pt x="494056" y="1007187"/>
                    <a:pt x="479284" y="1024195"/>
                  </a:cubicBezTo>
                  <a:cubicBezTo>
                    <a:pt x="473376" y="1030572"/>
                    <a:pt x="466482" y="1035887"/>
                    <a:pt x="459589" y="1041202"/>
                  </a:cubicBezTo>
                  <a:cubicBezTo>
                    <a:pt x="438909" y="1058209"/>
                    <a:pt x="420199" y="1056083"/>
                    <a:pt x="402473" y="1035887"/>
                  </a:cubicBezTo>
                  <a:cubicBezTo>
                    <a:pt x="385732" y="1017817"/>
                    <a:pt x="369976" y="998684"/>
                    <a:pt x="352251" y="978488"/>
                  </a:cubicBezTo>
                  <a:cubicBezTo>
                    <a:pt x="343388" y="995495"/>
                    <a:pt x="335510" y="1012502"/>
                    <a:pt x="327632" y="1028446"/>
                  </a:cubicBezTo>
                  <a:cubicBezTo>
                    <a:pt x="318769" y="1046517"/>
                    <a:pt x="303013" y="1053957"/>
                    <a:pt x="286272" y="1050768"/>
                  </a:cubicBezTo>
                  <a:cubicBezTo>
                    <a:pt x="262638" y="1046517"/>
                    <a:pt x="248851" y="1019943"/>
                    <a:pt x="259683" y="995495"/>
                  </a:cubicBezTo>
                  <a:cubicBezTo>
                    <a:pt x="276424" y="959355"/>
                    <a:pt x="293165" y="922151"/>
                    <a:pt x="311876" y="887074"/>
                  </a:cubicBezTo>
                  <a:cubicBezTo>
                    <a:pt x="318276" y="874318"/>
                    <a:pt x="328863" y="867941"/>
                    <a:pt x="340187" y="867542"/>
                  </a:cubicBezTo>
                  <a:close/>
                  <a:moveTo>
                    <a:pt x="274255" y="687365"/>
                  </a:moveTo>
                  <a:cubicBezTo>
                    <a:pt x="330459" y="687365"/>
                    <a:pt x="386662" y="687365"/>
                    <a:pt x="442866" y="687365"/>
                  </a:cubicBezTo>
                  <a:cubicBezTo>
                    <a:pt x="516819" y="687365"/>
                    <a:pt x="590771" y="687365"/>
                    <a:pt x="664723" y="687365"/>
                  </a:cubicBezTo>
                  <a:cubicBezTo>
                    <a:pt x="670640" y="687365"/>
                    <a:pt x="675570" y="687365"/>
                    <a:pt x="684444" y="687365"/>
                  </a:cubicBezTo>
                  <a:cubicBezTo>
                    <a:pt x="666695" y="718154"/>
                    <a:pt x="649933" y="745757"/>
                    <a:pt x="632184" y="772299"/>
                  </a:cubicBezTo>
                  <a:cubicBezTo>
                    <a:pt x="630212" y="775484"/>
                    <a:pt x="625282" y="776545"/>
                    <a:pt x="621338" y="776545"/>
                  </a:cubicBezTo>
                  <a:cubicBezTo>
                    <a:pt x="504000" y="777607"/>
                    <a:pt x="387648" y="776545"/>
                    <a:pt x="270311" y="777607"/>
                  </a:cubicBezTo>
                  <a:cubicBezTo>
                    <a:pt x="259464" y="777607"/>
                    <a:pt x="255520" y="772299"/>
                    <a:pt x="256506" y="760620"/>
                  </a:cubicBezTo>
                  <a:cubicBezTo>
                    <a:pt x="256506" y="742572"/>
                    <a:pt x="256506" y="724524"/>
                    <a:pt x="255520" y="706475"/>
                  </a:cubicBezTo>
                  <a:cubicBezTo>
                    <a:pt x="255520" y="691612"/>
                    <a:pt x="261436" y="687365"/>
                    <a:pt x="274255" y="687365"/>
                  </a:cubicBezTo>
                  <a:close/>
                  <a:moveTo>
                    <a:pt x="278054" y="504636"/>
                  </a:moveTo>
                  <a:cubicBezTo>
                    <a:pt x="354989" y="504636"/>
                    <a:pt x="432911" y="504636"/>
                    <a:pt x="509846" y="504636"/>
                  </a:cubicBezTo>
                  <a:cubicBezTo>
                    <a:pt x="588754" y="504636"/>
                    <a:pt x="666676" y="504636"/>
                    <a:pt x="745584" y="504636"/>
                  </a:cubicBezTo>
                  <a:cubicBezTo>
                    <a:pt x="764325" y="504636"/>
                    <a:pt x="765311" y="505700"/>
                    <a:pt x="765311" y="524845"/>
                  </a:cubicBezTo>
                  <a:cubicBezTo>
                    <a:pt x="765311" y="535481"/>
                    <a:pt x="765311" y="546117"/>
                    <a:pt x="765311" y="556753"/>
                  </a:cubicBezTo>
                  <a:cubicBezTo>
                    <a:pt x="765311" y="580153"/>
                    <a:pt x="752489" y="593980"/>
                    <a:pt x="730789" y="593980"/>
                  </a:cubicBezTo>
                  <a:cubicBezTo>
                    <a:pt x="580863" y="593980"/>
                    <a:pt x="429952" y="593980"/>
                    <a:pt x="279040" y="593980"/>
                  </a:cubicBezTo>
                  <a:cubicBezTo>
                    <a:pt x="256354" y="593980"/>
                    <a:pt x="256354" y="592917"/>
                    <a:pt x="256354" y="569517"/>
                  </a:cubicBezTo>
                  <a:cubicBezTo>
                    <a:pt x="256354" y="555690"/>
                    <a:pt x="256354" y="541863"/>
                    <a:pt x="256354" y="528036"/>
                  </a:cubicBezTo>
                  <a:cubicBezTo>
                    <a:pt x="256354" y="504636"/>
                    <a:pt x="256354" y="504636"/>
                    <a:pt x="278054" y="504636"/>
                  </a:cubicBezTo>
                  <a:close/>
                  <a:moveTo>
                    <a:pt x="942895" y="453454"/>
                  </a:moveTo>
                  <a:cubicBezTo>
                    <a:pt x="989224" y="494914"/>
                    <a:pt x="1033581" y="534249"/>
                    <a:pt x="1077938" y="574646"/>
                  </a:cubicBezTo>
                  <a:cubicBezTo>
                    <a:pt x="1059210" y="599097"/>
                    <a:pt x="1040481" y="622484"/>
                    <a:pt x="1021752" y="644809"/>
                  </a:cubicBezTo>
                  <a:cubicBezTo>
                    <a:pt x="928109" y="760685"/>
                    <a:pt x="831509" y="874435"/>
                    <a:pt x="722095" y="974365"/>
                  </a:cubicBezTo>
                  <a:cubicBezTo>
                    <a:pt x="695481" y="999879"/>
                    <a:pt x="664923" y="1021141"/>
                    <a:pt x="635352" y="1042403"/>
                  </a:cubicBezTo>
                  <a:cubicBezTo>
                    <a:pt x="626481" y="1048781"/>
                    <a:pt x="613666" y="1046655"/>
                    <a:pt x="601838" y="1048781"/>
                  </a:cubicBezTo>
                  <a:cubicBezTo>
                    <a:pt x="601838" y="1037087"/>
                    <a:pt x="596909" y="1023267"/>
                    <a:pt x="600852" y="1012636"/>
                  </a:cubicBezTo>
                  <a:cubicBezTo>
                    <a:pt x="619581" y="969050"/>
                    <a:pt x="637323" y="924400"/>
                    <a:pt x="659995" y="882940"/>
                  </a:cubicBezTo>
                  <a:cubicBezTo>
                    <a:pt x="741809" y="734108"/>
                    <a:pt x="838409" y="595907"/>
                    <a:pt x="938952" y="460896"/>
                  </a:cubicBezTo>
                  <a:cubicBezTo>
                    <a:pt x="939938" y="458770"/>
                    <a:pt x="940924" y="456643"/>
                    <a:pt x="942895" y="453454"/>
                  </a:cubicBezTo>
                  <a:close/>
                  <a:moveTo>
                    <a:pt x="1337162" y="323013"/>
                  </a:moveTo>
                  <a:cubicBezTo>
                    <a:pt x="1348990" y="326198"/>
                    <a:pt x="1361803" y="343189"/>
                    <a:pt x="1361803" y="358055"/>
                  </a:cubicBezTo>
                  <a:cubicBezTo>
                    <a:pt x="1359832" y="361241"/>
                    <a:pt x="1357861" y="367612"/>
                    <a:pt x="1353918" y="373984"/>
                  </a:cubicBezTo>
                  <a:cubicBezTo>
                    <a:pt x="1300693" y="447255"/>
                    <a:pt x="1247469" y="521588"/>
                    <a:pt x="1194244" y="594859"/>
                  </a:cubicBezTo>
                  <a:cubicBezTo>
                    <a:pt x="1175517" y="619282"/>
                    <a:pt x="1154818" y="642644"/>
                    <a:pt x="1134120" y="664944"/>
                  </a:cubicBezTo>
                  <a:cubicBezTo>
                    <a:pt x="1125249" y="673439"/>
                    <a:pt x="1113421" y="678749"/>
                    <a:pt x="1101594" y="682996"/>
                  </a:cubicBezTo>
                  <a:cubicBezTo>
                    <a:pt x="1095680" y="685120"/>
                    <a:pt x="1083852" y="682996"/>
                    <a:pt x="1080895" y="677687"/>
                  </a:cubicBezTo>
                  <a:cubicBezTo>
                    <a:pt x="1077938" y="671315"/>
                    <a:pt x="1077938" y="658573"/>
                    <a:pt x="1080895" y="652201"/>
                  </a:cubicBezTo>
                  <a:cubicBezTo>
                    <a:pt x="1092723" y="633087"/>
                    <a:pt x="1107507" y="615035"/>
                    <a:pt x="1121306" y="596983"/>
                  </a:cubicBezTo>
                  <a:cubicBezTo>
                    <a:pt x="1175517" y="522650"/>
                    <a:pt x="1229727" y="449379"/>
                    <a:pt x="1284923" y="375046"/>
                  </a:cubicBezTo>
                  <a:cubicBezTo>
                    <a:pt x="1293794" y="362303"/>
                    <a:pt x="1302665" y="348498"/>
                    <a:pt x="1310550" y="334694"/>
                  </a:cubicBezTo>
                  <a:cubicBezTo>
                    <a:pt x="1317449" y="324075"/>
                    <a:pt x="1325334" y="318765"/>
                    <a:pt x="1337162" y="323013"/>
                  </a:cubicBezTo>
                  <a:close/>
                  <a:moveTo>
                    <a:pt x="525824" y="229421"/>
                  </a:moveTo>
                  <a:cubicBezTo>
                    <a:pt x="600725" y="229421"/>
                    <a:pt x="675627" y="229421"/>
                    <a:pt x="750528" y="229421"/>
                  </a:cubicBezTo>
                  <a:cubicBezTo>
                    <a:pt x="761369" y="229421"/>
                    <a:pt x="765311" y="233676"/>
                    <a:pt x="765311" y="245375"/>
                  </a:cubicBezTo>
                  <a:cubicBezTo>
                    <a:pt x="764326" y="264521"/>
                    <a:pt x="764326" y="282602"/>
                    <a:pt x="765311" y="301747"/>
                  </a:cubicBezTo>
                  <a:cubicBezTo>
                    <a:pt x="765311" y="314511"/>
                    <a:pt x="760383" y="318765"/>
                    <a:pt x="748557" y="318765"/>
                  </a:cubicBezTo>
                  <a:cubicBezTo>
                    <a:pt x="711106" y="318765"/>
                    <a:pt x="674641" y="318765"/>
                    <a:pt x="638176" y="318765"/>
                  </a:cubicBezTo>
                  <a:cubicBezTo>
                    <a:pt x="601711" y="318765"/>
                    <a:pt x="565246" y="317702"/>
                    <a:pt x="528781" y="318765"/>
                  </a:cubicBezTo>
                  <a:cubicBezTo>
                    <a:pt x="515969" y="318765"/>
                    <a:pt x="511041" y="313447"/>
                    <a:pt x="511041" y="299620"/>
                  </a:cubicBezTo>
                  <a:cubicBezTo>
                    <a:pt x="512027" y="282602"/>
                    <a:pt x="512027" y="264521"/>
                    <a:pt x="511041" y="246439"/>
                  </a:cubicBezTo>
                  <a:cubicBezTo>
                    <a:pt x="511041" y="234739"/>
                    <a:pt x="514983" y="229421"/>
                    <a:pt x="525824" y="229421"/>
                  </a:cubicBezTo>
                  <a:close/>
                  <a:moveTo>
                    <a:pt x="1243182" y="137949"/>
                  </a:moveTo>
                  <a:cubicBezTo>
                    <a:pt x="1255260" y="139675"/>
                    <a:pt x="1267337" y="146577"/>
                    <a:pt x="1281140" y="158257"/>
                  </a:cubicBezTo>
                  <a:cubicBezTo>
                    <a:pt x="1308745" y="183741"/>
                    <a:pt x="1317618" y="208163"/>
                    <a:pt x="1306773" y="240018"/>
                  </a:cubicBezTo>
                  <a:cubicBezTo>
                    <a:pt x="1300858" y="257008"/>
                    <a:pt x="1294942" y="275059"/>
                    <a:pt x="1285083" y="289925"/>
                  </a:cubicBezTo>
                  <a:cubicBezTo>
                    <a:pt x="1228886" y="370624"/>
                    <a:pt x="1171704" y="450262"/>
                    <a:pt x="1114521" y="532023"/>
                  </a:cubicBezTo>
                  <a:cubicBezTo>
                    <a:pt x="1066212" y="489550"/>
                    <a:pt x="1022832" y="450262"/>
                    <a:pt x="977480" y="410974"/>
                  </a:cubicBezTo>
                  <a:cubicBezTo>
                    <a:pt x="984381" y="401417"/>
                    <a:pt x="990297" y="392923"/>
                    <a:pt x="996212" y="385490"/>
                  </a:cubicBezTo>
                  <a:cubicBezTo>
                    <a:pt x="1050437" y="319656"/>
                    <a:pt x="1103676" y="252760"/>
                    <a:pt x="1157901" y="187988"/>
                  </a:cubicBezTo>
                  <a:cubicBezTo>
                    <a:pt x="1170718" y="172061"/>
                    <a:pt x="1188464" y="159319"/>
                    <a:pt x="1205225" y="148700"/>
                  </a:cubicBezTo>
                  <a:cubicBezTo>
                    <a:pt x="1219027" y="139675"/>
                    <a:pt x="1231105" y="136224"/>
                    <a:pt x="1243182" y="137949"/>
                  </a:cubicBezTo>
                  <a:close/>
                  <a:moveTo>
                    <a:pt x="326420" y="0"/>
                  </a:moveTo>
                  <a:cubicBezTo>
                    <a:pt x="513791" y="0"/>
                    <a:pt x="702148" y="0"/>
                    <a:pt x="889519" y="0"/>
                  </a:cubicBezTo>
                  <a:cubicBezTo>
                    <a:pt x="964468" y="1063"/>
                    <a:pt x="1018707" y="56311"/>
                    <a:pt x="1021665" y="137059"/>
                  </a:cubicBezTo>
                  <a:cubicBezTo>
                    <a:pt x="1021665" y="164684"/>
                    <a:pt x="1021665" y="191246"/>
                    <a:pt x="1020679" y="218870"/>
                  </a:cubicBezTo>
                  <a:cubicBezTo>
                    <a:pt x="1020679" y="225245"/>
                    <a:pt x="1017721" y="232682"/>
                    <a:pt x="1013776" y="237995"/>
                  </a:cubicBezTo>
                  <a:cubicBezTo>
                    <a:pt x="985177" y="275181"/>
                    <a:pt x="956578" y="311305"/>
                    <a:pt x="928966" y="348492"/>
                  </a:cubicBezTo>
                  <a:cubicBezTo>
                    <a:pt x="921077" y="358054"/>
                    <a:pt x="915160" y="369741"/>
                    <a:pt x="908256" y="380366"/>
                  </a:cubicBezTo>
                  <a:cubicBezTo>
                    <a:pt x="905298" y="384616"/>
                    <a:pt x="901353" y="387804"/>
                    <a:pt x="895436" y="395241"/>
                  </a:cubicBezTo>
                  <a:cubicBezTo>
                    <a:pt x="895436" y="365492"/>
                    <a:pt x="895436" y="339992"/>
                    <a:pt x="895436" y="314493"/>
                  </a:cubicBezTo>
                  <a:cubicBezTo>
                    <a:pt x="895436" y="263494"/>
                    <a:pt x="895436" y="212495"/>
                    <a:pt x="895436" y="161496"/>
                  </a:cubicBezTo>
                  <a:cubicBezTo>
                    <a:pt x="895436" y="139184"/>
                    <a:pt x="892478" y="135997"/>
                    <a:pt x="870782" y="135997"/>
                  </a:cubicBezTo>
                  <a:cubicBezTo>
                    <a:pt x="713982" y="135997"/>
                    <a:pt x="557182" y="135997"/>
                    <a:pt x="399396" y="135997"/>
                  </a:cubicBezTo>
                  <a:cubicBezTo>
                    <a:pt x="394465" y="135997"/>
                    <a:pt x="388548" y="135997"/>
                    <a:pt x="381645" y="135997"/>
                  </a:cubicBezTo>
                  <a:cubicBezTo>
                    <a:pt x="381645" y="145559"/>
                    <a:pt x="381645" y="152997"/>
                    <a:pt x="381645" y="159371"/>
                  </a:cubicBezTo>
                  <a:cubicBezTo>
                    <a:pt x="381645" y="211433"/>
                    <a:pt x="381645" y="262431"/>
                    <a:pt x="381645" y="314493"/>
                  </a:cubicBezTo>
                  <a:cubicBezTo>
                    <a:pt x="380659" y="373991"/>
                    <a:pt x="346143" y="410116"/>
                    <a:pt x="290918" y="410116"/>
                  </a:cubicBezTo>
                  <a:cubicBezTo>
                    <a:pt x="241610" y="410116"/>
                    <a:pt x="192302" y="410116"/>
                    <a:pt x="142994" y="410116"/>
                  </a:cubicBezTo>
                  <a:cubicBezTo>
                    <a:pt x="138063" y="410116"/>
                    <a:pt x="133132" y="410116"/>
                    <a:pt x="126229" y="410116"/>
                  </a:cubicBezTo>
                  <a:cubicBezTo>
                    <a:pt x="126229" y="418615"/>
                    <a:pt x="126229" y="423928"/>
                    <a:pt x="126229" y="429240"/>
                  </a:cubicBezTo>
                  <a:cubicBezTo>
                    <a:pt x="126229" y="658735"/>
                    <a:pt x="126229" y="888229"/>
                    <a:pt x="126229" y="1117724"/>
                  </a:cubicBezTo>
                  <a:cubicBezTo>
                    <a:pt x="126229" y="1143223"/>
                    <a:pt x="128201" y="1145348"/>
                    <a:pt x="150883" y="1145348"/>
                  </a:cubicBezTo>
                  <a:cubicBezTo>
                    <a:pt x="390521" y="1145348"/>
                    <a:pt x="630158" y="1145348"/>
                    <a:pt x="869796" y="1145348"/>
                  </a:cubicBezTo>
                  <a:cubicBezTo>
                    <a:pt x="893464" y="1145348"/>
                    <a:pt x="895436" y="1143223"/>
                    <a:pt x="895436" y="1117724"/>
                  </a:cubicBezTo>
                  <a:cubicBezTo>
                    <a:pt x="895436" y="1052913"/>
                    <a:pt x="895436" y="988102"/>
                    <a:pt x="895436" y="923291"/>
                  </a:cubicBezTo>
                  <a:cubicBezTo>
                    <a:pt x="895436" y="916916"/>
                    <a:pt x="897409" y="908416"/>
                    <a:pt x="901353" y="904166"/>
                  </a:cubicBezTo>
                  <a:cubicBezTo>
                    <a:pt x="938827" y="860605"/>
                    <a:pt x="976302" y="818106"/>
                    <a:pt x="1013776" y="774545"/>
                  </a:cubicBezTo>
                  <a:cubicBezTo>
                    <a:pt x="1015748" y="773482"/>
                    <a:pt x="1016734" y="772420"/>
                    <a:pt x="1020679" y="769232"/>
                  </a:cubicBezTo>
                  <a:cubicBezTo>
                    <a:pt x="1020679" y="775607"/>
                    <a:pt x="1021665" y="779857"/>
                    <a:pt x="1021665" y="784107"/>
                  </a:cubicBezTo>
                  <a:cubicBezTo>
                    <a:pt x="1021665" y="902042"/>
                    <a:pt x="1021665" y="1018914"/>
                    <a:pt x="1021665" y="1135786"/>
                  </a:cubicBezTo>
                  <a:cubicBezTo>
                    <a:pt x="1020679" y="1222909"/>
                    <a:pt x="967426" y="1281345"/>
                    <a:pt x="886561" y="1281345"/>
                  </a:cubicBezTo>
                  <a:cubicBezTo>
                    <a:pt x="634103" y="1281345"/>
                    <a:pt x="382631" y="1281345"/>
                    <a:pt x="131160" y="1281345"/>
                  </a:cubicBezTo>
                  <a:cubicBezTo>
                    <a:pt x="55225" y="1281345"/>
                    <a:pt x="0" y="1221847"/>
                    <a:pt x="0" y="1140036"/>
                  </a:cubicBezTo>
                  <a:cubicBezTo>
                    <a:pt x="0" y="872292"/>
                    <a:pt x="0" y="603486"/>
                    <a:pt x="0" y="335742"/>
                  </a:cubicBezTo>
                  <a:cubicBezTo>
                    <a:pt x="0" y="315555"/>
                    <a:pt x="5917" y="298556"/>
                    <a:pt x="18737" y="283681"/>
                  </a:cubicBezTo>
                  <a:cubicBezTo>
                    <a:pt x="99603" y="198683"/>
                    <a:pt x="180468" y="113685"/>
                    <a:pt x="261333" y="28687"/>
                  </a:cubicBezTo>
                  <a:cubicBezTo>
                    <a:pt x="279084" y="9562"/>
                    <a:pt x="300780" y="0"/>
                    <a:pt x="326420" y="0"/>
                  </a:cubicBezTo>
                  <a:close/>
                </a:path>
              </a:pathLst>
            </a:custGeom>
            <a:solidFill>
              <a:srgbClr val="FFFFFF"/>
            </a:solidFill>
            <a:ln w="9525">
              <a:noFill/>
            </a:ln>
          </p:spPr>
          <p:txBody>
            <a:bodyPr/>
            <a:p>
              <a:endParaRPr lang="zh-CN" altLang="en-US" sz="2400"/>
            </a:p>
          </p:txBody>
        </p:sp>
        <p:sp>
          <p:nvSpPr>
            <p:cNvPr id="26630" name="矩形 4"/>
            <p:cNvSpPr/>
            <p:nvPr/>
          </p:nvSpPr>
          <p:spPr>
            <a:xfrm>
              <a:off x="428625" y="171450"/>
              <a:ext cx="1714500" cy="376238"/>
            </a:xfrm>
            <a:prstGeom prst="rect">
              <a:avLst/>
            </a:prstGeom>
            <a:noFill/>
            <a:ln w="9525">
              <a:noFill/>
            </a:ln>
          </p:spPr>
          <p:txBody>
            <a:bodyPr anchor="t">
              <a:spAutoFit/>
            </a:bodyPr>
            <a:p>
              <a:pPr algn="ctr"/>
              <a:r>
                <a:rPr lang="zh-CN" altLang="en-US" sz="2665" b="1" dirty="0">
                  <a:latin typeface="微软雅黑" panose="020B0503020204020204" charset="-122"/>
                  <a:ea typeface="微软雅黑" panose="020B0503020204020204" charset="-122"/>
                </a:rPr>
                <a:t>探究研讨</a:t>
              </a:r>
              <a:endParaRPr lang="zh-CN" altLang="en-US" sz="2665" b="1" dirty="0">
                <a:latin typeface="微软雅黑" panose="020B0503020204020204" charset="-122"/>
                <a:ea typeface="微软雅黑" panose="020B0503020204020204" charset="-122"/>
              </a:endParaRPr>
            </a:p>
          </p:txBody>
        </p:sp>
      </p:gr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wd">
                                    <p:tmPct val="4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gtEl>
                                        <p:attrNameLst>
                                          <p:attrName>fillcolor</p:attrName>
                                        </p:attrNameLst>
                                      </p:cBhvr>
                                      <p:tavLst>
                                        <p:tav tm="0">
                                          <p:val>
                                            <p:clrVal>
                                              <a:schemeClr val="accent2"/>
                                            </p:clrVal>
                                          </p:val>
                                        </p:tav>
                                        <p:tav tm="50000">
                                          <p:val>
                                            <p:clrVal>
                                              <a:schemeClr val="hlink"/>
                                            </p:clrVal>
                                          </p:val>
                                        </p:tav>
                                      </p:tavLst>
                                    </p:anim>
                                    <p:set>
                                      <p:cBhvr>
                                        <p:cTn id="9" dur="80"/>
                                        <p:tgtEl>
                                          <p:spTgt spid="4"/>
                                        </p:tgtEl>
                                        <p:attrNameLst>
                                          <p:attrName>fill.type</p:attrName>
                                        </p:attrNameLst>
                                      </p:cBhvr>
                                      <p:to>
                                        <p:strVal val="solid"/>
                                      </p:to>
                                    </p:set>
                                  </p:childTnLst>
                                  <p:subTnLst>
                                    <p:audio>
                                      <p:cMediaNode>
                                        <p:cTn display="0" masterRel="sameClick">
                                          <p:stCondLst>
                                            <p:cond evt="begin" delay="0">
                                              <p:tn val="5"/>
                                            </p:cond>
                                          </p:stCondLst>
                                          <p:endCondLst>
                                            <p:cond evt="onStopAudio" delay="0">
                                              <p:tgtEl>
                                                <p:sldTgt/>
                                              </p:tgtEl>
                                            </p:cond>
                                          </p:endCondLst>
                                        </p:cTn>
                                        <p:tgtEl>
                                          <p:sndTgt r:embed="rId1"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54292" name="图片 54291" descr="02091ec784566de68226ac13"/>
          <p:cNvPicPr>
            <a:picLocks noChangeAspect="1"/>
          </p:cNvPicPr>
          <p:nvPr/>
        </p:nvPicPr>
        <p:blipFill>
          <a:blip r:embed="rId1"/>
          <a:stretch>
            <a:fillRect/>
          </a:stretch>
        </p:blipFill>
        <p:spPr>
          <a:xfrm>
            <a:off x="868680" y="-52705"/>
            <a:ext cx="10166350" cy="5826760"/>
          </a:xfrm>
          <a:prstGeom prst="rect">
            <a:avLst/>
          </a:prstGeom>
          <a:noFill/>
          <a:ln w="9525">
            <a:noFill/>
          </a:ln>
        </p:spPr>
      </p:pic>
      <p:pic>
        <p:nvPicPr>
          <p:cNvPr id="54293" name="图片 54292" descr="5241237947029924"/>
          <p:cNvPicPr>
            <a:picLocks noChangeAspect="1"/>
          </p:cNvPicPr>
          <p:nvPr/>
        </p:nvPicPr>
        <p:blipFill>
          <a:blip r:embed="rId2"/>
          <a:stretch>
            <a:fillRect/>
          </a:stretch>
        </p:blipFill>
        <p:spPr>
          <a:xfrm>
            <a:off x="3128963" y="1184275"/>
            <a:ext cx="6007100" cy="4791075"/>
          </a:xfrm>
          <a:prstGeom prst="rect">
            <a:avLst/>
          </a:prstGeom>
          <a:noFill/>
          <a:ln w="9525">
            <a:noFill/>
          </a:ln>
        </p:spPr>
      </p:pic>
      <p:pic>
        <p:nvPicPr>
          <p:cNvPr id="54294" name="图片 54293" descr="000ffea67ffe0e02dafe51"/>
          <p:cNvPicPr>
            <a:picLocks noChangeAspect="1"/>
          </p:cNvPicPr>
          <p:nvPr/>
        </p:nvPicPr>
        <p:blipFill>
          <a:blip r:embed="rId3"/>
          <a:stretch>
            <a:fillRect/>
          </a:stretch>
        </p:blipFill>
        <p:spPr>
          <a:xfrm>
            <a:off x="3544888" y="1376363"/>
            <a:ext cx="5027612" cy="4495800"/>
          </a:xfrm>
          <a:prstGeom prst="rect">
            <a:avLst/>
          </a:prstGeom>
          <a:noFill/>
          <a:ln w="9525">
            <a:noFill/>
          </a:ln>
        </p:spPr>
      </p:pic>
      <p:pic>
        <p:nvPicPr>
          <p:cNvPr id="54295" name="图片 54294" descr="6ca257fb-241e-4001-94a6-f23ceb264bd2"/>
          <p:cNvPicPr>
            <a:picLocks noChangeAspect="1"/>
          </p:cNvPicPr>
          <p:nvPr/>
        </p:nvPicPr>
        <p:blipFill>
          <a:blip r:embed="rId4"/>
          <a:stretch>
            <a:fillRect/>
          </a:stretch>
        </p:blipFill>
        <p:spPr>
          <a:xfrm>
            <a:off x="3338513" y="1019175"/>
            <a:ext cx="5272087" cy="5148263"/>
          </a:xfrm>
          <a:prstGeom prst="rect">
            <a:avLst/>
          </a:prstGeom>
          <a:noFill/>
          <a:ln w="9525">
            <a:noFill/>
          </a:ln>
        </p:spPr>
      </p:pic>
      <p:pic>
        <p:nvPicPr>
          <p:cNvPr id="54296" name="图片 54295" descr="300000868465128452301915918_950"/>
          <p:cNvPicPr>
            <a:picLocks noChangeAspect="1"/>
          </p:cNvPicPr>
          <p:nvPr/>
        </p:nvPicPr>
        <p:blipFill>
          <a:blip r:embed="rId5"/>
          <a:stretch>
            <a:fillRect/>
          </a:stretch>
        </p:blipFill>
        <p:spPr>
          <a:xfrm>
            <a:off x="3429000" y="925513"/>
            <a:ext cx="5297488" cy="5262562"/>
          </a:xfrm>
          <a:prstGeom prst="rect">
            <a:avLst/>
          </a:prstGeom>
          <a:noFill/>
          <a:ln w="9525">
            <a:noFill/>
          </a:ln>
        </p:spPr>
      </p:pic>
      <p:pic>
        <p:nvPicPr>
          <p:cNvPr id="54297" name="图片 54296" descr="ef3a2743848b7f776e3af221f0a8bbca"/>
          <p:cNvPicPr>
            <a:picLocks noChangeAspect="1"/>
          </p:cNvPicPr>
          <p:nvPr/>
        </p:nvPicPr>
        <p:blipFill>
          <a:blip r:embed="rId6"/>
          <a:stretch>
            <a:fillRect/>
          </a:stretch>
        </p:blipFill>
        <p:spPr>
          <a:xfrm>
            <a:off x="3543300" y="1296988"/>
            <a:ext cx="5105400" cy="4676775"/>
          </a:xfrm>
          <a:prstGeom prst="rect">
            <a:avLst/>
          </a:prstGeom>
          <a:noFill/>
          <a:ln w="9525">
            <a:noFill/>
          </a:ln>
        </p:spPr>
      </p:pic>
      <p:pic>
        <p:nvPicPr>
          <p:cNvPr id="54298" name="图片 54297" descr="fca55291-62e2-41d3-82a9-8400f82b42a0"/>
          <p:cNvPicPr>
            <a:picLocks noChangeAspect="1"/>
          </p:cNvPicPr>
          <p:nvPr/>
        </p:nvPicPr>
        <p:blipFill>
          <a:blip r:embed="rId7"/>
          <a:stretch>
            <a:fillRect/>
          </a:stretch>
        </p:blipFill>
        <p:spPr>
          <a:xfrm>
            <a:off x="4491038" y="889000"/>
            <a:ext cx="3333750" cy="5070475"/>
          </a:xfrm>
          <a:prstGeom prst="rect">
            <a:avLst/>
          </a:prstGeom>
          <a:noFill/>
          <a:ln w="9525">
            <a:noFill/>
          </a:ln>
        </p:spPr>
      </p:pic>
      <p:pic>
        <p:nvPicPr>
          <p:cNvPr id="54299" name="图片 54298" descr="xsh"/>
          <p:cNvPicPr>
            <a:picLocks noChangeAspect="1"/>
          </p:cNvPicPr>
          <p:nvPr/>
        </p:nvPicPr>
        <p:blipFill>
          <a:blip r:embed="rId8"/>
          <a:stretch>
            <a:fillRect/>
          </a:stretch>
        </p:blipFill>
        <p:spPr>
          <a:xfrm>
            <a:off x="4500563" y="793750"/>
            <a:ext cx="3252787" cy="5318125"/>
          </a:xfrm>
          <a:prstGeom prst="rect">
            <a:avLst/>
          </a:prstGeom>
          <a:noFill/>
          <a:ln w="9525">
            <a:noFill/>
          </a:ln>
        </p:spPr>
      </p:pic>
      <p:pic>
        <p:nvPicPr>
          <p:cNvPr id="54300" name="图片 54299" descr="20090526112245521"/>
          <p:cNvPicPr>
            <a:picLocks noChangeAspect="1"/>
          </p:cNvPicPr>
          <p:nvPr/>
        </p:nvPicPr>
        <p:blipFill>
          <a:blip r:embed="rId9"/>
          <a:stretch>
            <a:fillRect/>
          </a:stretch>
        </p:blipFill>
        <p:spPr>
          <a:xfrm>
            <a:off x="2638425" y="490538"/>
            <a:ext cx="7016750" cy="4562475"/>
          </a:xfrm>
          <a:prstGeom prst="rect">
            <a:avLst/>
          </a:prstGeom>
          <a:noFill/>
          <a:ln w="9525">
            <a:noFill/>
          </a:ln>
        </p:spPr>
      </p:pic>
      <p:sp>
        <p:nvSpPr>
          <p:cNvPr id="2" name="文本框 1"/>
          <p:cNvSpPr txBox="1"/>
          <p:nvPr/>
        </p:nvSpPr>
        <p:spPr>
          <a:xfrm>
            <a:off x="116840" y="4531995"/>
            <a:ext cx="12326620" cy="2122805"/>
          </a:xfrm>
          <a:prstGeom prst="rect">
            <a:avLst/>
          </a:prstGeom>
          <a:solidFill>
            <a:srgbClr val="FFFF00"/>
          </a:solidFill>
          <a:ln w="9525">
            <a:noFill/>
          </a:ln>
        </p:spPr>
        <p:txBody>
          <a:bodyPr wrap="square">
            <a:spAutoFit/>
          </a:bodyPr>
          <a:p>
            <a:pPr>
              <a:spcBef>
                <a:spcPct val="50000"/>
              </a:spcBef>
            </a:pPr>
            <a:r>
              <a:rPr lang="zh-CN" altLang="en-US" sz="4400" dirty="0">
                <a:solidFill>
                  <a:srgbClr val="FF3300"/>
                </a:solidFill>
                <a:latin typeface="Verdana" panose="020B0604030504040204" pitchFamily="34" charset="0"/>
                <a:ea typeface="华文新魏" panose="02010800040101010101" pitchFamily="2" charset="-122"/>
              </a:rPr>
              <a:t>长征精神：</a:t>
            </a:r>
            <a:r>
              <a:rPr lang="zh-CN" altLang="en-US" sz="4400" dirty="0">
                <a:latin typeface="Verdana" panose="020B0604030504040204" pitchFamily="34" charset="0"/>
                <a:ea typeface="华文新魏" panose="02010800040101010101" pitchFamily="2" charset="-122"/>
              </a:rPr>
              <a:t>不怕艰难险阻、勇往直前，战胜一切困难的革命英雄主义的精神和永不言败的革命乐观主义精神。</a:t>
            </a:r>
            <a:endParaRPr lang="zh-CN" altLang="en-US" sz="4400" dirty="0">
              <a:latin typeface="Verdana" panose="020B0604030504040204" pitchFamily="34" charset="0"/>
              <a:ea typeface="华文新魏" panose="02010800040101010101" pitchFamily="2"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4299"/>
                                        </p:tgtEl>
                                        <p:attrNameLst>
                                          <p:attrName>style.visibility</p:attrName>
                                        </p:attrNameLst>
                                      </p:cBhvr>
                                      <p:to>
                                        <p:strVal val="visible"/>
                                      </p:to>
                                    </p:set>
                                    <p:anim calcmode="lin" valueType="num">
                                      <p:cBhvr>
                                        <p:cTn id="7" dur="2000" fill="hold"/>
                                        <p:tgtEl>
                                          <p:spTgt spid="54299"/>
                                        </p:tgtEl>
                                        <p:attrNameLst>
                                          <p:attrName>ppt_x</p:attrName>
                                        </p:attrNameLst>
                                      </p:cBhvr>
                                      <p:tavLst>
                                        <p:tav tm="0">
                                          <p:val>
                                            <p:strVal val="#ppt_x"/>
                                          </p:val>
                                        </p:tav>
                                        <p:tav tm="100000">
                                          <p:val>
                                            <p:strVal val="#ppt_x"/>
                                          </p:val>
                                        </p:tav>
                                      </p:tavLst>
                                    </p:anim>
                                    <p:anim calcmode="lin" valueType="num">
                                      <p:cBhvr>
                                        <p:cTn id="8" dur="2000" fill="hold"/>
                                        <p:tgtEl>
                                          <p:spTgt spid="54299"/>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6" presetClass="emph" presetSubtype="0" fill="hold" nodeType="afterEffect">
                                  <p:stCondLst>
                                    <p:cond delay="0"/>
                                  </p:stCondLst>
                                  <p:childTnLst>
                                    <p:animScale>
                                      <p:cBhvr>
                                        <p:cTn id="11" dur="2000" fill="hold"/>
                                        <p:tgtEl>
                                          <p:spTgt spid="54299"/>
                                        </p:tgtEl>
                                      </p:cBhvr>
                                      <p:by x="150000" y="150000"/>
                                    </p:animScale>
                                  </p:childTnLst>
                                </p:cTn>
                              </p:par>
                            </p:childTnLst>
                          </p:cTn>
                        </p:par>
                        <p:par>
                          <p:cTn id="12" fill="hold">
                            <p:stCondLst>
                              <p:cond delay="4000"/>
                            </p:stCondLst>
                            <p:childTnLst>
                              <p:par>
                                <p:cTn id="13" presetID="2" presetClass="exit" presetSubtype="1" fill="hold" nodeType="afterEffect">
                                  <p:stCondLst>
                                    <p:cond delay="0"/>
                                  </p:stCondLst>
                                  <p:childTnLst>
                                    <p:anim calcmode="lin" valueType="num">
                                      <p:cBhvr>
                                        <p:cTn id="14" dur="2000"/>
                                        <p:tgtEl>
                                          <p:spTgt spid="54299"/>
                                        </p:tgtEl>
                                        <p:attrNameLst>
                                          <p:attrName>ppt_x</p:attrName>
                                        </p:attrNameLst>
                                      </p:cBhvr>
                                      <p:tavLst>
                                        <p:tav tm="0">
                                          <p:val>
                                            <p:strVal val="ppt_x"/>
                                          </p:val>
                                        </p:tav>
                                        <p:tav tm="100000">
                                          <p:val>
                                            <p:strVal val="ppt_x"/>
                                          </p:val>
                                        </p:tav>
                                      </p:tavLst>
                                    </p:anim>
                                    <p:anim calcmode="lin" valueType="num">
                                      <p:cBhvr>
                                        <p:cTn id="15" dur="2000"/>
                                        <p:tgtEl>
                                          <p:spTgt spid="54299"/>
                                        </p:tgtEl>
                                        <p:attrNameLst>
                                          <p:attrName>ppt_y</p:attrName>
                                        </p:attrNameLst>
                                      </p:cBhvr>
                                      <p:tavLst>
                                        <p:tav tm="0">
                                          <p:val>
                                            <p:strVal val="ppt_y"/>
                                          </p:val>
                                        </p:tav>
                                        <p:tav tm="100000">
                                          <p:val>
                                            <p:strVal val="0-ppt_h/2"/>
                                          </p:val>
                                        </p:tav>
                                      </p:tavLst>
                                    </p:anim>
                                    <p:set>
                                      <p:cBhvr>
                                        <p:cTn id="16" dur="1" fill="hold">
                                          <p:stCondLst>
                                            <p:cond delay="1999"/>
                                          </p:stCondLst>
                                        </p:cTn>
                                        <p:tgtEl>
                                          <p:spTgt spid="54299"/>
                                        </p:tgtEl>
                                        <p:attrNameLst>
                                          <p:attrName>style.visibility</p:attrName>
                                        </p:attrNameLst>
                                      </p:cBhvr>
                                      <p:to>
                                        <p:strVal val="hidden"/>
                                      </p:to>
                                    </p:set>
                                  </p:childTnLst>
                                </p:cTn>
                              </p:par>
                            </p:childTnLst>
                          </p:cTn>
                        </p:par>
                        <p:par>
                          <p:cTn id="17" fill="hold">
                            <p:stCondLst>
                              <p:cond delay="6000"/>
                            </p:stCondLst>
                            <p:childTnLst>
                              <p:par>
                                <p:cTn id="18" presetID="8" presetClass="entr" presetSubtype="16" fill="hold" nodeType="afterEffect">
                                  <p:stCondLst>
                                    <p:cond delay="0"/>
                                  </p:stCondLst>
                                  <p:childTnLst>
                                    <p:set>
                                      <p:cBhvr>
                                        <p:cTn id="19" dur="1" fill="hold">
                                          <p:stCondLst>
                                            <p:cond delay="0"/>
                                          </p:stCondLst>
                                        </p:cTn>
                                        <p:tgtEl>
                                          <p:spTgt spid="54297"/>
                                        </p:tgtEl>
                                        <p:attrNameLst>
                                          <p:attrName>style.visibility</p:attrName>
                                        </p:attrNameLst>
                                      </p:cBhvr>
                                      <p:to>
                                        <p:strVal val="visible"/>
                                      </p:to>
                                    </p:set>
                                    <p:animEffect transition="in" filter="diamond(in)">
                                      <p:cBhvr>
                                        <p:cTn id="20" dur="2000"/>
                                        <p:tgtEl>
                                          <p:spTgt spid="54297"/>
                                        </p:tgtEl>
                                      </p:cBhvr>
                                    </p:animEffect>
                                  </p:childTnLst>
                                </p:cTn>
                              </p:par>
                            </p:childTnLst>
                          </p:cTn>
                        </p:par>
                        <p:par>
                          <p:cTn id="21" fill="hold">
                            <p:stCondLst>
                              <p:cond delay="8000"/>
                            </p:stCondLst>
                            <p:childTnLst>
                              <p:par>
                                <p:cTn id="22" presetID="6" presetClass="emph" presetSubtype="0" fill="hold" nodeType="afterEffect">
                                  <p:stCondLst>
                                    <p:cond delay="0"/>
                                  </p:stCondLst>
                                  <p:childTnLst>
                                    <p:animScale>
                                      <p:cBhvr>
                                        <p:cTn id="23" dur="2000" fill="hold"/>
                                        <p:tgtEl>
                                          <p:spTgt spid="54297"/>
                                        </p:tgtEl>
                                      </p:cBhvr>
                                      <p:by x="150000" y="150000"/>
                                    </p:animScale>
                                  </p:childTnLst>
                                </p:cTn>
                              </p:par>
                            </p:childTnLst>
                          </p:cTn>
                        </p:par>
                        <p:par>
                          <p:cTn id="24" fill="hold">
                            <p:stCondLst>
                              <p:cond delay="10000"/>
                            </p:stCondLst>
                            <p:childTnLst>
                              <p:par>
                                <p:cTn id="25" presetID="8" presetClass="exit" presetSubtype="16" fill="hold" nodeType="afterEffect">
                                  <p:stCondLst>
                                    <p:cond delay="0"/>
                                  </p:stCondLst>
                                  <p:childTnLst>
                                    <p:animEffect transition="out" filter="diamond(in)">
                                      <p:cBhvr>
                                        <p:cTn id="26" dur="2000"/>
                                        <p:tgtEl>
                                          <p:spTgt spid="54297"/>
                                        </p:tgtEl>
                                      </p:cBhvr>
                                    </p:animEffect>
                                    <p:set>
                                      <p:cBhvr>
                                        <p:cTn id="27" dur="1" fill="hold">
                                          <p:stCondLst>
                                            <p:cond delay="1999"/>
                                          </p:stCondLst>
                                        </p:cTn>
                                        <p:tgtEl>
                                          <p:spTgt spid="54297"/>
                                        </p:tgtEl>
                                        <p:attrNameLst>
                                          <p:attrName>style.visibility</p:attrName>
                                        </p:attrNameLst>
                                      </p:cBhvr>
                                      <p:to>
                                        <p:strVal val="hidden"/>
                                      </p:to>
                                    </p:set>
                                  </p:childTnLst>
                                </p:cTn>
                              </p:par>
                            </p:childTnLst>
                          </p:cTn>
                        </p:par>
                        <p:par>
                          <p:cTn id="28" fill="hold">
                            <p:stCondLst>
                              <p:cond delay="12000"/>
                            </p:stCondLst>
                            <p:childTnLst>
                              <p:par>
                                <p:cTn id="29" presetID="3" presetClass="entr" presetSubtype="10" fill="hold" nodeType="afterEffect">
                                  <p:stCondLst>
                                    <p:cond delay="0"/>
                                  </p:stCondLst>
                                  <p:childTnLst>
                                    <p:set>
                                      <p:cBhvr>
                                        <p:cTn id="30" dur="1" fill="hold">
                                          <p:stCondLst>
                                            <p:cond delay="0"/>
                                          </p:stCondLst>
                                        </p:cTn>
                                        <p:tgtEl>
                                          <p:spTgt spid="54296"/>
                                        </p:tgtEl>
                                        <p:attrNameLst>
                                          <p:attrName>style.visibility</p:attrName>
                                        </p:attrNameLst>
                                      </p:cBhvr>
                                      <p:to>
                                        <p:strVal val="visible"/>
                                      </p:to>
                                    </p:set>
                                    <p:animEffect transition="in" filter="blinds(horizontal)">
                                      <p:cBhvr>
                                        <p:cTn id="31" dur="2000"/>
                                        <p:tgtEl>
                                          <p:spTgt spid="54296"/>
                                        </p:tgtEl>
                                      </p:cBhvr>
                                    </p:animEffect>
                                  </p:childTnLst>
                                </p:cTn>
                              </p:par>
                            </p:childTnLst>
                          </p:cTn>
                        </p:par>
                        <p:par>
                          <p:cTn id="32" fill="hold">
                            <p:stCondLst>
                              <p:cond delay="14000"/>
                            </p:stCondLst>
                            <p:childTnLst>
                              <p:par>
                                <p:cTn id="33" presetID="6" presetClass="emph" presetSubtype="0" fill="hold" nodeType="afterEffect">
                                  <p:stCondLst>
                                    <p:cond delay="0"/>
                                  </p:stCondLst>
                                  <p:childTnLst>
                                    <p:animScale>
                                      <p:cBhvr>
                                        <p:cTn id="34" dur="2000" fill="hold"/>
                                        <p:tgtEl>
                                          <p:spTgt spid="54296"/>
                                        </p:tgtEl>
                                      </p:cBhvr>
                                      <p:by x="150000" y="150000"/>
                                    </p:animScale>
                                  </p:childTnLst>
                                </p:cTn>
                              </p:par>
                            </p:childTnLst>
                          </p:cTn>
                        </p:par>
                        <p:par>
                          <p:cTn id="35" fill="hold">
                            <p:stCondLst>
                              <p:cond delay="16000"/>
                            </p:stCondLst>
                            <p:childTnLst>
                              <p:par>
                                <p:cTn id="36" presetID="3" presetClass="exit" presetSubtype="10" fill="hold" nodeType="afterEffect">
                                  <p:stCondLst>
                                    <p:cond delay="0"/>
                                  </p:stCondLst>
                                  <p:childTnLst>
                                    <p:animEffect transition="out" filter="blinds(horizontal)">
                                      <p:cBhvr>
                                        <p:cTn id="37" dur="2000"/>
                                        <p:tgtEl>
                                          <p:spTgt spid="54296"/>
                                        </p:tgtEl>
                                      </p:cBhvr>
                                    </p:animEffect>
                                    <p:set>
                                      <p:cBhvr>
                                        <p:cTn id="38" dur="1" fill="hold">
                                          <p:stCondLst>
                                            <p:cond delay="1999"/>
                                          </p:stCondLst>
                                        </p:cTn>
                                        <p:tgtEl>
                                          <p:spTgt spid="54296"/>
                                        </p:tgtEl>
                                        <p:attrNameLst>
                                          <p:attrName>style.visibility</p:attrName>
                                        </p:attrNameLst>
                                      </p:cBhvr>
                                      <p:to>
                                        <p:strVal val="hidden"/>
                                      </p:to>
                                    </p:set>
                                  </p:childTnLst>
                                </p:cTn>
                              </p:par>
                            </p:childTnLst>
                          </p:cTn>
                        </p:par>
                        <p:par>
                          <p:cTn id="39" fill="hold">
                            <p:stCondLst>
                              <p:cond delay="18000"/>
                            </p:stCondLst>
                            <p:childTnLst>
                              <p:par>
                                <p:cTn id="40" presetID="4" presetClass="entr" presetSubtype="16" fill="hold" nodeType="afterEffect">
                                  <p:stCondLst>
                                    <p:cond delay="0"/>
                                  </p:stCondLst>
                                  <p:childTnLst>
                                    <p:set>
                                      <p:cBhvr>
                                        <p:cTn id="41" dur="1" fill="hold">
                                          <p:stCondLst>
                                            <p:cond delay="0"/>
                                          </p:stCondLst>
                                        </p:cTn>
                                        <p:tgtEl>
                                          <p:spTgt spid="54295"/>
                                        </p:tgtEl>
                                        <p:attrNameLst>
                                          <p:attrName>style.visibility</p:attrName>
                                        </p:attrNameLst>
                                      </p:cBhvr>
                                      <p:to>
                                        <p:strVal val="visible"/>
                                      </p:to>
                                    </p:set>
                                    <p:animEffect transition="in" filter="box(in)">
                                      <p:cBhvr>
                                        <p:cTn id="42" dur="2000"/>
                                        <p:tgtEl>
                                          <p:spTgt spid="54295"/>
                                        </p:tgtEl>
                                      </p:cBhvr>
                                    </p:animEffect>
                                  </p:childTnLst>
                                </p:cTn>
                              </p:par>
                            </p:childTnLst>
                          </p:cTn>
                        </p:par>
                        <p:par>
                          <p:cTn id="43" fill="hold">
                            <p:stCondLst>
                              <p:cond delay="20000"/>
                            </p:stCondLst>
                            <p:childTnLst>
                              <p:par>
                                <p:cTn id="44" presetID="6" presetClass="emph" presetSubtype="0" fill="hold" nodeType="afterEffect">
                                  <p:stCondLst>
                                    <p:cond delay="0"/>
                                  </p:stCondLst>
                                  <p:childTnLst>
                                    <p:animScale>
                                      <p:cBhvr>
                                        <p:cTn id="45" dur="2000" fill="hold"/>
                                        <p:tgtEl>
                                          <p:spTgt spid="54295"/>
                                        </p:tgtEl>
                                      </p:cBhvr>
                                      <p:by x="150000" y="150000"/>
                                    </p:animScale>
                                  </p:childTnLst>
                                </p:cTn>
                              </p:par>
                            </p:childTnLst>
                          </p:cTn>
                        </p:par>
                        <p:par>
                          <p:cTn id="46" fill="hold">
                            <p:stCondLst>
                              <p:cond delay="22000"/>
                            </p:stCondLst>
                            <p:childTnLst>
                              <p:par>
                                <p:cTn id="47" presetID="4" presetClass="exit" presetSubtype="16" fill="hold" nodeType="afterEffect">
                                  <p:stCondLst>
                                    <p:cond delay="0"/>
                                  </p:stCondLst>
                                  <p:childTnLst>
                                    <p:animEffect transition="out" filter="box(in)">
                                      <p:cBhvr>
                                        <p:cTn id="48" dur="2000"/>
                                        <p:tgtEl>
                                          <p:spTgt spid="54295"/>
                                        </p:tgtEl>
                                      </p:cBhvr>
                                    </p:animEffect>
                                    <p:set>
                                      <p:cBhvr>
                                        <p:cTn id="49" dur="1" fill="hold">
                                          <p:stCondLst>
                                            <p:cond delay="1999"/>
                                          </p:stCondLst>
                                        </p:cTn>
                                        <p:tgtEl>
                                          <p:spTgt spid="54295"/>
                                        </p:tgtEl>
                                        <p:attrNameLst>
                                          <p:attrName>style.visibility</p:attrName>
                                        </p:attrNameLst>
                                      </p:cBhvr>
                                      <p:to>
                                        <p:strVal val="hidden"/>
                                      </p:to>
                                    </p:set>
                                  </p:childTnLst>
                                </p:cTn>
                              </p:par>
                            </p:childTnLst>
                          </p:cTn>
                        </p:par>
                        <p:par>
                          <p:cTn id="50" fill="hold">
                            <p:stCondLst>
                              <p:cond delay="24000"/>
                            </p:stCondLst>
                            <p:childTnLst>
                              <p:par>
                                <p:cTn id="51" presetID="5" presetClass="entr" presetSubtype="10" fill="hold" nodeType="afterEffect">
                                  <p:stCondLst>
                                    <p:cond delay="0"/>
                                  </p:stCondLst>
                                  <p:childTnLst>
                                    <p:set>
                                      <p:cBhvr>
                                        <p:cTn id="52" dur="1" fill="hold">
                                          <p:stCondLst>
                                            <p:cond delay="0"/>
                                          </p:stCondLst>
                                        </p:cTn>
                                        <p:tgtEl>
                                          <p:spTgt spid="54298"/>
                                        </p:tgtEl>
                                        <p:attrNameLst>
                                          <p:attrName>style.visibility</p:attrName>
                                        </p:attrNameLst>
                                      </p:cBhvr>
                                      <p:to>
                                        <p:strVal val="visible"/>
                                      </p:to>
                                    </p:set>
                                    <p:animEffect transition="in" filter="checkerboard(across)">
                                      <p:cBhvr>
                                        <p:cTn id="53" dur="2000"/>
                                        <p:tgtEl>
                                          <p:spTgt spid="54298"/>
                                        </p:tgtEl>
                                      </p:cBhvr>
                                    </p:animEffect>
                                  </p:childTnLst>
                                </p:cTn>
                              </p:par>
                            </p:childTnLst>
                          </p:cTn>
                        </p:par>
                        <p:par>
                          <p:cTn id="54" fill="hold">
                            <p:stCondLst>
                              <p:cond delay="26000"/>
                            </p:stCondLst>
                            <p:childTnLst>
                              <p:par>
                                <p:cTn id="55" presetID="6" presetClass="emph" presetSubtype="0" fill="hold" nodeType="afterEffect">
                                  <p:stCondLst>
                                    <p:cond delay="0"/>
                                  </p:stCondLst>
                                  <p:childTnLst>
                                    <p:animScale>
                                      <p:cBhvr>
                                        <p:cTn id="56" dur="2000" fill="hold"/>
                                        <p:tgtEl>
                                          <p:spTgt spid="54298"/>
                                        </p:tgtEl>
                                      </p:cBhvr>
                                      <p:by x="150000" y="150000"/>
                                    </p:animScale>
                                  </p:childTnLst>
                                </p:cTn>
                              </p:par>
                            </p:childTnLst>
                          </p:cTn>
                        </p:par>
                        <p:par>
                          <p:cTn id="57" fill="hold">
                            <p:stCondLst>
                              <p:cond delay="28000"/>
                            </p:stCondLst>
                            <p:childTnLst>
                              <p:par>
                                <p:cTn id="58" presetID="5" presetClass="exit" presetSubtype="10" fill="hold" nodeType="afterEffect">
                                  <p:stCondLst>
                                    <p:cond delay="0"/>
                                  </p:stCondLst>
                                  <p:childTnLst>
                                    <p:animEffect transition="out" filter="checkerboard(across)">
                                      <p:cBhvr>
                                        <p:cTn id="59" dur="2000"/>
                                        <p:tgtEl>
                                          <p:spTgt spid="54298"/>
                                        </p:tgtEl>
                                      </p:cBhvr>
                                    </p:animEffect>
                                    <p:set>
                                      <p:cBhvr>
                                        <p:cTn id="60" dur="1" fill="hold">
                                          <p:stCondLst>
                                            <p:cond delay="1999"/>
                                          </p:stCondLst>
                                        </p:cTn>
                                        <p:tgtEl>
                                          <p:spTgt spid="54298"/>
                                        </p:tgtEl>
                                        <p:attrNameLst>
                                          <p:attrName>style.visibility</p:attrName>
                                        </p:attrNameLst>
                                      </p:cBhvr>
                                      <p:to>
                                        <p:strVal val="hidden"/>
                                      </p:to>
                                    </p:set>
                                  </p:childTnLst>
                                </p:cTn>
                              </p:par>
                            </p:childTnLst>
                          </p:cTn>
                        </p:par>
                        <p:par>
                          <p:cTn id="61" fill="hold">
                            <p:stCondLst>
                              <p:cond delay="30000"/>
                            </p:stCondLst>
                            <p:childTnLst>
                              <p:par>
                                <p:cTn id="62" presetID="2" presetClass="entr" presetSubtype="8" fill="hold" nodeType="afterEffect">
                                  <p:stCondLst>
                                    <p:cond delay="0"/>
                                  </p:stCondLst>
                                  <p:childTnLst>
                                    <p:set>
                                      <p:cBhvr>
                                        <p:cTn id="63" dur="1" fill="hold">
                                          <p:stCondLst>
                                            <p:cond delay="0"/>
                                          </p:stCondLst>
                                        </p:cTn>
                                        <p:tgtEl>
                                          <p:spTgt spid="54292"/>
                                        </p:tgtEl>
                                        <p:attrNameLst>
                                          <p:attrName>style.visibility</p:attrName>
                                        </p:attrNameLst>
                                      </p:cBhvr>
                                      <p:to>
                                        <p:strVal val="visible"/>
                                      </p:to>
                                    </p:set>
                                    <p:anim calcmode="lin" valueType="num">
                                      <p:cBhvr>
                                        <p:cTn id="64" dur="5000" fill="hold"/>
                                        <p:tgtEl>
                                          <p:spTgt spid="54292"/>
                                        </p:tgtEl>
                                        <p:attrNameLst>
                                          <p:attrName>ppt_x</p:attrName>
                                        </p:attrNameLst>
                                      </p:cBhvr>
                                      <p:tavLst>
                                        <p:tav tm="0">
                                          <p:val>
                                            <p:strVal val="0-#ppt_w/2"/>
                                          </p:val>
                                        </p:tav>
                                        <p:tav tm="100000">
                                          <p:val>
                                            <p:strVal val="#ppt_x"/>
                                          </p:val>
                                        </p:tav>
                                      </p:tavLst>
                                    </p:anim>
                                    <p:anim calcmode="lin" valueType="num">
                                      <p:cBhvr>
                                        <p:cTn id="65" dur="5000" fill="hold"/>
                                        <p:tgtEl>
                                          <p:spTgt spid="54292"/>
                                        </p:tgtEl>
                                        <p:attrNameLst>
                                          <p:attrName>ppt_y</p:attrName>
                                        </p:attrNameLst>
                                      </p:cBhvr>
                                      <p:tavLst>
                                        <p:tav tm="0">
                                          <p:val>
                                            <p:strVal val="#ppt_y"/>
                                          </p:val>
                                        </p:tav>
                                        <p:tav tm="100000">
                                          <p:val>
                                            <p:strVal val="#ppt_y"/>
                                          </p:val>
                                        </p:tav>
                                      </p:tavLst>
                                    </p:anim>
                                  </p:childTnLst>
                                </p:cTn>
                              </p:par>
                            </p:childTnLst>
                          </p:cTn>
                        </p:par>
                        <p:par>
                          <p:cTn id="66" fill="hold">
                            <p:stCondLst>
                              <p:cond delay="35000"/>
                            </p:stCondLst>
                            <p:childTnLst>
                              <p:par>
                                <p:cTn id="67" presetID="2" presetClass="exit" presetSubtype="2" fill="hold" nodeType="afterEffect">
                                  <p:stCondLst>
                                    <p:cond delay="0"/>
                                  </p:stCondLst>
                                  <p:childTnLst>
                                    <p:anim calcmode="lin" valueType="num">
                                      <p:cBhvr>
                                        <p:cTn id="68" dur="5000"/>
                                        <p:tgtEl>
                                          <p:spTgt spid="54292"/>
                                        </p:tgtEl>
                                        <p:attrNameLst>
                                          <p:attrName>ppt_x</p:attrName>
                                        </p:attrNameLst>
                                      </p:cBhvr>
                                      <p:tavLst>
                                        <p:tav tm="0">
                                          <p:val>
                                            <p:strVal val="ppt_x"/>
                                          </p:val>
                                        </p:tav>
                                        <p:tav tm="100000">
                                          <p:val>
                                            <p:strVal val="1+ppt_w/2"/>
                                          </p:val>
                                        </p:tav>
                                      </p:tavLst>
                                    </p:anim>
                                    <p:anim calcmode="lin" valueType="num">
                                      <p:cBhvr>
                                        <p:cTn id="69" dur="5000"/>
                                        <p:tgtEl>
                                          <p:spTgt spid="54292"/>
                                        </p:tgtEl>
                                        <p:attrNameLst>
                                          <p:attrName>ppt_y</p:attrName>
                                        </p:attrNameLst>
                                      </p:cBhvr>
                                      <p:tavLst>
                                        <p:tav tm="0">
                                          <p:val>
                                            <p:strVal val="ppt_y"/>
                                          </p:val>
                                        </p:tav>
                                        <p:tav tm="100000">
                                          <p:val>
                                            <p:strVal val="ppt_y"/>
                                          </p:val>
                                        </p:tav>
                                      </p:tavLst>
                                    </p:anim>
                                    <p:set>
                                      <p:cBhvr>
                                        <p:cTn id="70" dur="1" fill="hold">
                                          <p:stCondLst>
                                            <p:cond delay="4999"/>
                                          </p:stCondLst>
                                        </p:cTn>
                                        <p:tgtEl>
                                          <p:spTgt spid="54292"/>
                                        </p:tgtEl>
                                        <p:attrNameLst>
                                          <p:attrName>style.visibility</p:attrName>
                                        </p:attrNameLst>
                                      </p:cBhvr>
                                      <p:to>
                                        <p:strVal val="hidden"/>
                                      </p:to>
                                    </p:set>
                                  </p:childTnLst>
                                </p:cTn>
                              </p:par>
                            </p:childTnLst>
                          </p:cTn>
                        </p:par>
                        <p:par>
                          <p:cTn id="71" fill="hold">
                            <p:stCondLst>
                              <p:cond delay="40000"/>
                            </p:stCondLst>
                            <p:childTnLst>
                              <p:par>
                                <p:cTn id="72" presetID="2" presetClass="entr" presetSubtype="12" fill="hold" nodeType="afterEffect">
                                  <p:stCondLst>
                                    <p:cond delay="0"/>
                                  </p:stCondLst>
                                  <p:childTnLst>
                                    <p:set>
                                      <p:cBhvr>
                                        <p:cTn id="73" dur="1" fill="hold">
                                          <p:stCondLst>
                                            <p:cond delay="0"/>
                                          </p:stCondLst>
                                        </p:cTn>
                                        <p:tgtEl>
                                          <p:spTgt spid="54294"/>
                                        </p:tgtEl>
                                        <p:attrNameLst>
                                          <p:attrName>style.visibility</p:attrName>
                                        </p:attrNameLst>
                                      </p:cBhvr>
                                      <p:to>
                                        <p:strVal val="visible"/>
                                      </p:to>
                                    </p:set>
                                    <p:anim calcmode="lin" valueType="num">
                                      <p:cBhvr>
                                        <p:cTn id="74" dur="2000" fill="hold"/>
                                        <p:tgtEl>
                                          <p:spTgt spid="54294"/>
                                        </p:tgtEl>
                                        <p:attrNameLst>
                                          <p:attrName>ppt_x</p:attrName>
                                        </p:attrNameLst>
                                      </p:cBhvr>
                                      <p:tavLst>
                                        <p:tav tm="0">
                                          <p:val>
                                            <p:strVal val="0-#ppt_w/2"/>
                                          </p:val>
                                        </p:tav>
                                        <p:tav tm="100000">
                                          <p:val>
                                            <p:strVal val="#ppt_x"/>
                                          </p:val>
                                        </p:tav>
                                      </p:tavLst>
                                    </p:anim>
                                    <p:anim calcmode="lin" valueType="num">
                                      <p:cBhvr>
                                        <p:cTn id="75" dur="2000" fill="hold"/>
                                        <p:tgtEl>
                                          <p:spTgt spid="54294"/>
                                        </p:tgtEl>
                                        <p:attrNameLst>
                                          <p:attrName>ppt_y</p:attrName>
                                        </p:attrNameLst>
                                      </p:cBhvr>
                                      <p:tavLst>
                                        <p:tav tm="0">
                                          <p:val>
                                            <p:strVal val="1+#ppt_h/2"/>
                                          </p:val>
                                        </p:tav>
                                        <p:tav tm="100000">
                                          <p:val>
                                            <p:strVal val="#ppt_y"/>
                                          </p:val>
                                        </p:tav>
                                      </p:tavLst>
                                    </p:anim>
                                  </p:childTnLst>
                                </p:cTn>
                              </p:par>
                            </p:childTnLst>
                          </p:cTn>
                        </p:par>
                        <p:par>
                          <p:cTn id="76" fill="hold">
                            <p:stCondLst>
                              <p:cond delay="42000"/>
                            </p:stCondLst>
                            <p:childTnLst>
                              <p:par>
                                <p:cTn id="77" presetID="6" presetClass="emph" presetSubtype="0" fill="hold" nodeType="afterEffect">
                                  <p:stCondLst>
                                    <p:cond delay="0"/>
                                  </p:stCondLst>
                                  <p:childTnLst>
                                    <p:animScale>
                                      <p:cBhvr>
                                        <p:cTn id="78" dur="2000" fill="hold"/>
                                        <p:tgtEl>
                                          <p:spTgt spid="54294"/>
                                        </p:tgtEl>
                                      </p:cBhvr>
                                      <p:by x="150000" y="150000"/>
                                    </p:animScale>
                                  </p:childTnLst>
                                </p:cTn>
                              </p:par>
                            </p:childTnLst>
                          </p:cTn>
                        </p:par>
                        <p:par>
                          <p:cTn id="79" fill="hold">
                            <p:stCondLst>
                              <p:cond delay="44000"/>
                            </p:stCondLst>
                            <p:childTnLst>
                              <p:par>
                                <p:cTn id="80" presetID="2" presetClass="exit" presetSubtype="3" fill="hold" nodeType="afterEffect">
                                  <p:stCondLst>
                                    <p:cond delay="0"/>
                                  </p:stCondLst>
                                  <p:childTnLst>
                                    <p:anim calcmode="lin" valueType="num">
                                      <p:cBhvr>
                                        <p:cTn id="81" dur="2000"/>
                                        <p:tgtEl>
                                          <p:spTgt spid="54294"/>
                                        </p:tgtEl>
                                        <p:attrNameLst>
                                          <p:attrName>ppt_x</p:attrName>
                                        </p:attrNameLst>
                                      </p:cBhvr>
                                      <p:tavLst>
                                        <p:tav tm="0">
                                          <p:val>
                                            <p:strVal val="ppt_x"/>
                                          </p:val>
                                        </p:tav>
                                        <p:tav tm="100000">
                                          <p:val>
                                            <p:strVal val="1+ppt_w/2"/>
                                          </p:val>
                                        </p:tav>
                                      </p:tavLst>
                                    </p:anim>
                                    <p:anim calcmode="lin" valueType="num">
                                      <p:cBhvr>
                                        <p:cTn id="82" dur="2000"/>
                                        <p:tgtEl>
                                          <p:spTgt spid="54294"/>
                                        </p:tgtEl>
                                        <p:attrNameLst>
                                          <p:attrName>ppt_y</p:attrName>
                                        </p:attrNameLst>
                                      </p:cBhvr>
                                      <p:tavLst>
                                        <p:tav tm="0">
                                          <p:val>
                                            <p:strVal val="ppt_y"/>
                                          </p:val>
                                        </p:tav>
                                        <p:tav tm="100000">
                                          <p:val>
                                            <p:strVal val="0-ppt_h/2"/>
                                          </p:val>
                                        </p:tav>
                                      </p:tavLst>
                                    </p:anim>
                                    <p:set>
                                      <p:cBhvr>
                                        <p:cTn id="83" dur="1" fill="hold">
                                          <p:stCondLst>
                                            <p:cond delay="1999"/>
                                          </p:stCondLst>
                                        </p:cTn>
                                        <p:tgtEl>
                                          <p:spTgt spid="54294"/>
                                        </p:tgtEl>
                                        <p:attrNameLst>
                                          <p:attrName>style.visibility</p:attrName>
                                        </p:attrNameLst>
                                      </p:cBhvr>
                                      <p:to>
                                        <p:strVal val="hidden"/>
                                      </p:to>
                                    </p:set>
                                  </p:childTnLst>
                                </p:cTn>
                              </p:par>
                            </p:childTnLst>
                          </p:cTn>
                        </p:par>
                        <p:par>
                          <p:cTn id="84" fill="hold">
                            <p:stCondLst>
                              <p:cond delay="46000"/>
                            </p:stCondLst>
                            <p:childTnLst>
                              <p:par>
                                <p:cTn id="85" presetID="2" presetClass="entr" presetSubtype="3" fill="hold" nodeType="afterEffect">
                                  <p:stCondLst>
                                    <p:cond delay="0"/>
                                  </p:stCondLst>
                                  <p:childTnLst>
                                    <p:set>
                                      <p:cBhvr>
                                        <p:cTn id="86" dur="1" fill="hold">
                                          <p:stCondLst>
                                            <p:cond delay="0"/>
                                          </p:stCondLst>
                                        </p:cTn>
                                        <p:tgtEl>
                                          <p:spTgt spid="54293"/>
                                        </p:tgtEl>
                                        <p:attrNameLst>
                                          <p:attrName>style.visibility</p:attrName>
                                        </p:attrNameLst>
                                      </p:cBhvr>
                                      <p:to>
                                        <p:strVal val="visible"/>
                                      </p:to>
                                    </p:set>
                                    <p:anim calcmode="lin" valueType="num">
                                      <p:cBhvr>
                                        <p:cTn id="87" dur="2000" fill="hold"/>
                                        <p:tgtEl>
                                          <p:spTgt spid="54293"/>
                                        </p:tgtEl>
                                        <p:attrNameLst>
                                          <p:attrName>ppt_x</p:attrName>
                                        </p:attrNameLst>
                                      </p:cBhvr>
                                      <p:tavLst>
                                        <p:tav tm="0">
                                          <p:val>
                                            <p:strVal val="1+#ppt_w/2"/>
                                          </p:val>
                                        </p:tav>
                                        <p:tav tm="100000">
                                          <p:val>
                                            <p:strVal val="#ppt_x"/>
                                          </p:val>
                                        </p:tav>
                                      </p:tavLst>
                                    </p:anim>
                                    <p:anim calcmode="lin" valueType="num">
                                      <p:cBhvr>
                                        <p:cTn id="88" dur="2000" fill="hold"/>
                                        <p:tgtEl>
                                          <p:spTgt spid="54293"/>
                                        </p:tgtEl>
                                        <p:attrNameLst>
                                          <p:attrName>ppt_y</p:attrName>
                                        </p:attrNameLst>
                                      </p:cBhvr>
                                      <p:tavLst>
                                        <p:tav tm="0">
                                          <p:val>
                                            <p:strVal val="0-#ppt_h/2"/>
                                          </p:val>
                                        </p:tav>
                                        <p:tav tm="100000">
                                          <p:val>
                                            <p:strVal val="#ppt_y"/>
                                          </p:val>
                                        </p:tav>
                                      </p:tavLst>
                                    </p:anim>
                                  </p:childTnLst>
                                </p:cTn>
                              </p:par>
                            </p:childTnLst>
                          </p:cTn>
                        </p:par>
                        <p:par>
                          <p:cTn id="89" fill="hold">
                            <p:stCondLst>
                              <p:cond delay="48000"/>
                            </p:stCondLst>
                            <p:childTnLst>
                              <p:par>
                                <p:cTn id="90" presetID="6" presetClass="emph" presetSubtype="0" fill="hold" nodeType="afterEffect">
                                  <p:stCondLst>
                                    <p:cond delay="0"/>
                                  </p:stCondLst>
                                  <p:childTnLst>
                                    <p:animScale>
                                      <p:cBhvr>
                                        <p:cTn id="91" dur="2000" fill="hold"/>
                                        <p:tgtEl>
                                          <p:spTgt spid="54293"/>
                                        </p:tgtEl>
                                      </p:cBhvr>
                                      <p:by x="150000" y="150000"/>
                                    </p:animScale>
                                  </p:childTnLst>
                                </p:cTn>
                              </p:par>
                            </p:childTnLst>
                          </p:cTn>
                        </p:par>
                        <p:par>
                          <p:cTn id="92" fill="hold">
                            <p:stCondLst>
                              <p:cond delay="50000"/>
                            </p:stCondLst>
                            <p:childTnLst>
                              <p:par>
                                <p:cTn id="93" presetID="2" presetClass="exit" presetSubtype="12" fill="hold" nodeType="afterEffect">
                                  <p:stCondLst>
                                    <p:cond delay="0"/>
                                  </p:stCondLst>
                                  <p:childTnLst>
                                    <p:anim calcmode="lin" valueType="num">
                                      <p:cBhvr>
                                        <p:cTn id="94" dur="2000"/>
                                        <p:tgtEl>
                                          <p:spTgt spid="54293"/>
                                        </p:tgtEl>
                                        <p:attrNameLst>
                                          <p:attrName>ppt_x</p:attrName>
                                        </p:attrNameLst>
                                      </p:cBhvr>
                                      <p:tavLst>
                                        <p:tav tm="0">
                                          <p:val>
                                            <p:strVal val="ppt_x"/>
                                          </p:val>
                                        </p:tav>
                                        <p:tav tm="100000">
                                          <p:val>
                                            <p:strVal val="0-ppt_w/2"/>
                                          </p:val>
                                        </p:tav>
                                      </p:tavLst>
                                    </p:anim>
                                    <p:anim calcmode="lin" valueType="num">
                                      <p:cBhvr>
                                        <p:cTn id="95" dur="2000"/>
                                        <p:tgtEl>
                                          <p:spTgt spid="54293"/>
                                        </p:tgtEl>
                                        <p:attrNameLst>
                                          <p:attrName>ppt_y</p:attrName>
                                        </p:attrNameLst>
                                      </p:cBhvr>
                                      <p:tavLst>
                                        <p:tav tm="0">
                                          <p:val>
                                            <p:strVal val="ppt_y"/>
                                          </p:val>
                                        </p:tav>
                                        <p:tav tm="100000">
                                          <p:val>
                                            <p:strVal val="1+ppt_h/2"/>
                                          </p:val>
                                        </p:tav>
                                      </p:tavLst>
                                    </p:anim>
                                    <p:set>
                                      <p:cBhvr>
                                        <p:cTn id="96" dur="1" fill="hold">
                                          <p:stCondLst>
                                            <p:cond delay="1999"/>
                                          </p:stCondLst>
                                        </p:cTn>
                                        <p:tgtEl>
                                          <p:spTgt spid="54293"/>
                                        </p:tgtEl>
                                        <p:attrNameLst>
                                          <p:attrName>style.visibility</p:attrName>
                                        </p:attrNameLst>
                                      </p:cBhvr>
                                      <p:to>
                                        <p:strVal val="hidden"/>
                                      </p:to>
                                    </p:set>
                                  </p:childTnLst>
                                </p:cTn>
                              </p:par>
                            </p:childTnLst>
                          </p:cTn>
                        </p:par>
                        <p:par>
                          <p:cTn id="97" fill="hold">
                            <p:stCondLst>
                              <p:cond delay="52000"/>
                            </p:stCondLst>
                            <p:childTnLst>
                              <p:par>
                                <p:cTn id="98" presetID="2" presetClass="entr" presetSubtype="4" fill="hold" nodeType="afterEffect">
                                  <p:stCondLst>
                                    <p:cond delay="0"/>
                                  </p:stCondLst>
                                  <p:childTnLst>
                                    <p:set>
                                      <p:cBhvr>
                                        <p:cTn id="99" dur="1" fill="hold">
                                          <p:stCondLst>
                                            <p:cond delay="0"/>
                                          </p:stCondLst>
                                        </p:cTn>
                                        <p:tgtEl>
                                          <p:spTgt spid="54300"/>
                                        </p:tgtEl>
                                        <p:attrNameLst>
                                          <p:attrName>style.visibility</p:attrName>
                                        </p:attrNameLst>
                                      </p:cBhvr>
                                      <p:to>
                                        <p:strVal val="visible"/>
                                      </p:to>
                                    </p:set>
                                    <p:anim calcmode="lin" valueType="num">
                                      <p:cBhvr>
                                        <p:cTn id="100" dur="2000" fill="hold"/>
                                        <p:tgtEl>
                                          <p:spTgt spid="54300"/>
                                        </p:tgtEl>
                                        <p:attrNameLst>
                                          <p:attrName>ppt_x</p:attrName>
                                        </p:attrNameLst>
                                      </p:cBhvr>
                                      <p:tavLst>
                                        <p:tav tm="0">
                                          <p:val>
                                            <p:strVal val="#ppt_x"/>
                                          </p:val>
                                        </p:tav>
                                        <p:tav tm="100000">
                                          <p:val>
                                            <p:strVal val="#ppt_x"/>
                                          </p:val>
                                        </p:tav>
                                      </p:tavLst>
                                    </p:anim>
                                    <p:anim calcmode="lin" valueType="num">
                                      <p:cBhvr>
                                        <p:cTn id="101" dur="2000" fill="hold"/>
                                        <p:tgtEl>
                                          <p:spTgt spid="54300"/>
                                        </p:tgtEl>
                                        <p:attrNameLst>
                                          <p:attrName>ppt_y</p:attrName>
                                        </p:attrNameLst>
                                      </p:cBhvr>
                                      <p:tavLst>
                                        <p:tav tm="0">
                                          <p:val>
                                            <p:strVal val="1+#ppt_h/2"/>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2" presetClass="entr" presetSubtype="8" fill="hold" grpId="0" nodeType="click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500" fill="hold"/>
                                        <p:tgtEl>
                                          <p:spTgt spid="2"/>
                                        </p:tgtEl>
                                        <p:attrNameLst>
                                          <p:attrName>ppt_x</p:attrName>
                                        </p:attrNameLst>
                                      </p:cBhvr>
                                      <p:tavLst>
                                        <p:tav tm="0">
                                          <p:val>
                                            <p:strVal val="0-#ppt_w/2"/>
                                          </p:val>
                                        </p:tav>
                                        <p:tav tm="100000">
                                          <p:val>
                                            <p:strVal val="#ppt_x"/>
                                          </p:val>
                                        </p:tav>
                                      </p:tavLst>
                                    </p:anim>
                                    <p:anim calcmode="lin" valueType="num">
                                      <p:cBhvr>
                                        <p:cTn id="107"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1524000" y="928670"/>
            <a:ext cx="9144000" cy="5077460"/>
          </a:xfrm>
          <a:prstGeom prst="rect">
            <a:avLst/>
          </a:prstGeom>
        </p:spPr>
        <p:txBody>
          <a:bodyPr wrap="square">
            <a:spAutoFit/>
          </a:bodyPr>
          <a:lstStyle/>
          <a:p>
            <a:pPr algn="l"/>
            <a:r>
              <a:rPr lang="en-US" altLang="zh-CN" sz="3600" b="1" smtClean="0">
                <a:solidFill>
                  <a:srgbClr val="000000"/>
                </a:solidFill>
                <a:latin typeface="微软雅黑" panose="020B0503020204020204" charset="-122"/>
                <a:ea typeface="微软雅黑" panose="020B0503020204020204" charset="-122"/>
              </a:rPr>
              <a:t>33</a:t>
            </a:r>
            <a:r>
              <a:rPr lang="zh-CN" altLang="en-US" sz="3600" b="1" smtClean="0">
                <a:solidFill>
                  <a:srgbClr val="000000"/>
                </a:solidFill>
                <a:latin typeface="微软雅黑" panose="020B0503020204020204" charset="-122"/>
                <a:ea typeface="微软雅黑" panose="020B0503020204020204" charset="-122"/>
              </a:rPr>
              <a:t>、</a:t>
            </a:r>
            <a:r>
              <a:rPr lang="en-US" altLang="zh-CN" sz="3600" b="1" smtClean="0">
                <a:solidFill>
                  <a:srgbClr val="000000"/>
                </a:solidFill>
                <a:latin typeface="微软雅黑" panose="020B0503020204020204" charset="-122"/>
                <a:ea typeface="微软雅黑" panose="020B0503020204020204" charset="-122"/>
              </a:rPr>
              <a:t>10</a:t>
            </a:r>
            <a:r>
              <a:rPr lang="zh-CN" altLang="en-US" sz="3600" b="1" smtClean="0">
                <a:solidFill>
                  <a:srgbClr val="000000"/>
                </a:solidFill>
                <a:latin typeface="微软雅黑" panose="020B0503020204020204" charset="-122"/>
                <a:ea typeface="微软雅黑" panose="020B0503020204020204" charset="-122"/>
              </a:rPr>
              <a:t>月临大敌，五次围剿战火起；</a:t>
            </a:r>
            <a:endParaRPr lang="en-US" altLang="zh-CN" sz="3600" b="1" smtClean="0">
              <a:solidFill>
                <a:srgbClr val="000000"/>
              </a:solidFill>
              <a:latin typeface="微软雅黑" panose="020B0503020204020204" charset="-122"/>
              <a:ea typeface="微软雅黑" panose="020B0503020204020204" charset="-122"/>
            </a:endParaRPr>
          </a:p>
          <a:p>
            <a:pPr algn="l"/>
            <a:r>
              <a:rPr lang="zh-CN" altLang="en-US" sz="3600" b="1" smtClean="0">
                <a:solidFill>
                  <a:srgbClr val="000000"/>
                </a:solidFill>
                <a:latin typeface="微软雅黑" panose="020B0503020204020204" charset="-122"/>
                <a:ea typeface="微软雅黑" panose="020B0503020204020204" charset="-122"/>
              </a:rPr>
              <a:t>博古、李德错指挥，被迫放弃根据地；</a:t>
            </a:r>
            <a:endParaRPr lang="en-US" altLang="zh-CN" sz="3600" b="1" smtClean="0">
              <a:solidFill>
                <a:srgbClr val="000000"/>
              </a:solidFill>
              <a:latin typeface="微软雅黑" panose="020B0503020204020204" charset="-122"/>
              <a:ea typeface="微软雅黑" panose="020B0503020204020204" charset="-122"/>
            </a:endParaRPr>
          </a:p>
          <a:p>
            <a:pPr algn="l"/>
            <a:r>
              <a:rPr lang="zh-CN" altLang="en-US" sz="3600" b="1" smtClean="0">
                <a:solidFill>
                  <a:srgbClr val="000000"/>
                </a:solidFill>
                <a:latin typeface="微软雅黑" panose="020B0503020204020204" charset="-122"/>
                <a:ea typeface="微软雅黑" panose="020B0503020204020204" charset="-122"/>
              </a:rPr>
              <a:t>红军不怕远征难，实行战略大转移；</a:t>
            </a:r>
            <a:endParaRPr lang="en-US" altLang="zh-CN" sz="3600" b="1" smtClean="0">
              <a:solidFill>
                <a:srgbClr val="000000"/>
              </a:solidFill>
              <a:latin typeface="微软雅黑" panose="020B0503020204020204" charset="-122"/>
              <a:ea typeface="微软雅黑" panose="020B0503020204020204" charset="-122"/>
            </a:endParaRPr>
          </a:p>
          <a:p>
            <a:pPr algn="l"/>
            <a:r>
              <a:rPr lang="zh-CN" altLang="en-US" sz="3600" b="1" smtClean="0">
                <a:solidFill>
                  <a:srgbClr val="000000"/>
                </a:solidFill>
                <a:latin typeface="微软雅黑" panose="020B0503020204020204" charset="-122"/>
                <a:ea typeface="微软雅黑" panose="020B0503020204020204" charset="-122"/>
              </a:rPr>
              <a:t>长征途中到遵义，正确领导才确立；</a:t>
            </a:r>
            <a:endParaRPr lang="en-US" altLang="zh-CN" sz="3600" b="1" smtClean="0">
              <a:solidFill>
                <a:srgbClr val="000000"/>
              </a:solidFill>
              <a:latin typeface="微软雅黑" panose="020B0503020204020204" charset="-122"/>
              <a:ea typeface="微软雅黑" panose="020B0503020204020204" charset="-122"/>
            </a:endParaRPr>
          </a:p>
          <a:p>
            <a:pPr algn="l"/>
            <a:r>
              <a:rPr lang="zh-CN" altLang="en-US" sz="3600" b="1" smtClean="0">
                <a:solidFill>
                  <a:srgbClr val="000000"/>
                </a:solidFill>
                <a:latin typeface="微软雅黑" panose="020B0503020204020204" charset="-122"/>
                <a:ea typeface="微软雅黑" panose="020B0503020204020204" charset="-122"/>
              </a:rPr>
              <a:t>救党救军救革命，生死攸关转危机；</a:t>
            </a:r>
            <a:endParaRPr lang="en-US" altLang="zh-CN" sz="3600" b="1" smtClean="0">
              <a:solidFill>
                <a:srgbClr val="000000"/>
              </a:solidFill>
              <a:latin typeface="微软雅黑" panose="020B0503020204020204" charset="-122"/>
              <a:ea typeface="微软雅黑" panose="020B0503020204020204" charset="-122"/>
            </a:endParaRPr>
          </a:p>
          <a:p>
            <a:pPr algn="l"/>
            <a:r>
              <a:rPr lang="zh-CN" altLang="en-US" sz="3600" b="1" smtClean="0">
                <a:solidFill>
                  <a:srgbClr val="000000"/>
                </a:solidFill>
                <a:latin typeface="微软雅黑" panose="020B0503020204020204" charset="-122"/>
                <a:ea typeface="微软雅黑" panose="020B0503020204020204" charset="-122"/>
              </a:rPr>
              <a:t>渡赤水，乱计划；过金沙，蒋叹息。</a:t>
            </a:r>
            <a:endParaRPr lang="en-US" altLang="zh-CN" sz="3600" b="1" smtClean="0">
              <a:solidFill>
                <a:srgbClr val="000000"/>
              </a:solidFill>
              <a:latin typeface="微软雅黑" panose="020B0503020204020204" charset="-122"/>
              <a:ea typeface="微软雅黑" panose="020B0503020204020204" charset="-122"/>
            </a:endParaRPr>
          </a:p>
          <a:p>
            <a:pPr algn="l"/>
            <a:r>
              <a:rPr lang="zh-CN" altLang="en-US" sz="3600" b="1" smtClean="0">
                <a:solidFill>
                  <a:srgbClr val="000000"/>
                </a:solidFill>
                <a:latin typeface="微软雅黑" panose="020B0503020204020204" charset="-122"/>
                <a:ea typeface="微软雅黑" panose="020B0503020204020204" charset="-122"/>
              </a:rPr>
              <a:t>大渡桥，显勇气；爬雪山，过草地。</a:t>
            </a:r>
            <a:endParaRPr lang="en-US" altLang="zh-CN" sz="3600" b="1" smtClean="0">
              <a:solidFill>
                <a:srgbClr val="000000"/>
              </a:solidFill>
              <a:latin typeface="微软雅黑" panose="020B0503020204020204" charset="-122"/>
              <a:ea typeface="微软雅黑" panose="020B0503020204020204" charset="-122"/>
            </a:endParaRPr>
          </a:p>
          <a:p>
            <a:pPr algn="l"/>
            <a:r>
              <a:rPr lang="zh-CN" altLang="en-US" sz="3600" b="1" smtClean="0">
                <a:solidFill>
                  <a:srgbClr val="000000"/>
                </a:solidFill>
                <a:latin typeface="微软雅黑" panose="020B0503020204020204" charset="-122"/>
                <a:ea typeface="微软雅黑" panose="020B0503020204020204" charset="-122"/>
              </a:rPr>
              <a:t>三五年，吴起镇；三六年，大胜利。</a:t>
            </a:r>
            <a:endParaRPr lang="en-US" altLang="zh-CN" sz="3600" b="1" smtClean="0">
              <a:solidFill>
                <a:srgbClr val="000000"/>
              </a:solidFill>
              <a:latin typeface="微软雅黑" panose="020B0503020204020204" charset="-122"/>
              <a:ea typeface="微软雅黑" panose="020B0503020204020204" charset="-122"/>
            </a:endParaRPr>
          </a:p>
          <a:p>
            <a:pPr algn="l"/>
            <a:r>
              <a:rPr lang="zh-CN" altLang="en-US" sz="3600" b="1" smtClean="0">
                <a:solidFill>
                  <a:srgbClr val="000000"/>
                </a:solidFill>
                <a:latin typeface="微软雅黑" panose="020B0503020204020204" charset="-122"/>
                <a:ea typeface="微软雅黑" panose="020B0503020204020204" charset="-122"/>
              </a:rPr>
              <a:t>长征二万五千里，世界史上是壮举。</a:t>
            </a:r>
            <a:endParaRPr lang="en-US" altLang="zh-CN" sz="3600" b="1" smtClean="0">
              <a:solidFill>
                <a:srgbClr val="000000"/>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dissolve/>
      </p:transition>
    </mc:Choice>
    <mc:Fallback>
      <p:transition spd="slow">
        <p:dissolv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pSp>
        <p:nvGrpSpPr>
          <p:cNvPr id="33793" name="组合 2"/>
          <p:cNvGrpSpPr/>
          <p:nvPr/>
        </p:nvGrpSpPr>
        <p:grpSpPr>
          <a:xfrm>
            <a:off x="1598613" y="557213"/>
            <a:ext cx="2065337" cy="536575"/>
            <a:chOff x="284" y="878"/>
            <a:chExt cx="3254" cy="845"/>
          </a:xfrm>
        </p:grpSpPr>
        <p:pic>
          <p:nvPicPr>
            <p:cNvPr id="33794" name="图片 1"/>
            <p:cNvPicPr>
              <a:picLocks noChangeAspect="1"/>
            </p:cNvPicPr>
            <p:nvPr/>
          </p:nvPicPr>
          <p:blipFill>
            <a:blip r:embed="rId1">
              <a:clrChange>
                <a:clrFrom>
                  <a:srgbClr val="FFFEFD"/>
                </a:clrFrom>
                <a:clrTo>
                  <a:srgbClr val="FFFEFD">
                    <a:alpha val="0"/>
                  </a:srgbClr>
                </a:clrTo>
              </a:clrChange>
            </a:blip>
            <a:stretch>
              <a:fillRect/>
            </a:stretch>
          </p:blipFill>
          <p:spPr>
            <a:xfrm>
              <a:off x="405" y="878"/>
              <a:ext cx="3133" cy="845"/>
            </a:xfrm>
            <a:prstGeom prst="rect">
              <a:avLst/>
            </a:prstGeom>
            <a:noFill/>
            <a:ln w="9525">
              <a:noFill/>
            </a:ln>
          </p:spPr>
        </p:pic>
        <p:sp>
          <p:nvSpPr>
            <p:cNvPr id="33795" name="文本框 2"/>
            <p:cNvSpPr txBox="1"/>
            <p:nvPr/>
          </p:nvSpPr>
          <p:spPr>
            <a:xfrm>
              <a:off x="284" y="878"/>
              <a:ext cx="2700" cy="822"/>
            </a:xfrm>
            <a:prstGeom prst="rect">
              <a:avLst/>
            </a:prstGeom>
            <a:noFill/>
            <a:ln w="9525">
              <a:noFill/>
            </a:ln>
          </p:spPr>
          <p:txBody>
            <a:bodyPr anchor="t">
              <a:spAutoFit/>
            </a:bodyPr>
            <a:p>
              <a:pPr algn="ctr"/>
              <a:r>
                <a:rPr lang="zh-CN" altLang="en-US" sz="2800" b="1" dirty="0">
                  <a:solidFill>
                    <a:srgbClr val="0070C0"/>
                  </a:solidFill>
                  <a:latin typeface="黑体" panose="02010609060101010101" pitchFamily="49" charset="-122"/>
                  <a:ea typeface="黑体" panose="02010609060101010101" pitchFamily="49" charset="-122"/>
                </a:rPr>
                <a:t>随堂演练</a:t>
              </a:r>
              <a:endParaRPr lang="zh-CN" altLang="en-US" sz="2800" b="1" dirty="0">
                <a:solidFill>
                  <a:srgbClr val="0070C0"/>
                </a:solidFill>
                <a:latin typeface="黑体" panose="02010609060101010101" pitchFamily="49" charset="-122"/>
                <a:ea typeface="黑体" panose="02010609060101010101" pitchFamily="49" charset="-122"/>
              </a:endParaRPr>
            </a:p>
          </p:txBody>
        </p:sp>
      </p:grpSp>
      <p:sp>
        <p:nvSpPr>
          <p:cNvPr id="37890" name="文本框 37889"/>
          <p:cNvSpPr txBox="1"/>
          <p:nvPr/>
        </p:nvSpPr>
        <p:spPr>
          <a:xfrm>
            <a:off x="223520" y="1384300"/>
            <a:ext cx="10168890" cy="4225925"/>
          </a:xfrm>
          <a:prstGeom prst="rect">
            <a:avLst/>
          </a:prstGeom>
          <a:noFill/>
          <a:ln w="9525">
            <a:noFill/>
          </a:ln>
        </p:spPr>
        <p:txBody>
          <a:bodyPr vert="horz" wrap="square" anchor="t">
            <a:spAutoFit/>
          </a:bodyPr>
          <a:p>
            <a:pPr>
              <a:lnSpc>
                <a:spcPct val="120000"/>
              </a:lnSpc>
            </a:pPr>
            <a:r>
              <a:rPr lang="zh-CN" altLang="en-US" sz="2800" b="1" noProof="1" dirty="0">
                <a:solidFill>
                  <a:srgbClr val="000000"/>
                </a:solidFill>
                <a:latin typeface="宋体" panose="02010600030101010101" pitchFamily="2" charset="-122"/>
                <a:ea typeface="宋体" panose="02010600030101010101" pitchFamily="2" charset="-122"/>
                <a:cs typeface="+mn-cs"/>
                <a:sym typeface="宋体" panose="02010600030101010101" pitchFamily="2" charset="-122"/>
              </a:rPr>
              <a:t>1</a:t>
            </a:r>
            <a:r>
              <a:rPr lang="en-US" altLang="zh-CN" sz="2800" b="1" noProof="1" dirty="0">
                <a:solidFill>
                  <a:srgbClr val="000000"/>
                </a:solidFill>
                <a:latin typeface="宋体" panose="02010600030101010101" pitchFamily="2" charset="-122"/>
                <a:ea typeface="宋体" panose="02010600030101010101" pitchFamily="2" charset="-122"/>
                <a:cs typeface="+mn-cs"/>
                <a:sym typeface="宋体" panose="02010600030101010101" pitchFamily="2" charset="-122"/>
              </a:rPr>
              <a:t>.</a:t>
            </a:r>
            <a:r>
              <a:rPr lang="zh-CN" altLang="en-US" sz="2800" b="1" noProof="1" dirty="0">
                <a:solidFill>
                  <a:srgbClr val="000000"/>
                </a:solidFill>
                <a:latin typeface="宋体" panose="02010600030101010101" pitchFamily="2" charset="-122"/>
                <a:ea typeface="宋体" panose="02010600030101010101" pitchFamily="2" charset="-122"/>
                <a:cs typeface="+mn-cs"/>
                <a:sym typeface="宋体" panose="02010600030101010101" pitchFamily="2" charset="-122"/>
              </a:rPr>
              <a:t>1934年，中央红军进行长征的主要原因是（     ）</a:t>
            </a:r>
            <a:endParaRPr lang="zh-CN" altLang="en-US" sz="2800" b="1" noProof="1" dirty="0">
              <a:solidFill>
                <a:srgbClr val="000000"/>
              </a:solidFill>
              <a:latin typeface="宋体" panose="02010600030101010101" pitchFamily="2" charset="-122"/>
              <a:ea typeface="宋体" panose="02010600030101010101" pitchFamily="2" charset="-122"/>
              <a:sym typeface="宋体" panose="02010600030101010101" pitchFamily="2" charset="-122"/>
            </a:endParaRPr>
          </a:p>
          <a:p>
            <a:pPr>
              <a:lnSpc>
                <a:spcPct val="120000"/>
              </a:lnSpc>
            </a:pPr>
            <a:r>
              <a:rPr lang="zh-CN" altLang="en-US" sz="2800" b="1" noProof="1" dirty="0">
                <a:solidFill>
                  <a:srgbClr val="000000"/>
                </a:solidFill>
                <a:latin typeface="宋体" panose="02010600030101010101" pitchFamily="2" charset="-122"/>
                <a:ea typeface="宋体" panose="02010600030101010101" pitchFamily="2" charset="-122"/>
                <a:cs typeface="+mn-cs"/>
                <a:sym typeface="宋体" panose="02010600030101010101" pitchFamily="2" charset="-122"/>
              </a:rPr>
              <a:t>A</a:t>
            </a:r>
            <a:r>
              <a:rPr lang="en-US" altLang="zh-CN" sz="2800" b="1" noProof="1" dirty="0">
                <a:solidFill>
                  <a:srgbClr val="000000"/>
                </a:solidFill>
                <a:latin typeface="宋体" panose="02010600030101010101" pitchFamily="2" charset="-122"/>
                <a:ea typeface="宋体" panose="02010600030101010101" pitchFamily="2" charset="-122"/>
                <a:cs typeface="+mn-cs"/>
                <a:sym typeface="宋体" panose="02010600030101010101" pitchFamily="2" charset="-122"/>
              </a:rPr>
              <a:t>.</a:t>
            </a:r>
            <a:r>
              <a:rPr lang="zh-CN" altLang="en-US" sz="2800" b="1" noProof="1" dirty="0">
                <a:solidFill>
                  <a:srgbClr val="000000"/>
                </a:solidFill>
                <a:latin typeface="宋体" panose="02010600030101010101" pitchFamily="2" charset="-122"/>
                <a:ea typeface="宋体" panose="02010600030101010101" pitchFamily="2" charset="-122"/>
                <a:cs typeface="+mn-cs"/>
                <a:sym typeface="宋体" panose="02010600030101010101" pitchFamily="2" charset="-122"/>
              </a:rPr>
              <a:t>将革命形势推向全国 </a:t>
            </a:r>
            <a:endParaRPr lang="zh-CN" altLang="en-US" sz="2800" b="1" noProof="1" dirty="0">
              <a:solidFill>
                <a:srgbClr val="000000"/>
              </a:solidFill>
              <a:latin typeface="宋体" panose="02010600030101010101" pitchFamily="2" charset="-122"/>
              <a:ea typeface="宋体" panose="02010600030101010101" pitchFamily="2" charset="-122"/>
              <a:sym typeface="宋体" panose="02010600030101010101" pitchFamily="2" charset="-122"/>
            </a:endParaRPr>
          </a:p>
          <a:p>
            <a:pPr>
              <a:lnSpc>
                <a:spcPct val="120000"/>
              </a:lnSpc>
            </a:pPr>
            <a:r>
              <a:rPr lang="zh-CN" altLang="en-US" sz="2800" b="1" noProof="1" dirty="0">
                <a:solidFill>
                  <a:srgbClr val="000000"/>
                </a:solidFill>
                <a:latin typeface="宋体" panose="02010600030101010101" pitchFamily="2" charset="-122"/>
                <a:ea typeface="宋体" panose="02010600030101010101" pitchFamily="2" charset="-122"/>
                <a:cs typeface="+mn-cs"/>
                <a:sym typeface="宋体" panose="02010600030101010101" pitchFamily="2" charset="-122"/>
              </a:rPr>
              <a:t>B</a:t>
            </a:r>
            <a:r>
              <a:rPr lang="en-US" altLang="zh-CN" sz="2800" b="1" noProof="1" dirty="0">
                <a:solidFill>
                  <a:srgbClr val="000000"/>
                </a:solidFill>
                <a:latin typeface="宋体" panose="02010600030101010101" pitchFamily="2" charset="-122"/>
                <a:ea typeface="宋体" panose="02010600030101010101" pitchFamily="2" charset="-122"/>
                <a:cs typeface="+mn-cs"/>
                <a:sym typeface="宋体" panose="02010600030101010101" pitchFamily="2" charset="-122"/>
              </a:rPr>
              <a:t>.</a:t>
            </a:r>
            <a:r>
              <a:rPr lang="zh-CN" altLang="en-US" sz="2800" b="1" noProof="1" dirty="0">
                <a:solidFill>
                  <a:srgbClr val="000000"/>
                </a:solidFill>
                <a:latin typeface="宋体" panose="02010600030101010101" pitchFamily="2" charset="-122"/>
                <a:ea typeface="宋体" panose="02010600030101010101" pitchFamily="2" charset="-122"/>
                <a:cs typeface="+mn-cs"/>
                <a:sym typeface="宋体" panose="02010600030101010101" pitchFamily="2" charset="-122"/>
              </a:rPr>
              <a:t>第五次反“围剿”的失利  </a:t>
            </a:r>
            <a:endParaRPr lang="zh-CN" altLang="en-US" sz="2800" b="1" noProof="1" dirty="0">
              <a:solidFill>
                <a:srgbClr val="000000"/>
              </a:solidFill>
              <a:latin typeface="宋体" panose="02010600030101010101" pitchFamily="2" charset="-122"/>
              <a:ea typeface="宋体" panose="02010600030101010101" pitchFamily="2" charset="-122"/>
              <a:sym typeface="宋体" panose="02010600030101010101" pitchFamily="2" charset="-122"/>
            </a:endParaRPr>
          </a:p>
          <a:p>
            <a:pPr>
              <a:lnSpc>
                <a:spcPct val="120000"/>
              </a:lnSpc>
            </a:pPr>
            <a:r>
              <a:rPr lang="zh-CN" altLang="en-US" sz="2800" b="1" noProof="1" dirty="0">
                <a:solidFill>
                  <a:srgbClr val="000000"/>
                </a:solidFill>
                <a:latin typeface="宋体" panose="02010600030101010101" pitchFamily="2" charset="-122"/>
                <a:ea typeface="宋体" panose="02010600030101010101" pitchFamily="2" charset="-122"/>
                <a:cs typeface="+mn-cs"/>
                <a:sym typeface="宋体" panose="02010600030101010101" pitchFamily="2" charset="-122"/>
              </a:rPr>
              <a:t>C</a:t>
            </a:r>
            <a:r>
              <a:rPr lang="en-US" altLang="zh-CN" sz="2800" b="1" noProof="1" dirty="0">
                <a:solidFill>
                  <a:srgbClr val="000000"/>
                </a:solidFill>
                <a:latin typeface="宋体" panose="02010600030101010101" pitchFamily="2" charset="-122"/>
                <a:ea typeface="宋体" panose="02010600030101010101" pitchFamily="2" charset="-122"/>
                <a:cs typeface="+mn-cs"/>
                <a:sym typeface="宋体" panose="02010600030101010101" pitchFamily="2" charset="-122"/>
              </a:rPr>
              <a:t>.</a:t>
            </a:r>
            <a:r>
              <a:rPr lang="zh-CN" altLang="en-US" sz="2800" b="1" noProof="1" dirty="0">
                <a:solidFill>
                  <a:srgbClr val="000000"/>
                </a:solidFill>
                <a:latin typeface="宋体" panose="02010600030101010101" pitchFamily="2" charset="-122"/>
                <a:ea typeface="宋体" panose="02010600030101010101" pitchFamily="2" charset="-122"/>
                <a:cs typeface="+mn-cs"/>
                <a:sym typeface="宋体" panose="02010600030101010101" pitchFamily="2" charset="-122"/>
              </a:rPr>
              <a:t>建立新的革命根据地 </a:t>
            </a:r>
            <a:endParaRPr lang="zh-CN" altLang="en-US" sz="2800" b="1" noProof="1" dirty="0">
              <a:solidFill>
                <a:srgbClr val="000000"/>
              </a:solidFill>
              <a:latin typeface="宋体" panose="02010600030101010101" pitchFamily="2" charset="-122"/>
              <a:ea typeface="宋体" panose="02010600030101010101" pitchFamily="2" charset="-122"/>
              <a:sym typeface="宋体" panose="02010600030101010101" pitchFamily="2" charset="-122"/>
            </a:endParaRPr>
          </a:p>
          <a:p>
            <a:pPr>
              <a:lnSpc>
                <a:spcPct val="120000"/>
              </a:lnSpc>
            </a:pPr>
            <a:r>
              <a:rPr lang="zh-CN" altLang="en-US" sz="2800" b="1" noProof="1" dirty="0">
                <a:solidFill>
                  <a:srgbClr val="000000"/>
                </a:solidFill>
                <a:latin typeface="宋体" panose="02010600030101010101" pitchFamily="2" charset="-122"/>
                <a:ea typeface="宋体" panose="02010600030101010101" pitchFamily="2" charset="-122"/>
                <a:cs typeface="+mn-cs"/>
                <a:sym typeface="宋体" panose="02010600030101010101" pitchFamily="2" charset="-122"/>
              </a:rPr>
              <a:t>D</a:t>
            </a:r>
            <a:r>
              <a:rPr lang="en-US" altLang="zh-CN" sz="2800" b="1" noProof="1" dirty="0">
                <a:solidFill>
                  <a:srgbClr val="000000"/>
                </a:solidFill>
                <a:latin typeface="宋体" panose="02010600030101010101" pitchFamily="2" charset="-122"/>
                <a:ea typeface="宋体" panose="02010600030101010101" pitchFamily="2" charset="-122"/>
                <a:cs typeface="+mn-cs"/>
                <a:sym typeface="宋体" panose="02010600030101010101" pitchFamily="2" charset="-122"/>
              </a:rPr>
              <a:t>.</a:t>
            </a:r>
            <a:r>
              <a:rPr lang="zh-CN" altLang="en-US" sz="2800" b="1" noProof="1" dirty="0">
                <a:solidFill>
                  <a:srgbClr val="000000"/>
                </a:solidFill>
                <a:latin typeface="宋体" panose="02010600030101010101" pitchFamily="2" charset="-122"/>
                <a:ea typeface="宋体" panose="02010600030101010101" pitchFamily="2" charset="-122"/>
                <a:cs typeface="+mn-cs"/>
                <a:sym typeface="宋体" panose="02010600030101010101" pitchFamily="2" charset="-122"/>
              </a:rPr>
              <a:t>北上抗日</a:t>
            </a:r>
            <a:endParaRPr lang="zh-CN" altLang="en-US" sz="2800" b="1" noProof="1" dirty="0">
              <a:solidFill>
                <a:srgbClr val="000000"/>
              </a:solidFill>
              <a:latin typeface="宋体" panose="02010600030101010101" pitchFamily="2" charset="-122"/>
              <a:ea typeface="宋体" panose="02010600030101010101" pitchFamily="2" charset="-122"/>
              <a:sym typeface="宋体" panose="02010600030101010101" pitchFamily="2" charset="-122"/>
            </a:endParaRPr>
          </a:p>
          <a:p>
            <a:pPr>
              <a:lnSpc>
                <a:spcPct val="120000"/>
              </a:lnSpc>
            </a:pPr>
            <a:r>
              <a:rPr lang="zh-CN" altLang="en-US" sz="2800" b="1" noProof="1" dirty="0">
                <a:effectLst>
                  <a:outerShdw blurRad="38100" dist="38100" dir="2700000">
                    <a:srgbClr val="FFFFFF"/>
                  </a:outerShdw>
                </a:effectLst>
                <a:latin typeface="Times New Roman" panose="02020603050405020304" pitchFamily="18" charset="0"/>
                <a:ea typeface="宋体" panose="02010600030101010101" pitchFamily="2" charset="-122"/>
                <a:cs typeface="+mn-cs"/>
              </a:rPr>
              <a:t>2</a:t>
            </a:r>
            <a:r>
              <a:rPr lang="en-US" altLang="zh-CN" sz="2800" b="1" noProof="1" dirty="0">
                <a:effectLst>
                  <a:outerShdw blurRad="38100" dist="38100" dir="2700000">
                    <a:srgbClr val="FFFFFF"/>
                  </a:outerShdw>
                </a:effectLst>
                <a:latin typeface="Times New Roman" panose="02020603050405020304" pitchFamily="18" charset="0"/>
                <a:ea typeface="宋体" panose="02010600030101010101" pitchFamily="2" charset="-122"/>
                <a:cs typeface="+mn-cs"/>
              </a:rPr>
              <a:t>.</a:t>
            </a:r>
            <a:r>
              <a:rPr lang="zh-CN" altLang="en-US" sz="2800" b="1" noProof="1" dirty="0">
                <a:effectLst>
                  <a:outerShdw blurRad="38100" dist="38100" dir="2700000">
                    <a:srgbClr val="FFFFFF"/>
                  </a:outerShdw>
                </a:effectLst>
                <a:latin typeface="宋体" panose="02010600030101010101" pitchFamily="2" charset="-122"/>
                <a:ea typeface="宋体" panose="02010600030101010101" pitchFamily="2" charset="-122"/>
                <a:cs typeface="+mn-cs"/>
              </a:rPr>
              <a:t>红军长征打乱敌人的追剿计划是在哪一事件后</a:t>
            </a:r>
            <a:r>
              <a:rPr lang="zh-CN" altLang="en-US" sz="2800" b="1" noProof="1" dirty="0">
                <a:solidFill>
                  <a:srgbClr val="000000"/>
                </a:solidFill>
                <a:latin typeface="宋体" panose="02010600030101010101" pitchFamily="2" charset="-122"/>
                <a:ea typeface="宋体" panose="02010600030101010101" pitchFamily="2" charset="-122"/>
                <a:cs typeface="+mn-cs"/>
                <a:sym typeface="宋体" panose="02010600030101010101" pitchFamily="2" charset="-122"/>
              </a:rPr>
              <a:t>（     ）</a:t>
            </a:r>
            <a:endParaRPr lang="zh-CN" altLang="en-US" sz="2800" b="1" noProof="1" dirty="0">
              <a:solidFill>
                <a:srgbClr val="000000"/>
              </a:solidFill>
              <a:latin typeface="宋体" panose="02010600030101010101" pitchFamily="2" charset="-122"/>
              <a:ea typeface="宋体" panose="02010600030101010101" pitchFamily="2" charset="-122"/>
              <a:sym typeface="宋体" panose="02010600030101010101" pitchFamily="2" charset="-122"/>
            </a:endParaRPr>
          </a:p>
          <a:p>
            <a:pPr>
              <a:lnSpc>
                <a:spcPct val="120000"/>
              </a:lnSpc>
            </a:pPr>
            <a:r>
              <a:rPr lang="zh-CN" altLang="en-US" sz="2800" b="1" noProof="1" dirty="0">
                <a:effectLst>
                  <a:outerShdw blurRad="38100" dist="38100" dir="2700000">
                    <a:srgbClr val="FFFFFF"/>
                  </a:outerShdw>
                </a:effectLst>
                <a:latin typeface="Times New Roman" panose="02020603050405020304" pitchFamily="18" charset="0"/>
                <a:ea typeface="宋体" panose="02010600030101010101" pitchFamily="2" charset="-122"/>
                <a:cs typeface="+mn-cs"/>
              </a:rPr>
              <a:t>A</a:t>
            </a:r>
            <a:r>
              <a:rPr lang="en-US" altLang="zh-CN" sz="2800" b="1" noProof="1" dirty="0">
                <a:effectLst>
                  <a:outerShdw blurRad="38100" dist="38100" dir="2700000">
                    <a:srgbClr val="FFFFFF"/>
                  </a:outerShdw>
                </a:effectLst>
                <a:latin typeface="Times New Roman" panose="02020603050405020304" pitchFamily="18" charset="0"/>
                <a:ea typeface="宋体" panose="02010600030101010101" pitchFamily="2" charset="-122"/>
                <a:cs typeface="+mn-cs"/>
              </a:rPr>
              <a:t>.</a:t>
            </a:r>
            <a:r>
              <a:rPr lang="zh-CN" altLang="en-US" sz="2800" b="1" noProof="1" dirty="0">
                <a:effectLst>
                  <a:outerShdw blurRad="38100" dist="38100" dir="2700000">
                    <a:srgbClr val="FFFFFF"/>
                  </a:outerShdw>
                </a:effectLst>
                <a:latin typeface="宋体" panose="02010600030101010101" pitchFamily="2" charset="-122"/>
                <a:ea typeface="宋体" panose="02010600030101010101" pitchFamily="2" charset="-122"/>
                <a:cs typeface="+mn-cs"/>
              </a:rPr>
              <a:t>四渡赤水</a:t>
            </a:r>
            <a:r>
              <a:rPr lang="zh-CN" altLang="en-US" sz="2800" b="1" noProof="1" dirty="0">
                <a:effectLst>
                  <a:outerShdw blurRad="38100" dist="38100" dir="2700000">
                    <a:srgbClr val="FFFFFF"/>
                  </a:outerShdw>
                </a:effectLst>
                <a:latin typeface="Times New Roman" panose="02020603050405020304" pitchFamily="18" charset="0"/>
                <a:ea typeface="宋体" panose="02010600030101010101" pitchFamily="2" charset="-122"/>
                <a:cs typeface="+mn-cs"/>
              </a:rPr>
              <a:t>                     B</a:t>
            </a:r>
            <a:r>
              <a:rPr lang="en-US" altLang="zh-CN" sz="2800" b="1" noProof="1" dirty="0">
                <a:effectLst>
                  <a:outerShdw blurRad="38100" dist="38100" dir="2700000">
                    <a:srgbClr val="FFFFFF"/>
                  </a:outerShdw>
                </a:effectLst>
                <a:latin typeface="Times New Roman" panose="02020603050405020304" pitchFamily="18" charset="0"/>
                <a:ea typeface="宋体" panose="02010600030101010101" pitchFamily="2" charset="-122"/>
                <a:cs typeface="+mn-cs"/>
              </a:rPr>
              <a:t>.</a:t>
            </a:r>
            <a:r>
              <a:rPr lang="zh-CN" altLang="en-US" sz="2800" b="1" noProof="1" dirty="0">
                <a:effectLst>
                  <a:outerShdw blurRad="38100" dist="38100" dir="2700000">
                    <a:srgbClr val="FFFFFF"/>
                  </a:outerShdw>
                </a:effectLst>
                <a:latin typeface="宋体" panose="02010600030101010101" pitchFamily="2" charset="-122"/>
                <a:ea typeface="宋体" panose="02010600030101010101" pitchFamily="2" charset="-122"/>
                <a:cs typeface="+mn-cs"/>
              </a:rPr>
              <a:t>渡过乌江</a:t>
            </a:r>
            <a:r>
              <a:rPr lang="zh-CN" altLang="en-US" sz="2800" b="1" noProof="1" dirty="0">
                <a:effectLst>
                  <a:outerShdw blurRad="38100" dist="38100" dir="2700000">
                    <a:srgbClr val="FFFFFF"/>
                  </a:outerShdw>
                </a:effectLst>
                <a:latin typeface="Times New Roman" panose="02020603050405020304" pitchFamily="18" charset="0"/>
                <a:ea typeface="宋体" panose="02010600030101010101" pitchFamily="2" charset="-122"/>
                <a:cs typeface="+mn-cs"/>
              </a:rPr>
              <a:t>                                                  C</a:t>
            </a:r>
            <a:r>
              <a:rPr lang="en-US" altLang="zh-CN" sz="2800" b="1" noProof="1" dirty="0">
                <a:effectLst>
                  <a:outerShdw blurRad="38100" dist="38100" dir="2700000">
                    <a:srgbClr val="FFFFFF"/>
                  </a:outerShdw>
                </a:effectLst>
                <a:latin typeface="Times New Roman" panose="02020603050405020304" pitchFamily="18" charset="0"/>
                <a:ea typeface="宋体" panose="02010600030101010101" pitchFamily="2" charset="-122"/>
                <a:cs typeface="+mn-cs"/>
              </a:rPr>
              <a:t>.</a:t>
            </a:r>
            <a:r>
              <a:rPr lang="zh-CN" altLang="en-US" sz="2800" b="1" noProof="1" dirty="0">
                <a:effectLst>
                  <a:outerShdw blurRad="38100" dist="38100" dir="2700000">
                    <a:srgbClr val="FFFFFF"/>
                  </a:outerShdw>
                </a:effectLst>
                <a:latin typeface="宋体" panose="02010600030101010101" pitchFamily="2" charset="-122"/>
                <a:ea typeface="宋体" panose="02010600030101010101" pitchFamily="2" charset="-122"/>
                <a:cs typeface="+mn-cs"/>
              </a:rPr>
              <a:t>渡过金沙江</a:t>
            </a:r>
            <a:r>
              <a:rPr lang="zh-CN" altLang="en-US" sz="2800" b="1" noProof="1" dirty="0">
                <a:effectLst>
                  <a:outerShdw blurRad="38100" dist="38100" dir="2700000">
                    <a:srgbClr val="FFFFFF"/>
                  </a:outerShdw>
                </a:effectLst>
                <a:latin typeface="Times New Roman" panose="02020603050405020304" pitchFamily="18" charset="0"/>
                <a:ea typeface="宋体" panose="02010600030101010101" pitchFamily="2" charset="-122"/>
                <a:cs typeface="+mn-cs"/>
              </a:rPr>
              <a:t>                 D</a:t>
            </a:r>
            <a:r>
              <a:rPr lang="en-US" altLang="zh-CN" sz="2800" b="1" noProof="1" dirty="0">
                <a:effectLst>
                  <a:outerShdw blurRad="38100" dist="38100" dir="2700000">
                    <a:srgbClr val="FFFFFF"/>
                  </a:outerShdw>
                </a:effectLst>
                <a:latin typeface="Times New Roman" panose="02020603050405020304" pitchFamily="18" charset="0"/>
                <a:ea typeface="宋体" panose="02010600030101010101" pitchFamily="2" charset="-122"/>
                <a:cs typeface="+mn-cs"/>
              </a:rPr>
              <a:t>.</a:t>
            </a:r>
            <a:r>
              <a:rPr lang="zh-CN" altLang="en-US" sz="2800" b="1" noProof="1" dirty="0">
                <a:effectLst>
                  <a:outerShdw blurRad="38100" dist="38100" dir="2700000">
                    <a:srgbClr val="FFFFFF"/>
                  </a:outerShdw>
                </a:effectLst>
                <a:latin typeface="宋体" panose="02010600030101010101" pitchFamily="2" charset="-122"/>
                <a:ea typeface="宋体" panose="02010600030101010101" pitchFamily="2" charset="-122"/>
                <a:cs typeface="+mn-cs"/>
              </a:rPr>
              <a:t>飞夺泸定桥</a:t>
            </a:r>
            <a:r>
              <a:rPr lang="zh-CN" altLang="en-US" sz="2800" b="1" noProof="1" dirty="0">
                <a:effectLst>
                  <a:outerShdw blurRad="38100" dist="38100" dir="2700000">
                    <a:srgbClr val="FFFFFF"/>
                  </a:outerShdw>
                </a:effectLst>
                <a:latin typeface="Times New Roman" panose="02020603050405020304" pitchFamily="18" charset="0"/>
                <a:ea typeface="宋体" panose="02010600030101010101" pitchFamily="2" charset="-122"/>
                <a:cs typeface="+mn-cs"/>
              </a:rPr>
              <a:t> </a:t>
            </a:r>
            <a:endParaRPr lang="zh-CN" altLang="en-US" sz="2800" b="1" noProof="1" dirty="0">
              <a:effectLst>
                <a:outerShdw blurRad="38100" dist="38100" dir="2700000">
                  <a:srgbClr val="FFFFFF"/>
                </a:outerShdw>
              </a:effectLst>
              <a:latin typeface="Times New Roman" panose="02020603050405020304" pitchFamily="18" charset="0"/>
            </a:endParaRPr>
          </a:p>
        </p:txBody>
      </p:sp>
      <p:sp>
        <p:nvSpPr>
          <p:cNvPr id="37892" name="文本框 37891"/>
          <p:cNvSpPr txBox="1"/>
          <p:nvPr/>
        </p:nvSpPr>
        <p:spPr>
          <a:xfrm>
            <a:off x="9277350" y="1404938"/>
            <a:ext cx="611188" cy="645160"/>
          </a:xfrm>
          <a:prstGeom prst="rect">
            <a:avLst/>
          </a:prstGeom>
          <a:noFill/>
          <a:ln w="9525">
            <a:noFill/>
          </a:ln>
        </p:spPr>
        <p:txBody>
          <a:bodyPr wrap="square" anchor="t">
            <a:spAutoFit/>
          </a:bodyPr>
          <a:p>
            <a:r>
              <a:rPr lang="zh-CN" altLang="en-US" sz="3600" b="1" dirty="0">
                <a:solidFill>
                  <a:srgbClr val="FF0000"/>
                </a:solidFill>
                <a:latin typeface="Times New Roman" panose="02020603050405020304" pitchFamily="18" charset="0"/>
                <a:ea typeface="黑体" panose="02010609060101010101" pitchFamily="49" charset="-122"/>
              </a:rPr>
              <a:t>B</a:t>
            </a:r>
            <a:endParaRPr lang="zh-CN" altLang="en-US" sz="3600" b="1" dirty="0">
              <a:solidFill>
                <a:srgbClr val="FF0000"/>
              </a:solidFill>
              <a:latin typeface="Times New Roman" panose="02020603050405020304" pitchFamily="18" charset="0"/>
              <a:ea typeface="黑体" panose="02010609060101010101" pitchFamily="49" charset="-122"/>
            </a:endParaRPr>
          </a:p>
        </p:txBody>
      </p:sp>
      <p:sp>
        <p:nvSpPr>
          <p:cNvPr id="37893" name="文本框 37892"/>
          <p:cNvSpPr txBox="1"/>
          <p:nvPr/>
        </p:nvSpPr>
        <p:spPr>
          <a:xfrm>
            <a:off x="2363788" y="4430713"/>
            <a:ext cx="635000" cy="645160"/>
          </a:xfrm>
          <a:prstGeom prst="rect">
            <a:avLst/>
          </a:prstGeom>
          <a:noFill/>
          <a:ln w="9525">
            <a:noFill/>
          </a:ln>
        </p:spPr>
        <p:txBody>
          <a:bodyPr wrap="square" anchor="t">
            <a:spAutoFit/>
          </a:bodyPr>
          <a:p>
            <a:r>
              <a:rPr lang="zh-CN" altLang="en-US" sz="3600" b="1" dirty="0">
                <a:solidFill>
                  <a:srgbClr val="FF0000"/>
                </a:solidFill>
                <a:latin typeface="Times New Roman" panose="02020603050405020304" pitchFamily="18" charset="0"/>
                <a:ea typeface="黑体" panose="02010609060101010101" pitchFamily="49" charset="-122"/>
              </a:rPr>
              <a:t>A</a:t>
            </a:r>
            <a:endParaRPr lang="zh-CN" altLang="en-US" sz="2800" dirty="0">
              <a:latin typeface="Times New Roman" panose="02020603050405020304" pitchFamily="18" charset="0"/>
              <a:ea typeface="黑体" panose="02010609060101010101" pitchFamily="49"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892"/>
                                        </p:tgtEl>
                                        <p:attrNameLst>
                                          <p:attrName>style.visibility</p:attrName>
                                        </p:attrNameLst>
                                      </p:cBhvr>
                                      <p:to>
                                        <p:strVal val="visible"/>
                                      </p:to>
                                    </p:set>
                                    <p:animEffect transition="in" filter="blinds(horizontal)">
                                      <p:cBhvr>
                                        <p:cTn id="7" dur="500"/>
                                        <p:tgtEl>
                                          <p:spTgt spid="3789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893"/>
                                        </p:tgtEl>
                                        <p:attrNameLst>
                                          <p:attrName>style.visibility</p:attrName>
                                        </p:attrNameLst>
                                      </p:cBhvr>
                                      <p:to>
                                        <p:strVal val="visible"/>
                                      </p:to>
                                    </p:set>
                                    <p:animEffect transition="in" filter="blinds(horizontal)">
                                      <p:cBhvr>
                                        <p:cTn id="12" dur="500"/>
                                        <p:tgtEl>
                                          <p:spTgt spid="378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bldLvl="0"/>
      <p:bldP spid="37893" grpId="0" bldLvl="0"/>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4817" name="文本框 38913"/>
          <p:cNvSpPr txBox="1"/>
          <p:nvPr/>
        </p:nvSpPr>
        <p:spPr>
          <a:xfrm>
            <a:off x="414020" y="282575"/>
            <a:ext cx="11511915" cy="5259070"/>
          </a:xfrm>
          <a:prstGeom prst="rect">
            <a:avLst/>
          </a:prstGeom>
          <a:noFill/>
          <a:ln w="9525">
            <a:noFill/>
          </a:ln>
        </p:spPr>
        <p:txBody>
          <a:bodyPr wrap="square" anchor="t">
            <a:spAutoFit/>
          </a:bodyPr>
          <a:p>
            <a:pPr>
              <a:lnSpc>
                <a:spcPct val="120000"/>
              </a:lnSpc>
            </a:pPr>
            <a:r>
              <a:rPr lang="zh-CN" altLang="en-US" sz="2800" b="1" dirty="0">
                <a:latin typeface="宋体" panose="02010600030101010101" pitchFamily="2" charset="-122"/>
                <a:ea typeface="宋体" panose="02010600030101010101" pitchFamily="2" charset="-122"/>
              </a:rPr>
              <a:t>3.下列事件按时间先后顺序排列，</a:t>
            </a:r>
            <a:endParaRPr lang="zh-CN" altLang="en-US" sz="2800" b="1" dirty="0">
              <a:latin typeface="宋体" panose="02010600030101010101" pitchFamily="2" charset="-122"/>
              <a:ea typeface="宋体" panose="02010600030101010101" pitchFamily="2" charset="-122"/>
            </a:endParaRPr>
          </a:p>
          <a:p>
            <a:pPr>
              <a:lnSpc>
                <a:spcPct val="120000"/>
              </a:lnSpc>
            </a:pPr>
            <a:r>
              <a:rPr lang="zh-CN" altLang="en-US" sz="2800" b="1" dirty="0">
                <a:latin typeface="宋体" panose="02010600030101010101" pitchFamily="2" charset="-122"/>
                <a:ea typeface="宋体" panose="02010600030101010101" pitchFamily="2" charset="-122"/>
              </a:rPr>
              <a:t>正确的一组是</a:t>
            </a:r>
            <a:r>
              <a:rPr lang="zh-CN" altLang="en-US" sz="2800" b="1" dirty="0">
                <a:solidFill>
                  <a:srgbClr val="000000"/>
                </a:solidFill>
                <a:latin typeface="宋体" panose="02010600030101010101" pitchFamily="2" charset="-122"/>
                <a:ea typeface="宋体" panose="02010600030101010101" pitchFamily="2" charset="-122"/>
                <a:sym typeface="宋体" panose="02010600030101010101" pitchFamily="2" charset="-122"/>
              </a:rPr>
              <a:t>（     ）</a:t>
            </a:r>
            <a:endParaRPr lang="zh-CN" altLang="en-US" sz="2800" b="1" dirty="0">
              <a:solidFill>
                <a:srgbClr val="000000"/>
              </a:solidFill>
              <a:latin typeface="宋体" panose="02010600030101010101" pitchFamily="2" charset="-122"/>
              <a:ea typeface="宋体" panose="02010600030101010101" pitchFamily="2" charset="-122"/>
              <a:sym typeface="宋体" panose="02010600030101010101" pitchFamily="2" charset="-122"/>
            </a:endParaRPr>
          </a:p>
          <a:p>
            <a:pPr>
              <a:lnSpc>
                <a:spcPct val="120000"/>
              </a:lnSpc>
            </a:pPr>
            <a:r>
              <a:rPr lang="zh-CN" altLang="en-US" sz="2800" b="1" dirty="0">
                <a:latin typeface="宋体" panose="02010600030101010101" pitchFamily="2" charset="-122"/>
                <a:ea typeface="宋体" panose="02010600030101010101" pitchFamily="2" charset="-122"/>
              </a:rPr>
              <a:t>①四渡赤水     ②遵义会议召开     </a:t>
            </a:r>
            <a:endParaRPr lang="zh-CN" altLang="en-US" sz="2800" b="1" dirty="0">
              <a:latin typeface="宋体" panose="02010600030101010101" pitchFamily="2" charset="-122"/>
              <a:ea typeface="宋体" panose="02010600030101010101" pitchFamily="2" charset="-122"/>
            </a:endParaRPr>
          </a:p>
          <a:p>
            <a:pPr>
              <a:lnSpc>
                <a:spcPct val="120000"/>
              </a:lnSpc>
            </a:pPr>
            <a:r>
              <a:rPr lang="zh-CN" altLang="en-US" sz="2800" b="1" dirty="0">
                <a:latin typeface="宋体" panose="02010600030101010101" pitchFamily="2" charset="-122"/>
                <a:ea typeface="宋体" panose="02010600030101010101" pitchFamily="2" charset="-122"/>
              </a:rPr>
              <a:t>③渡过乌江     ④强渡大渡河 </a:t>
            </a:r>
            <a:endParaRPr lang="zh-CN" altLang="en-US" sz="2800" b="1" dirty="0">
              <a:latin typeface="宋体" panose="02010600030101010101" pitchFamily="2" charset="-122"/>
              <a:ea typeface="宋体" panose="02010600030101010101" pitchFamily="2" charset="-122"/>
            </a:endParaRPr>
          </a:p>
          <a:p>
            <a:pPr>
              <a:lnSpc>
                <a:spcPct val="120000"/>
              </a:lnSpc>
            </a:pPr>
            <a:r>
              <a:rPr lang="zh-CN" altLang="en-US" sz="2800" b="1" dirty="0">
                <a:latin typeface="宋体" panose="02010600030101010101" pitchFamily="2" charset="-122"/>
                <a:ea typeface="宋体" panose="02010600030101010101" pitchFamily="2" charset="-122"/>
              </a:rPr>
              <a:t>A．①②③④                     B．②③①④     C．③②④①                     D．③②①④</a:t>
            </a:r>
            <a:endParaRPr lang="zh-CN" altLang="en-US" sz="2800" b="1" dirty="0">
              <a:latin typeface="宋体" panose="02010600030101010101" pitchFamily="2" charset="-122"/>
              <a:ea typeface="宋体" panose="02010600030101010101" pitchFamily="2" charset="-122"/>
            </a:endParaRPr>
          </a:p>
          <a:p>
            <a:pPr>
              <a:lnSpc>
                <a:spcPct val="120000"/>
              </a:lnSpc>
            </a:pPr>
            <a:r>
              <a:rPr lang="zh-CN" altLang="en-US" sz="2800" b="1" dirty="0">
                <a:latin typeface="宋体" panose="02010600030101010101" pitchFamily="2" charset="-122"/>
                <a:ea typeface="宋体" panose="02010600030101010101" pitchFamily="2" charset="-122"/>
              </a:rPr>
              <a:t>4.“群龙得首自腾翔，路线精通走一行。左右偏差能纠正，天空无限任飞扬。”这首诗是朱德为纪念遵义会议而作。“群龙得首”是指遵义会议确立了谁在党中央的领导地位</a:t>
            </a:r>
            <a:r>
              <a:rPr lang="zh-CN" altLang="en-US" sz="2800" b="1" dirty="0">
                <a:solidFill>
                  <a:srgbClr val="000000"/>
                </a:solidFill>
                <a:latin typeface="宋体" panose="02010600030101010101" pitchFamily="2" charset="-122"/>
                <a:ea typeface="宋体" panose="02010600030101010101" pitchFamily="2" charset="-122"/>
                <a:sym typeface="宋体" panose="02010600030101010101" pitchFamily="2" charset="-122"/>
              </a:rPr>
              <a:t>（     ）</a:t>
            </a:r>
            <a:endParaRPr lang="zh-CN" altLang="en-US" sz="2800" b="1" dirty="0">
              <a:solidFill>
                <a:srgbClr val="000000"/>
              </a:solidFill>
              <a:latin typeface="宋体" panose="02010600030101010101" pitchFamily="2" charset="-122"/>
              <a:ea typeface="宋体" panose="02010600030101010101" pitchFamily="2" charset="-122"/>
              <a:sym typeface="宋体" panose="02010600030101010101" pitchFamily="2" charset="-122"/>
            </a:endParaRPr>
          </a:p>
          <a:p>
            <a:pPr>
              <a:lnSpc>
                <a:spcPct val="120000"/>
              </a:lnSpc>
            </a:pPr>
            <a:r>
              <a:rPr lang="zh-CN" altLang="en-US" sz="2800" b="1" dirty="0">
                <a:latin typeface="宋体" panose="02010600030101010101" pitchFamily="2" charset="-122"/>
                <a:ea typeface="宋体" panose="02010600030101010101" pitchFamily="2" charset="-122"/>
              </a:rPr>
              <a:t>A．博古      B．陈独秀      C．毛泽东       D．邓小平</a:t>
            </a:r>
            <a:endParaRPr lang="zh-CN" altLang="en-US" sz="2800" b="1" dirty="0">
              <a:latin typeface="宋体" panose="02010600030101010101" pitchFamily="2" charset="-122"/>
              <a:ea typeface="宋体" panose="02010600030101010101" pitchFamily="2" charset="-122"/>
            </a:endParaRPr>
          </a:p>
        </p:txBody>
      </p:sp>
      <p:sp>
        <p:nvSpPr>
          <p:cNvPr id="38915" name="文本框 38914"/>
          <p:cNvSpPr txBox="1"/>
          <p:nvPr/>
        </p:nvSpPr>
        <p:spPr>
          <a:xfrm>
            <a:off x="4656138" y="1125538"/>
            <a:ext cx="612775" cy="645160"/>
          </a:xfrm>
          <a:prstGeom prst="rect">
            <a:avLst/>
          </a:prstGeom>
          <a:noFill/>
          <a:ln w="9525">
            <a:noFill/>
          </a:ln>
        </p:spPr>
        <p:txBody>
          <a:bodyPr wrap="square" anchor="t">
            <a:spAutoFit/>
          </a:bodyPr>
          <a:p>
            <a:r>
              <a:rPr lang="zh-CN" altLang="en-US" sz="3600" b="1" dirty="0">
                <a:solidFill>
                  <a:srgbClr val="FF0000"/>
                </a:solidFill>
                <a:latin typeface="Times New Roman" panose="02020603050405020304" pitchFamily="18" charset="0"/>
                <a:ea typeface="黑体" panose="02010609060101010101" pitchFamily="49" charset="-122"/>
              </a:rPr>
              <a:t>D</a:t>
            </a:r>
            <a:endParaRPr lang="zh-CN" altLang="en-US" sz="3600" b="1" dirty="0">
              <a:solidFill>
                <a:srgbClr val="FF0000"/>
              </a:solidFill>
              <a:latin typeface="Times New Roman" panose="02020603050405020304" pitchFamily="18" charset="0"/>
              <a:ea typeface="黑体" panose="02010609060101010101" pitchFamily="49" charset="-122"/>
            </a:endParaRPr>
          </a:p>
        </p:txBody>
      </p:sp>
      <p:sp>
        <p:nvSpPr>
          <p:cNvPr id="38916" name="文本框 38915"/>
          <p:cNvSpPr txBox="1"/>
          <p:nvPr/>
        </p:nvSpPr>
        <p:spPr>
          <a:xfrm>
            <a:off x="4830763" y="5203825"/>
            <a:ext cx="820737" cy="645160"/>
          </a:xfrm>
          <a:prstGeom prst="rect">
            <a:avLst/>
          </a:prstGeom>
          <a:noFill/>
          <a:ln w="9525">
            <a:noFill/>
          </a:ln>
        </p:spPr>
        <p:txBody>
          <a:bodyPr wrap="square" anchor="t">
            <a:spAutoFit/>
          </a:bodyPr>
          <a:p>
            <a:r>
              <a:rPr lang="zh-CN" altLang="en-US" sz="3600" b="1" dirty="0">
                <a:solidFill>
                  <a:srgbClr val="FF0000"/>
                </a:solidFill>
                <a:latin typeface="Times New Roman" panose="02020603050405020304" pitchFamily="18" charset="0"/>
                <a:ea typeface="黑体" panose="02010609060101010101" pitchFamily="49" charset="-122"/>
              </a:rPr>
              <a:t>C</a:t>
            </a:r>
            <a:endParaRPr lang="zh-CN" altLang="en-US" sz="3600" b="1"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blinds(horizontal)">
                                      <p:cBhvr>
                                        <p:cTn id="7" dur="500"/>
                                        <p:tgtEl>
                                          <p:spTgt spid="3891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8916"/>
                                        </p:tgtEl>
                                        <p:attrNameLst>
                                          <p:attrName>style.visibility</p:attrName>
                                        </p:attrNameLst>
                                      </p:cBhvr>
                                      <p:to>
                                        <p:strVal val="visible"/>
                                      </p:to>
                                    </p:set>
                                    <p:animEffect transition="in" filter="blinds(horizontal)">
                                      <p:cBhvr>
                                        <p:cTn id="12" dur="500"/>
                                        <p:tgtEl>
                                          <p:spTgt spid="389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ldLvl="0"/>
      <p:bldP spid="38916" grpId="0" bldLvl="0"/>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5841" name="文本框 39937"/>
          <p:cNvSpPr txBox="1"/>
          <p:nvPr/>
        </p:nvSpPr>
        <p:spPr>
          <a:xfrm>
            <a:off x="354965" y="819150"/>
            <a:ext cx="10168890" cy="5259070"/>
          </a:xfrm>
          <a:prstGeom prst="rect">
            <a:avLst/>
          </a:prstGeom>
          <a:noFill/>
          <a:ln w="9525">
            <a:noFill/>
          </a:ln>
        </p:spPr>
        <p:txBody>
          <a:bodyPr wrap="square" anchor="t">
            <a:spAutoFit/>
          </a:bodyPr>
          <a:p>
            <a:pPr>
              <a:lnSpc>
                <a:spcPct val="120000"/>
              </a:lnSpc>
            </a:pPr>
            <a:r>
              <a:rPr lang="zh-CN" altLang="en-US" sz="2800" b="1" dirty="0">
                <a:latin typeface="宋体" panose="02010600030101010101" pitchFamily="2" charset="-122"/>
                <a:ea typeface="宋体" panose="02010600030101010101" pitchFamily="2" charset="-122"/>
              </a:rPr>
              <a:t>5. 毛泽东于1935年10月著诗《七律</a:t>
            </a:r>
            <a:r>
              <a:rPr lang="zh-CN" altLang="en-US" sz="2800" b="1" dirty="0">
                <a:latin typeface="微软雅黑" panose="020B0503020204020204" charset="-122"/>
                <a:ea typeface="宋体" panose="02010600030101010101" pitchFamily="2" charset="-122"/>
              </a:rPr>
              <a:t>·</a:t>
            </a:r>
            <a:r>
              <a:rPr lang="zh-CN" altLang="en-US" sz="2800" b="1" dirty="0">
                <a:latin typeface="宋体" panose="02010600030101010101" pitchFamily="2" charset="-122"/>
                <a:ea typeface="宋体" panose="02010600030101010101" pitchFamily="2" charset="-122"/>
              </a:rPr>
              <a:t>长征》：“</a:t>
            </a:r>
            <a:r>
              <a:rPr lang="zh-CN" altLang="en-US" sz="2800" b="1" dirty="0">
                <a:latin typeface="微软雅黑" panose="020B0503020204020204" charset="-122"/>
                <a:ea typeface="宋体" panose="02010600030101010101" pitchFamily="2" charset="-122"/>
              </a:rPr>
              <a:t>……</a:t>
            </a:r>
            <a:r>
              <a:rPr lang="zh-CN" altLang="en-US" sz="2800" b="1" dirty="0">
                <a:latin typeface="宋体" panose="02010600030101010101" pitchFamily="2" charset="-122"/>
                <a:ea typeface="宋体" panose="02010600030101010101" pitchFamily="2" charset="-122"/>
              </a:rPr>
              <a:t>更喜岷山千里雪，三军过后尽开颜。”诗中表达了红军哪一次胜利会师的喜悦心情</a:t>
            </a:r>
            <a:r>
              <a:rPr lang="zh-CN" altLang="en-US" sz="2800" b="1" dirty="0">
                <a:solidFill>
                  <a:srgbClr val="000000"/>
                </a:solidFill>
                <a:latin typeface="宋体" panose="02010600030101010101" pitchFamily="2" charset="-122"/>
                <a:ea typeface="宋体" panose="02010600030101010101" pitchFamily="2" charset="-122"/>
                <a:sym typeface="宋体" panose="02010600030101010101" pitchFamily="2" charset="-122"/>
              </a:rPr>
              <a:t>（     ）</a:t>
            </a:r>
            <a:endParaRPr lang="zh-CN" altLang="en-US" sz="2800" b="1" dirty="0">
              <a:solidFill>
                <a:srgbClr val="000000"/>
              </a:solidFill>
              <a:latin typeface="宋体" panose="02010600030101010101" pitchFamily="2" charset="-122"/>
              <a:ea typeface="宋体" panose="02010600030101010101" pitchFamily="2" charset="-122"/>
              <a:sym typeface="宋体" panose="02010600030101010101" pitchFamily="2" charset="-122"/>
            </a:endParaRPr>
          </a:p>
          <a:p>
            <a:pPr>
              <a:lnSpc>
                <a:spcPct val="120000"/>
              </a:lnSpc>
            </a:pPr>
            <a:r>
              <a:rPr lang="zh-CN" altLang="en-US" sz="2800" b="1" dirty="0">
                <a:latin typeface="宋体" panose="02010600030101010101" pitchFamily="2" charset="-122"/>
                <a:ea typeface="宋体" panose="02010600030101010101" pitchFamily="2" charset="-122"/>
              </a:rPr>
              <a:t>A.遵义会议                 B.会宁会师         </a:t>
            </a:r>
            <a:endParaRPr lang="zh-CN" altLang="en-US" sz="2800" b="1" dirty="0">
              <a:latin typeface="宋体" panose="02010600030101010101" pitchFamily="2" charset="-122"/>
              <a:ea typeface="宋体" panose="02010600030101010101" pitchFamily="2" charset="-122"/>
            </a:endParaRPr>
          </a:p>
          <a:p>
            <a:pPr>
              <a:lnSpc>
                <a:spcPct val="120000"/>
              </a:lnSpc>
            </a:pPr>
            <a:r>
              <a:rPr lang="zh-CN" altLang="en-US" sz="2800" b="1" dirty="0">
                <a:latin typeface="宋体" panose="02010600030101010101" pitchFamily="2" charset="-122"/>
                <a:ea typeface="宋体" panose="02010600030101010101" pitchFamily="2" charset="-122"/>
              </a:rPr>
              <a:t>C.井冈山会师             D.吴起镇会师</a:t>
            </a:r>
            <a:endParaRPr lang="zh-CN" altLang="en-US" sz="2800" b="1" dirty="0">
              <a:latin typeface="宋体" panose="02010600030101010101" pitchFamily="2" charset="-122"/>
              <a:ea typeface="宋体" panose="02010600030101010101" pitchFamily="2" charset="-122"/>
            </a:endParaRPr>
          </a:p>
          <a:p>
            <a:pPr>
              <a:lnSpc>
                <a:spcPct val="120000"/>
              </a:lnSpc>
            </a:pPr>
            <a:r>
              <a:rPr lang="zh-CN" altLang="en-US" sz="2800" b="1" dirty="0">
                <a:latin typeface="宋体" panose="02010600030101010101" pitchFamily="2" charset="-122"/>
                <a:ea typeface="宋体" panose="02010600030101010101" pitchFamily="2" charset="-122"/>
              </a:rPr>
              <a:t>6.红军长征取得胜利的主要原因是</a:t>
            </a:r>
            <a:r>
              <a:rPr lang="zh-CN" altLang="en-US" sz="2800" b="1" dirty="0">
                <a:solidFill>
                  <a:srgbClr val="000000"/>
                </a:solidFill>
                <a:latin typeface="宋体" panose="02010600030101010101" pitchFamily="2" charset="-122"/>
                <a:ea typeface="宋体" panose="02010600030101010101" pitchFamily="2" charset="-122"/>
                <a:sym typeface="宋体" panose="02010600030101010101" pitchFamily="2" charset="-122"/>
              </a:rPr>
              <a:t>（     ）</a:t>
            </a:r>
            <a:endParaRPr lang="zh-CN" altLang="en-US" sz="2800" b="1" dirty="0">
              <a:solidFill>
                <a:srgbClr val="000000"/>
              </a:solidFill>
              <a:latin typeface="宋体" panose="02010600030101010101" pitchFamily="2" charset="-122"/>
              <a:ea typeface="宋体" panose="02010600030101010101" pitchFamily="2" charset="-122"/>
              <a:sym typeface="宋体" panose="02010600030101010101" pitchFamily="2" charset="-122"/>
            </a:endParaRPr>
          </a:p>
          <a:p>
            <a:pPr>
              <a:lnSpc>
                <a:spcPct val="120000"/>
              </a:lnSpc>
            </a:pPr>
            <a:r>
              <a:rPr lang="zh-CN" altLang="en-US" sz="2800" b="1" dirty="0">
                <a:latin typeface="宋体" panose="02010600030101010101" pitchFamily="2" charset="-122"/>
                <a:ea typeface="宋体" panose="02010600030101010101" pitchFamily="2" charset="-122"/>
              </a:rPr>
              <a:t>A.红军指战员英勇善战               </a:t>
            </a:r>
            <a:endParaRPr lang="zh-CN" altLang="en-US" sz="2800" b="1" dirty="0">
              <a:latin typeface="宋体" panose="02010600030101010101" pitchFamily="2" charset="-122"/>
              <a:ea typeface="宋体" panose="02010600030101010101" pitchFamily="2" charset="-122"/>
            </a:endParaRPr>
          </a:p>
          <a:p>
            <a:pPr>
              <a:lnSpc>
                <a:spcPct val="120000"/>
              </a:lnSpc>
            </a:pPr>
            <a:r>
              <a:rPr lang="zh-CN" altLang="en-US" sz="2800" b="1" dirty="0">
                <a:latin typeface="宋体" panose="02010600030101010101" pitchFamily="2" charset="-122"/>
                <a:ea typeface="宋体" panose="02010600030101010101" pitchFamily="2" charset="-122"/>
              </a:rPr>
              <a:t>B.日本加紧侵略中国，国民党力量受到牵制</a:t>
            </a:r>
            <a:endParaRPr lang="zh-CN" altLang="en-US" sz="2800" b="1" dirty="0">
              <a:latin typeface="宋体" panose="02010600030101010101" pitchFamily="2" charset="-122"/>
              <a:ea typeface="宋体" panose="02010600030101010101" pitchFamily="2" charset="-122"/>
            </a:endParaRPr>
          </a:p>
          <a:p>
            <a:pPr>
              <a:lnSpc>
                <a:spcPct val="120000"/>
              </a:lnSpc>
            </a:pPr>
            <a:r>
              <a:rPr lang="zh-CN" altLang="en-US" sz="2800" b="1" dirty="0">
                <a:latin typeface="宋体" panose="02010600030101010101" pitchFamily="2" charset="-122"/>
                <a:ea typeface="宋体" panose="02010600030101010101" pitchFamily="2" charset="-122"/>
              </a:rPr>
              <a:t>C.长征路上地势险要，便于红军作战</a:t>
            </a:r>
            <a:endParaRPr lang="zh-CN" altLang="en-US" sz="2800" b="1" dirty="0">
              <a:latin typeface="宋体" panose="02010600030101010101" pitchFamily="2" charset="-122"/>
              <a:ea typeface="宋体" panose="02010600030101010101" pitchFamily="2" charset="-122"/>
            </a:endParaRPr>
          </a:p>
          <a:p>
            <a:pPr>
              <a:lnSpc>
                <a:spcPct val="120000"/>
              </a:lnSpc>
            </a:pPr>
            <a:r>
              <a:rPr lang="zh-CN" altLang="en-US" sz="2800" b="1" dirty="0">
                <a:latin typeface="宋体" panose="02010600030101010101" pitchFamily="2" charset="-122"/>
                <a:ea typeface="宋体" panose="02010600030101010101" pitchFamily="2" charset="-122"/>
              </a:rPr>
              <a:t>D.遵义会议后以毛泽东为核心的党中央的正确领导</a:t>
            </a:r>
            <a:endParaRPr lang="zh-CN" altLang="en-US" sz="2800" b="1" dirty="0">
              <a:latin typeface="宋体" panose="02010600030101010101" pitchFamily="2" charset="-122"/>
              <a:ea typeface="宋体" panose="02010600030101010101" pitchFamily="2" charset="-122"/>
            </a:endParaRPr>
          </a:p>
        </p:txBody>
      </p:sp>
      <p:sp>
        <p:nvSpPr>
          <p:cNvPr id="39939" name="文本框 39938"/>
          <p:cNvSpPr txBox="1"/>
          <p:nvPr/>
        </p:nvSpPr>
        <p:spPr>
          <a:xfrm>
            <a:off x="6797675" y="1793875"/>
            <a:ext cx="612775" cy="645160"/>
          </a:xfrm>
          <a:prstGeom prst="rect">
            <a:avLst/>
          </a:prstGeom>
          <a:noFill/>
          <a:ln w="9525">
            <a:noFill/>
          </a:ln>
        </p:spPr>
        <p:txBody>
          <a:bodyPr wrap="square" anchor="t">
            <a:spAutoFit/>
          </a:bodyPr>
          <a:p>
            <a:r>
              <a:rPr lang="zh-CN" altLang="en-US" sz="3600" b="1" dirty="0">
                <a:solidFill>
                  <a:srgbClr val="FF0000"/>
                </a:solidFill>
                <a:latin typeface="Times New Roman" panose="02020603050405020304" pitchFamily="18" charset="0"/>
                <a:ea typeface="黑体" panose="02010609060101010101" pitchFamily="49" charset="-122"/>
              </a:rPr>
              <a:t>B</a:t>
            </a:r>
            <a:endParaRPr lang="zh-CN" altLang="en-US" sz="3600" b="1" dirty="0">
              <a:solidFill>
                <a:srgbClr val="FF0000"/>
              </a:solidFill>
              <a:latin typeface="Times New Roman" panose="02020603050405020304" pitchFamily="18" charset="0"/>
              <a:ea typeface="黑体" panose="02010609060101010101" pitchFamily="49" charset="-122"/>
            </a:endParaRPr>
          </a:p>
        </p:txBody>
      </p:sp>
      <p:sp>
        <p:nvSpPr>
          <p:cNvPr id="39940" name="文本框 39939"/>
          <p:cNvSpPr txBox="1"/>
          <p:nvPr/>
        </p:nvSpPr>
        <p:spPr>
          <a:xfrm>
            <a:off x="7824788" y="3357563"/>
            <a:ext cx="820737" cy="645160"/>
          </a:xfrm>
          <a:prstGeom prst="rect">
            <a:avLst/>
          </a:prstGeom>
          <a:noFill/>
          <a:ln w="9525">
            <a:noFill/>
          </a:ln>
        </p:spPr>
        <p:txBody>
          <a:bodyPr wrap="square" anchor="t">
            <a:spAutoFit/>
          </a:bodyPr>
          <a:p>
            <a:r>
              <a:rPr lang="zh-CN" altLang="en-US" sz="3600" b="1" dirty="0">
                <a:solidFill>
                  <a:srgbClr val="FF0000"/>
                </a:solidFill>
                <a:latin typeface="Times New Roman" panose="02020603050405020304" pitchFamily="18" charset="0"/>
                <a:ea typeface="黑体" panose="02010609060101010101" pitchFamily="49" charset="-122"/>
              </a:rPr>
              <a:t>D</a:t>
            </a:r>
            <a:endParaRPr lang="zh-CN" altLang="en-US" sz="3600" b="1"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939"/>
                                        </p:tgtEl>
                                        <p:attrNameLst>
                                          <p:attrName>style.visibility</p:attrName>
                                        </p:attrNameLst>
                                      </p:cBhvr>
                                      <p:to>
                                        <p:strVal val="visible"/>
                                      </p:to>
                                    </p:set>
                                    <p:animEffect transition="in" filter="blinds(horizontal)">
                                      <p:cBhvr>
                                        <p:cTn id="7" dur="500"/>
                                        <p:tgtEl>
                                          <p:spTgt spid="3993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9940"/>
                                        </p:tgtEl>
                                        <p:attrNameLst>
                                          <p:attrName>style.visibility</p:attrName>
                                        </p:attrNameLst>
                                      </p:cBhvr>
                                      <p:to>
                                        <p:strVal val="visible"/>
                                      </p:to>
                                    </p:set>
                                    <p:animEffect transition="in" filter="blinds(horizontal)">
                                      <p:cBhvr>
                                        <p:cTn id="12" dur="500"/>
                                        <p:tgtEl>
                                          <p:spTgt spid="399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ldLvl="0"/>
      <p:bldP spid="39940" grpId="0" bldLvl="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6313</Words>
  <Application>WPS 演示</Application>
  <PresentationFormat>宽屏</PresentationFormat>
  <Paragraphs>911</Paragraphs>
  <Slides>48</Slides>
  <Notes>0</Notes>
  <HiddenSlides>0</HiddenSlides>
  <MMClips>0</MMClips>
  <ScaleCrop>false</ScaleCrop>
  <HeadingPairs>
    <vt:vector size="8" baseType="variant">
      <vt:variant>
        <vt:lpstr>已用的字体</vt:lpstr>
      </vt:variant>
      <vt:variant>
        <vt:i4>21</vt:i4>
      </vt:variant>
      <vt:variant>
        <vt:lpstr>主题</vt:lpstr>
      </vt:variant>
      <vt:variant>
        <vt:i4>2</vt:i4>
      </vt:variant>
      <vt:variant>
        <vt:lpstr>嵌入 OLE 服务器</vt:lpstr>
      </vt:variant>
      <vt:variant>
        <vt:i4>1</vt:i4>
      </vt:variant>
      <vt:variant>
        <vt:lpstr>幻灯片标题</vt:lpstr>
      </vt:variant>
      <vt:variant>
        <vt:i4>48</vt:i4>
      </vt:variant>
    </vt:vector>
  </HeadingPairs>
  <TitlesOfParts>
    <vt:vector size="72" baseType="lpstr">
      <vt:lpstr>Arial</vt:lpstr>
      <vt:lpstr>宋体</vt:lpstr>
      <vt:lpstr>Wingdings</vt:lpstr>
      <vt:lpstr>Times New Roman</vt:lpstr>
      <vt:lpstr>华文新魏</vt:lpstr>
      <vt:lpstr>Tahoma</vt:lpstr>
      <vt:lpstr>黑体</vt:lpstr>
      <vt:lpstr>隶书</vt:lpstr>
      <vt:lpstr>微软雅黑</vt:lpstr>
      <vt:lpstr>Calibri</vt:lpstr>
      <vt:lpstr>Arial Unicode MS</vt:lpstr>
      <vt:lpstr>Calibri Light</vt:lpstr>
      <vt:lpstr>楷体_GB2312</vt:lpstr>
      <vt:lpstr>新宋体</vt:lpstr>
      <vt:lpstr>华文行楷</vt:lpstr>
      <vt:lpstr>迷你简艺黑</vt:lpstr>
      <vt:lpstr>华文中宋</vt:lpstr>
      <vt:lpstr>迷你简太极</vt:lpstr>
      <vt:lpstr>PMingLiU</vt:lpstr>
      <vt:lpstr>Verdana</vt:lpstr>
      <vt:lpstr>PMingLiU-ExtB</vt:lpstr>
      <vt:lpstr>Office 主题</vt:lpstr>
      <vt:lpstr>2_默认设计模板</vt:lpstr>
      <vt:lpstr>MSGraph.Chart.8</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123</dc:creator>
  <cp:lastModifiedBy>Administrator</cp:lastModifiedBy>
  <cp:revision>11</cp:revision>
  <dcterms:created xsi:type="dcterms:W3CDTF">2017-11-28T03:00:00Z</dcterms:created>
  <dcterms:modified xsi:type="dcterms:W3CDTF">2020-12-19T11:05:47Z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