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gif" ContentType="image/gi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sldIdLst>
    <p:sldId id="281" r:id="rId4"/>
    <p:sldId id="386" r:id="rId5"/>
    <p:sldId id="282" r:id="rId6"/>
    <p:sldId id="283" r:id="rId7"/>
    <p:sldId id="284" r:id="rId8"/>
    <p:sldId id="286" r:id="rId9"/>
    <p:sldId id="387" r:id="rId10"/>
    <p:sldId id="1047" r:id="rId11"/>
    <p:sldId id="909" r:id="rId12"/>
    <p:sldId id="910" r:id="rId13"/>
    <p:sldId id="1066" r:id="rId14"/>
    <p:sldId id="1067" r:id="rId15"/>
    <p:sldId id="704" r:id="rId16"/>
    <p:sldId id="977" r:id="rId17"/>
    <p:sldId id="973" r:id="rId18"/>
    <p:sldId id="1063" r:id="rId19"/>
    <p:sldId id="261" r:id="rId20"/>
    <p:sldId id="926" r:id="rId21"/>
    <p:sldId id="1050" r:id="rId22"/>
    <p:sldId id="1052" r:id="rId23"/>
    <p:sldId id="931" r:id="rId24"/>
    <p:sldId id="1064" r:id="rId25"/>
    <p:sldId id="260" r:id="rId26"/>
    <p:sldId id="1045" r:id="rId27"/>
    <p:sldId id="1042" r:id="rId28"/>
    <p:sldId id="1019" r:id="rId29"/>
    <p:sldId id="1068" r:id="rId30"/>
    <p:sldId id="612" r:id="rId31"/>
    <p:sldId id="1058" r:id="rId32"/>
    <p:sldId id="1038" r:id="rId33"/>
    <p:sldId id="518" r:id="rId34"/>
    <p:sldId id="357" r:id="rId35"/>
    <p:sldId id="1054" r:id="rId36"/>
    <p:sldId id="1062" r:id="rId37"/>
    <p:sldId id="1065" r:id="rId38"/>
    <p:sldId id="961" r:id="rId39"/>
    <p:sldId id="1069" r:id="rId40"/>
    <p:sldId id="297" r:id="rId41"/>
  </p:sldIdLst>
  <p:sldSz cx="9144000" cy="6858000" type="screen4x3"/>
  <p:notesSz cx="6858000" cy="9144000"/>
  <p:custDataLst>
    <p:tags r:id="rId42"/>
  </p:custDataLst>
  <p:defaultTextStyle>
    <a:defPPr>
      <a:defRPr lang="zh-CN"/>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Calibri" pitchFamily="34" charset="0"/>
        <a:ea typeface="宋体" pitchFamily="2" charset="-122"/>
      </a:defRPr>
    </a:lvl5pPr>
  </p:defaultTextStyle>
</p:presentation>
</file>

<file path=ppt/commentAuthors.xml><?xml version="1.0" encoding="utf-8"?>
<p:cmAuthorLst xmlns:p="http://schemas.openxmlformats.org/presentationml/2006/main">
  <p:cmAuthor id="0" name="CHINESE-BC06F90" initials="" lastIdx="0" clrIdx="0"/>
  <p:cmAuthor id="1" name="admin" initials="" lastIdx="0" clrIdx="0"/>
  <p:cmAuthor id="2" name="作者" initials="" lastIdx="0" clrIdx="1"/>
  <p:cmAuthor id="3" name="Pueschner, Franziska {FA~Shanghai}" initials=""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58" autoAdjust="0"/>
    <p:restoredTop sz="94660"/>
  </p:normalViewPr>
  <p:slideViewPr>
    <p:cSldViewPr>
      <p:cViewPr varScale="1">
        <p:scale>
          <a:sx n="68" d="100"/>
          <a:sy n="68" d="100"/>
        </p:scale>
        <p:origin x="0" y="0"/>
      </p:cViewPr>
    </p:cSldViewPr>
  </p:slideViewPr>
  <p:notesViewPr>
    <p:cSldViewPr>
      <p:cViewPr varScale="1">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slide" Target="slides/slide32.xml" /><Relationship Id="rId36" Type="http://schemas.openxmlformats.org/officeDocument/2006/relationships/slide" Target="slides/slide33.xml" /><Relationship Id="rId37" Type="http://schemas.openxmlformats.org/officeDocument/2006/relationships/slide" Target="slides/slide34.xml" /><Relationship Id="rId38" Type="http://schemas.openxmlformats.org/officeDocument/2006/relationships/slide" Target="slides/slide35.xml" /><Relationship Id="rId39" Type="http://schemas.openxmlformats.org/officeDocument/2006/relationships/slide" Target="slides/slide36.xml" /><Relationship Id="rId4" Type="http://schemas.openxmlformats.org/officeDocument/2006/relationships/slide" Target="slides/slide1.xml" /><Relationship Id="rId40" Type="http://schemas.openxmlformats.org/officeDocument/2006/relationships/slide" Target="slides/slide37.xml" /><Relationship Id="rId41" Type="http://schemas.openxmlformats.org/officeDocument/2006/relationships/slide" Target="slides/slide38.xml" /><Relationship Id="rId42" Type="http://schemas.openxmlformats.org/officeDocument/2006/relationships/tags" Target="tags/tag7.xml" /><Relationship Id="rId43" Type="http://schemas.openxmlformats.org/officeDocument/2006/relationships/presProps" Target="presProps.xml" /><Relationship Id="rId44" Type="http://schemas.openxmlformats.org/officeDocument/2006/relationships/viewProps" Target="viewProps.xml" /><Relationship Id="rId45" Type="http://schemas.openxmlformats.org/officeDocument/2006/relationships/theme" Target="theme/theme1.xml" /><Relationship Id="rId46" Type="http://schemas.openxmlformats.org/officeDocument/2006/relationships/tableStyles" Target="tableStyles.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4098" name="页眉占位符 1"/>
          <p:cNvSpPr>
            <a:spLocks noGrp="1"/>
          </p:cNvSpPr>
          <p:nvPr>
            <p:ph type="hdr" sz="quarter"/>
          </p:nvPr>
        </p:nvSpPr>
        <p:spPr>
          <a:xfrm>
            <a:off x="0" y="0"/>
            <a:ext cx="2971800" cy="458788"/>
          </a:xfrm>
          <a:prstGeom prst="rect">
            <a:avLst/>
          </a:prstGeom>
        </p:spPr>
        <p:txBody>
          <a:bodyPr rtlCol="0">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p>
        </p:txBody>
      </p:sp>
      <p:sp>
        <p:nvSpPr>
          <p:cNvPr id="4099" name="日期占位符 2"/>
          <p:cNvSpPr>
            <a:spLocks noGrp="1"/>
          </p:cNvSpPr>
          <p:nvPr>
            <p:ph type="dt" idx="1"/>
          </p:nvPr>
        </p:nvSpPr>
        <p:spPr>
          <a:xfrm>
            <a:off x="3884613" y="0"/>
            <a:ext cx="2971800" cy="458788"/>
          </a:xfrm>
          <a:prstGeom prst="rect">
            <a:avLst/>
          </a:prstGeom>
        </p:spPr>
        <p:txBody>
          <a:bodyPr rtlCol="0">
            <a:noAutofit/>
          </a:bodyPr>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r" eaLnBrk="1" hangingPunct="1"/>
            <a:fld id="{7E56F3D6-B7C5-4C99-A671-F60BF854C1C4}" type="datetime1">
              <a:rPr lang="zh-CN" altLang="en-US" sz="1200"/>
              <a:t>*</a:t>
            </a:fld>
            <a:endParaRPr lang="zh-CN" altLang="en-US" sz="1200"/>
          </a:p>
        </p:txBody>
      </p:sp>
      <p:sp>
        <p:nvSpPr>
          <p:cNvPr id="4100"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sp>
      <p:sp>
        <p:nvSpPr>
          <p:cNvPr id="4101" name="备注占位符 4"/>
          <p:cNvSpPr>
            <a:spLocks noGrp="1"/>
          </p:cNvSpPr>
          <p:nvPr>
            <p:ph type="body" sz="quarter" idx="3"/>
          </p:nvPr>
        </p:nvSpPr>
        <p:spPr>
          <a:xfrm>
            <a:off x="685800" y="4400550"/>
            <a:ext cx="5486400" cy="3600450"/>
          </a:xfrm>
          <a:prstGeom prst="rect">
            <a:avLst/>
          </a:prstGeom>
        </p:spPr>
        <p:txBody>
          <a:bodyPr rtlCol="0">
            <a:noAutofit/>
          </a:bodyPr>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4102" name="页脚占位符 5"/>
          <p:cNvSpPr>
            <a:spLocks noGrp="1"/>
          </p:cNvSpPr>
          <p:nvPr>
            <p:ph type="ftr" sz="quarter" idx="4"/>
          </p:nvPr>
        </p:nvSpPr>
        <p:spPr>
          <a:xfrm>
            <a:off x="0" y="8685213"/>
            <a:ext cx="2971800" cy="458787"/>
          </a:xfrm>
          <a:prstGeom prst="rect">
            <a:avLst/>
          </a:prstGeom>
        </p:spPr>
        <p:txBody>
          <a:bodyPr rtlCol="0" anchor="b" anchorCtr="0">
            <a:noAutofit/>
          </a:bodyPr>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eaLnBrk="1" hangingPunct="1"/>
            <a:endParaRPr lang="zh-CN" altLang="en-US" sz="1200"/>
          </a:p>
        </p:txBody>
      </p:sp>
      <p:sp>
        <p:nvSpPr>
          <p:cNvPr id="4103" name="灯片编号占位符 6"/>
          <p:cNvSpPr>
            <a:spLocks noGrp="1"/>
          </p:cNvSpPr>
          <p:nvPr>
            <p:ph type="sldNum" sz="quarter" idx="5"/>
          </p:nvPr>
        </p:nvSpPr>
        <p:spPr>
          <a:xfrm>
            <a:off x="3884613" y="8685213"/>
            <a:ext cx="2971800" cy="458787"/>
          </a:xfrm>
          <a:prstGeom prst="rect">
            <a:avLst/>
          </a:prstGeom>
        </p:spPr>
        <p:txBody>
          <a:bodyPr rtlCol="0" anchor="b" anchorCtr="0">
            <a:noAutofit/>
          </a:bodyPr>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r" eaLnBrk="1" hangingPunct="1"/>
            <a:fld id="{D347EF64-79DE-4083-88CB-8624E101AEBA}" type="slidenum">
              <a:rPr lang="zh-CN" altLang="en-US" sz="1200"/>
              <a:t>*</a:t>
            </a:fld>
            <a:endParaRPr lang="zh-CN" altLang="en-US" sz="1200"/>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6146" name="幻灯片图像占位符 1"/>
          <p:cNvSpPr>
            <a:spLocks noGrp="1" noRot="1" noChangeAspect="1" noTextEdit="1"/>
          </p:cNvSpPr>
          <p:nvPr>
            <p:ph type="sldImg" idx="2"/>
          </p:nvPr>
        </p:nvSpPr>
        <p:spPr bwMode="auto">
          <a:xfrm>
            <a:off x="1371600" y="1143000"/>
            <a:ext cx="4114800" cy="3086100"/>
          </a:xfrm>
          <a:noFill/>
          <a:ln w="12700">
            <a:solidFill>
              <a:srgbClr val="000000"/>
            </a:solidFill>
            <a:miter lim="800000"/>
          </a:ln>
        </p:spPr>
      </p:sp>
      <p:sp>
        <p:nvSpPr>
          <p:cNvPr id="6147" name="文本占位符 2"/>
          <p:cNvSpPr>
            <a:spLocks noGrp="1"/>
          </p:cNvSpPr>
          <p:nvPr>
            <p:ph type="body" idx="3"/>
          </p:nvPr>
        </p:nvSpPr>
        <p:spPr bwMode="auto">
          <a:xfrm>
            <a:off x="685800" y="4400550"/>
            <a:ext cx="5486400" cy="3600450"/>
          </a:xfrm>
          <a:noFill/>
          <a:ln w="9525">
            <a:noFill/>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lvl="0" indent="0" eaLnBrk="1" hangingPunct="1">
              <a:spcBef>
                <a:spcPct val="0"/>
              </a:spcBef>
            </a:pP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8194" name="幻灯片图像占位符 1"/>
          <p:cNvSpPr>
            <a:spLocks noGrp="1" noRot="1" noChangeAspect="1" noTextEdit="1"/>
          </p:cNvSpPr>
          <p:nvPr>
            <p:ph type="sldImg" idx="2"/>
          </p:nvPr>
        </p:nvSpPr>
        <p:spPr bwMode="auto">
          <a:xfrm>
            <a:off x="1371600" y="1143000"/>
            <a:ext cx="4114800" cy="3086100"/>
          </a:xfrm>
          <a:noFill/>
          <a:ln w="12700">
            <a:solidFill>
              <a:srgbClr val="000000"/>
            </a:solidFill>
            <a:miter lim="800000"/>
          </a:ln>
        </p:spPr>
      </p:sp>
      <p:sp>
        <p:nvSpPr>
          <p:cNvPr id="8195" name="文本占位符 2"/>
          <p:cNvSpPr>
            <a:spLocks noGrp="1"/>
          </p:cNvSpPr>
          <p:nvPr>
            <p:ph type="body" idx="3"/>
          </p:nvPr>
        </p:nvSpPr>
        <p:spPr bwMode="auto">
          <a:xfrm>
            <a:off x="685800" y="4400550"/>
            <a:ext cx="5486400" cy="3600450"/>
          </a:xfrm>
          <a:noFill/>
          <a:ln w="9525">
            <a:noFill/>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lvl="0" indent="0" eaLnBrk="1" hangingPunct="1">
              <a:spcBef>
                <a:spcPct val="0"/>
              </a:spcBef>
            </a:pP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10242" name="幻灯片图像占位符 1"/>
          <p:cNvSpPr>
            <a:spLocks noGrp="1" noRot="1" noChangeAspect="1" noTextEdit="1"/>
          </p:cNvSpPr>
          <p:nvPr>
            <p:ph type="sldImg" idx="2"/>
          </p:nvPr>
        </p:nvSpPr>
        <p:spPr bwMode="auto">
          <a:xfrm>
            <a:off x="1371600" y="1143000"/>
            <a:ext cx="4114800" cy="3086100"/>
          </a:xfrm>
          <a:noFill/>
          <a:ln w="12700">
            <a:solidFill>
              <a:srgbClr val="000000"/>
            </a:solidFill>
            <a:miter lim="800000"/>
          </a:ln>
        </p:spPr>
      </p:sp>
      <p:sp>
        <p:nvSpPr>
          <p:cNvPr id="10243" name="文本占位符 2"/>
          <p:cNvSpPr>
            <a:spLocks noGrp="1"/>
          </p:cNvSpPr>
          <p:nvPr>
            <p:ph type="body" idx="3"/>
          </p:nvPr>
        </p:nvSpPr>
        <p:spPr bwMode="auto">
          <a:xfrm>
            <a:off x="685800" y="4400550"/>
            <a:ext cx="5486400" cy="3600450"/>
          </a:xfrm>
          <a:noFill/>
          <a:ln w="9525">
            <a:noFill/>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lvl="0" indent="0" eaLnBrk="1" hangingPunct="1">
              <a:spcBef>
                <a:spcPct val="0"/>
              </a:spcBef>
            </a:pPr>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20482" name="幻灯片图像占位符 325633"/>
          <p:cNvSpPr>
            <a:spLocks noGrp="1" noRot="1" noChangeAspect="1" noTextEdit="1"/>
          </p:cNvSpPr>
          <p:nvPr>
            <p:ph type="sldImg" idx="2"/>
          </p:nvPr>
        </p:nvSpPr>
        <p:spPr bwMode="auto">
          <a:xfrm>
            <a:off x="1371600" y="1143000"/>
            <a:ext cx="4114800" cy="3086100"/>
          </a:xfrm>
          <a:noFill/>
          <a:ln w="12700">
            <a:solidFill>
              <a:srgbClr val="000000"/>
            </a:solidFill>
            <a:miter lim="800000"/>
          </a:ln>
        </p:spPr>
      </p:sp>
      <p:sp>
        <p:nvSpPr>
          <p:cNvPr id="20483" name="文本占位符 325634"/>
          <p:cNvSpPr>
            <a:spLocks noGrp="1"/>
          </p:cNvSpPr>
          <p:nvPr>
            <p:ph type="body" idx="3"/>
          </p:nvPr>
        </p:nvSpPr>
        <p:spPr bwMode="auto">
          <a:xfrm>
            <a:off x="685800" y="4400550"/>
            <a:ext cx="5486400" cy="3600450"/>
          </a:xfrm>
          <a:noFill/>
          <a:ln w="9525">
            <a:noFill/>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lvl="0" indent="0" eaLnBrk="1" hangingPunct="1">
              <a:spcBef>
                <a:spcPct val="0"/>
              </a:spcBef>
            </a:pPr>
            <a:endParaRPr lang="zh-CN" altLang="en-US" b="1"/>
          </a:p>
        </p:txBody>
      </p:sp>
      <p:sp>
        <p:nvSpPr>
          <p:cNvPr id="20484" name="灯片编号占位符 1"/>
          <p:cNvSpPr>
            <a:spLocks noGrp="1"/>
          </p:cNvSpPr>
          <p:nvPr>
            <p:ph type="sldNum"/>
          </p:nvPr>
        </p:nvSpPr>
        <p:spPr>
          <a:xfrm>
            <a:off x="3884613" y="8685213"/>
            <a:ext cx="2971800" cy="458787"/>
          </a:xfrm>
          <a:prstGeom prst="rect">
            <a:avLst/>
          </a:prstGeom>
          <a:noFill/>
          <a:ln>
            <a:noFill/>
            <a:miter lim="800000"/>
          </a:ln>
        </p:spPr>
        <p:txBody>
          <a:bodyPr anchor="b"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r" eaLnBrk="1" hangingPunct="1"/>
            <a:fld id="{EC80F1E5-B952-424C-80B1-625675291DF7}" type="slidenum">
              <a:rPr lang="zh-CN" altLang="en-US" sz="1200"/>
              <a:t>12</a:t>
            </a:fld>
            <a:endParaRPr lang="zh-CN" altLang="en-US"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23554" name="幻灯片图像占位符 328705"/>
          <p:cNvSpPr>
            <a:spLocks noGrp="1" noRot="1" noChangeAspect="1" noTextEdit="1"/>
          </p:cNvSpPr>
          <p:nvPr>
            <p:ph type="sldImg" idx="2"/>
          </p:nvPr>
        </p:nvSpPr>
        <p:spPr bwMode="auto">
          <a:xfrm>
            <a:off x="1371600" y="1143000"/>
            <a:ext cx="4114800" cy="3086100"/>
          </a:xfrm>
          <a:noFill/>
          <a:ln w="12700">
            <a:solidFill>
              <a:srgbClr val="000000"/>
            </a:solidFill>
            <a:miter lim="800000"/>
          </a:ln>
        </p:spPr>
      </p:sp>
      <p:sp>
        <p:nvSpPr>
          <p:cNvPr id="23555" name="文本占位符 328706"/>
          <p:cNvSpPr>
            <a:spLocks noGrp="1"/>
          </p:cNvSpPr>
          <p:nvPr>
            <p:ph type="body" idx="3"/>
          </p:nvPr>
        </p:nvSpPr>
        <p:spPr bwMode="auto">
          <a:xfrm>
            <a:off x="685800" y="4400550"/>
            <a:ext cx="5486400" cy="3600450"/>
          </a:xfrm>
          <a:noFill/>
          <a:ln w="9525">
            <a:noFill/>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lvl="0" indent="0" eaLnBrk="1" hangingPunct="1">
              <a:spcBef>
                <a:spcPct val="0"/>
              </a:spcBef>
            </a:pPr>
            <a:endParaRPr lang="zh-CN" altLang="en-US" b="1"/>
          </a:p>
          <a:p>
            <a:pPr marL="0" lvl="0" indent="0" eaLnBrk="1" hangingPunct="1">
              <a:spcBef>
                <a:spcPct val="0"/>
              </a:spcBef>
            </a:pPr>
            <a:endParaRPr lang="zh-CN" altLang="en-US"/>
          </a:p>
        </p:txBody>
      </p:sp>
      <p:sp>
        <p:nvSpPr>
          <p:cNvPr id="23556" name="灯片编号占位符 1"/>
          <p:cNvSpPr>
            <a:spLocks noGrp="1"/>
          </p:cNvSpPr>
          <p:nvPr>
            <p:ph type="sldNum"/>
          </p:nvPr>
        </p:nvSpPr>
        <p:spPr>
          <a:xfrm>
            <a:off x="3884613" y="8685213"/>
            <a:ext cx="2971800" cy="458787"/>
          </a:xfrm>
          <a:prstGeom prst="rect">
            <a:avLst/>
          </a:prstGeom>
          <a:noFill/>
          <a:ln>
            <a:noFill/>
            <a:miter lim="800000"/>
          </a:ln>
        </p:spPr>
        <p:txBody>
          <a:bodyPr anchor="b"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r" eaLnBrk="1" hangingPunct="1"/>
            <a:fld id="{02DC604C-AA2A-4221-B018-202461782A92}" type="slidenum">
              <a:rPr lang="zh-CN" altLang="en-US" sz="1200"/>
              <a:t>14</a:t>
            </a:fld>
            <a:endParaRPr lang="zh-CN" altLang="en-US" sz="1200"/>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28674" name="幻灯片图像占位符 1"/>
          <p:cNvSpPr>
            <a:spLocks noGrp="1" noRot="1" noChangeAspect="1" noTextEdit="1"/>
          </p:cNvSpPr>
          <p:nvPr>
            <p:ph type="sldImg" idx="2"/>
          </p:nvPr>
        </p:nvSpPr>
        <p:spPr bwMode="auto">
          <a:xfrm>
            <a:off x="1371600" y="1143000"/>
            <a:ext cx="4114800" cy="3086100"/>
          </a:xfrm>
          <a:noFill/>
          <a:ln w="12700">
            <a:solidFill>
              <a:srgbClr val="000000"/>
            </a:solidFill>
            <a:miter lim="800000"/>
          </a:ln>
        </p:spPr>
      </p:sp>
      <p:sp>
        <p:nvSpPr>
          <p:cNvPr id="28675" name="备注占位符 2"/>
          <p:cNvSpPr>
            <a:spLocks noGrp="1"/>
          </p:cNvSpPr>
          <p:nvPr>
            <p:ph type="body" idx="3"/>
          </p:nvPr>
        </p:nvSpPr>
        <p:spPr bwMode="auto">
          <a:xfrm>
            <a:off x="685800" y="4400550"/>
            <a:ext cx="5486400" cy="3600450"/>
          </a:xfrm>
          <a:noFill/>
          <a:ln w="9525">
            <a:noFill/>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lvl="0" indent="0" eaLnBrk="1" hangingPunct="1">
              <a:spcBef>
                <a:spcPct val="0"/>
              </a:spcBef>
            </a:pPr>
            <a:endParaRPr lang="zh-CN" altLang="en-US"/>
          </a:p>
        </p:txBody>
      </p:sp>
      <p:sp>
        <p:nvSpPr>
          <p:cNvPr id="28676" name="灯片编号占位符 3"/>
          <p:cNvSpPr>
            <a:spLocks noGrp="1"/>
          </p:cNvSpPr>
          <p:nvPr>
            <p:ph type="sldNum"/>
          </p:nvPr>
        </p:nvSpPr>
        <p:spPr>
          <a:xfrm>
            <a:off x="3884613" y="8685213"/>
            <a:ext cx="2971800" cy="458787"/>
          </a:xfrm>
          <a:prstGeom prst="rect">
            <a:avLst/>
          </a:prstGeom>
          <a:noFill/>
          <a:ln>
            <a:noFill/>
            <a:miter lim="800000"/>
          </a:ln>
        </p:spPr>
        <p:txBody>
          <a:bodyPr anchor="b"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r" eaLnBrk="1" hangingPunct="1"/>
            <a:fld id="{049BA30F-5E37-462B-9EBB-A8F3F68D3A18}" type="slidenum">
              <a:rPr lang="zh-CN" altLang="en-US" sz="1200"/>
              <a:t>18</a:t>
            </a:fld>
            <a:endParaRPr lang="zh-CN" altLang="en-US"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30722" name="幻灯片图像占位符 1"/>
          <p:cNvSpPr>
            <a:spLocks noGrp="1" noRot="1" noChangeAspect="1" noTextEdit="1"/>
          </p:cNvSpPr>
          <p:nvPr>
            <p:ph type="sldImg" idx="2"/>
          </p:nvPr>
        </p:nvSpPr>
        <p:spPr bwMode="auto">
          <a:xfrm>
            <a:off x="1371600" y="1143000"/>
            <a:ext cx="4114800" cy="3086100"/>
          </a:xfrm>
          <a:noFill/>
          <a:ln w="12700">
            <a:solidFill>
              <a:srgbClr val="000000"/>
            </a:solidFill>
            <a:miter lim="800000"/>
          </a:ln>
        </p:spPr>
      </p:sp>
      <p:sp>
        <p:nvSpPr>
          <p:cNvPr id="30723" name="备注占位符 2"/>
          <p:cNvSpPr>
            <a:spLocks noGrp="1"/>
          </p:cNvSpPr>
          <p:nvPr>
            <p:ph type="body" idx="3"/>
          </p:nvPr>
        </p:nvSpPr>
        <p:spPr bwMode="auto">
          <a:xfrm>
            <a:off x="685800" y="4400550"/>
            <a:ext cx="5486400" cy="3600450"/>
          </a:xfrm>
          <a:noFill/>
          <a:ln w="9525">
            <a:noFill/>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lvl="0" indent="0" eaLnBrk="1" hangingPunct="1">
              <a:spcBef>
                <a:spcPct val="0"/>
              </a:spcBef>
            </a:pPr>
            <a:endParaRPr lang="zh-CN" altLang="en-US"/>
          </a:p>
        </p:txBody>
      </p:sp>
      <p:sp>
        <p:nvSpPr>
          <p:cNvPr id="30724" name="灯片编号占位符 3"/>
          <p:cNvSpPr>
            <a:spLocks noGrp="1"/>
          </p:cNvSpPr>
          <p:nvPr>
            <p:ph type="sldNum"/>
          </p:nvPr>
        </p:nvSpPr>
        <p:spPr>
          <a:xfrm>
            <a:off x="3884613" y="8685213"/>
            <a:ext cx="2971800" cy="458787"/>
          </a:xfrm>
          <a:prstGeom prst="rect">
            <a:avLst/>
          </a:prstGeom>
          <a:noFill/>
          <a:ln>
            <a:noFill/>
            <a:miter lim="800000"/>
          </a:ln>
        </p:spPr>
        <p:txBody>
          <a:bodyPr anchor="b"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r" eaLnBrk="1" hangingPunct="1"/>
            <a:fld id="{52C7F044-FA6D-4B9C-8E6F-C6EF1FBCE318}" type="slidenum">
              <a:rPr lang="zh-CN" altLang="en-US" sz="1200"/>
              <a:t>19</a:t>
            </a:fld>
            <a:endParaRPr lang="zh-CN" altLang="en-US" sz="1200"/>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32770" name="幻灯片图像占位符 1"/>
          <p:cNvSpPr>
            <a:spLocks noGrp="1" noRot="1" noChangeAspect="1" noTextEdit="1"/>
          </p:cNvSpPr>
          <p:nvPr>
            <p:ph type="sldImg" idx="2"/>
          </p:nvPr>
        </p:nvSpPr>
        <p:spPr bwMode="auto">
          <a:xfrm>
            <a:off x="1371600" y="1143000"/>
            <a:ext cx="4114800" cy="3086100"/>
          </a:xfrm>
          <a:noFill/>
          <a:ln w="12700">
            <a:solidFill>
              <a:srgbClr val="000000"/>
            </a:solidFill>
            <a:miter lim="800000"/>
          </a:ln>
        </p:spPr>
      </p:sp>
      <p:sp>
        <p:nvSpPr>
          <p:cNvPr id="32771" name="备注占位符 2"/>
          <p:cNvSpPr>
            <a:spLocks noGrp="1"/>
          </p:cNvSpPr>
          <p:nvPr>
            <p:ph type="body" idx="3"/>
          </p:nvPr>
        </p:nvSpPr>
        <p:spPr bwMode="auto">
          <a:xfrm>
            <a:off x="685800" y="4400550"/>
            <a:ext cx="5486400" cy="3600450"/>
          </a:xfrm>
          <a:noFill/>
          <a:ln w="9525">
            <a:noFill/>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lvl="0" indent="0" eaLnBrk="1" hangingPunct="1">
              <a:spcBef>
                <a:spcPct val="0"/>
              </a:spcBef>
            </a:pPr>
            <a:endParaRPr lang="zh-CN" altLang="en-US"/>
          </a:p>
        </p:txBody>
      </p:sp>
      <p:sp>
        <p:nvSpPr>
          <p:cNvPr id="32772" name="灯片编号占位符 3"/>
          <p:cNvSpPr>
            <a:spLocks noGrp="1"/>
          </p:cNvSpPr>
          <p:nvPr>
            <p:ph type="sldNum"/>
          </p:nvPr>
        </p:nvSpPr>
        <p:spPr>
          <a:xfrm>
            <a:off x="3884613" y="8685213"/>
            <a:ext cx="2971800" cy="458787"/>
          </a:xfrm>
          <a:prstGeom prst="rect">
            <a:avLst/>
          </a:prstGeom>
          <a:noFill/>
          <a:ln>
            <a:noFill/>
            <a:miter lim="800000"/>
          </a:ln>
        </p:spPr>
        <p:txBody>
          <a:bodyPr anchor="b"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r" eaLnBrk="1" hangingPunct="1"/>
            <a:fld id="{1FD5DEF2-8DA1-40CE-AF8C-22326E076556}" type="slidenum">
              <a:rPr lang="zh-CN" altLang="en-US" sz="1200"/>
              <a:t>20</a:t>
            </a:fld>
            <a:endParaRPr lang="zh-CN" altLang="en-US" sz="1200"/>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tags" Target="../tags/tag1.xml" /><Relationship Id="rId3" Type="http://schemas.openxmlformats.org/officeDocument/2006/relationships/image" Target="../media/image2.png" /><Relationship Id="rId4"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a:xfrm>
            <a:off x="457200" y="6356350"/>
            <a:ext cx="2133600" cy="365125"/>
          </a:xfrm>
          <a:prstGeom prst="rect">
            <a:avLst/>
          </a:prstGeom>
        </p:spPr>
        <p:txBody>
          <a:bodyPr rtlCol="0" anchor="ctr" anchorCtr="0">
            <a:noAutofit/>
          </a:bodyPr>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eaLnBrk="1" hangingPunct="1"/>
            <a:fld id="{D51A8F8E-4488-4350-A9A5-389674761BE9}" type="datetime1">
              <a:rPr lang="zh-CN" altLang="en-US" sz="1200">
                <a:solidFill>
                  <a:srgbClr val="898989"/>
                </a:solidFill>
              </a:rPr>
              <a:t>*</a:t>
            </a:fld>
            <a:endParaRPr lang="zh-CN" altLang="en-US" sz="1200">
              <a:solidFill>
                <a:srgbClr val="898989"/>
              </a:solidFill>
            </a:endParaRPr>
          </a:p>
        </p:txBody>
      </p:sp>
      <p:sp>
        <p:nvSpPr>
          <p:cNvPr id="5" name="页脚占位符 4"/>
          <p:cNvSpPr>
            <a:spLocks noGrp="1"/>
          </p:cNvSpPr>
          <p:nvPr>
            <p:ph type="ftr" sz="quarter" idx="11"/>
          </p:nvPr>
        </p:nvSpPr>
        <p:spPr>
          <a:xfrm>
            <a:off x="3124200" y="6356350"/>
            <a:ext cx="2895600" cy="365125"/>
          </a:xfrm>
          <a:prstGeom prst="rect">
            <a:avLst/>
          </a:prstGeom>
        </p:spPr>
        <p:txBody>
          <a:bodyPr rtlCol="0" anchor="ctr" anchorCtr="0">
            <a:noAutofit/>
          </a:bodyPr>
          <a:lstStyle>
            <a:defPPr>
              <a:defRPr lang="zh-CN"/>
            </a:defPPr>
            <a:lvl1pPr marL="0" indent="0" algn="ct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ctr" eaLnBrk="1" hangingPunct="1"/>
            <a:endParaRPr lang="zh-CN" altLang="en-US" sz="1200">
              <a:solidFill>
                <a:srgbClr val="898989"/>
              </a:solidFill>
            </a:endParaRPr>
          </a:p>
        </p:txBody>
      </p:sp>
      <p:sp>
        <p:nvSpPr>
          <p:cNvPr id="6" name="灯片编号占位符 5"/>
          <p:cNvSpPr>
            <a:spLocks noGrp="1"/>
          </p:cNvSpPr>
          <p:nvPr>
            <p:ph type="sldNum" sz="quarter" idx="12"/>
          </p:nvPr>
        </p:nvSpPr>
        <p:spPr>
          <a:xfrm>
            <a:off x="6553200" y="6356350"/>
            <a:ext cx="2133600" cy="365125"/>
          </a:xfrm>
          <a:prstGeom prst="rect">
            <a:avLst/>
          </a:prstGeom>
        </p:spPr>
        <p:txBody>
          <a:bodyPr rtlCol="0" anchor="ctr" anchorCtr="0">
            <a:noAutofit/>
          </a:bodyPr>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r" eaLnBrk="1" hangingPunct="1"/>
            <a:fld id="{832566CF-73A5-472F-9224-75F3B71180CA}" type="slidenum">
              <a:rPr lang="zh-CN" altLang="en-US" sz="1200">
                <a:solidFill>
                  <a:srgbClr val="898989"/>
                </a:solidFill>
              </a:rPr>
              <a:t>*</a:t>
            </a:fld>
            <a:endParaRPr lang="zh-CN" altLang="en-US" sz="1200">
              <a:solidFill>
                <a:srgbClr val="898989"/>
              </a:solidFill>
            </a:endParaRPr>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457200" y="6356350"/>
            <a:ext cx="2133600" cy="365125"/>
          </a:xfrm>
          <a:prstGeom prst="rect">
            <a:avLst/>
          </a:prstGeom>
        </p:spPr>
        <p:txBody>
          <a:bodyPr rtlCol="0" anchor="ctr" anchorCtr="0">
            <a:noAutofit/>
          </a:bodyPr>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eaLnBrk="1" hangingPunct="1"/>
            <a:fld id="{D51A8F8E-4488-4350-A9A5-389674761BE9}" type="datetime1">
              <a:rPr lang="zh-CN" altLang="en-US" sz="1200">
                <a:solidFill>
                  <a:srgbClr val="898989"/>
                </a:solidFill>
              </a:rPr>
              <a:t>*</a:t>
            </a:fld>
            <a:endParaRPr lang="zh-CN" altLang="en-US" sz="1200">
              <a:solidFill>
                <a:srgbClr val="898989"/>
              </a:solidFill>
            </a:endParaRPr>
          </a:p>
        </p:txBody>
      </p:sp>
      <p:sp>
        <p:nvSpPr>
          <p:cNvPr id="5" name="页脚占位符 4"/>
          <p:cNvSpPr>
            <a:spLocks noGrp="1"/>
          </p:cNvSpPr>
          <p:nvPr>
            <p:ph type="ftr" sz="quarter" idx="11"/>
          </p:nvPr>
        </p:nvSpPr>
        <p:spPr>
          <a:xfrm>
            <a:off x="3124200" y="6356350"/>
            <a:ext cx="2895600" cy="365125"/>
          </a:xfrm>
          <a:prstGeom prst="rect">
            <a:avLst/>
          </a:prstGeom>
        </p:spPr>
        <p:txBody>
          <a:bodyPr rtlCol="0" anchor="ctr" anchorCtr="0">
            <a:noAutofit/>
          </a:bodyPr>
          <a:lstStyle>
            <a:defPPr>
              <a:defRPr lang="zh-CN"/>
            </a:defPPr>
            <a:lvl1pPr marL="0" indent="0" algn="ct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ctr" eaLnBrk="1" hangingPunct="1"/>
            <a:endParaRPr lang="zh-CN" altLang="en-US" sz="1200">
              <a:solidFill>
                <a:srgbClr val="898989"/>
              </a:solidFill>
            </a:endParaRPr>
          </a:p>
        </p:txBody>
      </p:sp>
      <p:sp>
        <p:nvSpPr>
          <p:cNvPr id="6" name="灯片编号占位符 5"/>
          <p:cNvSpPr>
            <a:spLocks noGrp="1"/>
          </p:cNvSpPr>
          <p:nvPr>
            <p:ph type="sldNum" sz="quarter" idx="12"/>
          </p:nvPr>
        </p:nvSpPr>
        <p:spPr>
          <a:xfrm>
            <a:off x="6553200" y="6356350"/>
            <a:ext cx="2133600" cy="365125"/>
          </a:xfrm>
          <a:prstGeom prst="rect">
            <a:avLst/>
          </a:prstGeom>
        </p:spPr>
        <p:txBody>
          <a:bodyPr rtlCol="0" anchor="ctr" anchorCtr="0">
            <a:noAutofit/>
          </a:bodyPr>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r" eaLnBrk="1" hangingPunct="1"/>
            <a:fld id="{832566CF-73A5-472F-9224-75F3B71180CA}" type="slidenum">
              <a:rPr lang="zh-CN" altLang="en-US" sz="1200">
                <a:solidFill>
                  <a:srgbClr val="898989"/>
                </a:solidFill>
              </a:rPr>
              <a:t>*</a:t>
            </a:fld>
            <a:endParaRPr lang="zh-CN" altLang="en-US" sz="1200">
              <a:solidFill>
                <a:srgbClr val="898989"/>
              </a:solidFill>
            </a:endParaRP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457200" y="6356350"/>
            <a:ext cx="2133600" cy="365125"/>
          </a:xfrm>
          <a:prstGeom prst="rect">
            <a:avLst/>
          </a:prstGeom>
        </p:spPr>
        <p:txBody>
          <a:bodyPr rtlCol="0" anchor="ctr" anchorCtr="0">
            <a:noAutofit/>
          </a:bodyPr>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eaLnBrk="1" hangingPunct="1"/>
            <a:fld id="{D51A8F8E-4488-4350-A9A5-389674761BE9}" type="datetime1">
              <a:rPr lang="zh-CN" altLang="en-US" sz="1200">
                <a:solidFill>
                  <a:srgbClr val="898989"/>
                </a:solidFill>
              </a:rPr>
              <a:t>*</a:t>
            </a:fld>
            <a:endParaRPr lang="zh-CN" altLang="en-US" sz="1200">
              <a:solidFill>
                <a:srgbClr val="898989"/>
              </a:solidFill>
            </a:endParaRPr>
          </a:p>
        </p:txBody>
      </p:sp>
      <p:sp>
        <p:nvSpPr>
          <p:cNvPr id="5" name="页脚占位符 4"/>
          <p:cNvSpPr>
            <a:spLocks noGrp="1"/>
          </p:cNvSpPr>
          <p:nvPr>
            <p:ph type="ftr" sz="quarter" idx="11"/>
          </p:nvPr>
        </p:nvSpPr>
        <p:spPr>
          <a:xfrm>
            <a:off x="3124200" y="6356350"/>
            <a:ext cx="2895600" cy="365125"/>
          </a:xfrm>
          <a:prstGeom prst="rect">
            <a:avLst/>
          </a:prstGeom>
        </p:spPr>
        <p:txBody>
          <a:bodyPr rtlCol="0" anchor="ctr" anchorCtr="0">
            <a:noAutofit/>
          </a:bodyPr>
          <a:lstStyle>
            <a:defPPr>
              <a:defRPr lang="zh-CN"/>
            </a:defPPr>
            <a:lvl1pPr marL="0" indent="0" algn="ct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ctr" eaLnBrk="1" hangingPunct="1"/>
            <a:endParaRPr lang="zh-CN" altLang="en-US" sz="1200">
              <a:solidFill>
                <a:srgbClr val="898989"/>
              </a:solidFill>
            </a:endParaRPr>
          </a:p>
        </p:txBody>
      </p:sp>
      <p:sp>
        <p:nvSpPr>
          <p:cNvPr id="6" name="灯片编号占位符 5"/>
          <p:cNvSpPr>
            <a:spLocks noGrp="1"/>
          </p:cNvSpPr>
          <p:nvPr>
            <p:ph type="sldNum" sz="quarter" idx="12"/>
          </p:nvPr>
        </p:nvSpPr>
        <p:spPr>
          <a:xfrm>
            <a:off x="6553200" y="6356350"/>
            <a:ext cx="2133600" cy="365125"/>
          </a:xfrm>
          <a:prstGeom prst="rect">
            <a:avLst/>
          </a:prstGeom>
        </p:spPr>
        <p:txBody>
          <a:bodyPr rtlCol="0" anchor="ctr" anchorCtr="0">
            <a:noAutofit/>
          </a:bodyPr>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r" eaLnBrk="1" hangingPunct="1"/>
            <a:fld id="{832566CF-73A5-472F-9224-75F3B71180CA}" type="slidenum">
              <a:rPr lang="zh-CN" altLang="en-US" sz="1200">
                <a:solidFill>
                  <a:srgbClr val="898989"/>
                </a:solidFill>
              </a:rPr>
              <a:t>*</a:t>
            </a:fld>
            <a:endParaRPr lang="zh-CN" altLang="en-US" sz="1200">
              <a:solidFill>
                <a:srgbClr val="898989"/>
              </a:solidFill>
            </a:endParaRPr>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3"/>
          <p:cNvSpPr>
            <a:spLocks noGrp="1"/>
          </p:cNvSpPr>
          <p:nvPr>
            <p:ph type="dt" sz="half" idx="10"/>
          </p:nvPr>
        </p:nvSpPr>
        <p:spPr>
          <a:xfrm>
            <a:off x="457200" y="6356350"/>
            <a:ext cx="2133600" cy="365125"/>
          </a:xfrm>
          <a:prstGeom prst="rect">
            <a:avLst/>
          </a:prstGeom>
        </p:spPr>
        <p:txBody>
          <a:bodyPr rtlCol="0" anchor="ctr" anchorCtr="0">
            <a:noAutofit/>
          </a:bodyPr>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eaLnBrk="1" hangingPunct="1"/>
            <a:fld id="{D51A8F8E-4488-4350-A9A5-389674761BE9}" type="datetime1">
              <a:rPr lang="zh-CN" altLang="en-US" sz="1200">
                <a:solidFill>
                  <a:srgbClr val="898989"/>
                </a:solidFill>
              </a:rPr>
              <a:t>*</a:t>
            </a:fld>
            <a:endParaRPr lang="zh-CN" altLang="en-US" sz="1200">
              <a:solidFill>
                <a:srgbClr val="898989"/>
              </a:solidFill>
            </a:endParaRPr>
          </a:p>
        </p:txBody>
      </p:sp>
      <p:sp>
        <p:nvSpPr>
          <p:cNvPr id="6" name="页脚占位符 4"/>
          <p:cNvSpPr>
            <a:spLocks noGrp="1"/>
          </p:cNvSpPr>
          <p:nvPr>
            <p:ph type="ftr" sz="quarter" idx="11"/>
          </p:nvPr>
        </p:nvSpPr>
        <p:spPr>
          <a:xfrm>
            <a:off x="3124200" y="6356350"/>
            <a:ext cx="2895600" cy="365125"/>
          </a:xfrm>
          <a:prstGeom prst="rect">
            <a:avLst/>
          </a:prstGeom>
        </p:spPr>
        <p:txBody>
          <a:bodyPr rtlCol="0" anchor="ctr" anchorCtr="0">
            <a:noAutofit/>
          </a:bodyPr>
          <a:lstStyle>
            <a:defPPr>
              <a:defRPr lang="zh-CN"/>
            </a:defPPr>
            <a:lvl1pPr marL="0" indent="0" algn="ct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ctr" eaLnBrk="1" hangingPunct="1"/>
            <a:endParaRPr lang="zh-CN" altLang="en-US" sz="1200">
              <a:solidFill>
                <a:srgbClr val="898989"/>
              </a:solidFill>
            </a:endParaRPr>
          </a:p>
        </p:txBody>
      </p:sp>
      <p:sp>
        <p:nvSpPr>
          <p:cNvPr id="7" name="灯片编号占位符 5"/>
          <p:cNvSpPr>
            <a:spLocks noGrp="1"/>
          </p:cNvSpPr>
          <p:nvPr>
            <p:ph type="sldNum" sz="quarter" idx="12"/>
          </p:nvPr>
        </p:nvSpPr>
        <p:spPr>
          <a:xfrm>
            <a:off x="6553200" y="6356350"/>
            <a:ext cx="2133600" cy="365125"/>
          </a:xfrm>
          <a:prstGeom prst="rect">
            <a:avLst/>
          </a:prstGeom>
        </p:spPr>
        <p:txBody>
          <a:bodyPr rtlCol="0" anchor="ctr" anchorCtr="0">
            <a:noAutofit/>
          </a:bodyPr>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r" eaLnBrk="1" hangingPunct="1"/>
            <a:fld id="{832566CF-73A5-472F-9224-75F3B71180CA}" type="slidenum">
              <a:rPr lang="zh-CN" altLang="en-US" sz="1200">
                <a:solidFill>
                  <a:srgbClr val="898989"/>
                </a:solidFill>
              </a:rPr>
              <a:t>*</a:t>
            </a:fld>
            <a:endParaRPr lang="zh-CN" altLang="en-US" sz="1200">
              <a:solidFill>
                <a:srgbClr val="898989"/>
              </a:solidFill>
            </a:endParaRPr>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3"/>
          <p:cNvSpPr>
            <a:spLocks noGrp="1"/>
          </p:cNvSpPr>
          <p:nvPr>
            <p:ph type="dt" sz="half" idx="10"/>
          </p:nvPr>
        </p:nvSpPr>
        <p:spPr>
          <a:xfrm>
            <a:off x="457200" y="6356350"/>
            <a:ext cx="2133600" cy="365125"/>
          </a:xfrm>
          <a:prstGeom prst="rect">
            <a:avLst/>
          </a:prstGeom>
        </p:spPr>
        <p:txBody>
          <a:bodyPr rtlCol="0" anchor="ctr" anchorCtr="0">
            <a:noAutofit/>
          </a:bodyPr>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eaLnBrk="1" hangingPunct="1"/>
            <a:fld id="{D51A8F8E-4488-4350-A9A5-389674761BE9}" type="datetime1">
              <a:rPr lang="zh-CN" altLang="en-US" sz="1200">
                <a:solidFill>
                  <a:srgbClr val="898989"/>
                </a:solidFill>
              </a:rPr>
              <a:t>*</a:t>
            </a:fld>
            <a:endParaRPr lang="zh-CN" altLang="en-US" sz="1200">
              <a:solidFill>
                <a:srgbClr val="898989"/>
              </a:solidFill>
            </a:endParaRPr>
          </a:p>
        </p:txBody>
      </p:sp>
      <p:sp>
        <p:nvSpPr>
          <p:cNvPr id="8" name="页脚占位符 4"/>
          <p:cNvSpPr>
            <a:spLocks noGrp="1"/>
          </p:cNvSpPr>
          <p:nvPr>
            <p:ph type="ftr" sz="quarter" idx="11"/>
          </p:nvPr>
        </p:nvSpPr>
        <p:spPr>
          <a:xfrm>
            <a:off x="3124200" y="6356350"/>
            <a:ext cx="2895600" cy="365125"/>
          </a:xfrm>
          <a:prstGeom prst="rect">
            <a:avLst/>
          </a:prstGeom>
        </p:spPr>
        <p:txBody>
          <a:bodyPr rtlCol="0" anchor="ctr" anchorCtr="0">
            <a:noAutofit/>
          </a:bodyPr>
          <a:lstStyle>
            <a:defPPr>
              <a:defRPr lang="zh-CN"/>
            </a:defPPr>
            <a:lvl1pPr marL="0" indent="0" algn="ct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ctr" eaLnBrk="1" hangingPunct="1"/>
            <a:endParaRPr lang="zh-CN" altLang="en-US" sz="1200">
              <a:solidFill>
                <a:srgbClr val="898989"/>
              </a:solidFill>
            </a:endParaRPr>
          </a:p>
        </p:txBody>
      </p:sp>
      <p:sp>
        <p:nvSpPr>
          <p:cNvPr id="9" name="灯片编号占位符 5"/>
          <p:cNvSpPr>
            <a:spLocks noGrp="1"/>
          </p:cNvSpPr>
          <p:nvPr>
            <p:ph type="sldNum" sz="quarter" idx="12"/>
          </p:nvPr>
        </p:nvSpPr>
        <p:spPr>
          <a:xfrm>
            <a:off x="6553200" y="6356350"/>
            <a:ext cx="2133600" cy="365125"/>
          </a:xfrm>
          <a:prstGeom prst="rect">
            <a:avLst/>
          </a:prstGeom>
        </p:spPr>
        <p:txBody>
          <a:bodyPr rtlCol="0" anchor="ctr" anchorCtr="0">
            <a:noAutofit/>
          </a:bodyPr>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r" eaLnBrk="1" hangingPunct="1"/>
            <a:fld id="{832566CF-73A5-472F-9224-75F3B71180CA}" type="slidenum">
              <a:rPr lang="zh-CN" altLang="en-US" sz="1200">
                <a:solidFill>
                  <a:srgbClr val="898989"/>
                </a:solidFill>
              </a:rPr>
              <a:t>*</a:t>
            </a:fld>
            <a:endParaRPr lang="zh-CN" altLang="en-US" sz="1200">
              <a:solidFill>
                <a:srgbClr val="898989"/>
              </a:solidFill>
            </a:endParaRPr>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3"/>
          <p:cNvSpPr>
            <a:spLocks noGrp="1"/>
          </p:cNvSpPr>
          <p:nvPr>
            <p:ph type="dt" sz="half" idx="10"/>
          </p:nvPr>
        </p:nvSpPr>
        <p:spPr>
          <a:xfrm>
            <a:off x="457200" y="6356350"/>
            <a:ext cx="2133600" cy="365125"/>
          </a:xfrm>
          <a:prstGeom prst="rect">
            <a:avLst/>
          </a:prstGeom>
        </p:spPr>
        <p:txBody>
          <a:bodyPr rtlCol="0" anchor="ctr" anchorCtr="0">
            <a:noAutofit/>
          </a:bodyPr>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eaLnBrk="1" hangingPunct="1"/>
            <a:fld id="{D51A8F8E-4488-4350-A9A5-389674761BE9}" type="datetime1">
              <a:rPr lang="zh-CN" altLang="en-US" sz="1200">
                <a:solidFill>
                  <a:srgbClr val="898989"/>
                </a:solidFill>
              </a:rPr>
              <a:t>*</a:t>
            </a:fld>
            <a:endParaRPr lang="zh-CN" altLang="en-US" sz="1200">
              <a:solidFill>
                <a:srgbClr val="898989"/>
              </a:solidFill>
            </a:endParaRPr>
          </a:p>
        </p:txBody>
      </p:sp>
      <p:sp>
        <p:nvSpPr>
          <p:cNvPr id="4" name="页脚占位符 4"/>
          <p:cNvSpPr>
            <a:spLocks noGrp="1"/>
          </p:cNvSpPr>
          <p:nvPr>
            <p:ph type="ftr" sz="quarter" idx="11"/>
          </p:nvPr>
        </p:nvSpPr>
        <p:spPr>
          <a:xfrm>
            <a:off x="3124200" y="6356350"/>
            <a:ext cx="2895600" cy="365125"/>
          </a:xfrm>
          <a:prstGeom prst="rect">
            <a:avLst/>
          </a:prstGeom>
        </p:spPr>
        <p:txBody>
          <a:bodyPr rtlCol="0" anchor="ctr" anchorCtr="0">
            <a:noAutofit/>
          </a:bodyPr>
          <a:lstStyle>
            <a:defPPr>
              <a:defRPr lang="zh-CN"/>
            </a:defPPr>
            <a:lvl1pPr marL="0" indent="0" algn="ct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ctr" eaLnBrk="1" hangingPunct="1"/>
            <a:endParaRPr lang="zh-CN" altLang="en-US" sz="1200">
              <a:solidFill>
                <a:srgbClr val="898989"/>
              </a:solidFill>
            </a:endParaRPr>
          </a:p>
        </p:txBody>
      </p:sp>
      <p:sp>
        <p:nvSpPr>
          <p:cNvPr id="5" name="灯片编号占位符 5"/>
          <p:cNvSpPr>
            <a:spLocks noGrp="1"/>
          </p:cNvSpPr>
          <p:nvPr>
            <p:ph type="sldNum" sz="quarter" idx="12"/>
          </p:nvPr>
        </p:nvSpPr>
        <p:spPr>
          <a:xfrm>
            <a:off x="6553200" y="6356350"/>
            <a:ext cx="2133600" cy="365125"/>
          </a:xfrm>
          <a:prstGeom prst="rect">
            <a:avLst/>
          </a:prstGeom>
        </p:spPr>
        <p:txBody>
          <a:bodyPr rtlCol="0" anchor="ctr" anchorCtr="0">
            <a:noAutofit/>
          </a:bodyPr>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r" eaLnBrk="1" hangingPunct="1"/>
            <a:fld id="{832566CF-73A5-472F-9224-75F3B71180CA}" type="slidenum">
              <a:rPr lang="zh-CN" altLang="en-US" sz="1200">
                <a:solidFill>
                  <a:srgbClr val="898989"/>
                </a:solidFill>
              </a:rPr>
              <a:t>*</a:t>
            </a:fld>
            <a:endParaRPr lang="zh-CN" altLang="en-US" sz="1200">
              <a:solidFill>
                <a:srgbClr val="898989"/>
              </a:solidFill>
            </a:endParaRPr>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3"/>
          <p:cNvSpPr>
            <a:spLocks noGrp="1"/>
          </p:cNvSpPr>
          <p:nvPr>
            <p:ph type="dt" sz="half" idx="10"/>
          </p:nvPr>
        </p:nvSpPr>
        <p:spPr>
          <a:xfrm>
            <a:off x="457200" y="6356350"/>
            <a:ext cx="2133600" cy="365125"/>
          </a:xfrm>
          <a:prstGeom prst="rect">
            <a:avLst/>
          </a:prstGeom>
        </p:spPr>
        <p:txBody>
          <a:bodyPr rtlCol="0" anchor="ctr" anchorCtr="0">
            <a:noAutofit/>
          </a:bodyPr>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eaLnBrk="1" hangingPunct="1"/>
            <a:fld id="{D51A8F8E-4488-4350-A9A5-389674761BE9}" type="datetime1">
              <a:rPr lang="zh-CN" altLang="en-US" sz="1200">
                <a:solidFill>
                  <a:srgbClr val="898989"/>
                </a:solidFill>
              </a:rPr>
              <a:t>*</a:t>
            </a:fld>
            <a:endParaRPr lang="zh-CN" altLang="en-US" sz="1200">
              <a:solidFill>
                <a:srgbClr val="898989"/>
              </a:solidFill>
            </a:endParaRPr>
          </a:p>
        </p:txBody>
      </p:sp>
      <p:sp>
        <p:nvSpPr>
          <p:cNvPr id="3" name="页脚占位符 4"/>
          <p:cNvSpPr>
            <a:spLocks noGrp="1"/>
          </p:cNvSpPr>
          <p:nvPr>
            <p:ph type="ftr" sz="quarter" idx="11"/>
          </p:nvPr>
        </p:nvSpPr>
        <p:spPr>
          <a:xfrm>
            <a:off x="3124200" y="6356350"/>
            <a:ext cx="2895600" cy="365125"/>
          </a:xfrm>
          <a:prstGeom prst="rect">
            <a:avLst/>
          </a:prstGeom>
        </p:spPr>
        <p:txBody>
          <a:bodyPr rtlCol="0" anchor="ctr" anchorCtr="0">
            <a:noAutofit/>
          </a:bodyPr>
          <a:lstStyle>
            <a:defPPr>
              <a:defRPr lang="zh-CN"/>
            </a:defPPr>
            <a:lvl1pPr marL="0" indent="0" algn="ct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ctr" eaLnBrk="1" hangingPunct="1"/>
            <a:endParaRPr lang="zh-CN" altLang="en-US" sz="1200">
              <a:solidFill>
                <a:srgbClr val="898989"/>
              </a:solidFill>
            </a:endParaRPr>
          </a:p>
        </p:txBody>
      </p:sp>
      <p:sp>
        <p:nvSpPr>
          <p:cNvPr id="4" name="灯片编号占位符 5"/>
          <p:cNvSpPr>
            <a:spLocks noGrp="1"/>
          </p:cNvSpPr>
          <p:nvPr>
            <p:ph type="sldNum" sz="quarter" idx="12"/>
          </p:nvPr>
        </p:nvSpPr>
        <p:spPr>
          <a:xfrm>
            <a:off x="6553200" y="6356350"/>
            <a:ext cx="2133600" cy="365125"/>
          </a:xfrm>
          <a:prstGeom prst="rect">
            <a:avLst/>
          </a:prstGeom>
        </p:spPr>
        <p:txBody>
          <a:bodyPr rtlCol="0" anchor="ctr" anchorCtr="0">
            <a:noAutofit/>
          </a:bodyPr>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r" eaLnBrk="1" hangingPunct="1"/>
            <a:fld id="{832566CF-73A5-472F-9224-75F3B71180CA}" type="slidenum">
              <a:rPr lang="zh-CN" altLang="en-US" sz="1200">
                <a:solidFill>
                  <a:srgbClr val="898989"/>
                </a:solidFill>
              </a:rPr>
              <a:t>*</a:t>
            </a:fld>
            <a:endParaRPr lang="zh-CN" altLang="en-US" sz="1200">
              <a:solidFill>
                <a:srgbClr val="898989"/>
              </a:solidFill>
            </a:endParaRPr>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3"/>
          <p:cNvSpPr>
            <a:spLocks noGrp="1"/>
          </p:cNvSpPr>
          <p:nvPr>
            <p:ph type="dt" sz="half" idx="10"/>
          </p:nvPr>
        </p:nvSpPr>
        <p:spPr>
          <a:xfrm>
            <a:off x="457200" y="6356350"/>
            <a:ext cx="2133600" cy="365125"/>
          </a:xfrm>
          <a:prstGeom prst="rect">
            <a:avLst/>
          </a:prstGeom>
        </p:spPr>
        <p:txBody>
          <a:bodyPr rtlCol="0" anchor="ctr" anchorCtr="0">
            <a:noAutofit/>
          </a:bodyPr>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eaLnBrk="1" hangingPunct="1"/>
            <a:fld id="{D51A8F8E-4488-4350-A9A5-389674761BE9}" type="datetime1">
              <a:rPr lang="zh-CN" altLang="en-US" sz="1200">
                <a:solidFill>
                  <a:srgbClr val="898989"/>
                </a:solidFill>
              </a:rPr>
              <a:t>*</a:t>
            </a:fld>
            <a:endParaRPr lang="zh-CN" altLang="en-US" sz="1200">
              <a:solidFill>
                <a:srgbClr val="898989"/>
              </a:solidFill>
            </a:endParaRPr>
          </a:p>
        </p:txBody>
      </p:sp>
      <p:sp>
        <p:nvSpPr>
          <p:cNvPr id="6" name="页脚占位符 4"/>
          <p:cNvSpPr>
            <a:spLocks noGrp="1"/>
          </p:cNvSpPr>
          <p:nvPr>
            <p:ph type="ftr" sz="quarter" idx="11"/>
          </p:nvPr>
        </p:nvSpPr>
        <p:spPr>
          <a:xfrm>
            <a:off x="3124200" y="6356350"/>
            <a:ext cx="2895600" cy="365125"/>
          </a:xfrm>
          <a:prstGeom prst="rect">
            <a:avLst/>
          </a:prstGeom>
        </p:spPr>
        <p:txBody>
          <a:bodyPr rtlCol="0" anchor="ctr" anchorCtr="0">
            <a:noAutofit/>
          </a:bodyPr>
          <a:lstStyle>
            <a:defPPr>
              <a:defRPr lang="zh-CN"/>
            </a:defPPr>
            <a:lvl1pPr marL="0" indent="0" algn="ct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ctr" eaLnBrk="1" hangingPunct="1"/>
            <a:endParaRPr lang="zh-CN" altLang="en-US" sz="1200">
              <a:solidFill>
                <a:srgbClr val="898989"/>
              </a:solidFill>
            </a:endParaRPr>
          </a:p>
        </p:txBody>
      </p:sp>
      <p:sp>
        <p:nvSpPr>
          <p:cNvPr id="7" name="灯片编号占位符 5"/>
          <p:cNvSpPr>
            <a:spLocks noGrp="1"/>
          </p:cNvSpPr>
          <p:nvPr>
            <p:ph type="sldNum" sz="quarter" idx="12"/>
          </p:nvPr>
        </p:nvSpPr>
        <p:spPr>
          <a:xfrm>
            <a:off x="6553200" y="6356350"/>
            <a:ext cx="2133600" cy="365125"/>
          </a:xfrm>
          <a:prstGeom prst="rect">
            <a:avLst/>
          </a:prstGeom>
        </p:spPr>
        <p:txBody>
          <a:bodyPr rtlCol="0" anchor="ctr" anchorCtr="0">
            <a:noAutofit/>
          </a:bodyPr>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r" eaLnBrk="1" hangingPunct="1"/>
            <a:fld id="{832566CF-73A5-472F-9224-75F3B71180CA}" type="slidenum">
              <a:rPr lang="zh-CN" altLang="en-US" sz="1200">
                <a:solidFill>
                  <a:srgbClr val="898989"/>
                </a:solidFill>
              </a:rPr>
              <a:t>*</a:t>
            </a:fld>
            <a:endParaRPr lang="zh-CN" altLang="en-US" sz="1200">
              <a:solidFill>
                <a:srgbClr val="898989"/>
              </a:solidFill>
            </a:endParaRP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rtlCol="0" anchor="t" anchorCtr="0" compatLnSpc="1">
            <a:prstTxWarp prst="textNoShape">
              <a:avLst/>
            </a:prstTxWarp>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3"/>
          <p:cNvSpPr>
            <a:spLocks noGrp="1"/>
          </p:cNvSpPr>
          <p:nvPr>
            <p:ph type="dt" sz="half" idx="10"/>
          </p:nvPr>
        </p:nvSpPr>
        <p:spPr>
          <a:xfrm>
            <a:off x="457200" y="6356350"/>
            <a:ext cx="2133600" cy="365125"/>
          </a:xfrm>
          <a:prstGeom prst="rect">
            <a:avLst/>
          </a:prstGeom>
        </p:spPr>
        <p:txBody>
          <a:bodyPr rtlCol="0" anchor="ctr" anchorCtr="0">
            <a:noAutofit/>
          </a:bodyPr>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eaLnBrk="1" hangingPunct="1"/>
            <a:fld id="{D51A8F8E-4488-4350-A9A5-389674761BE9}" type="datetime1">
              <a:rPr lang="zh-CN" altLang="en-US" sz="1200">
                <a:solidFill>
                  <a:srgbClr val="898989"/>
                </a:solidFill>
              </a:rPr>
              <a:t>*</a:t>
            </a:fld>
            <a:endParaRPr lang="zh-CN" altLang="en-US" sz="1200">
              <a:solidFill>
                <a:srgbClr val="898989"/>
              </a:solidFill>
            </a:endParaRPr>
          </a:p>
        </p:txBody>
      </p:sp>
      <p:sp>
        <p:nvSpPr>
          <p:cNvPr id="6" name="页脚占位符 4"/>
          <p:cNvSpPr>
            <a:spLocks noGrp="1"/>
          </p:cNvSpPr>
          <p:nvPr>
            <p:ph type="ftr" sz="quarter" idx="11"/>
          </p:nvPr>
        </p:nvSpPr>
        <p:spPr>
          <a:xfrm>
            <a:off x="3124200" y="6356350"/>
            <a:ext cx="2895600" cy="365125"/>
          </a:xfrm>
          <a:prstGeom prst="rect">
            <a:avLst/>
          </a:prstGeom>
        </p:spPr>
        <p:txBody>
          <a:bodyPr rtlCol="0" anchor="ctr" anchorCtr="0">
            <a:noAutofit/>
          </a:bodyPr>
          <a:lstStyle>
            <a:defPPr>
              <a:defRPr lang="zh-CN"/>
            </a:defPPr>
            <a:lvl1pPr marL="0" indent="0" algn="ct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ctr" eaLnBrk="1" hangingPunct="1"/>
            <a:endParaRPr lang="zh-CN" altLang="en-US" sz="1200">
              <a:solidFill>
                <a:srgbClr val="898989"/>
              </a:solidFill>
            </a:endParaRPr>
          </a:p>
        </p:txBody>
      </p:sp>
      <p:sp>
        <p:nvSpPr>
          <p:cNvPr id="7" name="灯片编号占位符 5"/>
          <p:cNvSpPr>
            <a:spLocks noGrp="1"/>
          </p:cNvSpPr>
          <p:nvPr>
            <p:ph type="sldNum" sz="quarter" idx="12"/>
          </p:nvPr>
        </p:nvSpPr>
        <p:spPr>
          <a:xfrm>
            <a:off x="6553200" y="6356350"/>
            <a:ext cx="2133600" cy="365125"/>
          </a:xfrm>
          <a:prstGeom prst="rect">
            <a:avLst/>
          </a:prstGeom>
        </p:spPr>
        <p:txBody>
          <a:bodyPr rtlCol="0" anchor="ctr" anchorCtr="0">
            <a:noAutofit/>
          </a:bodyPr>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r" eaLnBrk="1" hangingPunct="1"/>
            <a:fld id="{832566CF-73A5-472F-9224-75F3B71180CA}" type="slidenum">
              <a:rPr lang="zh-CN" altLang="en-US" sz="1200">
                <a:solidFill>
                  <a:srgbClr val="898989"/>
                </a:solidFill>
              </a:rPr>
              <a:t>*</a:t>
            </a:fld>
            <a:endParaRPr lang="zh-CN" altLang="en-US" sz="1200">
              <a:solidFill>
                <a:srgbClr val="898989"/>
              </a:solidFill>
            </a:endParaRPr>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457200" y="6356350"/>
            <a:ext cx="2133600" cy="365125"/>
          </a:xfrm>
          <a:prstGeom prst="rect">
            <a:avLst/>
          </a:prstGeom>
        </p:spPr>
        <p:txBody>
          <a:bodyPr rtlCol="0" anchor="ctr" anchorCtr="0">
            <a:noAutofit/>
          </a:bodyPr>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eaLnBrk="1" hangingPunct="1"/>
            <a:fld id="{D51A8F8E-4488-4350-A9A5-389674761BE9}" type="datetime1">
              <a:rPr lang="zh-CN" altLang="en-US" sz="1200">
                <a:solidFill>
                  <a:srgbClr val="898989"/>
                </a:solidFill>
              </a:rPr>
              <a:t>*</a:t>
            </a:fld>
            <a:endParaRPr lang="zh-CN" altLang="en-US" sz="1200">
              <a:solidFill>
                <a:srgbClr val="898989"/>
              </a:solidFill>
            </a:endParaRPr>
          </a:p>
        </p:txBody>
      </p:sp>
      <p:sp>
        <p:nvSpPr>
          <p:cNvPr id="5" name="页脚占位符 4"/>
          <p:cNvSpPr>
            <a:spLocks noGrp="1"/>
          </p:cNvSpPr>
          <p:nvPr>
            <p:ph type="ftr" sz="quarter" idx="11"/>
          </p:nvPr>
        </p:nvSpPr>
        <p:spPr>
          <a:xfrm>
            <a:off x="3124200" y="6356350"/>
            <a:ext cx="2895600" cy="365125"/>
          </a:xfrm>
          <a:prstGeom prst="rect">
            <a:avLst/>
          </a:prstGeom>
        </p:spPr>
        <p:txBody>
          <a:bodyPr rtlCol="0" anchor="ctr" anchorCtr="0">
            <a:noAutofit/>
          </a:bodyPr>
          <a:lstStyle>
            <a:defPPr>
              <a:defRPr lang="zh-CN"/>
            </a:defPPr>
            <a:lvl1pPr marL="0" indent="0" algn="ct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ctr" eaLnBrk="1" hangingPunct="1"/>
            <a:endParaRPr lang="zh-CN" altLang="en-US" sz="1200">
              <a:solidFill>
                <a:srgbClr val="898989"/>
              </a:solidFill>
            </a:endParaRPr>
          </a:p>
        </p:txBody>
      </p:sp>
      <p:sp>
        <p:nvSpPr>
          <p:cNvPr id="6" name="灯片编号占位符 5"/>
          <p:cNvSpPr>
            <a:spLocks noGrp="1"/>
          </p:cNvSpPr>
          <p:nvPr>
            <p:ph type="sldNum" sz="quarter" idx="12"/>
          </p:nvPr>
        </p:nvSpPr>
        <p:spPr>
          <a:xfrm>
            <a:off x="6553200" y="6356350"/>
            <a:ext cx="2133600" cy="365125"/>
          </a:xfrm>
          <a:prstGeom prst="rect">
            <a:avLst/>
          </a:prstGeom>
        </p:spPr>
        <p:txBody>
          <a:bodyPr rtlCol="0" anchor="ctr" anchorCtr="0">
            <a:noAutofit/>
          </a:bodyPr>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r" eaLnBrk="1" hangingPunct="1"/>
            <a:fld id="{832566CF-73A5-472F-9224-75F3B71180CA}" type="slidenum">
              <a:rPr lang="zh-CN" altLang="en-US" sz="1200">
                <a:solidFill>
                  <a:srgbClr val="898989"/>
                </a:solidFill>
              </a:rPr>
              <a:t>*</a:t>
            </a:fld>
            <a:endParaRPr lang="zh-CN" altLang="en-US" sz="1200">
              <a:solidFill>
                <a:srgbClr val="898989"/>
              </a:solidFill>
            </a:endParaRP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457200" y="6356350"/>
            <a:ext cx="2133600" cy="365125"/>
          </a:xfrm>
          <a:prstGeom prst="rect">
            <a:avLst/>
          </a:prstGeom>
        </p:spPr>
        <p:txBody>
          <a:bodyPr rtlCol="0" anchor="ctr" anchorCtr="0">
            <a:noAutofit/>
          </a:bodyPr>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eaLnBrk="1" hangingPunct="1"/>
            <a:fld id="{D51A8F8E-4488-4350-A9A5-389674761BE9}" type="datetime1">
              <a:rPr lang="zh-CN" altLang="en-US" sz="1200">
                <a:solidFill>
                  <a:srgbClr val="898989"/>
                </a:solidFill>
              </a:rPr>
              <a:t>*</a:t>
            </a:fld>
            <a:endParaRPr lang="zh-CN" altLang="en-US" sz="1200">
              <a:solidFill>
                <a:srgbClr val="898989"/>
              </a:solidFill>
            </a:endParaRPr>
          </a:p>
        </p:txBody>
      </p:sp>
      <p:sp>
        <p:nvSpPr>
          <p:cNvPr id="5" name="页脚占位符 4"/>
          <p:cNvSpPr>
            <a:spLocks noGrp="1"/>
          </p:cNvSpPr>
          <p:nvPr>
            <p:ph type="ftr" sz="quarter" idx="11"/>
          </p:nvPr>
        </p:nvSpPr>
        <p:spPr>
          <a:xfrm>
            <a:off x="3124200" y="6356350"/>
            <a:ext cx="2895600" cy="365125"/>
          </a:xfrm>
          <a:prstGeom prst="rect">
            <a:avLst/>
          </a:prstGeom>
        </p:spPr>
        <p:txBody>
          <a:bodyPr rtlCol="0" anchor="ctr" anchorCtr="0">
            <a:noAutofit/>
          </a:bodyPr>
          <a:lstStyle>
            <a:defPPr>
              <a:defRPr lang="zh-CN"/>
            </a:defPPr>
            <a:lvl1pPr marL="0" indent="0" algn="ct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ctr" eaLnBrk="1" hangingPunct="1"/>
            <a:endParaRPr lang="zh-CN" altLang="en-US" sz="1200">
              <a:solidFill>
                <a:srgbClr val="898989"/>
              </a:solidFill>
            </a:endParaRPr>
          </a:p>
        </p:txBody>
      </p:sp>
      <p:sp>
        <p:nvSpPr>
          <p:cNvPr id="6" name="灯片编号占位符 5"/>
          <p:cNvSpPr>
            <a:spLocks noGrp="1"/>
          </p:cNvSpPr>
          <p:nvPr>
            <p:ph type="sldNum" sz="quarter" idx="12"/>
          </p:nvPr>
        </p:nvSpPr>
        <p:spPr>
          <a:xfrm>
            <a:off x="6553200" y="6356350"/>
            <a:ext cx="2133600" cy="365125"/>
          </a:xfrm>
          <a:prstGeom prst="rect">
            <a:avLst/>
          </a:prstGeom>
        </p:spPr>
        <p:txBody>
          <a:bodyPr rtlCol="0" anchor="ctr" anchorCtr="0">
            <a:noAutofit/>
          </a:bodyPr>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r" eaLnBrk="1" hangingPunct="1"/>
            <a:fld id="{832566CF-73A5-472F-9224-75F3B71180CA}" type="slidenum">
              <a:rPr lang="zh-CN" altLang="en-US" sz="1200">
                <a:solidFill>
                  <a:srgbClr val="898989"/>
                </a:solidFill>
              </a:rPr>
              <a:t>*</a:t>
            </a:fld>
            <a:endParaRPr lang="zh-CN" altLang="en-US" sz="1200">
              <a:solidFill>
                <a:srgbClr val="898989"/>
              </a:solidFill>
            </a:endParaRP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1_标题幻灯片">
    <p:bg>
      <p:bgPr>
        <a:solidFill>
          <a:schemeClr val="bg1"/>
        </a:solidFill>
      </p:bgPr>
    </p:bg>
    <p:spTree>
      <p:nvGrpSpPr>
        <p:cNvPr id="1" name=""/>
        <p:cNvGrpSpPr/>
        <p:nvPr/>
      </p:nvGrpSpPr>
      <p:grpSpPr/>
      <p:pic>
        <p:nvPicPr>
          <p:cNvPr id="2050" name="图片 11"/>
          <p:cNvPicPr>
            <a:picLocks noChangeAspect="1"/>
          </p:cNvPicPr>
          <p:nvPr/>
        </p:nvPicPr>
        <p:blipFill>
          <a:blip r:embed="rId1"/>
          <a:stretch>
            <a:fillRect/>
          </a:stretch>
        </p:blipFill>
        <p:spPr>
          <a:xfrm>
            <a:off x="0" y="1588"/>
            <a:ext cx="9144000" cy="6854825"/>
          </a:xfrm>
          <a:prstGeom prst="rect">
            <a:avLst/>
          </a:prstGeom>
          <a:noFill/>
          <a:ln>
            <a:noFill/>
            <a:miter lim="800000"/>
          </a:ln>
        </p:spPr>
      </p:pic>
      <p:grpSp>
        <p:nvGrpSpPr>
          <p:cNvPr id="2051" name="组合 7"/>
          <p:cNvGrpSpPr/>
          <p:nvPr/>
        </p:nvGrpSpPr>
        <p:grpSpPr>
          <a:xfrm>
            <a:off x="227013" y="80963"/>
            <a:ext cx="8916987" cy="777875"/>
            <a:chOff x="303213" y="80963"/>
            <a:chExt cx="11888596" cy="777875"/>
          </a:xfrm>
        </p:grpSpPr>
        <p:sp>
          <p:nvSpPr>
            <p:cNvPr id="2058" name="任意多边形 13"/>
            <p:cNvSpPr/>
            <p:nvPr/>
          </p:nvSpPr>
          <p:spPr bwMode="auto">
            <a:xfrm>
              <a:off x="1285287" y="674688"/>
              <a:ext cx="10906522" cy="0"/>
            </a:xfrm>
            <a:custGeom>
              <a:gdLst>
                <a:gd name="T0" fmla="*/ 0 w 10392228"/>
                <a:gd name="T1" fmla="*/ 16046981 w 10392228"/>
                <a:gd name="T2" fmla="*/ 0 60000 65536"/>
                <a:gd name="T3" fmla="*/ 0 60000 65536"/>
              </a:gdLst>
              <a:cxnLst>
                <a:cxn ang="T2">
                  <a:pos x="T0" y="0"/>
                </a:cxn>
                <a:cxn ang="T3">
                  <a:pos x="T1" y="0"/>
                </a:cxn>
              </a:cxnLst>
              <a:rect l="0" t="0" r="r" b="b"/>
              <a:pathLst>
                <a:path w="10392228">
                  <a:moveTo>
                    <a:pt x="0" y="0"/>
                  </a:moveTo>
                  <a:lnTo>
                    <a:pt x="10392228" y="0"/>
                  </a:lnTo>
                </a:path>
              </a:pathLst>
            </a:custGeom>
            <a:noFill/>
            <a:ln w="12700" cap="flat" cmpd="sng" algn="ctr">
              <a:solidFill>
                <a:srgbClr val="C00000"/>
              </a:solidFill>
              <a:prstDash val="solid"/>
              <a:miter lim="800000"/>
              <a:headEnd type="oval" w="med" len="med"/>
              <a:tailEnd type="none" w="med" len="med"/>
            </a:ln>
          </p:spPr>
          <p:txBody>
            <a:bodyPr anchor="ct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2059" name="PA_任意多边形 5"/>
            <p:cNvSpPr/>
            <p:nvPr>
              <p:custDataLst>
                <p:tags r:id="rId2"/>
              </p:custDataLst>
            </p:nvPr>
          </p:nvSpPr>
          <p:spPr bwMode="auto">
            <a:xfrm>
              <a:off x="303213" y="80963"/>
              <a:ext cx="888946" cy="777875"/>
            </a:xfrm>
            <a:custGeom>
              <a:gdLst>
                <a:gd name="T0" fmla="*/ 2147483646 w 7797"/>
                <a:gd name="T1" fmla="*/ 2147483646 h 6810"/>
                <a:gd name="T2" fmla="*/ 2147483646 w 7797"/>
                <a:gd name="T3" fmla="*/ 2147483646 h 6810"/>
                <a:gd name="T4" fmla="*/ 2147483646 w 7797"/>
                <a:gd name="T5" fmla="*/ 2147483646 h 6810"/>
                <a:gd name="T6" fmla="*/ 2147483646 w 7797"/>
                <a:gd name="T7" fmla="*/ 2147483646 h 6810"/>
                <a:gd name="T8" fmla="*/ 2147483646 w 7797"/>
                <a:gd name="T9" fmla="*/ 2147483646 h 6810"/>
                <a:gd name="T10" fmla="*/ 2147483646 w 7797"/>
                <a:gd name="T11" fmla="*/ 2147483646 h 6810"/>
                <a:gd name="T12" fmla="*/ 2147483646 w 7797"/>
                <a:gd name="T13" fmla="*/ 2147483646 h 6810"/>
                <a:gd name="T14" fmla="*/ 2147483646 w 7797"/>
                <a:gd name="T15" fmla="*/ 2147483646 h 6810"/>
                <a:gd name="T16" fmla="*/ 2147483646 w 7797"/>
                <a:gd name="T17" fmla="*/ 2147483646 h 6810"/>
                <a:gd name="T18" fmla="*/ 2147483646 w 7797"/>
                <a:gd name="T19" fmla="*/ 2147483646 h 6810"/>
                <a:gd name="T20" fmla="*/ 2147483646 w 7797"/>
                <a:gd name="T21" fmla="*/ 2147483646 h 6810"/>
                <a:gd name="T22" fmla="*/ 2147483646 w 7797"/>
                <a:gd name="T23" fmla="*/ 2147483646 h 6810"/>
                <a:gd name="T24" fmla="*/ 2147483646 w 7797"/>
                <a:gd name="T25" fmla="*/ 2147483646 h 6810"/>
                <a:gd name="T26" fmla="*/ 2147483646 w 7797"/>
                <a:gd name="T27" fmla="*/ 2147483646 h 6810"/>
                <a:gd name="T28" fmla="*/ 2147483646 w 7797"/>
                <a:gd name="T29" fmla="*/ 2147483646 h 6810"/>
                <a:gd name="T30" fmla="*/ 2147483646 w 7797"/>
                <a:gd name="T31" fmla="*/ 2147483646 h 6810"/>
                <a:gd name="T32" fmla="*/ 2147483646 w 7797"/>
                <a:gd name="T33" fmla="*/ 2147483646 h 6810"/>
                <a:gd name="T34" fmla="*/ 2147483646 w 7797"/>
                <a:gd name="T35" fmla="*/ 2147483646 h 6810"/>
                <a:gd name="T36" fmla="*/ 2147483646 w 7797"/>
                <a:gd name="T37" fmla="*/ 2147483646 h 6810"/>
                <a:gd name="T38" fmla="*/ 2147483646 w 7797"/>
                <a:gd name="T39" fmla="*/ 2147483646 h 6810"/>
                <a:gd name="T40" fmla="*/ 2147483646 w 7797"/>
                <a:gd name="T41" fmla="*/ 2147483646 h 6810"/>
                <a:gd name="T42" fmla="*/ 2147483646 w 7797"/>
                <a:gd name="T43" fmla="*/ 2147483646 h 681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7797" h="6809">
                  <a:moveTo>
                    <a:pt x="778" y="2674"/>
                  </a:moveTo>
                  <a:lnTo>
                    <a:pt x="2420" y="1093"/>
                  </a:lnTo>
                  <a:cubicBezTo>
                    <a:pt x="2790" y="1302"/>
                    <a:pt x="3156" y="1199"/>
                    <a:pt x="3519" y="922"/>
                  </a:cubicBezTo>
                  <a:lnTo>
                    <a:pt x="4020" y="1416"/>
                  </a:lnTo>
                  <a:lnTo>
                    <a:pt x="3165" y="2191"/>
                  </a:lnTo>
                  <a:lnTo>
                    <a:pt x="5509" y="4407"/>
                  </a:lnTo>
                  <a:cubicBezTo>
                    <a:pt x="6394" y="2408"/>
                    <a:pt x="5407" y="884"/>
                    <a:pt x="3550" y="153"/>
                  </a:cubicBezTo>
                  <a:cubicBezTo>
                    <a:pt x="6161" y="0"/>
                    <a:pt x="7797" y="3094"/>
                    <a:pt x="6272" y="5152"/>
                  </a:cubicBezTo>
                  <a:lnTo>
                    <a:pt x="6872" y="5727"/>
                  </a:lnTo>
                  <a:lnTo>
                    <a:pt x="6034" y="6575"/>
                  </a:lnTo>
                  <a:lnTo>
                    <a:pt x="5461" y="6025"/>
                  </a:lnTo>
                  <a:cubicBezTo>
                    <a:pt x="4004" y="6810"/>
                    <a:pt x="2676" y="6755"/>
                    <a:pt x="1462" y="5940"/>
                  </a:cubicBezTo>
                  <a:cubicBezTo>
                    <a:pt x="1304" y="5839"/>
                    <a:pt x="1213" y="5827"/>
                    <a:pt x="1187" y="5903"/>
                  </a:cubicBezTo>
                  <a:cubicBezTo>
                    <a:pt x="1286" y="6472"/>
                    <a:pt x="749" y="6704"/>
                    <a:pt x="412" y="6465"/>
                  </a:cubicBezTo>
                  <a:cubicBezTo>
                    <a:pt x="0" y="6132"/>
                    <a:pt x="250" y="5504"/>
                    <a:pt x="753" y="5561"/>
                  </a:cubicBezTo>
                  <a:cubicBezTo>
                    <a:pt x="831" y="5565"/>
                    <a:pt x="884" y="5530"/>
                    <a:pt x="815" y="5409"/>
                  </a:cubicBezTo>
                  <a:cubicBezTo>
                    <a:pt x="712" y="5245"/>
                    <a:pt x="569" y="5076"/>
                    <a:pt x="430" y="4908"/>
                  </a:cubicBezTo>
                  <a:lnTo>
                    <a:pt x="888" y="4481"/>
                  </a:lnTo>
                  <a:cubicBezTo>
                    <a:pt x="2054" y="5440"/>
                    <a:pt x="3296" y="5758"/>
                    <a:pt x="4636" y="5225"/>
                  </a:cubicBezTo>
                  <a:lnTo>
                    <a:pt x="2311" y="3016"/>
                  </a:lnTo>
                  <a:lnTo>
                    <a:pt x="1712" y="3620"/>
                  </a:lnTo>
                  <a:lnTo>
                    <a:pt x="778" y="2674"/>
                  </a:lnTo>
                  <a:close/>
                </a:path>
              </a:pathLst>
            </a:custGeom>
            <a:solidFill>
              <a:srgbClr val="C00000"/>
            </a:solidFill>
            <a:ln>
              <a:noFill/>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grpSp>
      <p:pic>
        <p:nvPicPr>
          <p:cNvPr id="2052" name="图片 16"/>
          <p:cNvPicPr>
            <a:picLocks noChangeAspect="1"/>
          </p:cNvPicPr>
          <p:nvPr/>
        </p:nvPicPr>
        <p:blipFill>
          <a:blip r:embed="rId3"/>
          <a:stretch>
            <a:fillRect/>
          </a:stretch>
        </p:blipFill>
        <p:spPr>
          <a:xfrm>
            <a:off x="0" y="5753100"/>
            <a:ext cx="9144000" cy="1104900"/>
          </a:xfrm>
          <a:prstGeom prst="rect">
            <a:avLst/>
          </a:prstGeom>
          <a:noFill/>
          <a:ln>
            <a:noFill/>
            <a:miter lim="800000"/>
          </a:ln>
        </p:spPr>
      </p:pic>
      <p:sp>
        <p:nvSpPr>
          <p:cNvPr id="2055" name="日期占位符 1"/>
          <p:cNvSpPr>
            <a:spLocks noGrp="1"/>
          </p:cNvSpPr>
          <p:nvPr>
            <p:ph type="dt" sz="half" idx="10"/>
          </p:nvPr>
        </p:nvSpPr>
        <p:spPr>
          <a:xfrm>
            <a:off x="457200" y="6356350"/>
            <a:ext cx="2133600" cy="365125"/>
          </a:xfrm>
          <a:prstGeom prst="rect">
            <a:avLst/>
          </a:prstGeom>
        </p:spPr>
        <p:txBody>
          <a:bodyPr rtlCol="0"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eaLnBrk="1" hangingPunct="1"/>
            <a:fld id="{05A9F313-710E-49D3-9229-BF8A7169569A}" type="datetime1">
              <a:rPr lang="zh-CN" altLang="en-US" sz="1200">
                <a:solidFill>
                  <a:srgbClr val="898989"/>
                </a:solidFill>
              </a:rPr>
              <a:t>*</a:t>
            </a:fld>
            <a:endParaRPr lang="zh-CN" altLang="en-US" sz="1200">
              <a:solidFill>
                <a:srgbClr val="898989"/>
              </a:solidFill>
            </a:endParaRPr>
          </a:p>
        </p:txBody>
      </p:sp>
      <p:sp>
        <p:nvSpPr>
          <p:cNvPr id="2056" name="页脚占位符 2"/>
          <p:cNvSpPr>
            <a:spLocks noGrp="1"/>
          </p:cNvSpPr>
          <p:nvPr>
            <p:ph type="ftr" sz="quarter" idx="11"/>
          </p:nvPr>
        </p:nvSpPr>
        <p:spPr>
          <a:xfrm>
            <a:off x="3124200" y="6356350"/>
            <a:ext cx="2895600" cy="365125"/>
          </a:xfrm>
          <a:prstGeom prst="rect">
            <a:avLst/>
          </a:prstGeom>
        </p:spPr>
        <p:txBody>
          <a:bodyPr rtlCol="0"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ctr" eaLnBrk="1" hangingPunct="1"/>
            <a:endParaRPr lang="zh-CN" altLang="en-US" sz="1200">
              <a:solidFill>
                <a:srgbClr val="898989"/>
              </a:solidFill>
            </a:endParaRPr>
          </a:p>
        </p:txBody>
      </p:sp>
      <p:sp>
        <p:nvSpPr>
          <p:cNvPr id="2057" name="灯片编号占位符 3"/>
          <p:cNvSpPr>
            <a:spLocks noGrp="1"/>
          </p:cNvSpPr>
          <p:nvPr>
            <p:ph type="sldNum" sz="quarter" idx="12"/>
          </p:nvPr>
        </p:nvSpPr>
        <p:spPr>
          <a:xfrm>
            <a:off x="6553200" y="6356350"/>
            <a:ext cx="2133600" cy="365125"/>
          </a:xfrm>
          <a:prstGeom prst="rect">
            <a:avLst/>
          </a:prstGeom>
        </p:spPr>
        <p:txBody>
          <a:bodyPr rtlCol="0"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r" eaLnBrk="1" hangingPunct="1"/>
            <a:fld id="{77D17120-057D-4055-AB93-84A2AEF04B2F}" type="slidenum">
              <a:rPr lang="zh-CN" altLang="en-US" sz="1200">
                <a:solidFill>
                  <a:srgbClr val="898989"/>
                </a:solidFill>
              </a:rPr>
              <a:t>*</a:t>
            </a:fld>
            <a:endParaRPr lang="zh-CN" altLang="en-US" sz="1200">
              <a:solidFill>
                <a:srgbClr val="898989"/>
              </a:solidFill>
            </a:endParaRPr>
          </a:p>
        </p:txBody>
      </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cSld name="1_标题和内容">
    <p:bg>
      <p:bgPr>
        <a:solidFill>
          <a:schemeClr val="bg1"/>
        </a:solidFill>
      </p:bgPr>
    </p:bg>
    <p:spTree>
      <p:nvGrpSpPr>
        <p:cNvPr id="1" name=""/>
        <p:cNvGrpSpPr/>
        <p:nvPr/>
      </p:nvGrpSpPr>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p:bgPr>
    </p:bg>
    <p:spTree>
      <p:nvGrpSpPr>
        <p:cNvPr id="1" name=""/>
        <p:cNvGrpSpPr/>
        <p:nvPr/>
      </p:nvGrpSpPr>
      <p:grpSpPr/>
      <p:sp>
        <p:nvSpPr>
          <p:cNvPr id="1026" name="标题占位符 1"/>
          <p:cNvSpPr>
            <a:spLocks noGrp="1"/>
          </p:cNvSpPr>
          <p:nvPr>
            <p:ph type="title"/>
          </p:nvPr>
        </p:nvSpPr>
        <p:spPr>
          <a:xfrm>
            <a:off x="457200" y="274638"/>
            <a:ext cx="8229600" cy="1143000"/>
          </a:xfrm>
          <a:prstGeom prst="rect">
            <a:avLst/>
          </a:prstGeom>
          <a:noFill/>
          <a:ln>
            <a:noFill/>
            <a:miter lim="800000"/>
          </a:ln>
        </p:spPr>
        <p:txBody>
          <a:bodyPr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zh-CN" altLang="en-US" sz="4400" b="0" i="0" u="none" kern="1200" baseline="0">
                <a:solidFill>
                  <a:schemeClr val="tx1"/>
                </a:solidFill>
                <a:latin typeface="Calibri" pitchFamily="34" charset="0"/>
                <a:ea typeface="宋体" pitchFamily="2" charset="-122"/>
                <a:cs typeface="+mj-cs"/>
              </a:defRPr>
            </a:lvl1pPr>
          </a:lstStyle>
          <a:p>
            <a:pPr lvl="0"/>
            <a:r>
              <a:t>单击此处编辑母版标题样式</a:t>
            </a:r>
          </a:p>
        </p:txBody>
      </p:sp>
      <p:sp>
        <p:nvSpPr>
          <p:cNvPr id="1027" name="文本占位符 2"/>
          <p:cNvSpPr>
            <a:spLocks noGrp="1"/>
          </p:cNvSpPr>
          <p:nvPr>
            <p:ph type="body" idx="1"/>
          </p:nvPr>
        </p:nvSpPr>
        <p:spPr>
          <a:xfrm>
            <a:off x="457200" y="1600200"/>
            <a:ext cx="8229600" cy="4525963"/>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1028" name="日期占位符 3"/>
          <p:cNvSpPr>
            <a:spLocks noGrp="1"/>
          </p:cNvSpPr>
          <p:nvPr>
            <p:ph type="dt" sz="half" idx="2"/>
          </p:nvPr>
        </p:nvSpPr>
        <p:spPr>
          <a:xfrm>
            <a:off x="457200" y="6356350"/>
            <a:ext cx="2133600" cy="365125"/>
          </a:xfrm>
          <a:prstGeom prst="rect">
            <a:avLst/>
          </a:prstGeom>
        </p:spPr>
        <p:txBody>
          <a:bodyPr rtlCol="0" anchor="ctr" anchorCtr="0">
            <a:noAutofit/>
          </a:bodyPr>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eaLnBrk="1" hangingPunct="1"/>
            <a:fld id="{D51A8F8E-4488-4350-A9A5-389674761BE9}" type="datetime1">
              <a:rPr lang="zh-CN" altLang="en-US" sz="1200">
                <a:solidFill>
                  <a:srgbClr val="898989"/>
                </a:solidFill>
              </a:rPr>
              <a:t>*</a:t>
            </a:fld>
            <a:endParaRPr lang="zh-CN" altLang="en-US" sz="1200">
              <a:solidFill>
                <a:srgbClr val="898989"/>
              </a:solidFill>
            </a:endParaRPr>
          </a:p>
        </p:txBody>
      </p:sp>
      <p:sp>
        <p:nvSpPr>
          <p:cNvPr id="1029" name="页脚占位符 4"/>
          <p:cNvSpPr>
            <a:spLocks noGrp="1"/>
          </p:cNvSpPr>
          <p:nvPr>
            <p:ph type="ftr" sz="quarter" idx="3"/>
          </p:nvPr>
        </p:nvSpPr>
        <p:spPr>
          <a:xfrm>
            <a:off x="3124200" y="6356350"/>
            <a:ext cx="2895600" cy="365125"/>
          </a:xfrm>
          <a:prstGeom prst="rect">
            <a:avLst/>
          </a:prstGeom>
        </p:spPr>
        <p:txBody>
          <a:bodyPr rtlCol="0" anchor="ctr" anchorCtr="0">
            <a:noAutofit/>
          </a:bodyPr>
          <a:lstStyle>
            <a:defPPr>
              <a:defRPr lang="zh-CN"/>
            </a:defPPr>
            <a:lvl1pPr marL="0" indent="0" algn="ct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ctr" eaLnBrk="1" hangingPunct="1"/>
            <a:endParaRPr lang="zh-CN" altLang="en-US" sz="1200">
              <a:solidFill>
                <a:srgbClr val="898989"/>
              </a:solidFill>
            </a:endParaRPr>
          </a:p>
        </p:txBody>
      </p:sp>
      <p:sp>
        <p:nvSpPr>
          <p:cNvPr id="1030" name="灯片编号占位符 5"/>
          <p:cNvSpPr>
            <a:spLocks noGrp="1"/>
          </p:cNvSpPr>
          <p:nvPr>
            <p:ph type="sldNum" sz="quarter" idx="4"/>
          </p:nvPr>
        </p:nvSpPr>
        <p:spPr>
          <a:xfrm>
            <a:off x="6553200" y="6356350"/>
            <a:ext cx="2133600" cy="365125"/>
          </a:xfrm>
          <a:prstGeom prst="rect">
            <a:avLst/>
          </a:prstGeom>
        </p:spPr>
        <p:txBody>
          <a:bodyPr rtlCol="0" anchor="ctr" anchorCtr="0">
            <a:noAutofit/>
          </a:bodyPr>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tint val="75000"/>
                  </a:schemeClr>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r" eaLnBrk="1" hangingPunct="1"/>
            <a:fld id="{832566CF-73A5-472F-9224-75F3B71180CA}" type="slidenum">
              <a:rPr lang="zh-CN" altLang="en-US" sz="1200">
                <a:solidFill>
                  <a:srgbClr val="898989"/>
                </a:solidFill>
              </a:rPr>
              <a:t>*</a:t>
            </a:fld>
            <a:endParaRPr lang="zh-CN" altLang="en-US" sz="1200">
              <a:solidFill>
                <a:srgbClr val="898989"/>
              </a:solidFill>
            </a:endParaRPr>
          </a:p>
        </p:txBody>
      </p:sp>
    </p:spTree>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6" r:id="rId12"/>
    <p:sldLayoutId id="2147483708" r:id="rId13"/>
  </p:sldLayoutIdLst>
  <p:transition/>
  <p:timing/>
  <p:txStyles>
    <p:titleStyle>
      <a:lvl1pPr marL="0" indent="0" algn="ctr" defTabSz="914400" rtl="0" eaLnBrk="0" fontAlgn="base" hangingPunct="0">
        <a:lnSpc>
          <a:spcPct val="100000"/>
        </a:lnSpc>
        <a:spcBef>
          <a:spcPct val="0"/>
        </a:spcBef>
        <a:spcAft>
          <a:spcPct val="0"/>
        </a:spcAft>
        <a:buClrTx/>
        <a:buSzTx/>
        <a:buFontTx/>
        <a:buNone/>
        <a:defRPr kumimoji="0" sz="4400" b="0" i="0" u="none" kern="1200" baseline="0">
          <a:solidFill>
            <a:schemeClr val="tx1"/>
          </a:solidFill>
          <a:effectLst/>
          <a:latin typeface="Calibri" pitchFamily="34" charset="0"/>
          <a:ea typeface="宋体" pitchFamily="2" charset="-122"/>
          <a:cs typeface="+mj-cs"/>
        </a:defRPr>
      </a:lvl1pPr>
    </p:titleStyle>
    <p:body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sz="3200" b="0" i="0" u="none" kern="1200"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sz="2800" b="0" i="0" u="none" kern="1200" baseline="0">
          <a:solidFill>
            <a:schemeClr val="tx1"/>
          </a:solidFill>
          <a:effectLst/>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sz="2400" b="0" i="0" u="none" kern="1200" baseline="0">
          <a:solidFill>
            <a:schemeClr val="tx1"/>
          </a:solidFill>
          <a:effectLst/>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sz="2000" b="0" i="0" u="none" kern="1200" baseline="0">
          <a:solidFill>
            <a:schemeClr val="tx1"/>
          </a:solidFill>
          <a:effectLst/>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sz="2000" b="0" i="0" u="none" kern="1200" baseline="0">
          <a:solidFill>
            <a:schemeClr val="tx1"/>
          </a:solidFill>
          <a:effectLst/>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3.jpeg" /><Relationship Id="rId4" Type="http://schemas.openxmlformats.org/officeDocument/2006/relationships/image" Target="../media/image4.jpeg" /><Relationship Id="rId5" Type="http://schemas.openxmlformats.org/officeDocument/2006/relationships/image" Target="../media/image5.jpeg" /><Relationship Id="rId6" Type="http://schemas.openxmlformats.org/officeDocument/2006/relationships/image" Target="../media/image6.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image" Target="../media/image7.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image" Target="../media/image8.png" /><Relationship Id="rId4" Type="http://schemas.openxmlformats.org/officeDocument/2006/relationships/image" Target="../media/image9.png" /><Relationship Id="rId5" Type="http://schemas.openxmlformats.org/officeDocument/2006/relationships/image" Target="../media/image10.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3.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tags" Target="../tags/tag4.xml" /><Relationship Id="rId3" Type="http://schemas.openxmlformats.org/officeDocument/2006/relationships/image" Target="../media/image12.png" /><Relationship Id="rId4" Type="http://schemas.openxmlformats.org/officeDocument/2006/relationships/tags" Target="../tags/tag5.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4.xml" /><Relationship Id="rId3" Type="http://schemas.openxmlformats.org/officeDocument/2006/relationships/image" Target="../media/image13.jpeg" /><Relationship Id="rId4" Type="http://schemas.openxmlformats.org/officeDocument/2006/relationships/image" Target="../media/image14.gif"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5.jpeg" /><Relationship Id="rId3" Type="http://schemas.openxmlformats.org/officeDocument/2006/relationships/image" Target="../media/image16.jpeg" /><Relationship Id="rId4" Type="http://schemas.openxmlformats.org/officeDocument/2006/relationships/image" Target="../media/image17.jpeg" /><Relationship Id="rId5" Type="http://schemas.openxmlformats.org/officeDocument/2006/relationships/image" Target="../media/image18.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5.xml" /><Relationship Id="rId3" Type="http://schemas.openxmlformats.org/officeDocument/2006/relationships/image" Target="../media/image19.png" /><Relationship Id="rId4" Type="http://schemas.openxmlformats.org/officeDocument/2006/relationships/image" Target="../media/image20.png" /><Relationship Id="rId5" Type="http://schemas.openxmlformats.org/officeDocument/2006/relationships/image" Target="../media/image21.png" /><Relationship Id="rId6" Type="http://schemas.openxmlformats.org/officeDocument/2006/relationships/image" Target="../media/image16.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2.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3.jpeg" /><Relationship Id="rId3" Type="http://schemas.openxmlformats.org/officeDocument/2006/relationships/slide" Target="slide11.xml" TargetMode="Internal" /><Relationship Id="rId4" Type="http://schemas.openxmlformats.org/officeDocument/2006/relationships/slide" Target="slide12.xml" TargetMode="Interna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6.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8.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4.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25.png" /><Relationship Id="rId3" Type="http://schemas.openxmlformats.org/officeDocument/2006/relationships/image" Target="../media/image26.png" /><Relationship Id="rId4" Type="http://schemas.openxmlformats.org/officeDocument/2006/relationships/image" Target="../media/image27.jpeg" /><Relationship Id="rId5" Type="http://schemas.openxmlformats.org/officeDocument/2006/relationships/image" Target="../media/image28.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29.jpeg" /><Relationship Id="rId3" Type="http://schemas.openxmlformats.org/officeDocument/2006/relationships/image" Target="../media/image30.jpeg" /><Relationship Id="rId4" Type="http://schemas.openxmlformats.org/officeDocument/2006/relationships/image" Target="../media/image31.jpe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2.png" /><Relationship Id="rId3" Type="http://schemas.openxmlformats.org/officeDocument/2006/relationships/image" Target="../media/image33.png" /><Relationship Id="rId4" Type="http://schemas.openxmlformats.org/officeDocument/2006/relationships/image" Target="../media/image34.png" /><Relationship Id="rId5" Type="http://schemas.openxmlformats.org/officeDocument/2006/relationships/image" Target="../media/image35.png" /><Relationship Id="rId6" Type="http://schemas.openxmlformats.org/officeDocument/2006/relationships/image" Target="../media/image36.png" /><Relationship Id="rId7" Type="http://schemas.openxmlformats.org/officeDocument/2006/relationships/image" Target="../media/image37.pn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8.jpe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9.png" /><Relationship Id="rId3" Type="http://schemas.openxmlformats.org/officeDocument/2006/relationships/image" Target="../media/image40.jpe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6.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1.png" /><Relationship Id="rId3" Type="http://schemas.openxmlformats.org/officeDocument/2006/relationships/tags" Target="../tags/tag6.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2" name="Text Box 22"/>
          <p:cNvSpPr/>
          <p:nvPr/>
        </p:nvSpPr>
        <p:spPr>
          <a:xfrm>
            <a:off x="284163" y="833438"/>
            <a:ext cx="1543050" cy="485775"/>
          </a:xfrm>
          <a:prstGeom prst="rect">
            <a:avLst/>
          </a:prstGeom>
          <a:solidFill>
            <a:srgbClr val="002060"/>
          </a:solidFill>
          <a:ln>
            <a:noFill/>
            <a:miter lim="800000"/>
          </a:ln>
        </p:spPr>
        <p:txBody>
          <a:bodyPr lIns="67500" tIns="35100" rIns="67500" bIns="35100">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algn="ctr" eaLnBrk="1" hangingPunct="1">
              <a:spcBef>
                <a:spcPct val="50000"/>
              </a:spcBef>
              <a:buFontTx/>
              <a:buNone/>
            </a:pPr>
            <a:r>
              <a:rPr lang="zh-CN" altLang="zh-CN" sz="2700" b="1">
                <a:solidFill>
                  <a:schemeClr val="bg1"/>
                </a:solidFill>
                <a:latin typeface="Arial" pitchFamily="34" charset="0"/>
                <a:ea typeface="黑体" pitchFamily="49" charset="-122"/>
              </a:rPr>
              <a:t>对标导学</a:t>
            </a:r>
            <a:endParaRPr lang="zh-CN" altLang="zh-CN" sz="2700" b="1">
              <a:solidFill>
                <a:schemeClr val="bg1"/>
              </a:solidFill>
              <a:latin typeface="Arial" pitchFamily="34" charset="0"/>
              <a:ea typeface="黑体" panose="02010600030101010101" pitchFamily="49" charset="-122"/>
            </a:endParaRPr>
          </a:p>
        </p:txBody>
      </p:sp>
      <p:pic>
        <p:nvPicPr>
          <p:cNvPr id="5123" name="Picture 4" descr="孔子圖  1"/>
          <p:cNvPicPr>
            <a:picLocks noChangeAspect="1"/>
          </p:cNvPicPr>
          <p:nvPr/>
        </p:nvPicPr>
        <p:blipFill>
          <a:blip r:embed="rId3"/>
          <a:stretch>
            <a:fillRect/>
          </a:stretch>
        </p:blipFill>
        <p:spPr>
          <a:xfrm>
            <a:off x="312738" y="1425575"/>
            <a:ext cx="2227262" cy="2687638"/>
          </a:xfrm>
          <a:prstGeom prst="rect">
            <a:avLst/>
          </a:prstGeom>
          <a:noFill/>
          <a:ln>
            <a:noFill/>
            <a:miter lim="800000"/>
          </a:ln>
        </p:spPr>
      </p:pic>
      <p:sp>
        <p:nvSpPr>
          <p:cNvPr id="5124" name="Rectangle 11"/>
          <p:cNvSpPr/>
          <p:nvPr/>
        </p:nvSpPr>
        <p:spPr>
          <a:xfrm>
            <a:off x="3143250" y="1722438"/>
            <a:ext cx="455613" cy="2032000"/>
          </a:xfrm>
          <a:prstGeom prst="rect">
            <a:avLst/>
          </a:prstGeom>
          <a:noFill/>
          <a:ln>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kumimoji="1" lang="zh-CN" altLang="en-US" sz="2100" b="1">
                <a:solidFill>
                  <a:srgbClr val="FF0000"/>
                </a:solidFill>
                <a:latin typeface="黑体" pitchFamily="49" charset="-122"/>
                <a:ea typeface="黑体" pitchFamily="49" charset="-122"/>
              </a:rPr>
              <a:t>儒</a:t>
            </a:r>
            <a:endParaRPr kumimoji="1" lang="zh-CN" altLang="en-US" sz="2100" b="1">
              <a:solidFill>
                <a:srgbClr val="FF0000"/>
              </a:solidFill>
              <a:latin typeface="黑体" pitchFamily="49" charset="-122"/>
              <a:ea typeface="黑体" pitchFamily="49" charset="-122"/>
            </a:endParaRPr>
          </a:p>
          <a:p>
            <a:pPr marL="0" lvl="0" indent="0" eaLnBrk="1" hangingPunct="1">
              <a:spcBef>
                <a:spcPct val="0"/>
              </a:spcBef>
              <a:buFontTx/>
              <a:buNone/>
            </a:pPr>
            <a:r>
              <a:rPr kumimoji="1" lang="zh-CN" altLang="en-US" sz="2100" b="1">
                <a:solidFill>
                  <a:srgbClr val="FF0000"/>
                </a:solidFill>
                <a:latin typeface="黑体" pitchFamily="49" charset="-122"/>
                <a:ea typeface="黑体" pitchFamily="49" charset="-122"/>
              </a:rPr>
              <a:t>家</a:t>
            </a:r>
            <a:endParaRPr kumimoji="1" lang="zh-CN" altLang="en-US" sz="2100" b="1">
              <a:solidFill>
                <a:srgbClr val="FF0000"/>
              </a:solidFill>
              <a:latin typeface="黑体" pitchFamily="49" charset="-122"/>
              <a:ea typeface="黑体" pitchFamily="49" charset="-122"/>
            </a:endParaRPr>
          </a:p>
          <a:p>
            <a:pPr marL="0" lvl="0" indent="0" eaLnBrk="1" hangingPunct="1">
              <a:spcBef>
                <a:spcPct val="0"/>
              </a:spcBef>
              <a:buFontTx/>
              <a:buNone/>
            </a:pPr>
            <a:r>
              <a:rPr kumimoji="1" lang="zh-CN" altLang="en-US" sz="2100" b="1">
                <a:solidFill>
                  <a:srgbClr val="FF0000"/>
                </a:solidFill>
                <a:latin typeface="黑体" pitchFamily="49" charset="-122"/>
                <a:ea typeface="黑体" pitchFamily="49" charset="-122"/>
              </a:rPr>
              <a:t>大</a:t>
            </a:r>
            <a:endParaRPr kumimoji="1" lang="zh-CN" altLang="en-US" sz="2100" b="1">
              <a:solidFill>
                <a:srgbClr val="FF0000"/>
              </a:solidFill>
              <a:latin typeface="黑体" pitchFamily="49" charset="-122"/>
              <a:ea typeface="黑体" pitchFamily="49" charset="-122"/>
            </a:endParaRPr>
          </a:p>
          <a:p>
            <a:pPr marL="0" lvl="0" indent="0" eaLnBrk="1" hangingPunct="1">
              <a:spcBef>
                <a:spcPct val="0"/>
              </a:spcBef>
              <a:buFontTx/>
              <a:buNone/>
            </a:pPr>
            <a:r>
              <a:rPr kumimoji="1" lang="zh-CN" altLang="en-US" sz="2100" b="1">
                <a:solidFill>
                  <a:srgbClr val="FF0000"/>
                </a:solidFill>
                <a:latin typeface="黑体" pitchFamily="49" charset="-122"/>
                <a:ea typeface="黑体" pitchFamily="49" charset="-122"/>
              </a:rPr>
              <a:t>同</a:t>
            </a:r>
            <a:endParaRPr kumimoji="1" lang="zh-CN" altLang="en-US" sz="2100" b="1">
              <a:solidFill>
                <a:srgbClr val="FF0000"/>
              </a:solidFill>
              <a:latin typeface="黑体" pitchFamily="49" charset="-122"/>
              <a:ea typeface="黑体" pitchFamily="49" charset="-122"/>
            </a:endParaRPr>
          </a:p>
          <a:p>
            <a:pPr marL="0" lvl="0" indent="0" eaLnBrk="1" hangingPunct="1">
              <a:spcBef>
                <a:spcPct val="0"/>
              </a:spcBef>
              <a:buFontTx/>
              <a:buNone/>
            </a:pPr>
            <a:r>
              <a:rPr kumimoji="1" lang="zh-CN" altLang="en-US" sz="2100" b="1">
                <a:solidFill>
                  <a:srgbClr val="FF0000"/>
                </a:solidFill>
                <a:latin typeface="黑体" pitchFamily="49" charset="-122"/>
                <a:ea typeface="黑体" pitchFamily="49" charset="-122"/>
              </a:rPr>
              <a:t>思</a:t>
            </a:r>
            <a:endParaRPr kumimoji="1" lang="zh-CN" altLang="en-US" sz="2100" b="1">
              <a:solidFill>
                <a:srgbClr val="FF0000"/>
              </a:solidFill>
              <a:latin typeface="黑体" pitchFamily="49" charset="-122"/>
              <a:ea typeface="黑体" pitchFamily="49" charset="-122"/>
            </a:endParaRPr>
          </a:p>
          <a:p>
            <a:pPr marL="0" lvl="0" indent="0" eaLnBrk="1" hangingPunct="1">
              <a:spcBef>
                <a:spcPct val="0"/>
              </a:spcBef>
              <a:buFontTx/>
              <a:buNone/>
            </a:pPr>
            <a:r>
              <a:rPr kumimoji="1" lang="zh-CN" altLang="en-US" sz="2100" b="1">
                <a:solidFill>
                  <a:srgbClr val="FF0000"/>
                </a:solidFill>
                <a:latin typeface="黑体" pitchFamily="49" charset="-122"/>
                <a:ea typeface="黑体" pitchFamily="49" charset="-122"/>
              </a:rPr>
              <a:t>想</a:t>
            </a:r>
            <a:endParaRPr kumimoji="1" lang="zh-CN" altLang="en-US" sz="2100" b="1">
              <a:solidFill>
                <a:srgbClr val="FF0000"/>
              </a:solidFill>
              <a:latin typeface="黑体" pitchFamily="49" charset="-122"/>
              <a:ea typeface="黑体" panose="02010600030101010101" pitchFamily="49" charset="-122"/>
            </a:endParaRPr>
          </a:p>
        </p:txBody>
      </p:sp>
      <p:pic>
        <p:nvPicPr>
          <p:cNvPr id="5125" name="Picture 16" descr="taoyanmyj"/>
          <p:cNvPicPr>
            <a:picLocks noChangeAspect="1"/>
          </p:cNvPicPr>
          <p:nvPr/>
        </p:nvPicPr>
        <p:blipFill>
          <a:blip r:embed="rId4"/>
          <a:srcRect l="39376" t="15348" r="36997" b="40555"/>
          <a:stretch>
            <a:fillRect/>
          </a:stretch>
        </p:blipFill>
        <p:spPr>
          <a:xfrm>
            <a:off x="5076825" y="1425575"/>
            <a:ext cx="2225675" cy="2354263"/>
          </a:xfrm>
          <a:prstGeom prst="rect">
            <a:avLst/>
          </a:prstGeom>
          <a:solidFill>
            <a:schemeClr val="accent1"/>
          </a:solidFill>
          <a:ln>
            <a:noFill/>
            <a:miter lim="800000"/>
          </a:ln>
        </p:spPr>
      </p:pic>
      <p:sp>
        <p:nvSpPr>
          <p:cNvPr id="5126" name="Rectangle 18"/>
          <p:cNvSpPr/>
          <p:nvPr/>
        </p:nvSpPr>
        <p:spPr>
          <a:xfrm>
            <a:off x="8027988" y="1916113"/>
            <a:ext cx="455612" cy="1062037"/>
          </a:xfrm>
          <a:prstGeom prst="rect">
            <a:avLst/>
          </a:prstGeom>
          <a:noFill/>
          <a:ln>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100" b="1">
                <a:solidFill>
                  <a:srgbClr val="FF0000"/>
                </a:solidFill>
                <a:latin typeface="黑体" pitchFamily="49" charset="-122"/>
                <a:ea typeface="黑体" pitchFamily="49" charset="-122"/>
              </a:rPr>
              <a:t>桃</a:t>
            </a:r>
            <a:endParaRPr lang="zh-CN" altLang="en-US" sz="2100" b="1">
              <a:solidFill>
                <a:srgbClr val="FF0000"/>
              </a:solidFill>
              <a:latin typeface="黑体" pitchFamily="49" charset="-122"/>
              <a:ea typeface="黑体" pitchFamily="49" charset="-122"/>
            </a:endParaRPr>
          </a:p>
          <a:p>
            <a:pPr marL="0" lvl="0" indent="0" eaLnBrk="1" hangingPunct="1">
              <a:spcBef>
                <a:spcPct val="0"/>
              </a:spcBef>
              <a:buFontTx/>
              <a:buNone/>
            </a:pPr>
            <a:r>
              <a:rPr lang="zh-CN" altLang="en-US" sz="2100" b="1">
                <a:solidFill>
                  <a:srgbClr val="FF0000"/>
                </a:solidFill>
                <a:latin typeface="黑体" pitchFamily="49" charset="-122"/>
                <a:ea typeface="黑体" pitchFamily="49" charset="-122"/>
              </a:rPr>
              <a:t>花</a:t>
            </a:r>
            <a:endParaRPr lang="zh-CN" altLang="en-US" sz="2100" b="1">
              <a:solidFill>
                <a:srgbClr val="FF0000"/>
              </a:solidFill>
              <a:latin typeface="黑体" pitchFamily="49" charset="-122"/>
              <a:ea typeface="黑体" pitchFamily="49" charset="-122"/>
            </a:endParaRPr>
          </a:p>
          <a:p>
            <a:pPr marL="0" lvl="0" indent="0" eaLnBrk="1" hangingPunct="1">
              <a:spcBef>
                <a:spcPct val="0"/>
              </a:spcBef>
              <a:buFontTx/>
              <a:buNone/>
            </a:pPr>
            <a:r>
              <a:rPr lang="zh-CN" altLang="en-US" sz="2100" b="1">
                <a:solidFill>
                  <a:srgbClr val="FF0000"/>
                </a:solidFill>
                <a:latin typeface="黑体" pitchFamily="49" charset="-122"/>
                <a:ea typeface="黑体" pitchFamily="49" charset="-122"/>
              </a:rPr>
              <a:t>源</a:t>
            </a:r>
            <a:endParaRPr lang="zh-CN" altLang="en-US" sz="2100" b="1">
              <a:solidFill>
                <a:srgbClr val="FF0000"/>
              </a:solidFill>
              <a:latin typeface="黑体" pitchFamily="49" charset="-122"/>
              <a:ea typeface="黑体" panose="02010600030101010101" pitchFamily="49" charset="-122"/>
            </a:endParaRPr>
          </a:p>
        </p:txBody>
      </p:sp>
      <p:sp>
        <p:nvSpPr>
          <p:cNvPr id="5127" name="Rectangle 5"/>
          <p:cNvSpPr/>
          <p:nvPr/>
        </p:nvSpPr>
        <p:spPr>
          <a:xfrm>
            <a:off x="2586038" y="1916113"/>
            <a:ext cx="628650" cy="1154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30000"/>
              </a:spcBef>
              <a:buFontTx/>
              <a:buNone/>
            </a:pPr>
            <a:r>
              <a:rPr kumimoji="1" lang="zh-CN" altLang="en-US" sz="3000" b="1">
                <a:solidFill>
                  <a:srgbClr val="CC0099"/>
                </a:solidFill>
                <a:latin typeface="Times New Roman" pitchFamily="18" charset="0"/>
                <a:ea typeface="楷体_GB2312"/>
              </a:rPr>
              <a:t>孔</a:t>
            </a:r>
            <a:endParaRPr kumimoji="1" lang="zh-CN" altLang="en-US" sz="3000" b="1">
              <a:solidFill>
                <a:srgbClr val="CC0099"/>
              </a:solidFill>
              <a:latin typeface="Times New Roman" pitchFamily="18" charset="0"/>
              <a:ea typeface="楷体_GB2312"/>
            </a:endParaRPr>
          </a:p>
          <a:p>
            <a:pPr marL="0" lvl="0" indent="0" eaLnBrk="1" hangingPunct="1">
              <a:spcBef>
                <a:spcPct val="30000"/>
              </a:spcBef>
              <a:buFontTx/>
              <a:buNone/>
            </a:pPr>
            <a:r>
              <a:rPr kumimoji="1" lang="zh-CN" altLang="en-US" sz="3000" b="1">
                <a:solidFill>
                  <a:srgbClr val="CC0099"/>
                </a:solidFill>
                <a:latin typeface="Times New Roman" pitchFamily="18" charset="0"/>
                <a:ea typeface="楷体_GB2312"/>
              </a:rPr>
              <a:t>子</a:t>
            </a:r>
            <a:endParaRPr kumimoji="1" lang="zh-CN" altLang="en-US" sz="2100" b="1">
              <a:solidFill>
                <a:srgbClr val="CC0099"/>
              </a:solidFill>
              <a:latin typeface="Times New Roman" pitchFamily="18" charset="0"/>
              <a:ea typeface="楷体_GB2312"/>
            </a:endParaRPr>
          </a:p>
        </p:txBody>
      </p:sp>
      <p:sp>
        <p:nvSpPr>
          <p:cNvPr id="5128" name="Rectangle 17"/>
          <p:cNvSpPr/>
          <p:nvPr/>
        </p:nvSpPr>
        <p:spPr>
          <a:xfrm>
            <a:off x="7369175" y="1755775"/>
            <a:ext cx="593725" cy="147637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30000"/>
              </a:spcBef>
              <a:buFontTx/>
              <a:buNone/>
            </a:pPr>
            <a:r>
              <a:rPr kumimoji="1" lang="zh-CN" altLang="en-US" sz="3000" b="1">
                <a:solidFill>
                  <a:srgbClr val="CC0099"/>
                </a:solidFill>
                <a:latin typeface="Times New Roman" pitchFamily="18" charset="0"/>
                <a:ea typeface="楷体_GB2312"/>
              </a:rPr>
              <a:t>陶渊明</a:t>
            </a:r>
            <a:endParaRPr kumimoji="1" lang="zh-CN" altLang="en-US" sz="2100" b="1">
              <a:solidFill>
                <a:srgbClr val="CC0099"/>
              </a:solidFill>
              <a:latin typeface="Times New Roman" pitchFamily="18" charset="0"/>
              <a:ea typeface="楷体_GB2312"/>
            </a:endParaRPr>
          </a:p>
        </p:txBody>
      </p:sp>
      <p:pic>
        <p:nvPicPr>
          <p:cNvPr id="5129" name="Picture 19" descr="1182451714297765_small"/>
          <p:cNvPicPr>
            <a:picLocks noChangeAspect="1"/>
          </p:cNvPicPr>
          <p:nvPr/>
        </p:nvPicPr>
        <p:blipFill>
          <a:blip r:embed="rId5"/>
          <a:stretch>
            <a:fillRect/>
          </a:stretch>
        </p:blipFill>
        <p:spPr>
          <a:xfrm>
            <a:off x="179388" y="4217988"/>
            <a:ext cx="2112962" cy="2193925"/>
          </a:xfrm>
          <a:prstGeom prst="rect">
            <a:avLst/>
          </a:prstGeom>
          <a:noFill/>
          <a:ln>
            <a:noFill/>
            <a:miter lim="800000"/>
          </a:ln>
        </p:spPr>
      </p:pic>
      <p:sp>
        <p:nvSpPr>
          <p:cNvPr id="5130" name="Rectangle 20"/>
          <p:cNvSpPr/>
          <p:nvPr/>
        </p:nvSpPr>
        <p:spPr>
          <a:xfrm>
            <a:off x="2484438" y="4576763"/>
            <a:ext cx="593725" cy="147796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30000"/>
              </a:spcBef>
              <a:buFontTx/>
              <a:buNone/>
            </a:pPr>
            <a:r>
              <a:rPr kumimoji="1" lang="zh-CN" altLang="en-US" sz="3000" b="1">
                <a:solidFill>
                  <a:srgbClr val="CC0099"/>
                </a:solidFill>
                <a:latin typeface="Times New Roman" pitchFamily="18" charset="0"/>
                <a:ea typeface="楷体_GB2312"/>
              </a:rPr>
              <a:t>柏拉图</a:t>
            </a:r>
            <a:endParaRPr kumimoji="1" lang="zh-CN" altLang="en-US" sz="2100" b="1">
              <a:solidFill>
                <a:srgbClr val="CC0099"/>
              </a:solidFill>
              <a:latin typeface="Times New Roman" pitchFamily="18" charset="0"/>
              <a:ea typeface="楷体_GB2312"/>
            </a:endParaRPr>
          </a:p>
        </p:txBody>
      </p:sp>
      <p:sp>
        <p:nvSpPr>
          <p:cNvPr id="5131" name="Rectangle 21"/>
          <p:cNvSpPr/>
          <p:nvPr/>
        </p:nvSpPr>
        <p:spPr>
          <a:xfrm>
            <a:off x="3214688" y="4724400"/>
            <a:ext cx="455612" cy="1062038"/>
          </a:xfrm>
          <a:prstGeom prst="rect">
            <a:avLst/>
          </a:prstGeom>
          <a:noFill/>
          <a:ln>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kumimoji="1" lang="zh-CN" altLang="en-US" sz="2100" b="1">
                <a:solidFill>
                  <a:srgbClr val="FF0000"/>
                </a:solidFill>
                <a:latin typeface="黑体" pitchFamily="49" charset="-122"/>
                <a:ea typeface="黑体" pitchFamily="49" charset="-122"/>
              </a:rPr>
              <a:t>理</a:t>
            </a:r>
            <a:endParaRPr kumimoji="1" lang="zh-CN" altLang="en-US" sz="2100" b="1">
              <a:solidFill>
                <a:srgbClr val="FF0000"/>
              </a:solidFill>
              <a:latin typeface="黑体" pitchFamily="49" charset="-122"/>
              <a:ea typeface="黑体" pitchFamily="49" charset="-122"/>
            </a:endParaRPr>
          </a:p>
          <a:p>
            <a:pPr marL="0" lvl="0" indent="0" eaLnBrk="1" hangingPunct="1">
              <a:spcBef>
                <a:spcPct val="0"/>
              </a:spcBef>
              <a:buFontTx/>
              <a:buNone/>
            </a:pPr>
            <a:r>
              <a:rPr kumimoji="1" lang="zh-CN" altLang="en-US" sz="2100" b="1">
                <a:solidFill>
                  <a:srgbClr val="FF0000"/>
                </a:solidFill>
                <a:latin typeface="黑体" pitchFamily="49" charset="-122"/>
                <a:ea typeface="黑体" pitchFamily="49" charset="-122"/>
              </a:rPr>
              <a:t>想</a:t>
            </a:r>
            <a:endParaRPr kumimoji="1" lang="zh-CN" altLang="en-US" sz="2100" b="1">
              <a:solidFill>
                <a:srgbClr val="FF0000"/>
              </a:solidFill>
              <a:latin typeface="黑体" pitchFamily="49" charset="-122"/>
              <a:ea typeface="黑体" pitchFamily="49" charset="-122"/>
            </a:endParaRPr>
          </a:p>
          <a:p>
            <a:pPr marL="0" lvl="0" indent="0" eaLnBrk="1" hangingPunct="1">
              <a:spcBef>
                <a:spcPct val="0"/>
              </a:spcBef>
              <a:buFontTx/>
              <a:buNone/>
            </a:pPr>
            <a:r>
              <a:rPr kumimoji="1" lang="zh-CN" altLang="en-US" sz="2100" b="1">
                <a:solidFill>
                  <a:srgbClr val="FF0000"/>
                </a:solidFill>
                <a:latin typeface="黑体" pitchFamily="49" charset="-122"/>
                <a:ea typeface="黑体" pitchFamily="49" charset="-122"/>
              </a:rPr>
              <a:t>国</a:t>
            </a:r>
            <a:endParaRPr kumimoji="1" lang="zh-CN" altLang="en-US" sz="2100" b="1">
              <a:solidFill>
                <a:srgbClr val="FF0000"/>
              </a:solidFill>
              <a:latin typeface="黑体" pitchFamily="49" charset="-122"/>
              <a:ea typeface="黑体" panose="02010600030101010101" pitchFamily="49" charset="-122"/>
            </a:endParaRPr>
          </a:p>
        </p:txBody>
      </p:sp>
      <p:pic>
        <p:nvPicPr>
          <p:cNvPr id="5132" name="Picture 23" descr="5E21004a"/>
          <p:cNvPicPr>
            <a:picLocks noChangeAspect="1"/>
          </p:cNvPicPr>
          <p:nvPr/>
        </p:nvPicPr>
        <p:blipFill>
          <a:blip r:embed="rId6"/>
          <a:stretch>
            <a:fillRect/>
          </a:stretch>
        </p:blipFill>
        <p:spPr>
          <a:xfrm>
            <a:off x="4027488" y="4005263"/>
            <a:ext cx="3341687" cy="2592387"/>
          </a:xfrm>
          <a:prstGeom prst="rect">
            <a:avLst/>
          </a:prstGeom>
          <a:noFill/>
          <a:ln>
            <a:noFill/>
            <a:miter lim="800000"/>
          </a:ln>
        </p:spPr>
      </p:pic>
      <p:sp>
        <p:nvSpPr>
          <p:cNvPr id="5133" name="Rectangle 26"/>
          <p:cNvSpPr/>
          <p:nvPr/>
        </p:nvSpPr>
        <p:spPr>
          <a:xfrm>
            <a:off x="7369175" y="4325938"/>
            <a:ext cx="593725" cy="101600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30000"/>
              </a:spcBef>
              <a:buFontTx/>
              <a:buNone/>
            </a:pPr>
            <a:r>
              <a:rPr kumimoji="1" lang="zh-CN" altLang="en-US" sz="3000" b="1">
                <a:solidFill>
                  <a:srgbClr val="CC0099"/>
                </a:solidFill>
                <a:latin typeface="Times New Roman" pitchFamily="18" charset="0"/>
                <a:ea typeface="楷体_GB2312"/>
              </a:rPr>
              <a:t>欧文</a:t>
            </a:r>
            <a:endParaRPr kumimoji="1" lang="zh-CN" altLang="en-US" sz="2100" b="1">
              <a:solidFill>
                <a:srgbClr val="CC0099"/>
              </a:solidFill>
              <a:latin typeface="Times New Roman" pitchFamily="18" charset="0"/>
              <a:ea typeface="楷体_GB2312"/>
            </a:endParaRPr>
          </a:p>
        </p:txBody>
      </p:sp>
      <p:sp>
        <p:nvSpPr>
          <p:cNvPr id="5134" name="Rectangle 27"/>
          <p:cNvSpPr/>
          <p:nvPr/>
        </p:nvSpPr>
        <p:spPr>
          <a:xfrm>
            <a:off x="8016875" y="3617913"/>
            <a:ext cx="455613" cy="2354262"/>
          </a:xfrm>
          <a:prstGeom prst="rect">
            <a:avLst/>
          </a:prstGeom>
          <a:noFill/>
          <a:ln>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kumimoji="1" lang="zh-CN" altLang="en-US" sz="2100" b="1">
                <a:solidFill>
                  <a:srgbClr val="FF0000"/>
                </a:solidFill>
                <a:latin typeface="黑体" pitchFamily="49" charset="-122"/>
                <a:ea typeface="黑体" pitchFamily="49" charset="-122"/>
              </a:rPr>
              <a:t>新</a:t>
            </a:r>
            <a:endParaRPr kumimoji="1" lang="zh-CN" altLang="en-US" sz="2100" b="1">
              <a:solidFill>
                <a:srgbClr val="FF0000"/>
              </a:solidFill>
              <a:latin typeface="黑体" pitchFamily="49" charset="-122"/>
              <a:ea typeface="黑体" pitchFamily="49" charset="-122"/>
            </a:endParaRPr>
          </a:p>
          <a:p>
            <a:pPr marL="0" lvl="0" indent="0" eaLnBrk="1" hangingPunct="1">
              <a:spcBef>
                <a:spcPct val="0"/>
              </a:spcBef>
              <a:buFontTx/>
              <a:buNone/>
            </a:pPr>
            <a:r>
              <a:rPr kumimoji="1" lang="zh-CN" altLang="en-US" sz="2100" b="1">
                <a:solidFill>
                  <a:srgbClr val="FF0000"/>
                </a:solidFill>
                <a:latin typeface="黑体" pitchFamily="49" charset="-122"/>
                <a:ea typeface="黑体" pitchFamily="49" charset="-122"/>
              </a:rPr>
              <a:t>和</a:t>
            </a:r>
            <a:endParaRPr kumimoji="1" lang="zh-CN" altLang="en-US" sz="2100" b="1">
              <a:solidFill>
                <a:srgbClr val="FF0000"/>
              </a:solidFill>
              <a:latin typeface="黑体" pitchFamily="49" charset="-122"/>
              <a:ea typeface="黑体" pitchFamily="49" charset="-122"/>
            </a:endParaRPr>
          </a:p>
          <a:p>
            <a:pPr marL="0" lvl="0" indent="0" eaLnBrk="1" hangingPunct="1">
              <a:spcBef>
                <a:spcPct val="0"/>
              </a:spcBef>
              <a:buFontTx/>
              <a:buNone/>
            </a:pPr>
            <a:r>
              <a:rPr kumimoji="1" lang="zh-CN" altLang="en-US" sz="2100" b="1">
                <a:solidFill>
                  <a:srgbClr val="FF0000"/>
                </a:solidFill>
                <a:latin typeface="黑体" pitchFamily="49" charset="-122"/>
                <a:ea typeface="黑体" pitchFamily="49" charset="-122"/>
              </a:rPr>
              <a:t>谐</a:t>
            </a:r>
            <a:endParaRPr kumimoji="1" lang="zh-CN" altLang="en-US" sz="2100" b="1">
              <a:solidFill>
                <a:srgbClr val="FF0000"/>
              </a:solidFill>
              <a:latin typeface="黑体" pitchFamily="49" charset="-122"/>
              <a:ea typeface="黑体" pitchFamily="49" charset="-122"/>
            </a:endParaRPr>
          </a:p>
          <a:p>
            <a:pPr marL="0" lvl="0" indent="0" eaLnBrk="1" hangingPunct="1">
              <a:spcBef>
                <a:spcPct val="0"/>
              </a:spcBef>
              <a:buFontTx/>
              <a:buNone/>
            </a:pPr>
            <a:r>
              <a:rPr kumimoji="1" lang="zh-CN" altLang="en-US" sz="2100" b="1">
                <a:solidFill>
                  <a:srgbClr val="FF0000"/>
                </a:solidFill>
                <a:latin typeface="黑体" pitchFamily="49" charset="-122"/>
                <a:ea typeface="黑体" pitchFamily="49" charset="-122"/>
              </a:rPr>
              <a:t>公</a:t>
            </a:r>
            <a:endParaRPr kumimoji="1" lang="zh-CN" altLang="en-US" sz="2100" b="1">
              <a:solidFill>
                <a:srgbClr val="FF0000"/>
              </a:solidFill>
              <a:latin typeface="黑体" pitchFamily="49" charset="-122"/>
              <a:ea typeface="黑体" pitchFamily="49" charset="-122"/>
            </a:endParaRPr>
          </a:p>
          <a:p>
            <a:pPr marL="0" lvl="0" indent="0" eaLnBrk="1" hangingPunct="1">
              <a:spcBef>
                <a:spcPct val="0"/>
              </a:spcBef>
              <a:buFontTx/>
              <a:buNone/>
            </a:pPr>
            <a:r>
              <a:rPr kumimoji="1" lang="zh-CN" altLang="en-US" sz="2100" b="1">
                <a:solidFill>
                  <a:srgbClr val="FF0000"/>
                </a:solidFill>
                <a:latin typeface="黑体" pitchFamily="49" charset="-122"/>
                <a:ea typeface="黑体" pitchFamily="49" charset="-122"/>
              </a:rPr>
              <a:t>社</a:t>
            </a:r>
            <a:endParaRPr kumimoji="1" lang="zh-CN" altLang="en-US" sz="2100" b="1">
              <a:solidFill>
                <a:srgbClr val="FF0000"/>
              </a:solidFill>
              <a:latin typeface="黑体" pitchFamily="49" charset="-122"/>
              <a:ea typeface="黑体" pitchFamily="49" charset="-122"/>
            </a:endParaRPr>
          </a:p>
          <a:p>
            <a:pPr marL="0" lvl="0" indent="0" eaLnBrk="1" hangingPunct="1">
              <a:spcBef>
                <a:spcPct val="0"/>
              </a:spcBef>
              <a:buFontTx/>
              <a:buNone/>
            </a:pPr>
            <a:r>
              <a:rPr kumimoji="1" lang="zh-CN" altLang="en-US" sz="2100" b="1">
                <a:solidFill>
                  <a:srgbClr val="FF0000"/>
                </a:solidFill>
                <a:latin typeface="黑体" pitchFamily="49" charset="-122"/>
                <a:ea typeface="黑体" pitchFamily="49" charset="-122"/>
              </a:rPr>
              <a:t>蓝</a:t>
            </a:r>
            <a:endParaRPr kumimoji="1" lang="zh-CN" altLang="en-US" sz="2100" b="1">
              <a:solidFill>
                <a:srgbClr val="FF0000"/>
              </a:solidFill>
              <a:latin typeface="黑体" pitchFamily="49" charset="-122"/>
              <a:ea typeface="黑体" pitchFamily="49" charset="-122"/>
            </a:endParaRPr>
          </a:p>
          <a:p>
            <a:pPr marL="0" lvl="0" indent="0" eaLnBrk="1" hangingPunct="1">
              <a:spcBef>
                <a:spcPct val="0"/>
              </a:spcBef>
              <a:buFontTx/>
              <a:buNone/>
            </a:pPr>
            <a:r>
              <a:rPr kumimoji="1" lang="zh-CN" altLang="en-US" sz="2100" b="1">
                <a:solidFill>
                  <a:srgbClr val="FF0000"/>
                </a:solidFill>
                <a:latin typeface="黑体" pitchFamily="49" charset="-122"/>
                <a:ea typeface="黑体" pitchFamily="49" charset="-122"/>
              </a:rPr>
              <a:t>图</a:t>
            </a:r>
            <a:endParaRPr kumimoji="1" lang="zh-CN" altLang="en-US" sz="2100" b="1">
              <a:solidFill>
                <a:srgbClr val="FF0000"/>
              </a:solidFill>
              <a:latin typeface="黑体" pitchFamily="49" charset="-122"/>
              <a:ea typeface="黑体" panose="02010600030101010101" pitchFamily="49" charset="-122"/>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170" name="Text Box 22"/>
          <p:cNvSpPr/>
          <p:nvPr/>
        </p:nvSpPr>
        <p:spPr>
          <a:xfrm>
            <a:off x="284163" y="833438"/>
            <a:ext cx="1543050" cy="485775"/>
          </a:xfrm>
          <a:prstGeom prst="rect">
            <a:avLst/>
          </a:prstGeom>
          <a:solidFill>
            <a:srgbClr val="002060"/>
          </a:solidFill>
          <a:ln>
            <a:noFill/>
            <a:miter lim="800000"/>
          </a:ln>
        </p:spPr>
        <p:txBody>
          <a:bodyPr lIns="67500" tIns="35100" rIns="67500" bIns="35100">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algn="ctr" eaLnBrk="1" hangingPunct="1">
              <a:spcBef>
                <a:spcPct val="50000"/>
              </a:spcBef>
              <a:buFontTx/>
              <a:buNone/>
            </a:pPr>
            <a:r>
              <a:rPr lang="zh-CN" altLang="zh-CN" sz="2700" b="1">
                <a:solidFill>
                  <a:schemeClr val="bg1"/>
                </a:solidFill>
                <a:latin typeface="Arial" pitchFamily="34" charset="0"/>
                <a:ea typeface="黑体" pitchFamily="49" charset="-122"/>
              </a:rPr>
              <a:t>对标导学</a:t>
            </a:r>
            <a:endParaRPr lang="zh-CN" altLang="zh-CN" sz="2700" b="1">
              <a:solidFill>
                <a:schemeClr val="bg1"/>
              </a:solidFill>
              <a:latin typeface="Arial" pitchFamily="34" charset="0"/>
              <a:ea typeface="黑体" panose="02010600030101010101" pitchFamily="49" charset="-122"/>
            </a:endParaRPr>
          </a:p>
        </p:txBody>
      </p:sp>
      <p:pic>
        <p:nvPicPr>
          <p:cNvPr id="7171" name="Picture 4"/>
          <p:cNvPicPr>
            <a:picLocks noChangeAspect="1"/>
          </p:cNvPicPr>
          <p:nvPr/>
        </p:nvPicPr>
        <p:blipFill>
          <a:blip r:embed="rId3"/>
          <a:stretch>
            <a:fillRect/>
          </a:stretch>
        </p:blipFill>
        <p:spPr>
          <a:xfrm>
            <a:off x="877888" y="1720850"/>
            <a:ext cx="3027362" cy="4060825"/>
          </a:xfrm>
          <a:prstGeom prst="rect">
            <a:avLst/>
          </a:prstGeom>
          <a:noFill/>
          <a:ln>
            <a:noFill/>
            <a:miter lim="800000"/>
          </a:ln>
        </p:spPr>
      </p:pic>
      <p:sp>
        <p:nvSpPr>
          <p:cNvPr id="7172" name="文本框 1"/>
          <p:cNvSpPr txBox="1"/>
          <p:nvPr/>
        </p:nvSpPr>
        <p:spPr>
          <a:xfrm>
            <a:off x="4067175" y="1628775"/>
            <a:ext cx="5076825" cy="2032000"/>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eaLnBrk="1" hangingPunct="1">
              <a:spcBef>
                <a:spcPct val="50000"/>
              </a:spcBef>
            </a:pPr>
            <a:r>
              <a:rPr lang="zh-CN" altLang="en-US" sz="2800" spc="0">
                <a:solidFill>
                  <a:srgbClr val="0000CC"/>
                </a:solidFill>
                <a:effectLst>
                  <a:outerShdw blurRad="38100" dist="38100" dir="2700000" algn="tl">
                    <a:srgbClr val="000000">
                      <a:alpha val="43137"/>
                    </a:srgbClr>
                  </a:outerShdw>
                </a:effectLst>
                <a:latin typeface="Times New Roman" pitchFamily="18" charset="0"/>
                <a:sym typeface="+mn-ea"/>
              </a:rPr>
              <a:t>在人类思想史上没有一种学说像马克思那样对世界产生如此巨大的影响。</a:t>
            </a:r>
            <a:endParaRPr lang="en-US" altLang="zh-CN" sz="2800">
              <a:solidFill>
                <a:srgbClr val="0000CC"/>
              </a:solidFill>
              <a:effectLst>
                <a:outerShdw blurRad="38100" dist="38100" dir="2700000" algn="tl">
                  <a:srgbClr val="000000">
                    <a:alpha val="43137"/>
                  </a:srgbClr>
                </a:outerShdw>
              </a:effectLst>
              <a:latin typeface="Times New Roman" pitchFamily="18" charset="0"/>
              <a:sym typeface="+mn-ea"/>
            </a:endParaRPr>
          </a:p>
          <a:p>
            <a:pPr marL="0" marR="0" lvl="0" indent="0" eaLnBrk="1" hangingPunct="1">
              <a:spcBef>
                <a:spcPct val="50000"/>
              </a:spcBef>
            </a:pPr>
            <a:r>
              <a:rPr lang="en-US" altLang="zh-CN" sz="2800" spc="0">
                <a:solidFill>
                  <a:srgbClr val="0000CC"/>
                </a:solidFill>
                <a:effectLst>
                  <a:outerShdw blurRad="38100" dist="38100" dir="2700000" algn="tl">
                    <a:srgbClr val="000000">
                      <a:alpha val="43137"/>
                    </a:srgbClr>
                  </a:outerShdw>
                </a:effectLst>
                <a:latin typeface="Times New Roman" pitchFamily="18" charset="0"/>
                <a:sym typeface="+mn-ea"/>
              </a:rPr>
              <a:t>                             ——</a:t>
            </a:r>
            <a:r>
              <a:rPr lang="zh-CN" altLang="en-US" sz="2800" spc="0">
                <a:solidFill>
                  <a:srgbClr val="0000CC"/>
                </a:solidFill>
                <a:effectLst>
                  <a:outerShdw blurRad="38100" dist="38100" dir="2700000" algn="tl">
                    <a:srgbClr val="000000">
                      <a:alpha val="43137"/>
                    </a:srgbClr>
                  </a:outerShdw>
                </a:effectLst>
                <a:latin typeface="Times New Roman" pitchFamily="18" charset="0"/>
                <a:sym typeface="+mn-ea"/>
              </a:rPr>
              <a:t>习近平</a:t>
            </a:r>
            <a:endParaRPr lang="zh-CN" altLang="en-US" sz="2800"/>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9218" name="图片 3" descr="图片1"/>
          <p:cNvPicPr>
            <a:picLocks noChangeAspect="1"/>
          </p:cNvPicPr>
          <p:nvPr/>
        </p:nvPicPr>
        <p:blipFill>
          <a:blip r:embed="rId3"/>
          <a:stretch>
            <a:fillRect/>
          </a:stretch>
        </p:blipFill>
        <p:spPr>
          <a:xfrm>
            <a:off x="-12700" y="868363"/>
            <a:ext cx="9169400" cy="5160962"/>
          </a:xfrm>
          <a:prstGeom prst="rect">
            <a:avLst/>
          </a:prstGeom>
          <a:noFill/>
          <a:ln>
            <a:noFill/>
            <a:miter lim="800000"/>
          </a:ln>
        </p:spPr>
      </p:pic>
      <p:sp>
        <p:nvSpPr>
          <p:cNvPr id="9219" name="文本框 9"/>
          <p:cNvSpPr/>
          <p:nvPr/>
        </p:nvSpPr>
        <p:spPr>
          <a:xfrm>
            <a:off x="1630363" y="3884613"/>
            <a:ext cx="5884862" cy="598487"/>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algn="ctr" eaLnBrk="1" hangingPunct="1">
              <a:spcBef>
                <a:spcPct val="0"/>
              </a:spcBef>
              <a:buFontTx/>
              <a:buNone/>
            </a:pPr>
            <a:r>
              <a:rPr lang="en-US" altLang="zh-CN" sz="3300">
                <a:solidFill>
                  <a:schemeClr val="bg1"/>
                </a:solidFill>
                <a:latin typeface="华文行楷" pitchFamily="2" charset="-122"/>
                <a:ea typeface="华文行楷" pitchFamily="2" charset="-122"/>
                <a:sym typeface="楷体_GB2312"/>
              </a:rPr>
              <a:t> </a:t>
            </a:r>
            <a:endParaRPr lang="zh-CN" altLang="en-US" sz="2700">
              <a:solidFill>
                <a:srgbClr val="FF0000"/>
              </a:solidFill>
              <a:latin typeface="华文行楷" pitchFamily="2" charset="-122"/>
              <a:ea typeface="华文行楷" pitchFamily="2" charset="-122"/>
              <a:sym typeface="楷体_GB2312"/>
            </a:endParaRPr>
          </a:p>
        </p:txBody>
      </p:sp>
      <p:sp>
        <p:nvSpPr>
          <p:cNvPr id="9220" name="文本框 1"/>
          <p:cNvSpPr/>
          <p:nvPr/>
        </p:nvSpPr>
        <p:spPr>
          <a:xfrm>
            <a:off x="931863" y="1004888"/>
            <a:ext cx="7945437" cy="154622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algn="ctr" eaLnBrk="1" hangingPunct="1">
              <a:lnSpc>
                <a:spcPct val="130000"/>
              </a:lnSpc>
              <a:spcBef>
                <a:spcPct val="0"/>
              </a:spcBef>
              <a:buFontTx/>
              <a:buNone/>
            </a:pPr>
            <a:endParaRPr lang="zh-CN" altLang="en-US" sz="4500" b="1">
              <a:latin typeface="华文行楷" pitchFamily="2" charset="-122"/>
              <a:ea typeface="华文行楷" pitchFamily="2" charset="-122"/>
            </a:endParaRPr>
          </a:p>
          <a:p>
            <a:pPr marL="0" lvl="0" indent="0" algn="ctr" eaLnBrk="1" hangingPunct="1">
              <a:spcBef>
                <a:spcPct val="0"/>
              </a:spcBef>
              <a:buFontTx/>
              <a:buNone/>
            </a:pPr>
            <a:r>
              <a:rPr lang="zh-CN" altLang="en-US" sz="3600">
                <a:latin typeface="华文楷体" pitchFamily="2" charset="-122"/>
                <a:ea typeface="华文楷体" pitchFamily="2" charset="-122"/>
              </a:rPr>
              <a:t>第</a:t>
            </a:r>
            <a:r>
              <a:rPr lang="en-US" altLang="zh-CN" sz="3600">
                <a:latin typeface="华文楷体" pitchFamily="2" charset="-122"/>
                <a:ea typeface="华文楷体" pitchFamily="2" charset="-122"/>
              </a:rPr>
              <a:t>11</a:t>
            </a:r>
            <a:r>
              <a:rPr lang="zh-CN" altLang="en-US" sz="3600">
                <a:latin typeface="华文楷体" pitchFamily="2" charset="-122"/>
                <a:ea typeface="华文楷体" pitchFamily="2" charset="-122"/>
              </a:rPr>
              <a:t>课  马克思主义的诞生与传播</a:t>
            </a:r>
            <a:endParaRPr lang="zh-CN" altLang="en-US" sz="3600">
              <a:latin typeface="华文楷体" pitchFamily="2" charset="-122"/>
              <a:ea typeface="华文楷体" pitchFamily="2" charset="-122"/>
              <a:sym typeface="+mn-ea"/>
            </a:endParaRPr>
          </a:p>
        </p:txBody>
      </p:sp>
      <p:pic>
        <p:nvPicPr>
          <p:cNvPr id="9221" name="Picture 5" descr="image3"/>
          <p:cNvPicPr>
            <a:picLocks noChangeAspect="1"/>
          </p:cNvPicPr>
          <p:nvPr/>
        </p:nvPicPr>
        <p:blipFill>
          <a:blip r:embed="rId4"/>
          <a:stretch>
            <a:fillRect/>
          </a:stretch>
        </p:blipFill>
        <p:spPr>
          <a:xfrm>
            <a:off x="0" y="868363"/>
            <a:ext cx="3348038" cy="4941887"/>
          </a:xfrm>
          <a:prstGeom prst="rect">
            <a:avLst/>
          </a:prstGeom>
          <a:noFill/>
          <a:ln>
            <a:noFill/>
            <a:miter lim="800000"/>
          </a:ln>
        </p:spPr>
      </p:pic>
      <p:pic>
        <p:nvPicPr>
          <p:cNvPr id="9222" name="Picture 6" descr="image4"/>
          <p:cNvPicPr>
            <a:picLocks noChangeAspect="1"/>
          </p:cNvPicPr>
          <p:nvPr/>
        </p:nvPicPr>
        <p:blipFill>
          <a:blip r:embed="rId5"/>
          <a:stretch>
            <a:fillRect/>
          </a:stretch>
        </p:blipFill>
        <p:spPr>
          <a:xfrm>
            <a:off x="5580063" y="868363"/>
            <a:ext cx="3563937" cy="4941887"/>
          </a:xfrm>
          <a:prstGeom prst="rect">
            <a:avLst/>
          </a:prstGeom>
          <a:noFill/>
          <a:ln>
            <a:noFill/>
            <a:miter lim="800000"/>
          </a:ln>
        </p:spPr>
      </p:pic>
    </p:spTree>
  </p:cSld>
  <p:clrMapOvr>
    <a:masterClrMapping/>
  </p:clrMapOvr>
  <mc:AlternateContent>
    <mc:Choice xmlns:p14="http://schemas.microsoft.com/office/powerpoint/2010/main" Requires="p14">
      <p:transition spd="med" p14:dur="700">
        <p:fade thruBlk="1"/>
      </p:transition>
    </mc:Choice>
    <mc:Fallback>
      <p:transition spd="med">
        <p:fade thruBlk="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7" presetClass="exit" presetSubtype="8" fill="hold" nodeType="withEffect">
                                  <p:stCondLst>
                                    <p:cond delay="0"/>
                                  </p:stCondLst>
                                  <p:childTnLst>
                                    <p:anim calcmode="lin" valueType="num">
                                      <p:cBhvr>
                                        <p:cTn id="6" dur="2000"/>
                                        <p:tgtEl>
                                          <p:spTgt spid="9221"/>
                                        </p:tgtEl>
                                        <p:attrNameLst>
                                          <p:attrName>ppt_x</p:attrName>
                                        </p:attrNameLst>
                                      </p:cBhvr>
                                      <p:tavLst>
                                        <p:tav tm="0">
                                          <p:val>
                                            <p:strVal val="ppt_x"/>
                                          </p:val>
                                        </p:tav>
                                        <p:tav tm="100000">
                                          <p:val>
                                            <p:strVal val="ppt_x-ppt_w/2"/>
                                          </p:val>
                                        </p:tav>
                                      </p:tavLst>
                                    </p:anim>
                                    <p:anim calcmode="lin" valueType="num">
                                      <p:cBhvr>
                                        <p:cTn id="7" dur="2000"/>
                                        <p:tgtEl>
                                          <p:spTgt spid="9221"/>
                                        </p:tgtEl>
                                        <p:attrNameLst>
                                          <p:attrName>ppt_y</p:attrName>
                                        </p:attrNameLst>
                                      </p:cBhvr>
                                      <p:tavLst>
                                        <p:tav tm="0">
                                          <p:val>
                                            <p:strVal val="ppt_y"/>
                                          </p:val>
                                        </p:tav>
                                        <p:tav tm="100000">
                                          <p:val>
                                            <p:strVal val="ppt_y"/>
                                          </p:val>
                                        </p:tav>
                                      </p:tavLst>
                                    </p:anim>
                                    <p:anim calcmode="lin" valueType="num">
                                      <p:cBhvr>
                                        <p:cTn id="8" dur="2000"/>
                                        <p:tgtEl>
                                          <p:spTgt spid="9221"/>
                                        </p:tgtEl>
                                        <p:attrNameLst>
                                          <p:attrName>ppt_w</p:attrName>
                                        </p:attrNameLst>
                                      </p:cBhvr>
                                      <p:tavLst>
                                        <p:tav tm="0">
                                          <p:val>
                                            <p:strVal val="ppt_w"/>
                                          </p:val>
                                        </p:tav>
                                        <p:tav tm="100000">
                                          <p:val>
                                            <p:fltVal val="0"/>
                                          </p:val>
                                        </p:tav>
                                      </p:tavLst>
                                    </p:anim>
                                    <p:anim calcmode="lin" valueType="num">
                                      <p:cBhvr>
                                        <p:cTn id="9" dur="2000"/>
                                        <p:tgtEl>
                                          <p:spTgt spid="9221"/>
                                        </p:tgtEl>
                                        <p:attrNameLst>
                                          <p:attrName>ppt_h</p:attrName>
                                        </p:attrNameLst>
                                      </p:cBhvr>
                                      <p:tavLst>
                                        <p:tav tm="0">
                                          <p:val>
                                            <p:strVal val="ppt_h"/>
                                          </p:val>
                                        </p:tav>
                                        <p:tav tm="100000">
                                          <p:val>
                                            <p:strVal val="ppt_h"/>
                                          </p:val>
                                        </p:tav>
                                      </p:tavLst>
                                    </p:anim>
                                    <p:set>
                                      <p:cBhvr>
                                        <p:cTn id="10" dur="1" fill="hold">
                                          <p:stCondLst>
                                            <p:cond delay="1999"/>
                                          </p:stCondLst>
                                        </p:cTn>
                                        <p:tgtEl>
                                          <p:spTgt spid="9221"/>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2000"/>
                                        <p:tgtEl>
                                          <p:spTgt spid="9222"/>
                                        </p:tgtEl>
                                        <p:attrNameLst>
                                          <p:attrName>ppt_x</p:attrName>
                                        </p:attrNameLst>
                                      </p:cBhvr>
                                      <p:tavLst>
                                        <p:tav tm="0">
                                          <p:val>
                                            <p:strVal val="ppt_x"/>
                                          </p:val>
                                        </p:tav>
                                        <p:tav tm="100000">
                                          <p:val>
                                            <p:strVal val="ppt_x+ppt_w/2"/>
                                          </p:val>
                                        </p:tav>
                                      </p:tavLst>
                                    </p:anim>
                                    <p:anim calcmode="lin" valueType="num">
                                      <p:cBhvr>
                                        <p:cTn id="13" dur="2000"/>
                                        <p:tgtEl>
                                          <p:spTgt spid="9222"/>
                                        </p:tgtEl>
                                        <p:attrNameLst>
                                          <p:attrName>ppt_y</p:attrName>
                                        </p:attrNameLst>
                                      </p:cBhvr>
                                      <p:tavLst>
                                        <p:tav tm="0">
                                          <p:val>
                                            <p:strVal val="ppt_y"/>
                                          </p:val>
                                        </p:tav>
                                        <p:tav tm="100000">
                                          <p:val>
                                            <p:strVal val="ppt_y"/>
                                          </p:val>
                                        </p:tav>
                                      </p:tavLst>
                                    </p:anim>
                                    <p:anim calcmode="lin" valueType="num">
                                      <p:cBhvr>
                                        <p:cTn id="14" dur="2000"/>
                                        <p:tgtEl>
                                          <p:spTgt spid="9222"/>
                                        </p:tgtEl>
                                        <p:attrNameLst>
                                          <p:attrName>ppt_w</p:attrName>
                                        </p:attrNameLst>
                                      </p:cBhvr>
                                      <p:tavLst>
                                        <p:tav tm="0">
                                          <p:val>
                                            <p:strVal val="ppt_w"/>
                                          </p:val>
                                        </p:tav>
                                        <p:tav tm="100000">
                                          <p:val>
                                            <p:fltVal val="0"/>
                                          </p:val>
                                        </p:tav>
                                      </p:tavLst>
                                    </p:anim>
                                    <p:anim calcmode="lin" valueType="num">
                                      <p:cBhvr>
                                        <p:cTn id="15" dur="2000"/>
                                        <p:tgtEl>
                                          <p:spTgt spid="9222"/>
                                        </p:tgtEl>
                                        <p:attrNameLst>
                                          <p:attrName>ppt_h</p:attrName>
                                        </p:attrNameLst>
                                      </p:cBhvr>
                                      <p:tavLst>
                                        <p:tav tm="0">
                                          <p:val>
                                            <p:strVal val="ppt_h"/>
                                          </p:val>
                                        </p:tav>
                                        <p:tav tm="100000">
                                          <p:val>
                                            <p:strVal val="ppt_h"/>
                                          </p:val>
                                        </p:tav>
                                      </p:tavLst>
                                    </p:anim>
                                    <p:set>
                                      <p:cBhvr>
                                        <p:cTn id="16" dur="1" fill="hold">
                                          <p:stCondLst>
                                            <p:cond delay="1999"/>
                                          </p:stCondLst>
                                        </p:cTn>
                                        <p:tgtEl>
                                          <p:spTgt spid="92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266" name="文本框 3"/>
          <p:cNvSpPr/>
          <p:nvPr/>
        </p:nvSpPr>
        <p:spPr>
          <a:xfrm>
            <a:off x="2484438" y="115888"/>
            <a:ext cx="3209925" cy="64770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3600" b="1">
                <a:solidFill>
                  <a:srgbClr val="FF0000"/>
                </a:solidFill>
                <a:latin typeface="方正粗黑宋简体" pitchFamily="2" charset="-122"/>
                <a:ea typeface="方正粗黑宋简体" pitchFamily="2" charset="-122"/>
              </a:rPr>
              <a:t>学习目标</a:t>
            </a:r>
            <a:endParaRPr lang="zh-CN" altLang="en-US" sz="3600" b="1">
              <a:solidFill>
                <a:srgbClr val="FF0000"/>
              </a:solidFill>
              <a:latin typeface="方正粗黑宋简体" pitchFamily="2" charset="-122"/>
              <a:ea typeface="方正粗黑宋简体" pitchFamily="2" charset="-122"/>
            </a:endParaRPr>
          </a:p>
        </p:txBody>
      </p:sp>
      <p:sp>
        <p:nvSpPr>
          <p:cNvPr id="11267" name="文本框 5"/>
          <p:cNvSpPr/>
          <p:nvPr/>
        </p:nvSpPr>
        <p:spPr>
          <a:xfrm>
            <a:off x="0" y="763588"/>
            <a:ext cx="9144000" cy="2840037"/>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lnSpc>
                <a:spcPct val="130000"/>
              </a:lnSpc>
              <a:spcBef>
                <a:spcPct val="0"/>
              </a:spcBef>
              <a:buFontTx/>
              <a:buNone/>
            </a:pPr>
            <a:r>
              <a:rPr lang="en-US" altLang="zh-CN" sz="2800" b="1">
                <a:solidFill>
                  <a:srgbClr val="CC0000"/>
                </a:solidFill>
                <a:ea typeface="黑体" pitchFamily="49" charset="-122"/>
              </a:rPr>
              <a:t>1</a:t>
            </a:r>
            <a:r>
              <a:rPr lang="zh-CN" altLang="en-US" sz="2800" b="1">
                <a:solidFill>
                  <a:srgbClr val="CC0000"/>
                </a:solidFill>
                <a:ea typeface="黑体" pitchFamily="49" charset="-122"/>
              </a:rPr>
              <a:t>、自主学习，构建本节课的知识体系。</a:t>
            </a:r>
            <a:endParaRPr lang="en-US" altLang="zh-CN" sz="2800" b="1">
              <a:solidFill>
                <a:srgbClr val="CC0000"/>
              </a:solidFill>
              <a:ea typeface="黑体" pitchFamily="49" charset="-122"/>
            </a:endParaRPr>
          </a:p>
          <a:p>
            <a:pPr marL="0" lvl="0" indent="0" eaLnBrk="1" hangingPunct="1">
              <a:lnSpc>
                <a:spcPct val="130000"/>
              </a:lnSpc>
              <a:spcBef>
                <a:spcPct val="0"/>
              </a:spcBef>
              <a:buFontTx/>
              <a:buNone/>
            </a:pPr>
            <a:r>
              <a:rPr lang="en-US" altLang="zh-CN" sz="2800" b="1">
                <a:solidFill>
                  <a:srgbClr val="CC0000"/>
                </a:solidFill>
                <a:ea typeface="黑体" pitchFamily="49" charset="-122"/>
              </a:rPr>
              <a:t>2</a:t>
            </a:r>
            <a:r>
              <a:rPr lang="zh-CN" altLang="en-US" sz="2800" b="1">
                <a:solidFill>
                  <a:srgbClr val="CC0000"/>
                </a:solidFill>
                <a:ea typeface="黑体" pitchFamily="49" charset="-122"/>
              </a:rPr>
              <a:t>、以小组为单位搜集图文、视频资料，展示马克思生活的时代，构建时空观念；研读</a:t>
            </a:r>
            <a:r>
              <a:rPr lang="en-US" altLang="zh-CN" sz="2800" b="1">
                <a:solidFill>
                  <a:srgbClr val="CC0000"/>
                </a:solidFill>
                <a:ea typeface="黑体" pitchFamily="49" charset="-122"/>
              </a:rPr>
              <a:t>《</a:t>
            </a:r>
            <a:r>
              <a:rPr lang="zh-CN" altLang="en-US" sz="2800" b="1">
                <a:solidFill>
                  <a:srgbClr val="CC0000"/>
                </a:solidFill>
                <a:ea typeface="黑体" pitchFamily="49" charset="-122"/>
              </a:rPr>
              <a:t>共产党宣言</a:t>
            </a:r>
            <a:r>
              <a:rPr lang="en-US" altLang="zh-CN" sz="2800" b="1">
                <a:solidFill>
                  <a:srgbClr val="CC0000"/>
                </a:solidFill>
                <a:ea typeface="黑体" pitchFamily="49" charset="-122"/>
              </a:rPr>
              <a:t>》</a:t>
            </a:r>
            <a:r>
              <a:rPr lang="zh-CN" altLang="en-US" sz="2800" b="1">
                <a:solidFill>
                  <a:srgbClr val="CC0000"/>
                </a:solidFill>
                <a:ea typeface="黑体" pitchFamily="49" charset="-122"/>
              </a:rPr>
              <a:t>原文，了解其内容和意义；广泛搜集马克思主义产生意义的史料，理解先进思想对于历史与现实的时代意义。增强道路自信。</a:t>
            </a:r>
            <a:endParaRPr lang="en-US" altLang="zh-CN" sz="2800" b="1">
              <a:solidFill>
                <a:srgbClr val="CC0000"/>
              </a:solidFill>
              <a:ea typeface="黑体" panose="02010600030101010101" pitchFamily="49" charset="-122"/>
            </a:endParaRPr>
          </a:p>
        </p:txBody>
      </p:sp>
    </p:spTree>
    <p:custDataLst>
      <p:tags r:id="rId2"/>
    </p:custDataLst>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2290" name="Text Box 22"/>
          <p:cNvSpPr/>
          <p:nvPr/>
        </p:nvSpPr>
        <p:spPr>
          <a:xfrm>
            <a:off x="0" y="395288"/>
            <a:ext cx="3287713" cy="487362"/>
          </a:xfrm>
          <a:prstGeom prst="rect">
            <a:avLst/>
          </a:prstGeom>
          <a:solidFill>
            <a:srgbClr val="002060"/>
          </a:solidFill>
          <a:ln>
            <a:noFill/>
            <a:miter lim="800000"/>
          </a:ln>
        </p:spPr>
        <p:txBody>
          <a:bodyPr lIns="67500" tIns="35100" rIns="67500" bIns="35100">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algn="ctr" eaLnBrk="1" hangingPunct="1">
              <a:spcBef>
                <a:spcPct val="50000"/>
              </a:spcBef>
              <a:buFontTx/>
              <a:buNone/>
            </a:pPr>
            <a:r>
              <a:rPr lang="zh-CN" altLang="zh-CN" sz="2700" b="1">
                <a:solidFill>
                  <a:schemeClr val="bg1"/>
                </a:solidFill>
                <a:latin typeface="Arial" pitchFamily="34" charset="0"/>
                <a:ea typeface="黑体" pitchFamily="49" charset="-122"/>
              </a:rPr>
              <a:t>自学静悟</a:t>
            </a:r>
            <a:endParaRPr lang="zh-CN" altLang="zh-CN" sz="2700" b="1">
              <a:solidFill>
                <a:schemeClr val="bg1"/>
              </a:solidFill>
              <a:latin typeface="Arial" pitchFamily="34" charset="0"/>
              <a:ea typeface="黑体" panose="02010600030101010101" pitchFamily="49" charset="-122"/>
            </a:endParaRPr>
          </a:p>
        </p:txBody>
      </p:sp>
      <p:sp>
        <p:nvSpPr>
          <p:cNvPr id="12291" name="文本框 7"/>
          <p:cNvSpPr/>
          <p:nvPr/>
        </p:nvSpPr>
        <p:spPr>
          <a:xfrm>
            <a:off x="0" y="1196975"/>
            <a:ext cx="8988425" cy="310832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800"/>
              <a:t>1</a:t>
            </a:r>
            <a:r>
              <a:rPr lang="zh-CN" altLang="en-US" sz="2800"/>
              <a:t>、马克思生活的时代有什么特征？对其思想产生了怎样的影响？</a:t>
            </a:r>
            <a:endParaRPr lang="en-US" altLang="zh-CN" sz="2800"/>
          </a:p>
          <a:p>
            <a:pPr marL="0" lvl="0" indent="0" eaLnBrk="1" hangingPunct="1">
              <a:spcBef>
                <a:spcPct val="0"/>
              </a:spcBef>
              <a:buFontTx/>
              <a:buNone/>
            </a:pPr>
            <a:r>
              <a:rPr lang="en-US" altLang="zh-CN" sz="2800"/>
              <a:t>2</a:t>
            </a:r>
            <a:r>
              <a:rPr lang="zh-CN" altLang="en-US" sz="2800"/>
              <a:t>、</a:t>
            </a:r>
            <a:r>
              <a:rPr lang="en-US" altLang="zh-CN" sz="2800"/>
              <a:t>《</a:t>
            </a:r>
            <a:r>
              <a:rPr lang="zh-CN" altLang="en-US" sz="2800"/>
              <a:t>共产党宣言</a:t>
            </a:r>
            <a:r>
              <a:rPr lang="en-US" altLang="zh-CN" sz="2800"/>
              <a:t>》</a:t>
            </a:r>
            <a:r>
              <a:rPr lang="zh-CN" altLang="en-US" sz="2800"/>
              <a:t>的内容和意义</a:t>
            </a:r>
            <a:endParaRPr lang="en-US" altLang="zh-CN" sz="2800"/>
          </a:p>
          <a:p>
            <a:pPr marL="0" lvl="0" indent="0" eaLnBrk="1" hangingPunct="1">
              <a:spcBef>
                <a:spcPct val="0"/>
              </a:spcBef>
              <a:buFontTx/>
              <a:buNone/>
            </a:pPr>
            <a:r>
              <a:rPr lang="en-US" altLang="zh-CN" sz="2800"/>
              <a:t>3</a:t>
            </a:r>
            <a:r>
              <a:rPr lang="zh-CN" altLang="en-US" sz="2800"/>
              <a:t>、巴黎公社留下怎样的遗产？如何发展了马克思主义学说？</a:t>
            </a:r>
            <a:endParaRPr lang="en-US" altLang="zh-CN" sz="2800"/>
          </a:p>
          <a:p>
            <a:pPr marL="0" lvl="0" indent="0" eaLnBrk="1" hangingPunct="1">
              <a:spcBef>
                <a:spcPct val="0"/>
              </a:spcBef>
              <a:buFontTx/>
              <a:buNone/>
            </a:pPr>
            <a:r>
              <a:rPr lang="en-US" altLang="zh-CN" sz="2800"/>
              <a:t>4</a:t>
            </a:r>
            <a:r>
              <a:rPr lang="zh-CN" altLang="en-US" sz="2800"/>
              <a:t>、马克思主义对世界产生了怎样的意义？</a:t>
            </a:r>
            <a:endParaRPr lang="en-US" altLang="zh-CN" sz="2800"/>
          </a:p>
          <a:p>
            <a:pPr marL="0" lvl="0" indent="0" eaLnBrk="1" hangingPunct="1">
              <a:spcBef>
                <a:spcPct val="0"/>
              </a:spcBef>
              <a:buFontTx/>
              <a:buNone/>
            </a:pPr>
            <a:r>
              <a:rPr lang="en-US" altLang="zh-CN" sz="2800"/>
              <a:t>5</a:t>
            </a:r>
            <a:r>
              <a:rPr lang="zh-CN" altLang="en-US" sz="2800"/>
              <a:t>、构建本节课的知识体系。</a:t>
            </a:r>
            <a:endParaRPr lang="zh-CN" altLang="en-US" sz="2800"/>
          </a:p>
        </p:txBody>
      </p:sp>
    </p:spTree>
    <p:custDataLst>
      <p:tags r:id="rId2"/>
    </p:custDataLst>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3314" name="文本框 1"/>
          <p:cNvSpPr txBox="1"/>
          <p:nvPr/>
        </p:nvSpPr>
        <p:spPr>
          <a:xfrm>
            <a:off x="1458278" y="973931"/>
            <a:ext cx="6036945" cy="3519170"/>
          </a:xfrm>
          <a:prstGeom prst="rect">
            <a:avLst/>
          </a:prstGeom>
          <a:noFill/>
        </p:spPr>
        <p:txBody>
          <a:bodyPr>
            <a:spAutoFit/>
          </a:bodyPr>
          <a:lstStyle/>
          <a:p>
            <a:pPr marL="0" marR="0" lvl="0" indent="0" algn="l" defTabSz="914400" rtl="0" eaLnBrk="1" fontAlgn="auto" latinLnBrk="0" hangingPunct="1">
              <a:lnSpc>
                <a:spcPct val="150000"/>
              </a:lnSpc>
              <a:spcBef>
                <a:spcPct val="0"/>
              </a:spcBef>
              <a:spcAft>
                <a:spcPct val="0"/>
              </a:spcAft>
              <a:buClrTx/>
              <a:buSzTx/>
              <a:buFontTx/>
              <a:buNone/>
              <a:defRPr/>
            </a:pPr>
            <a:r>
              <a:rPr kumimoji="0" lang="zh-CN" altLang="zh-CN" sz="4950" b="1" i="0" u="none" strike="noStrike" kern="1200" cap="none" spc="0" normalizeH="0" baseline="0" noProof="1">
                <a:ln w="22225">
                  <a:solidFill>
                    <a:srgbClr val="FF0000"/>
                  </a:solidFill>
                  <a:prstDash val="solid"/>
                </a:ln>
                <a:solidFill>
                  <a:srgbClr val="FFC000"/>
                </a:solidFill>
                <a:uLnTx/>
                <a:uFillTx/>
                <a:latin typeface="华文行楷" panose="02010800040101010101" charset="-122"/>
                <a:ea typeface="华文行楷" panose="02010800040101010101" charset="-122"/>
                <a:cs typeface="+mn-cs"/>
              </a:rPr>
              <a:t>我展示</a:t>
            </a:r>
            <a:endParaRPr kumimoji="0" lang="en-US" altLang="zh-CN" sz="4950" b="1" i="0" u="none" strike="noStrike" kern="1200" cap="none" spc="0" normalizeH="0" baseline="0" noProof="1">
              <a:ln w="22225">
                <a:solidFill>
                  <a:srgbClr val="FF0000"/>
                </a:solidFill>
                <a:prstDash val="solid"/>
              </a:ln>
              <a:solidFill>
                <a:srgbClr val="FFC000"/>
              </a:solidFill>
              <a:effectLst/>
              <a:uLnTx/>
              <a:uFillTx/>
              <a:latin typeface="华文行楷" panose="02010800040101010101" charset="-122"/>
              <a:ea typeface="华文行楷" panose="02010800040101010101" charset="-122"/>
              <a:cs typeface="+mn-cs"/>
            </a:endParaRPr>
          </a:p>
          <a:p>
            <a:pPr marL="0" marR="0" lvl="0" indent="0" algn="l" defTabSz="914400" rtl="0" eaLnBrk="1" fontAlgn="auto" latinLnBrk="0" hangingPunct="1">
              <a:lnSpc>
                <a:spcPct val="150000"/>
              </a:lnSpc>
              <a:spcBef>
                <a:spcPct val="0"/>
              </a:spcBef>
              <a:spcAft>
                <a:spcPct val="0"/>
              </a:spcAft>
              <a:buClrTx/>
              <a:buSzTx/>
              <a:buFontTx/>
              <a:buNone/>
              <a:defRPr/>
            </a:pPr>
            <a:r>
              <a:rPr kumimoji="0" lang="en-US" altLang="zh-CN" sz="4950" b="1" i="0" u="none" strike="noStrike" kern="1200" cap="none" spc="0" normalizeH="0" baseline="0" noProof="1">
                <a:ln w="22225">
                  <a:solidFill>
                    <a:srgbClr val="FF0000"/>
                  </a:solidFill>
                  <a:prstDash val="solid"/>
                </a:ln>
                <a:solidFill>
                  <a:srgbClr val="FFC000"/>
                </a:solidFill>
                <a:uLnTx/>
                <a:uFillTx/>
                <a:latin typeface="华文行楷" panose="02010800040101010101" charset="-122"/>
                <a:ea typeface="华文行楷" panose="02010800040101010101" charset="-122"/>
                <a:cs typeface="+mn-cs"/>
              </a:rPr>
              <a:t>      </a:t>
            </a:r>
            <a:r>
              <a:rPr kumimoji="0" lang="zh-CN" altLang="zh-CN" sz="4950" b="1" i="0" u="none" strike="noStrike" kern="1200" cap="none" spc="0" normalizeH="0" baseline="0" noProof="1">
                <a:ln w="22225">
                  <a:solidFill>
                    <a:srgbClr val="FF0000"/>
                  </a:solidFill>
                  <a:prstDash val="solid"/>
                </a:ln>
                <a:solidFill>
                  <a:srgbClr val="FFC000"/>
                </a:solidFill>
                <a:uLnTx/>
                <a:uFillTx/>
                <a:latin typeface="华文行楷" panose="02010800040101010101" charset="-122"/>
                <a:ea typeface="华文行楷" panose="02010800040101010101" charset="-122"/>
                <a:cs typeface="+mn-cs"/>
              </a:rPr>
              <a:t>我质疑</a:t>
            </a:r>
            <a:endParaRPr kumimoji="0" lang="en-US" altLang="zh-CN" sz="4950" b="1" i="0" u="none" strike="noStrike" kern="1200" cap="none" spc="0" normalizeH="0" baseline="0" noProof="1">
              <a:ln w="22225">
                <a:solidFill>
                  <a:srgbClr val="FF0000"/>
                </a:solidFill>
                <a:prstDash val="solid"/>
              </a:ln>
              <a:solidFill>
                <a:srgbClr val="FFC000"/>
              </a:solidFill>
              <a:effectLst/>
              <a:uLnTx/>
              <a:uFillTx/>
              <a:latin typeface="华文行楷" panose="02010800040101010101" charset="-122"/>
              <a:ea typeface="华文行楷" panose="02010800040101010101" charset="-122"/>
              <a:cs typeface="+mn-cs"/>
            </a:endParaRPr>
          </a:p>
          <a:p>
            <a:pPr marL="0" marR="0" lvl="0" indent="0" algn="l" defTabSz="914400" rtl="0" eaLnBrk="1" fontAlgn="auto" latinLnBrk="0" hangingPunct="1">
              <a:lnSpc>
                <a:spcPct val="150000"/>
              </a:lnSpc>
              <a:spcBef>
                <a:spcPct val="0"/>
              </a:spcBef>
              <a:spcAft>
                <a:spcPct val="0"/>
              </a:spcAft>
              <a:buClrTx/>
              <a:buSzTx/>
              <a:buFontTx/>
              <a:buNone/>
              <a:defRPr/>
            </a:pPr>
            <a:r>
              <a:rPr kumimoji="0" lang="en-US" altLang="zh-CN" sz="4950" b="1" i="0" u="none" strike="noStrike" kern="1200" cap="none" spc="0" normalizeH="0" baseline="0" noProof="1">
                <a:ln w="22225">
                  <a:solidFill>
                    <a:srgbClr val="FF0000"/>
                  </a:solidFill>
                  <a:prstDash val="solid"/>
                </a:ln>
                <a:solidFill>
                  <a:srgbClr val="FFC000"/>
                </a:solidFill>
                <a:uLnTx/>
                <a:uFillTx/>
                <a:latin typeface="华文行楷" panose="02010800040101010101" charset="-122"/>
                <a:ea typeface="华文行楷" panose="02010800040101010101" charset="-122"/>
                <a:cs typeface="+mn-cs"/>
              </a:rPr>
              <a:t>          </a:t>
            </a:r>
            <a:r>
              <a:rPr kumimoji="0" lang="zh-CN" altLang="zh-CN" sz="4950" b="1" i="0" u="none" strike="noStrike" kern="1200" cap="none" spc="0" normalizeH="0" baseline="0" noProof="1">
                <a:ln w="22225">
                  <a:solidFill>
                    <a:srgbClr val="FF0000"/>
                  </a:solidFill>
                  <a:prstDash val="solid"/>
                </a:ln>
                <a:solidFill>
                  <a:srgbClr val="FFC000"/>
                </a:solidFill>
                <a:uLnTx/>
                <a:uFillTx/>
                <a:latin typeface="华文行楷" panose="02010800040101010101" charset="-122"/>
                <a:ea typeface="华文行楷" panose="02010800040101010101" charset="-122"/>
                <a:cs typeface="+mn-cs"/>
              </a:rPr>
              <a:t>我补充</a:t>
            </a:r>
          </a:p>
        </p:txBody>
      </p:sp>
      <p:sp>
        <p:nvSpPr>
          <p:cNvPr id="13315" name="Text Box 22"/>
          <p:cNvSpPr txBox="1"/>
          <p:nvPr/>
        </p:nvSpPr>
        <p:spPr>
          <a:xfrm>
            <a:off x="107504" y="116632"/>
            <a:ext cx="4327813" cy="440217"/>
          </a:xfrm>
          <a:prstGeom prst="rect">
            <a:avLst/>
          </a:prstGeom>
          <a:solidFill>
            <a:schemeClr val="tx1"/>
          </a:solidFill>
          <a:ln w="9525" cap="flat" cmpd="sng">
            <a:solidFill>
              <a:srgbClr val="002060"/>
            </a:solidFill>
            <a:prstDash val="solid"/>
            <a:miter/>
            <a:headEnd type="none" w="med" len="med"/>
            <a:tailEnd type="none" w="med" len="med"/>
          </a:ln>
        </p:spPr>
        <p:txBody>
          <a:bodyPr lIns="67500" tIns="35100" rIns="67500" bIns="35100">
            <a:spAutoFit/>
          </a:bodyPr>
          <a:lstStyle/>
          <a:p>
            <a:pPr marL="0" marR="0" lvl="0" indent="0" algn="ctr" defTabSz="914400" rtl="0" eaLnBrk="1" fontAlgn="auto" latinLnBrk="0" hangingPunct="1">
              <a:lnSpc>
                <a:spcPct val="100000"/>
              </a:lnSpc>
              <a:spcBef>
                <a:spcPct val="50000"/>
              </a:spcBef>
              <a:spcAft>
                <a:spcPct val="0"/>
              </a:spcAft>
              <a:buClrTx/>
              <a:buSzTx/>
              <a:buFontTx/>
              <a:buNone/>
              <a:defRPr/>
            </a:pPr>
            <a:r>
              <a:rPr kumimoji="0" lang="zh-CN" altLang="zh-CN" sz="2400" b="1" i="0" u="none" strike="noStrike" kern="1200" cap="none" spc="0" normalizeH="0" baseline="0" noProof="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微软雅黑" panose="020b0503020204020204" charset="-122"/>
                <a:ea typeface="微软雅黑" panose="020b0503020204020204" charset="-122"/>
                <a:cs typeface="+mn-cs"/>
              </a:rPr>
              <a:t>合作学习</a:t>
            </a:r>
          </a:p>
        </p:txBody>
      </p:sp>
    </p:spTree>
  </p:cSld>
  <p:clrMapOvr>
    <a:masterClrMapping/>
  </p:clrMapOvr>
  <p:transition spd="med"/>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4338" name="标题 1"/>
          <p:cNvSpPr>
            <a:spLocks noGrp="1"/>
          </p:cNvSpPr>
          <p:nvPr>
            <p:ph type="title"/>
          </p:nvPr>
        </p:nvSpPr>
        <p:spPr>
          <a:xfrm>
            <a:off x="457200" y="274638"/>
            <a:ext cx="8229600" cy="1143000"/>
          </a:xfrm>
          <a:noFill/>
          <a:ln>
            <a:miter lim="800000"/>
          </a:ln>
        </p:spPr>
        <p:txBody>
          <a:bodyPr vert="horz" wrap="square" lIns="91440" tIns="45720" rIns="91440" bIns="45720"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zh-CN" altLang="en-US" sz="4400" b="0" i="0" u="none" kern="1200" baseline="0">
                <a:solidFill>
                  <a:schemeClr val="tx1"/>
                </a:solidFill>
                <a:latin typeface="Calibri" pitchFamily="34" charset="0"/>
                <a:ea typeface="宋体" pitchFamily="2" charset="-122"/>
                <a:cs typeface="+mj-cs"/>
              </a:defRPr>
            </a:lvl1pPr>
          </a:lstStyle>
          <a:p>
            <a:pPr lvl="0" eaLnBrk="1" hangingPunct="1"/>
            <a:r>
              <a:rPr lang="zh-CN" altLang="en-US"/>
              <a:t>成果展示</a:t>
            </a:r>
            <a:endParaRPr lang="zh-CN" altLang="en-US"/>
          </a:p>
        </p:txBody>
      </p:sp>
      <p:sp>
        <p:nvSpPr>
          <p:cNvPr id="14339" name="内容占位符 2"/>
          <p:cNvSpPr>
            <a:spLocks noGrp="1"/>
          </p:cNvSpPr>
          <p:nvPr>
            <p:ph idx="1"/>
          </p:nvPr>
        </p:nvSpPr>
        <p:spPr>
          <a:xfrm>
            <a:off x="457200" y="1600200"/>
            <a:ext cx="8229600" cy="4525963"/>
          </a:xfr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buNone/>
            </a:pPr>
            <a:r>
              <a:rPr lang="zh-CN" altLang="en-US"/>
              <a:t>搜集马克思的个人经历，为马克思制作年表。</a:t>
            </a:r>
            <a:endParaRPr lang="zh-CN" altLang="en-US"/>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5362" name="is1ide-矩形: 圆角 1"/>
          <p:cNvSpPr/>
          <p:nvPr/>
        </p:nvSpPr>
        <p:spPr>
          <a:xfrm>
            <a:off x="1547813" y="107950"/>
            <a:ext cx="144462" cy="6335713"/>
          </a:xfrm>
          <a:prstGeom prst="roundRect">
            <a:avLst>
              <a:gd name="adj" fmla="val 50000"/>
            </a:avLst>
          </a:prstGeom>
          <a:solidFill>
            <a:srgbClr val="FF33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r>
              <a:rPr lang="en-US" altLang="zh-CN" sz="1350" spc="0">
                <a:solidFill>
                  <a:srgbClr val="FFFFFF"/>
                </a:solidFill>
                <a:latin typeface="微软雅黑 Light" pitchFamily="34" charset="-122"/>
                <a:ea typeface="锐字工房云字库细圆GBK"/>
                <a:sym typeface="微软雅黑 Light" pitchFamily="34" charset="-122"/>
              </a:rPr>
              <a:t>   </a:t>
            </a:r>
            <a:endParaRPr lang="en-US" altLang="zh-CN" sz="1300">
              <a:solidFill>
                <a:srgbClr val="FFFFFF"/>
              </a:solidFill>
              <a:latin typeface="微软雅黑 Light" pitchFamily="34" charset="-122"/>
              <a:ea typeface="锐字工房云字库细圆GBK"/>
              <a:sym typeface="微软雅黑 Light" pitchFamily="34" charset="-122"/>
            </a:endParaRPr>
          </a:p>
        </p:txBody>
      </p:sp>
      <p:grpSp>
        <p:nvGrpSpPr>
          <p:cNvPr id="15363" name="组合 4"/>
          <p:cNvGrpSpPr/>
          <p:nvPr/>
        </p:nvGrpSpPr>
        <p:grpSpPr>
          <a:xfrm>
            <a:off x="1141413" y="5562600"/>
            <a:ext cx="896937" cy="433388"/>
            <a:chOff x="887422" y="4351187"/>
            <a:chExt cx="971790" cy="1135415"/>
          </a:xfrm>
        </p:grpSpPr>
        <p:sp>
          <p:nvSpPr>
            <p:cNvPr id="15409" name="is1ide-Oval 5"/>
            <p:cNvSpPr/>
            <p:nvPr/>
          </p:nvSpPr>
          <p:spPr>
            <a:xfrm>
              <a:off x="887422" y="4475958"/>
              <a:ext cx="954590" cy="935782"/>
            </a:xfrm>
            <a:prstGeom prst="ellipse">
              <a:avLst/>
            </a:prstGeom>
            <a:solidFill>
              <a:schemeClr val="bg2">
                <a:lumMod val="9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endParaRPr sz="1300">
                <a:solidFill>
                  <a:srgbClr val="FFFFFF"/>
                </a:solidFill>
                <a:latin typeface="微软雅黑 Light" pitchFamily="34" charset="-122"/>
                <a:ea typeface="锐字工房云字库细圆GBK"/>
                <a:sym typeface="微软雅黑 Light" pitchFamily="34" charset="-122"/>
              </a:endParaRPr>
            </a:p>
          </p:txBody>
        </p:sp>
        <p:sp>
          <p:nvSpPr>
            <p:cNvPr id="15410" name="TextBox 27"/>
            <p:cNvSpPr/>
            <p:nvPr/>
          </p:nvSpPr>
          <p:spPr>
            <a:xfrm>
              <a:off x="898006" y="4351187"/>
              <a:ext cx="961206" cy="1135415"/>
            </a:xfrm>
            <a:prstGeom prst="rect">
              <a:avLst/>
            </a:prstGeom>
            <a:noFill/>
            <a:ln>
              <a:noFill/>
              <a:miter lim="800000"/>
            </a:ln>
          </p:spPr>
          <p:txBody>
            <a:bodyPr lIns="91438" tIns="45719" rIns="91438" bIns="45719">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100" b="1">
                  <a:latin typeface="黑体" pitchFamily="49" charset="-122"/>
                  <a:ea typeface="黑体" panose="02010600030101010101" pitchFamily="49" charset="-122"/>
                </a:rPr>
                <a:t>1835</a:t>
              </a:r>
              <a:endParaRPr lang="zh-CN" altLang="en-US" sz="2100" b="1">
                <a:latin typeface="黑体" pitchFamily="49" charset="-122"/>
                <a:ea typeface="黑体" panose="02010600030101010101" pitchFamily="49" charset="-122"/>
              </a:endParaRPr>
            </a:p>
          </p:txBody>
        </p:sp>
      </p:grpSp>
      <p:grpSp>
        <p:nvGrpSpPr>
          <p:cNvPr id="15364" name="组合 4"/>
          <p:cNvGrpSpPr/>
          <p:nvPr/>
        </p:nvGrpSpPr>
        <p:grpSpPr>
          <a:xfrm>
            <a:off x="1184275" y="6067425"/>
            <a:ext cx="979488" cy="450850"/>
            <a:chOff x="686956" y="4678692"/>
            <a:chExt cx="1383947" cy="1000849"/>
          </a:xfrm>
        </p:grpSpPr>
        <p:sp>
          <p:nvSpPr>
            <p:cNvPr id="15407" name="is1ide-Oval 5"/>
            <p:cNvSpPr/>
            <p:nvPr/>
          </p:nvSpPr>
          <p:spPr>
            <a:xfrm>
              <a:off x="783407" y="4678692"/>
              <a:ext cx="946556" cy="951511"/>
            </a:xfrm>
            <a:prstGeom prst="ellipse">
              <a:avLst/>
            </a:prstGeom>
            <a:solidFill>
              <a:schemeClr val="bg2">
                <a:lumMod val="9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endParaRPr sz="1300">
                <a:solidFill>
                  <a:srgbClr val="FFFFFF"/>
                </a:solidFill>
                <a:latin typeface="微软雅黑 Light" pitchFamily="34" charset="-122"/>
                <a:ea typeface="锐字工房云字库细圆GBK"/>
                <a:sym typeface="微软雅黑 Light" pitchFamily="34" charset="-122"/>
              </a:endParaRPr>
            </a:p>
          </p:txBody>
        </p:sp>
        <p:sp>
          <p:nvSpPr>
            <p:cNvPr id="15408" name="TextBox 27"/>
            <p:cNvSpPr/>
            <p:nvPr/>
          </p:nvSpPr>
          <p:spPr>
            <a:xfrm>
              <a:off x="686956" y="4757257"/>
              <a:ext cx="1383947" cy="922284"/>
            </a:xfrm>
            <a:prstGeom prst="rect">
              <a:avLst/>
            </a:prstGeom>
            <a:noFill/>
            <a:ln>
              <a:noFill/>
              <a:miter lim="800000"/>
            </a:ln>
          </p:spPr>
          <p:txBody>
            <a:bodyPr lIns="91438" tIns="45719" rIns="91438" bIns="45719">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100" b="1">
                  <a:latin typeface="黑体" pitchFamily="49" charset="-122"/>
                  <a:ea typeface="黑体" panose="02010600030101010101" pitchFamily="49" charset="-122"/>
                </a:rPr>
                <a:t>1818</a:t>
              </a:r>
              <a:endParaRPr lang="zh-CN" altLang="en-US" sz="2100" b="1">
                <a:latin typeface="黑体" pitchFamily="49" charset="-122"/>
                <a:ea typeface="黑体" panose="02010600030101010101" pitchFamily="49" charset="-122"/>
              </a:endParaRPr>
            </a:p>
          </p:txBody>
        </p:sp>
      </p:grpSp>
      <p:grpSp>
        <p:nvGrpSpPr>
          <p:cNvPr id="15365" name="组合 4"/>
          <p:cNvGrpSpPr/>
          <p:nvPr/>
        </p:nvGrpSpPr>
        <p:grpSpPr>
          <a:xfrm flipH="1" flipV="1">
            <a:off x="1168400" y="4357688"/>
            <a:ext cx="957263" cy="469900"/>
            <a:chOff x="796147" y="3139849"/>
            <a:chExt cx="955084" cy="953084"/>
          </a:xfrm>
        </p:grpSpPr>
        <p:sp>
          <p:nvSpPr>
            <p:cNvPr id="15405" name="is1ide-Oval 5"/>
            <p:cNvSpPr/>
            <p:nvPr/>
          </p:nvSpPr>
          <p:spPr>
            <a:xfrm>
              <a:off x="796147" y="3139849"/>
              <a:ext cx="955084" cy="936986"/>
            </a:xfrm>
            <a:prstGeom prst="ellipse">
              <a:avLst/>
            </a:prstGeom>
            <a:solidFill>
              <a:schemeClr val="bg2">
                <a:lumMod val="9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endParaRPr sz="1300">
                <a:solidFill>
                  <a:srgbClr val="FFFFFF"/>
                </a:solidFill>
                <a:latin typeface="微软雅黑 Light" pitchFamily="34" charset="-122"/>
                <a:ea typeface="锐字工房云字库细圆GBK"/>
                <a:sym typeface="微软雅黑 Light" pitchFamily="34" charset="-122"/>
              </a:endParaRPr>
            </a:p>
          </p:txBody>
        </p:sp>
        <p:sp>
          <p:nvSpPr>
            <p:cNvPr id="15406" name="TextBox 27"/>
            <p:cNvSpPr/>
            <p:nvPr/>
          </p:nvSpPr>
          <p:spPr>
            <a:xfrm flipV="1">
              <a:off x="905669" y="3248547"/>
              <a:ext cx="788854" cy="844386"/>
            </a:xfrm>
            <a:prstGeom prst="rect">
              <a:avLst/>
            </a:prstGeom>
            <a:noFill/>
            <a:ln>
              <a:noFill/>
              <a:miter lim="800000"/>
            </a:ln>
          </p:spPr>
          <p:txBody>
            <a:bodyPr lIns="91438" tIns="45719" rIns="91438" bIns="45719">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100" b="1">
                  <a:latin typeface="黑体" pitchFamily="49" charset="-122"/>
                  <a:ea typeface="黑体" panose="02010600030101010101" pitchFamily="49" charset="-122"/>
                </a:rPr>
                <a:t>1842</a:t>
              </a:r>
              <a:endParaRPr lang="zh-CN" altLang="en-US" sz="2100" b="1">
                <a:latin typeface="黑体" pitchFamily="49" charset="-122"/>
                <a:ea typeface="黑体" panose="02010600030101010101" pitchFamily="49" charset="-122"/>
              </a:endParaRPr>
            </a:p>
          </p:txBody>
        </p:sp>
      </p:grpSp>
      <p:grpSp>
        <p:nvGrpSpPr>
          <p:cNvPr id="15366" name="组合 4"/>
          <p:cNvGrpSpPr/>
          <p:nvPr/>
        </p:nvGrpSpPr>
        <p:grpSpPr>
          <a:xfrm>
            <a:off x="1214438" y="3038475"/>
            <a:ext cx="836612" cy="415925"/>
            <a:chOff x="752247" y="4155361"/>
            <a:chExt cx="1020165" cy="2026321"/>
          </a:xfrm>
        </p:grpSpPr>
        <p:sp>
          <p:nvSpPr>
            <p:cNvPr id="15403" name="is1ide-Oval 5"/>
            <p:cNvSpPr/>
            <p:nvPr/>
          </p:nvSpPr>
          <p:spPr>
            <a:xfrm>
              <a:off x="769669" y="4681276"/>
              <a:ext cx="956284" cy="935822"/>
            </a:xfrm>
            <a:prstGeom prst="ellipse">
              <a:avLst/>
            </a:prstGeom>
            <a:solidFill>
              <a:schemeClr val="bg2">
                <a:lumMod val="9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endParaRPr sz="1300">
                <a:solidFill>
                  <a:srgbClr val="FFFFFF"/>
                </a:solidFill>
                <a:latin typeface="微软雅黑 Light" pitchFamily="34" charset="-122"/>
                <a:ea typeface="锐字工房云字库细圆GBK"/>
                <a:sym typeface="微软雅黑 Light" pitchFamily="34" charset="-122"/>
              </a:endParaRPr>
            </a:p>
          </p:txBody>
        </p:sp>
        <p:sp>
          <p:nvSpPr>
            <p:cNvPr id="15404" name="TextBox 27"/>
            <p:cNvSpPr/>
            <p:nvPr/>
          </p:nvSpPr>
          <p:spPr>
            <a:xfrm>
              <a:off x="752247" y="4155361"/>
              <a:ext cx="1020165" cy="2026321"/>
            </a:xfrm>
            <a:prstGeom prst="rect">
              <a:avLst/>
            </a:prstGeom>
            <a:noFill/>
            <a:ln>
              <a:noFill/>
              <a:miter lim="800000"/>
            </a:ln>
          </p:spPr>
          <p:txBody>
            <a:bodyPr lIns="91438" tIns="45719" rIns="91438" bIns="45719">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100" b="1">
                  <a:latin typeface="黑体" pitchFamily="49" charset="-122"/>
                  <a:ea typeface="黑体" panose="02010600030101010101" pitchFamily="49" charset="-122"/>
                </a:rPr>
                <a:t>1844</a:t>
              </a:r>
              <a:endParaRPr lang="zh-CN" altLang="en-US" sz="2100" b="1">
                <a:latin typeface="黑体" pitchFamily="49" charset="-122"/>
                <a:ea typeface="黑体" panose="02010600030101010101" pitchFamily="49" charset="-122"/>
              </a:endParaRPr>
            </a:p>
          </p:txBody>
        </p:sp>
      </p:grpSp>
      <p:grpSp>
        <p:nvGrpSpPr>
          <p:cNvPr id="15367" name="组合 4"/>
          <p:cNvGrpSpPr/>
          <p:nvPr/>
        </p:nvGrpSpPr>
        <p:grpSpPr>
          <a:xfrm>
            <a:off x="1095375" y="2574925"/>
            <a:ext cx="1111250" cy="414338"/>
            <a:chOff x="795690" y="2769093"/>
            <a:chExt cx="995204" cy="1688191"/>
          </a:xfrm>
        </p:grpSpPr>
        <p:sp>
          <p:nvSpPr>
            <p:cNvPr id="15401" name="is1ide-Oval 5"/>
            <p:cNvSpPr/>
            <p:nvPr/>
          </p:nvSpPr>
          <p:spPr>
            <a:xfrm>
              <a:off x="795690" y="3137780"/>
              <a:ext cx="955396" cy="944351"/>
            </a:xfrm>
            <a:prstGeom prst="ellipse">
              <a:avLst/>
            </a:prstGeom>
            <a:solidFill>
              <a:schemeClr val="bg2">
                <a:lumMod val="9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endParaRPr sz="1300">
                <a:solidFill>
                  <a:srgbClr val="FFFFFF"/>
                </a:solidFill>
                <a:latin typeface="微软雅黑 Light" pitchFamily="34" charset="-122"/>
                <a:ea typeface="锐字工房云字库细圆GBK"/>
                <a:sym typeface="微软雅黑 Light" pitchFamily="34" charset="-122"/>
              </a:endParaRPr>
            </a:p>
          </p:txBody>
        </p:sp>
        <p:sp>
          <p:nvSpPr>
            <p:cNvPr id="15402" name="TextBox 27"/>
            <p:cNvSpPr/>
            <p:nvPr/>
          </p:nvSpPr>
          <p:spPr>
            <a:xfrm>
              <a:off x="835741" y="2769093"/>
              <a:ext cx="955153" cy="1688191"/>
            </a:xfrm>
            <a:prstGeom prst="rect">
              <a:avLst/>
            </a:prstGeom>
            <a:noFill/>
            <a:ln>
              <a:noFill/>
              <a:miter lim="800000"/>
            </a:ln>
          </p:spPr>
          <p:txBody>
            <a:bodyPr lIns="91438" tIns="45719" rIns="91438" bIns="45719">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100" b="1">
                  <a:latin typeface="黑体" pitchFamily="49" charset="-122"/>
                  <a:ea typeface="黑体" panose="02010600030101010101" pitchFamily="49" charset="-122"/>
                </a:rPr>
                <a:t>1845</a:t>
              </a:r>
              <a:endParaRPr lang="zh-CN" altLang="en-US" sz="2100" b="1">
                <a:latin typeface="黑体" pitchFamily="49" charset="-122"/>
                <a:ea typeface="黑体" panose="02010600030101010101" pitchFamily="49" charset="-122"/>
              </a:endParaRPr>
            </a:p>
          </p:txBody>
        </p:sp>
      </p:grpSp>
      <p:sp>
        <p:nvSpPr>
          <p:cNvPr id="15368" name="文本框 1"/>
          <p:cNvSpPr/>
          <p:nvPr/>
        </p:nvSpPr>
        <p:spPr>
          <a:xfrm>
            <a:off x="2019300" y="5594350"/>
            <a:ext cx="5270500" cy="461963"/>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400"/>
              <a:t>17</a:t>
            </a:r>
            <a:r>
              <a:rPr lang="zh-CN" altLang="en-US" sz="2400"/>
              <a:t>岁高中毕业，立志为人类工作</a:t>
            </a:r>
            <a:endParaRPr lang="zh-CN" altLang="en-US" sz="2400"/>
          </a:p>
        </p:txBody>
      </p:sp>
      <p:sp>
        <p:nvSpPr>
          <p:cNvPr id="15369" name="文本框 2"/>
          <p:cNvSpPr/>
          <p:nvPr/>
        </p:nvSpPr>
        <p:spPr>
          <a:xfrm>
            <a:off x="2022475" y="6159500"/>
            <a:ext cx="6943725" cy="461963"/>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400"/>
              <a:t>出生于德国特利尔律师家庭，从小受启蒙思想影响</a:t>
            </a:r>
            <a:endParaRPr lang="zh-CN" altLang="en-US" sz="2400"/>
          </a:p>
        </p:txBody>
      </p:sp>
      <p:sp>
        <p:nvSpPr>
          <p:cNvPr id="15370" name="文本框 4"/>
          <p:cNvSpPr/>
          <p:nvPr/>
        </p:nvSpPr>
        <p:spPr>
          <a:xfrm>
            <a:off x="1985963" y="5070475"/>
            <a:ext cx="6946900" cy="461963"/>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400"/>
              <a:t>18</a:t>
            </a:r>
            <a:r>
              <a:rPr lang="zh-CN" altLang="en-US" sz="2400"/>
              <a:t>岁，大学时代，广泛接触德国古典哲学</a:t>
            </a:r>
            <a:endParaRPr lang="zh-CN" altLang="en-US" sz="2400"/>
          </a:p>
        </p:txBody>
      </p:sp>
      <p:grpSp>
        <p:nvGrpSpPr>
          <p:cNvPr id="15371" name="组合 4"/>
          <p:cNvGrpSpPr/>
          <p:nvPr/>
        </p:nvGrpSpPr>
        <p:grpSpPr>
          <a:xfrm>
            <a:off x="1230313" y="5043488"/>
            <a:ext cx="895350" cy="415925"/>
            <a:chOff x="712532" y="2979886"/>
            <a:chExt cx="1089677" cy="1107402"/>
          </a:xfrm>
        </p:grpSpPr>
        <p:sp>
          <p:nvSpPr>
            <p:cNvPr id="15399" name="is1ide-Oval 5"/>
            <p:cNvSpPr/>
            <p:nvPr/>
          </p:nvSpPr>
          <p:spPr>
            <a:xfrm>
              <a:off x="795610" y="3140502"/>
              <a:ext cx="954433" cy="938333"/>
            </a:xfrm>
            <a:prstGeom prst="ellipse">
              <a:avLst/>
            </a:prstGeom>
            <a:solidFill>
              <a:schemeClr val="bg2">
                <a:lumMod val="9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endParaRPr sz="1300">
                <a:solidFill>
                  <a:srgbClr val="FFFFFF"/>
                </a:solidFill>
                <a:latin typeface="微软雅黑 Light" pitchFamily="34" charset="-122"/>
                <a:ea typeface="锐字工房云字库细圆GBK"/>
                <a:sym typeface="微软雅黑 Light" pitchFamily="34" charset="-122"/>
              </a:endParaRPr>
            </a:p>
          </p:txBody>
        </p:sp>
        <p:sp>
          <p:nvSpPr>
            <p:cNvPr id="15400" name="TextBox 27"/>
            <p:cNvSpPr/>
            <p:nvPr/>
          </p:nvSpPr>
          <p:spPr>
            <a:xfrm>
              <a:off x="712532" y="2979886"/>
              <a:ext cx="1089677" cy="1107402"/>
            </a:xfrm>
            <a:prstGeom prst="rect">
              <a:avLst/>
            </a:prstGeom>
            <a:noFill/>
            <a:ln>
              <a:noFill/>
              <a:miter lim="800000"/>
            </a:ln>
          </p:spPr>
          <p:txBody>
            <a:bodyPr lIns="91438" tIns="45719" rIns="91438" bIns="45719">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100" b="1">
                  <a:latin typeface="黑体" pitchFamily="49" charset="-122"/>
                  <a:ea typeface="黑体" panose="02010600030101010101" pitchFamily="49" charset="-122"/>
                </a:rPr>
                <a:t>1836</a:t>
              </a:r>
              <a:endParaRPr lang="zh-CN" altLang="en-US" sz="2100" b="1">
                <a:latin typeface="黑体" pitchFamily="49" charset="-122"/>
                <a:ea typeface="黑体" panose="02010600030101010101" pitchFamily="49" charset="-122"/>
              </a:endParaRPr>
            </a:p>
          </p:txBody>
        </p:sp>
      </p:grpSp>
      <p:sp>
        <p:nvSpPr>
          <p:cNvPr id="15372" name="文本框 6"/>
          <p:cNvSpPr/>
          <p:nvPr/>
        </p:nvSpPr>
        <p:spPr>
          <a:xfrm>
            <a:off x="2098675" y="4398963"/>
            <a:ext cx="6505575" cy="46196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400"/>
              <a:t>24</a:t>
            </a:r>
            <a:r>
              <a:rPr lang="zh-CN" altLang="en-US" sz="2400"/>
              <a:t>岁，第一份工作莱茵报编辑，为民发声</a:t>
            </a:r>
            <a:endParaRPr lang="zh-CN" altLang="en-US" sz="2400"/>
          </a:p>
        </p:txBody>
      </p:sp>
      <p:grpSp>
        <p:nvGrpSpPr>
          <p:cNvPr id="15373" name="组合 4"/>
          <p:cNvGrpSpPr/>
          <p:nvPr/>
        </p:nvGrpSpPr>
        <p:grpSpPr>
          <a:xfrm>
            <a:off x="1200150" y="3592513"/>
            <a:ext cx="915988" cy="415925"/>
            <a:chOff x="773427" y="2965864"/>
            <a:chExt cx="1102863" cy="1125446"/>
          </a:xfrm>
        </p:grpSpPr>
        <p:sp>
          <p:nvSpPr>
            <p:cNvPr id="15397" name="is1ide-Oval 5"/>
            <p:cNvSpPr/>
            <p:nvPr/>
          </p:nvSpPr>
          <p:spPr>
            <a:xfrm>
              <a:off x="796363" y="3141982"/>
              <a:ext cx="955687" cy="936440"/>
            </a:xfrm>
            <a:prstGeom prst="ellipse">
              <a:avLst/>
            </a:prstGeom>
            <a:solidFill>
              <a:schemeClr val="bg2">
                <a:lumMod val="9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endParaRPr sz="1300">
                <a:solidFill>
                  <a:srgbClr val="FFFFFF"/>
                </a:solidFill>
                <a:latin typeface="微软雅黑 Light" pitchFamily="34" charset="-122"/>
                <a:ea typeface="锐字工房云字库细圆GBK"/>
                <a:sym typeface="微软雅黑 Light" pitchFamily="34" charset="-122"/>
              </a:endParaRPr>
            </a:p>
          </p:txBody>
        </p:sp>
        <p:sp>
          <p:nvSpPr>
            <p:cNvPr id="15398" name="TextBox 27"/>
            <p:cNvSpPr/>
            <p:nvPr/>
          </p:nvSpPr>
          <p:spPr>
            <a:xfrm>
              <a:off x="773427" y="2965864"/>
              <a:ext cx="1102863" cy="1125446"/>
            </a:xfrm>
            <a:prstGeom prst="rect">
              <a:avLst/>
            </a:prstGeom>
            <a:noFill/>
            <a:ln>
              <a:noFill/>
              <a:miter lim="800000"/>
            </a:ln>
          </p:spPr>
          <p:txBody>
            <a:bodyPr lIns="91438" tIns="45719" rIns="91438" bIns="45719">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100" b="1">
                  <a:latin typeface="黑体" pitchFamily="49" charset="-122"/>
                  <a:ea typeface="黑体" panose="02010600030101010101" pitchFamily="49" charset="-122"/>
                </a:rPr>
                <a:t>1843</a:t>
              </a:r>
              <a:endParaRPr lang="zh-CN" altLang="en-US" sz="2100" b="1">
                <a:latin typeface="黑体" pitchFamily="49" charset="-122"/>
                <a:ea typeface="黑体" panose="02010600030101010101" pitchFamily="49" charset="-122"/>
              </a:endParaRPr>
            </a:p>
          </p:txBody>
        </p:sp>
      </p:grpSp>
      <p:sp>
        <p:nvSpPr>
          <p:cNvPr id="15374" name="文本框 7"/>
          <p:cNvSpPr/>
          <p:nvPr/>
        </p:nvSpPr>
        <p:spPr>
          <a:xfrm>
            <a:off x="1985963" y="3567113"/>
            <a:ext cx="6946900" cy="83185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400"/>
              <a:t>25</a:t>
            </a:r>
            <a:r>
              <a:rPr lang="zh-CN" altLang="en-US" sz="2400"/>
              <a:t>岁，法国，积极参与工人运动，唯物主义和共产主义思想发展</a:t>
            </a:r>
            <a:endParaRPr lang="zh-CN" altLang="en-US" sz="2400"/>
          </a:p>
        </p:txBody>
      </p:sp>
      <p:sp>
        <p:nvSpPr>
          <p:cNvPr id="15375" name="文本框 9"/>
          <p:cNvSpPr/>
          <p:nvPr/>
        </p:nvSpPr>
        <p:spPr>
          <a:xfrm>
            <a:off x="2071688" y="2573338"/>
            <a:ext cx="6970712" cy="46196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400"/>
              <a:t>与恩格斯结成伟大友谊，深入了解、指导工人运动</a:t>
            </a:r>
            <a:endParaRPr lang="zh-CN" altLang="en-US" sz="2400"/>
          </a:p>
        </p:txBody>
      </p:sp>
      <p:sp>
        <p:nvSpPr>
          <p:cNvPr id="15376" name="文本框 10"/>
          <p:cNvSpPr/>
          <p:nvPr/>
        </p:nvSpPr>
        <p:spPr>
          <a:xfrm>
            <a:off x="1985963" y="3046413"/>
            <a:ext cx="6762750" cy="46196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400"/>
              <a:t>26</a:t>
            </a:r>
            <a:r>
              <a:rPr lang="zh-CN" altLang="en-US" sz="2400"/>
              <a:t>岁，写作</a:t>
            </a:r>
            <a:r>
              <a:rPr lang="en-US" altLang="zh-CN" sz="2400"/>
              <a:t>《</a:t>
            </a:r>
            <a:r>
              <a:rPr lang="zh-CN" altLang="en-US" sz="2400"/>
              <a:t>德意志意识形态</a:t>
            </a:r>
            <a:r>
              <a:rPr lang="en-US" altLang="zh-CN" sz="2400"/>
              <a:t>》</a:t>
            </a:r>
            <a:r>
              <a:rPr lang="zh-CN" altLang="en-US" sz="2400"/>
              <a:t>形成唯物史观</a:t>
            </a:r>
            <a:endParaRPr lang="zh-CN" altLang="en-US" sz="2400"/>
          </a:p>
        </p:txBody>
      </p:sp>
      <p:grpSp>
        <p:nvGrpSpPr>
          <p:cNvPr id="15377" name="组合 4"/>
          <p:cNvGrpSpPr/>
          <p:nvPr/>
        </p:nvGrpSpPr>
        <p:grpSpPr>
          <a:xfrm flipH="1" flipV="1">
            <a:off x="1238250" y="2060575"/>
            <a:ext cx="904875" cy="252413"/>
            <a:chOff x="796147" y="3137936"/>
            <a:chExt cx="955639" cy="4070870"/>
          </a:xfrm>
        </p:grpSpPr>
        <p:sp>
          <p:nvSpPr>
            <p:cNvPr id="15395" name="is1ide-Oval 5"/>
            <p:cNvSpPr/>
            <p:nvPr/>
          </p:nvSpPr>
          <p:spPr>
            <a:xfrm>
              <a:off x="796147" y="3137936"/>
              <a:ext cx="955639" cy="947316"/>
            </a:xfrm>
            <a:prstGeom prst="ellipse">
              <a:avLst/>
            </a:prstGeom>
            <a:solidFill>
              <a:schemeClr val="bg2">
                <a:lumMod val="9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endParaRPr sz="1300">
                <a:solidFill>
                  <a:srgbClr val="FFFFFF"/>
                </a:solidFill>
                <a:latin typeface="微软雅黑 Light" pitchFamily="34" charset="-122"/>
                <a:ea typeface="锐字工房云字库细圆GBK"/>
                <a:sym typeface="微软雅黑 Light" pitchFamily="34" charset="-122"/>
              </a:endParaRPr>
            </a:p>
          </p:txBody>
        </p:sp>
        <p:sp>
          <p:nvSpPr>
            <p:cNvPr id="15396" name="TextBox 27"/>
            <p:cNvSpPr/>
            <p:nvPr/>
          </p:nvSpPr>
          <p:spPr>
            <a:xfrm flipV="1">
              <a:off x="796147" y="3811308"/>
              <a:ext cx="914713" cy="3397498"/>
            </a:xfrm>
            <a:prstGeom prst="rect">
              <a:avLst/>
            </a:prstGeom>
            <a:noFill/>
            <a:ln>
              <a:noFill/>
              <a:miter lim="800000"/>
            </a:ln>
          </p:spPr>
          <p:txBody>
            <a:bodyPr lIns="91438" tIns="45719" rIns="91438" bIns="45719">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100" b="1">
                  <a:latin typeface="黑体" pitchFamily="49" charset="-122"/>
                  <a:ea typeface="黑体" panose="02010600030101010101" pitchFamily="49" charset="-122"/>
                </a:rPr>
                <a:t>1847</a:t>
              </a:r>
              <a:endParaRPr lang="zh-CN" altLang="en-US" sz="2100" b="1">
                <a:latin typeface="黑体" pitchFamily="49" charset="-122"/>
                <a:ea typeface="黑体" panose="02010600030101010101" pitchFamily="49" charset="-122"/>
              </a:endParaRPr>
            </a:p>
          </p:txBody>
        </p:sp>
      </p:grpSp>
      <p:sp>
        <p:nvSpPr>
          <p:cNvPr id="15378" name="文本框 11"/>
          <p:cNvSpPr/>
          <p:nvPr/>
        </p:nvSpPr>
        <p:spPr>
          <a:xfrm>
            <a:off x="2162175" y="2066925"/>
            <a:ext cx="5111750" cy="461963"/>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400"/>
              <a:t>29</a:t>
            </a:r>
            <a:r>
              <a:rPr lang="zh-CN" altLang="en-US" sz="2400"/>
              <a:t>岁，加入并改组共产主义者同盟</a:t>
            </a:r>
            <a:endParaRPr lang="zh-CN" altLang="en-US" sz="2400"/>
          </a:p>
        </p:txBody>
      </p:sp>
      <p:grpSp>
        <p:nvGrpSpPr>
          <p:cNvPr id="15379" name="组合 4"/>
          <p:cNvGrpSpPr/>
          <p:nvPr/>
        </p:nvGrpSpPr>
        <p:grpSpPr>
          <a:xfrm flipH="1">
            <a:off x="1217613" y="1139825"/>
            <a:ext cx="871537" cy="414338"/>
            <a:chOff x="796147" y="2714369"/>
            <a:chExt cx="1007376" cy="1630807"/>
          </a:xfrm>
        </p:grpSpPr>
        <p:sp>
          <p:nvSpPr>
            <p:cNvPr id="15393" name="is1ide-Oval 5"/>
            <p:cNvSpPr/>
            <p:nvPr/>
          </p:nvSpPr>
          <p:spPr>
            <a:xfrm>
              <a:off x="796147" y="3139253"/>
              <a:ext cx="955998" cy="937244"/>
            </a:xfrm>
            <a:prstGeom prst="ellipse">
              <a:avLst/>
            </a:prstGeom>
            <a:solidFill>
              <a:schemeClr val="bg2">
                <a:lumMod val="9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endParaRPr sz="1300">
                <a:solidFill>
                  <a:srgbClr val="FFFFFF"/>
                </a:solidFill>
                <a:latin typeface="微软雅黑 Light" pitchFamily="34" charset="-122"/>
                <a:ea typeface="锐字工房云字库细圆GBK"/>
                <a:sym typeface="微软雅黑 Light" pitchFamily="34" charset="-122"/>
              </a:endParaRPr>
            </a:p>
          </p:txBody>
        </p:sp>
        <p:sp>
          <p:nvSpPr>
            <p:cNvPr id="15394" name="TextBox 27"/>
            <p:cNvSpPr/>
            <p:nvPr/>
          </p:nvSpPr>
          <p:spPr>
            <a:xfrm>
              <a:off x="911686" y="2714369"/>
              <a:ext cx="891837" cy="1630807"/>
            </a:xfrm>
            <a:prstGeom prst="rect">
              <a:avLst/>
            </a:prstGeom>
            <a:noFill/>
            <a:ln>
              <a:noFill/>
              <a:miter lim="800000"/>
            </a:ln>
          </p:spPr>
          <p:txBody>
            <a:bodyPr lIns="91438" tIns="45719" rIns="91438" bIns="45719">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100" b="1">
                  <a:latin typeface="黑体" pitchFamily="49" charset="-122"/>
                  <a:ea typeface="黑体" panose="02010600030101010101" pitchFamily="49" charset="-122"/>
                </a:rPr>
                <a:t>1864</a:t>
              </a:r>
              <a:endParaRPr lang="zh-CN" altLang="en-US" sz="2100" b="1">
                <a:latin typeface="黑体" pitchFamily="49" charset="-122"/>
                <a:ea typeface="黑体" panose="02010600030101010101" pitchFamily="49" charset="-122"/>
              </a:endParaRPr>
            </a:p>
          </p:txBody>
        </p:sp>
      </p:grpSp>
      <p:sp>
        <p:nvSpPr>
          <p:cNvPr id="15380" name="文本框 13"/>
          <p:cNvSpPr/>
          <p:nvPr/>
        </p:nvSpPr>
        <p:spPr>
          <a:xfrm>
            <a:off x="2098675" y="608013"/>
            <a:ext cx="6867525" cy="46196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400"/>
              <a:t>49</a:t>
            </a:r>
            <a:r>
              <a:rPr lang="zh-CN" altLang="en-US" sz="2400"/>
              <a:t>岁，潜心</a:t>
            </a:r>
            <a:r>
              <a:rPr lang="en-US" altLang="zh-CN" sz="2400"/>
              <a:t>20</a:t>
            </a:r>
            <a:r>
              <a:rPr lang="zh-CN" altLang="en-US" sz="2400"/>
              <a:t>年，写作</a:t>
            </a:r>
            <a:r>
              <a:rPr lang="en-US" altLang="zh-CN" sz="2400"/>
              <a:t>《</a:t>
            </a:r>
            <a:r>
              <a:rPr lang="zh-CN" altLang="en-US" sz="2400"/>
              <a:t>资本论</a:t>
            </a:r>
            <a:r>
              <a:rPr lang="en-US" altLang="zh-CN" sz="2400"/>
              <a:t>》</a:t>
            </a:r>
            <a:r>
              <a:rPr lang="zh-CN" altLang="en-US" sz="2400"/>
              <a:t>，第一卷出版</a:t>
            </a:r>
            <a:endParaRPr lang="zh-CN" altLang="en-US" sz="2400"/>
          </a:p>
        </p:txBody>
      </p:sp>
      <p:grpSp>
        <p:nvGrpSpPr>
          <p:cNvPr id="15381" name="组合 4"/>
          <p:cNvGrpSpPr/>
          <p:nvPr/>
        </p:nvGrpSpPr>
        <p:grpSpPr>
          <a:xfrm flipH="1" flipV="1">
            <a:off x="1190625" y="1590675"/>
            <a:ext cx="952500" cy="414338"/>
            <a:chOff x="796147" y="2353998"/>
            <a:chExt cx="955639" cy="3397498"/>
          </a:xfrm>
        </p:grpSpPr>
        <p:sp>
          <p:nvSpPr>
            <p:cNvPr id="15391" name="is1ide-Oval 5"/>
            <p:cNvSpPr/>
            <p:nvPr/>
          </p:nvSpPr>
          <p:spPr>
            <a:xfrm>
              <a:off x="796147" y="3135031"/>
              <a:ext cx="955639" cy="937240"/>
            </a:xfrm>
            <a:prstGeom prst="ellipse">
              <a:avLst/>
            </a:prstGeom>
            <a:solidFill>
              <a:schemeClr val="bg2">
                <a:lumMod val="9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endParaRPr sz="1300">
                <a:solidFill>
                  <a:srgbClr val="FFFFFF"/>
                </a:solidFill>
                <a:latin typeface="微软雅黑 Light" pitchFamily="34" charset="-122"/>
                <a:ea typeface="锐字工房云字库细圆GBK"/>
                <a:sym typeface="微软雅黑 Light" pitchFamily="34" charset="-122"/>
              </a:endParaRPr>
            </a:p>
          </p:txBody>
        </p:sp>
        <p:sp>
          <p:nvSpPr>
            <p:cNvPr id="15392" name="TextBox 27"/>
            <p:cNvSpPr/>
            <p:nvPr/>
          </p:nvSpPr>
          <p:spPr>
            <a:xfrm flipV="1">
              <a:off x="837073" y="2353998"/>
              <a:ext cx="914713" cy="3397498"/>
            </a:xfrm>
            <a:prstGeom prst="rect">
              <a:avLst/>
            </a:prstGeom>
            <a:noFill/>
            <a:ln>
              <a:noFill/>
              <a:miter lim="800000"/>
            </a:ln>
          </p:spPr>
          <p:txBody>
            <a:bodyPr lIns="91438" tIns="45719" rIns="91438" bIns="45719">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100" b="1">
                  <a:latin typeface="黑体" pitchFamily="49" charset="-122"/>
                  <a:ea typeface="黑体" panose="02010600030101010101" pitchFamily="49" charset="-122"/>
                </a:rPr>
                <a:t>1848</a:t>
              </a:r>
              <a:endParaRPr lang="zh-CN" altLang="en-US" sz="2100" b="1">
                <a:latin typeface="黑体" pitchFamily="49" charset="-122"/>
                <a:ea typeface="黑体" panose="02010600030101010101" pitchFamily="49" charset="-122"/>
              </a:endParaRPr>
            </a:p>
          </p:txBody>
        </p:sp>
      </p:grpSp>
      <p:grpSp>
        <p:nvGrpSpPr>
          <p:cNvPr id="15382" name="组合 4"/>
          <p:cNvGrpSpPr/>
          <p:nvPr/>
        </p:nvGrpSpPr>
        <p:grpSpPr>
          <a:xfrm flipH="1" flipV="1">
            <a:off x="1252538" y="185738"/>
            <a:ext cx="1158875" cy="415925"/>
            <a:chOff x="590059" y="2353998"/>
            <a:chExt cx="1161728" cy="3397498"/>
          </a:xfrm>
        </p:grpSpPr>
        <p:sp>
          <p:nvSpPr>
            <p:cNvPr id="15389" name="is1ide-Oval 5"/>
            <p:cNvSpPr/>
            <p:nvPr/>
          </p:nvSpPr>
          <p:spPr>
            <a:xfrm>
              <a:off x="796942" y="3132051"/>
              <a:ext cx="954845" cy="946635"/>
            </a:xfrm>
            <a:prstGeom prst="ellipse">
              <a:avLst/>
            </a:prstGeom>
            <a:solidFill>
              <a:schemeClr val="bg2">
                <a:lumMod val="9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endParaRPr sz="1300">
                <a:solidFill>
                  <a:srgbClr val="FFFFFF"/>
                </a:solidFill>
                <a:latin typeface="微软雅黑 Light" pitchFamily="34" charset="-122"/>
                <a:ea typeface="锐字工房云字库细圆GBK"/>
                <a:sym typeface="微软雅黑 Light" pitchFamily="34" charset="-122"/>
              </a:endParaRPr>
            </a:p>
          </p:txBody>
        </p:sp>
        <p:sp>
          <p:nvSpPr>
            <p:cNvPr id="15390" name="TextBox 27"/>
            <p:cNvSpPr/>
            <p:nvPr/>
          </p:nvSpPr>
          <p:spPr>
            <a:xfrm flipV="1">
              <a:off x="590059" y="2353998"/>
              <a:ext cx="1161728" cy="3397498"/>
            </a:xfrm>
            <a:prstGeom prst="rect">
              <a:avLst/>
            </a:prstGeom>
            <a:noFill/>
            <a:ln>
              <a:noFill/>
              <a:miter lim="800000"/>
            </a:ln>
          </p:spPr>
          <p:txBody>
            <a:bodyPr lIns="91438" tIns="45719" rIns="91438" bIns="45719">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100" b="1">
                  <a:latin typeface="黑体" pitchFamily="49" charset="-122"/>
                  <a:ea typeface="黑体" panose="02010600030101010101" pitchFamily="49" charset="-122"/>
                </a:rPr>
                <a:t>1883</a:t>
              </a:r>
              <a:r>
                <a:rPr lang="zh-CN" altLang="en-US" sz="2100" b="1">
                  <a:latin typeface="黑体" pitchFamily="49" charset="-122"/>
                  <a:ea typeface="黑体" pitchFamily="49" charset="-122"/>
                </a:rPr>
                <a:t>年</a:t>
              </a:r>
              <a:endParaRPr lang="zh-CN" altLang="en-US" sz="2100" b="1">
                <a:latin typeface="黑体" pitchFamily="49" charset="-122"/>
                <a:ea typeface="黑体" panose="02010600030101010101" pitchFamily="49" charset="-122"/>
              </a:endParaRPr>
            </a:p>
          </p:txBody>
        </p:sp>
      </p:grpSp>
      <p:sp>
        <p:nvSpPr>
          <p:cNvPr id="15383" name="文本框 1"/>
          <p:cNvSpPr/>
          <p:nvPr/>
        </p:nvSpPr>
        <p:spPr>
          <a:xfrm>
            <a:off x="2009775" y="1608138"/>
            <a:ext cx="7386638" cy="46196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400"/>
              <a:t>30</a:t>
            </a:r>
            <a:r>
              <a:rPr lang="zh-CN" altLang="en-US" sz="2400"/>
              <a:t>岁起草</a:t>
            </a:r>
            <a:r>
              <a:rPr lang="en-US" altLang="zh-CN" sz="2400"/>
              <a:t>《</a:t>
            </a:r>
            <a:r>
              <a:rPr lang="zh-CN" altLang="en-US" sz="2400"/>
              <a:t>共产党宣言</a:t>
            </a:r>
            <a:r>
              <a:rPr lang="en-US" altLang="zh-CN" sz="2400"/>
              <a:t>》</a:t>
            </a:r>
            <a:r>
              <a:rPr lang="zh-CN" altLang="en-US" sz="2400"/>
              <a:t>积极参加欧洲革命提供指导</a:t>
            </a:r>
            <a:endParaRPr lang="zh-CN" altLang="en-US" sz="2400"/>
          </a:p>
        </p:txBody>
      </p:sp>
      <p:sp>
        <p:nvSpPr>
          <p:cNvPr id="15384" name="文本框 2"/>
          <p:cNvSpPr/>
          <p:nvPr/>
        </p:nvSpPr>
        <p:spPr>
          <a:xfrm>
            <a:off x="1963738" y="1168400"/>
            <a:ext cx="3832225" cy="46037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400"/>
              <a:t>46</a:t>
            </a:r>
            <a:r>
              <a:rPr lang="zh-CN" altLang="en-US" sz="2400"/>
              <a:t>岁，组织成立第一国际</a:t>
            </a:r>
            <a:endParaRPr lang="zh-CN" altLang="en-US" sz="2400"/>
          </a:p>
        </p:txBody>
      </p:sp>
      <p:grpSp>
        <p:nvGrpSpPr>
          <p:cNvPr id="15385" name="组合 4"/>
          <p:cNvGrpSpPr/>
          <p:nvPr/>
        </p:nvGrpSpPr>
        <p:grpSpPr>
          <a:xfrm flipH="1" flipV="1">
            <a:off x="1203325" y="614363"/>
            <a:ext cx="868363" cy="415925"/>
            <a:chOff x="796147" y="2353998"/>
            <a:chExt cx="955639" cy="3397498"/>
          </a:xfrm>
        </p:grpSpPr>
        <p:sp>
          <p:nvSpPr>
            <p:cNvPr id="15387" name="is1ide-Oval 5"/>
            <p:cNvSpPr/>
            <p:nvPr/>
          </p:nvSpPr>
          <p:spPr>
            <a:xfrm>
              <a:off x="796147" y="3132051"/>
              <a:ext cx="955639" cy="946635"/>
            </a:xfrm>
            <a:prstGeom prst="ellipse">
              <a:avLst/>
            </a:prstGeom>
            <a:solidFill>
              <a:schemeClr val="bg2">
                <a:lumMod val="9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endParaRPr sz="1300">
                <a:solidFill>
                  <a:srgbClr val="FFFFFF"/>
                </a:solidFill>
                <a:latin typeface="微软雅黑 Light" pitchFamily="34" charset="-122"/>
                <a:ea typeface="锐字工房云字库细圆GBK"/>
                <a:sym typeface="微软雅黑 Light" pitchFamily="34" charset="-122"/>
              </a:endParaRPr>
            </a:p>
          </p:txBody>
        </p:sp>
        <p:sp>
          <p:nvSpPr>
            <p:cNvPr id="15388" name="TextBox 27"/>
            <p:cNvSpPr/>
            <p:nvPr/>
          </p:nvSpPr>
          <p:spPr>
            <a:xfrm flipV="1">
              <a:off x="837073" y="2353998"/>
              <a:ext cx="914713" cy="3397498"/>
            </a:xfrm>
            <a:prstGeom prst="rect">
              <a:avLst/>
            </a:prstGeom>
            <a:noFill/>
            <a:ln>
              <a:noFill/>
              <a:miter lim="800000"/>
            </a:ln>
          </p:spPr>
          <p:txBody>
            <a:bodyPr lIns="91438" tIns="45719" rIns="91438" bIns="45719">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100" b="1">
                  <a:latin typeface="黑体" pitchFamily="49" charset="-122"/>
                  <a:ea typeface="黑体" panose="02010600030101010101" pitchFamily="49" charset="-122"/>
                </a:rPr>
                <a:t>1867</a:t>
              </a:r>
              <a:endParaRPr lang="zh-CN" altLang="en-US" sz="2100" b="1">
                <a:latin typeface="黑体" pitchFamily="49" charset="-122"/>
                <a:ea typeface="黑体" panose="02010600030101010101" pitchFamily="49" charset="-122"/>
              </a:endParaRPr>
            </a:p>
          </p:txBody>
        </p:sp>
      </p:grpSp>
      <p:sp>
        <p:nvSpPr>
          <p:cNvPr id="15386" name="文本框 4"/>
          <p:cNvSpPr/>
          <p:nvPr/>
        </p:nvSpPr>
        <p:spPr>
          <a:xfrm>
            <a:off x="2305050" y="119063"/>
            <a:ext cx="3275013" cy="46037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400"/>
              <a:t>65</a:t>
            </a:r>
            <a:r>
              <a:rPr lang="zh-CN" altLang="en-US" sz="2400"/>
              <a:t>岁，逝于伦敦</a:t>
            </a:r>
            <a:endParaRPr lang="zh-CN" altLang="en-US" sz="2400"/>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6386" name="矩形 1"/>
          <p:cNvSpPr/>
          <p:nvPr/>
        </p:nvSpPr>
        <p:spPr>
          <a:xfrm>
            <a:off x="107504" y="764705"/>
            <a:ext cx="9001000" cy="646331"/>
          </a:xfrm>
          <a:prstGeom prst="rect">
            <a:avLst/>
          </a:prstGeom>
        </p:spPr>
        <p:txBody>
          <a:bodyPr>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solidFill>
                    <a:srgbClr val="FF3300"/>
                  </a:solidFill>
                </a:ln>
                <a:solidFill>
                  <a:srgbClr val="FF0000"/>
                </a:solidFill>
                <a:uLnTx/>
                <a:uFillTx/>
                <a:latin typeface="+mn-ea"/>
                <a:ea typeface="+mn-ea"/>
                <a:cs typeface="+mn-cs"/>
                <a:sym typeface="+mn-ea"/>
              </a:rPr>
              <a:t>时代是思想之源</a:t>
            </a:r>
            <a:r>
              <a:rPr kumimoji="0" lang="en-US" altLang="zh-CN" sz="3600" b="1" i="0" u="none" strike="noStrike" kern="1200" cap="none" spc="0" normalizeH="0" baseline="0" noProof="0">
                <a:ln>
                  <a:solidFill>
                    <a:srgbClr val="FF3300"/>
                  </a:solidFill>
                </a:ln>
                <a:solidFill>
                  <a:srgbClr val="FF0000"/>
                </a:solidFill>
                <a:uLnTx/>
                <a:uFillTx/>
                <a:latin typeface="+mn-ea"/>
                <a:ea typeface="+mn-ea"/>
                <a:cs typeface="+mn-cs"/>
                <a:sym typeface="+mn-ea"/>
              </a:rPr>
              <a:t>——</a:t>
            </a:r>
            <a:r>
              <a:rPr kumimoji="0" lang="zh-CN" altLang="en-US" sz="3600" b="1" i="0" u="none" strike="noStrike" kern="1200" cap="none" spc="0" normalizeH="0" baseline="0" noProof="0">
                <a:ln>
                  <a:solidFill>
                    <a:srgbClr val="FF3300"/>
                  </a:solidFill>
                </a:ln>
                <a:solidFill>
                  <a:srgbClr val="FF0000"/>
                </a:solidFill>
                <a:uLnTx/>
                <a:uFillTx/>
                <a:latin typeface="+mn-ea"/>
                <a:ea typeface="+mn-ea"/>
                <a:cs typeface="+mn-cs"/>
                <a:sym typeface="+mn-ea"/>
              </a:rPr>
              <a:t>憧憬理想社会</a:t>
            </a:r>
            <a:endParaRPr kumimoji="0" lang="zh-CN" altLang="en-US" sz="3600" b="1" i="0" u="none" strike="noStrike" kern="1200" cap="none" spc="0" normalizeH="0" baseline="0" noProof="0">
              <a:ln>
                <a:solidFill>
                  <a:srgbClr val="FF3300"/>
                </a:solidFill>
              </a:ln>
              <a:solidFill>
                <a:srgbClr val="FF0000"/>
              </a:solidFill>
              <a:effectLst/>
              <a:uLnTx/>
              <a:uFillTx/>
              <a:latin typeface="+mn-ea"/>
              <a:ea typeface="+mn-ea"/>
              <a:cs typeface="+mn-cs"/>
            </a:endParaRPr>
          </a:p>
        </p:txBody>
      </p:sp>
      <p:sp>
        <p:nvSpPr>
          <p:cNvPr id="16387" name="文本框 2"/>
          <p:cNvSpPr/>
          <p:nvPr/>
        </p:nvSpPr>
        <p:spPr>
          <a:xfrm>
            <a:off x="250825" y="2708275"/>
            <a:ext cx="7504113" cy="523875"/>
          </a:xfrm>
          <a:prstGeom prst="rect">
            <a:avLst/>
          </a:prstGeom>
          <a:noFill/>
          <a:ln>
            <a:solidFill>
              <a:schemeClr val="accent1"/>
            </a:solid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a:latin typeface="Verdana" pitchFamily="34" charset="0"/>
              </a:rPr>
              <a:t>工人运动的发展</a:t>
            </a:r>
            <a:endParaRPr lang="en-US" altLang="zh-CN" sz="2800">
              <a:latin typeface="Verdana" pitchFamily="34" charset="0"/>
            </a:endParaRPr>
          </a:p>
        </p:txBody>
      </p:sp>
      <p:sp>
        <p:nvSpPr>
          <p:cNvPr id="16388" name="文本框 2"/>
          <p:cNvSpPr/>
          <p:nvPr/>
        </p:nvSpPr>
        <p:spPr>
          <a:xfrm>
            <a:off x="257175" y="1436688"/>
            <a:ext cx="6264275" cy="523875"/>
          </a:xfrm>
          <a:prstGeom prst="rect">
            <a:avLst/>
          </a:prstGeom>
          <a:noFill/>
          <a:ln>
            <a:solidFill>
              <a:schemeClr val="accent1"/>
            </a:solid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a:latin typeface="Verdana" pitchFamily="34" charset="0"/>
              </a:rPr>
              <a:t>资本主义经济发展</a:t>
            </a:r>
            <a:endParaRPr lang="en-US" altLang="zh-CN" sz="2800">
              <a:latin typeface="Verdana" pitchFamily="34" charset="0"/>
            </a:endParaRPr>
          </a:p>
        </p:txBody>
      </p:sp>
      <p:sp>
        <p:nvSpPr>
          <p:cNvPr id="16389" name="文本框 3"/>
          <p:cNvSpPr/>
          <p:nvPr/>
        </p:nvSpPr>
        <p:spPr>
          <a:xfrm>
            <a:off x="252413" y="4006850"/>
            <a:ext cx="7359650" cy="523875"/>
          </a:xfrm>
          <a:prstGeom prst="rect">
            <a:avLst/>
          </a:prstGeom>
          <a:noFill/>
          <a:ln>
            <a:solidFill>
              <a:schemeClr val="accent1"/>
            </a:solid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a:latin typeface="Verdana" pitchFamily="34" charset="0"/>
              </a:rPr>
              <a:t>马克思主义理论来源</a:t>
            </a:r>
            <a:endParaRPr lang="zh-CN" altLang="en-US" sz="2800">
              <a:latin typeface="Verdana" pitchFamily="34" charset="0"/>
            </a:endParaRP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17410" name="图片 2" descr="图片1.png"/>
          <p:cNvPicPr>
            <a:picLocks noChangeAspect="1"/>
          </p:cNvPicPr>
          <p:nvPr/>
        </p:nvPicPr>
        <p:blipFill>
          <a:blip r:embed="rId2"/>
          <a:stretch>
            <a:fillRect/>
          </a:stretch>
        </p:blipFill>
        <p:spPr>
          <a:xfrm>
            <a:off x="523875" y="1052513"/>
            <a:ext cx="7361238" cy="3243262"/>
          </a:xfrm>
          <a:prstGeom prst="rect">
            <a:avLst/>
          </a:prstGeom>
          <a:noFill/>
          <a:ln>
            <a:noFill/>
            <a:miter lim="800000"/>
          </a:ln>
        </p:spPr>
      </p:pic>
      <p:sp>
        <p:nvSpPr>
          <p:cNvPr id="17411" name="灯片编号占位符 11"/>
          <p:cNvSpPr>
            <a:spLocks noGrp="1"/>
          </p:cNvSpPr>
          <p:nvPr>
            <p:ph type="sldNum" idx="12"/>
          </p:nvPr>
        </p:nvSpPr>
        <p:spPr>
          <a:xfrm>
            <a:off x="6553200" y="6356350"/>
            <a:ext cx="2133600" cy="365125"/>
          </a:xfrm>
          <a:prstGeom prst="rect">
            <a:avLst/>
          </a:prstGeom>
          <a:noFill/>
          <a:ln>
            <a:noFill/>
            <a:miter lim="800000"/>
          </a:ln>
        </p:spPr>
        <p:txBody>
          <a:bodyPr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r" eaLnBrk="1" hangingPunct="1"/>
            <a:fld id="{6D001994-903E-4E3B-930B-EE6EA78D37EC}" type="slidenum">
              <a:rPr lang="zh-CN" altLang="en-US" sz="900">
                <a:solidFill>
                  <a:srgbClr val="898989"/>
                </a:solidFill>
                <a:latin typeface="Verdana" pitchFamily="34" charset="0"/>
                <a:ea typeface="微软雅黑" pitchFamily="34" charset="-122"/>
              </a:rPr>
              <a:t>10</a:t>
            </a:fld>
            <a:endParaRPr lang="zh-CN" altLang="en-US" sz="900">
              <a:solidFill>
                <a:srgbClr val="898989"/>
              </a:solidFill>
              <a:latin typeface="Verdana" pitchFamily="34" charset="0"/>
              <a:ea typeface="微软雅黑" panose="020b0503020204020204" pitchFamily="34" charset="-122"/>
            </a:endParaRPr>
          </a:p>
        </p:txBody>
      </p:sp>
      <p:sp>
        <p:nvSpPr>
          <p:cNvPr id="17412" name="矩形 208900"/>
          <p:cNvSpPr/>
          <p:nvPr/>
        </p:nvSpPr>
        <p:spPr>
          <a:xfrm>
            <a:off x="279400" y="4295775"/>
            <a:ext cx="8864600" cy="138430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b="1">
                <a:latin typeface="黑体" pitchFamily="49" charset="-122"/>
                <a:ea typeface="黑体" pitchFamily="49" charset="-122"/>
              </a:rPr>
              <a:t>材料一：工业革命前，人类的生产力每</a:t>
            </a:r>
            <a:r>
              <a:rPr lang="en-US" altLang="zh-CN" sz="2800" b="1">
                <a:solidFill>
                  <a:srgbClr val="FF0000"/>
                </a:solidFill>
                <a:latin typeface="黑体" pitchFamily="49" charset="-122"/>
                <a:ea typeface="黑体" pitchFamily="49" charset="-122"/>
              </a:rPr>
              <a:t>1000</a:t>
            </a:r>
            <a:r>
              <a:rPr lang="zh-CN" altLang="en-US" sz="2800" b="1">
                <a:solidFill>
                  <a:srgbClr val="FF0000"/>
                </a:solidFill>
                <a:latin typeface="黑体" pitchFamily="49" charset="-122"/>
                <a:ea typeface="黑体" pitchFamily="49" charset="-122"/>
              </a:rPr>
              <a:t>年</a:t>
            </a:r>
            <a:r>
              <a:rPr lang="zh-CN" altLang="en-US" sz="2800" b="1">
                <a:latin typeface="黑体" pitchFamily="49" charset="-122"/>
                <a:ea typeface="黑体" pitchFamily="49" charset="-122"/>
              </a:rPr>
              <a:t>才增长</a:t>
            </a:r>
            <a:r>
              <a:rPr lang="en-US" altLang="zh-CN" sz="2800" b="1">
                <a:solidFill>
                  <a:srgbClr val="FF0000"/>
                </a:solidFill>
                <a:latin typeface="黑体" pitchFamily="49" charset="-122"/>
                <a:ea typeface="黑体" pitchFamily="49" charset="-122"/>
              </a:rPr>
              <a:t>1</a:t>
            </a:r>
            <a:r>
              <a:rPr lang="zh-CN" altLang="en-US" sz="2800" b="1">
                <a:solidFill>
                  <a:srgbClr val="FF0000"/>
                </a:solidFill>
                <a:latin typeface="黑体" pitchFamily="49" charset="-122"/>
                <a:ea typeface="黑体" pitchFamily="49" charset="-122"/>
              </a:rPr>
              <a:t>倍</a:t>
            </a:r>
            <a:r>
              <a:rPr lang="zh-CN" altLang="en-US" sz="2800" b="1">
                <a:latin typeface="黑体" pitchFamily="49" charset="-122"/>
                <a:ea typeface="黑体" pitchFamily="49" charset="-122"/>
              </a:rPr>
              <a:t>，而英国在</a:t>
            </a:r>
            <a:r>
              <a:rPr lang="en-US" altLang="zh-CN" sz="2800" b="1">
                <a:latin typeface="黑体" pitchFamily="49" charset="-122"/>
                <a:ea typeface="黑体" pitchFamily="49" charset="-122"/>
              </a:rPr>
              <a:t>19</a:t>
            </a:r>
            <a:r>
              <a:rPr lang="zh-CN" altLang="en-US" sz="2800" b="1">
                <a:latin typeface="黑体" pitchFamily="49" charset="-122"/>
                <a:ea typeface="黑体" pitchFamily="49" charset="-122"/>
              </a:rPr>
              <a:t>世纪的</a:t>
            </a:r>
            <a:r>
              <a:rPr lang="en-US" altLang="zh-CN" sz="2800" b="1">
                <a:solidFill>
                  <a:srgbClr val="FF0000"/>
                </a:solidFill>
                <a:latin typeface="黑体" pitchFamily="49" charset="-122"/>
                <a:ea typeface="黑体" pitchFamily="49" charset="-122"/>
              </a:rPr>
              <a:t>100</a:t>
            </a:r>
            <a:r>
              <a:rPr lang="zh-CN" altLang="en-US" sz="2800" b="1">
                <a:solidFill>
                  <a:srgbClr val="FF0000"/>
                </a:solidFill>
                <a:latin typeface="黑体" pitchFamily="49" charset="-122"/>
                <a:ea typeface="黑体" pitchFamily="49" charset="-122"/>
              </a:rPr>
              <a:t>年</a:t>
            </a:r>
            <a:r>
              <a:rPr lang="zh-CN" altLang="en-US" sz="2800" b="1">
                <a:latin typeface="黑体" pitchFamily="49" charset="-122"/>
                <a:ea typeface="黑体" pitchFamily="49" charset="-122"/>
              </a:rPr>
              <a:t>中，</a:t>
            </a:r>
            <a:r>
              <a:rPr lang="en-US" altLang="zh-CN" sz="2800" b="1">
                <a:solidFill>
                  <a:srgbClr val="FF0000"/>
                </a:solidFill>
                <a:latin typeface="黑体" pitchFamily="49" charset="-122"/>
                <a:ea typeface="黑体" pitchFamily="49" charset="-122"/>
              </a:rPr>
              <a:t>GDP</a:t>
            </a:r>
            <a:r>
              <a:rPr lang="zh-CN" altLang="en-US" sz="2800" b="1">
                <a:solidFill>
                  <a:srgbClr val="FF0000"/>
                </a:solidFill>
                <a:latin typeface="黑体" pitchFamily="49" charset="-122"/>
                <a:ea typeface="黑体" pitchFamily="49" charset="-122"/>
              </a:rPr>
              <a:t>增长了约</a:t>
            </a:r>
            <a:r>
              <a:rPr lang="en-US" altLang="zh-CN" sz="2800" b="1">
                <a:solidFill>
                  <a:srgbClr val="FF0000"/>
                </a:solidFill>
                <a:latin typeface="黑体" pitchFamily="49" charset="-122"/>
                <a:ea typeface="黑体" pitchFamily="49" charset="-122"/>
              </a:rPr>
              <a:t>4</a:t>
            </a:r>
            <a:r>
              <a:rPr lang="zh-CN" altLang="en-US" sz="2800" b="1">
                <a:solidFill>
                  <a:srgbClr val="FF0000"/>
                </a:solidFill>
                <a:latin typeface="黑体" pitchFamily="49" charset="-122"/>
                <a:ea typeface="黑体" pitchFamily="49" charset="-122"/>
              </a:rPr>
              <a:t>倍。</a:t>
            </a:r>
            <a:endParaRPr lang="zh-CN" altLang="en-US" sz="2800" b="1">
              <a:latin typeface="黑体" pitchFamily="49" charset="-122"/>
              <a:ea typeface="黑体" pitchFamily="49" charset="-122"/>
            </a:endParaRPr>
          </a:p>
          <a:p>
            <a:pPr marL="0" lvl="0" indent="0" eaLnBrk="1" hangingPunct="1">
              <a:spcBef>
                <a:spcPct val="0"/>
              </a:spcBef>
              <a:buFontTx/>
              <a:buNone/>
            </a:pPr>
            <a:r>
              <a:rPr lang="zh-CN" altLang="en-US" sz="2800" b="1">
                <a:latin typeface="黑体" pitchFamily="49" charset="-122"/>
                <a:ea typeface="黑体" pitchFamily="49" charset="-122"/>
              </a:rPr>
              <a:t>    </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钱乘旦</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英国工业革命中人文灾难及其解决</a:t>
            </a:r>
            <a:r>
              <a:rPr lang="en-US" altLang="zh-CN" sz="2800" b="1">
                <a:latin typeface="黑体" pitchFamily="49" charset="-122"/>
                <a:ea typeface="黑体" pitchFamily="49" charset="-122"/>
              </a:rPr>
              <a:t>》</a:t>
            </a:r>
            <a:endParaRPr lang="en-US" altLang="zh-CN" sz="2800" b="1">
              <a:latin typeface="黑体" pitchFamily="49" charset="-122"/>
              <a:ea typeface="黑体" panose="02010600030101010101" pitchFamily="49" charset="-122"/>
            </a:endParaRPr>
          </a:p>
        </p:txBody>
      </p:sp>
      <p:sp>
        <p:nvSpPr>
          <p:cNvPr id="17413" name="文本框 1"/>
          <p:cNvSpPr txBox="1"/>
          <p:nvPr/>
        </p:nvSpPr>
        <p:spPr>
          <a:xfrm>
            <a:off x="827088" y="0"/>
            <a:ext cx="6840537" cy="12620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eaLnBrk="1" hangingPunct="1"/>
            <a:r>
              <a:rPr lang="zh-CN" altLang="en-US" sz="3800" spc="0">
                <a:solidFill>
                  <a:srgbClr val="FFC000"/>
                </a:solidFill>
                <a:effectLst>
                  <a:outerShdw blurRad="38100" dist="38100" dir="2700000" algn="tl">
                    <a:srgbClr val="000000"/>
                  </a:outerShdw>
                </a:effectLst>
                <a:ea typeface="汉仪尚巍手书W"/>
              </a:rPr>
              <a:t>资本主义经济发展</a:t>
            </a:r>
            <a:endParaRPr lang="en-US" altLang="zh-CN" sz="3800">
              <a:solidFill>
                <a:srgbClr val="FFC000"/>
              </a:solidFill>
              <a:effectLst>
                <a:outerShdw blurRad="38100" dist="38100" dir="2700000" algn="tl">
                  <a:srgbClr val="000000"/>
                </a:outerShdw>
              </a:effectLst>
              <a:ea typeface="汉仪尚巍手书W"/>
            </a:endParaRPr>
          </a:p>
          <a:p>
            <a:pPr marL="0" marR="0" lvl="0" indent="0" eaLnBrk="1" hangingPunct="1"/>
            <a:endParaRPr lang="zh-CN" altLang="en-US" sz="3800">
              <a:solidFill>
                <a:srgbClr val="FFC000"/>
              </a:solidFill>
              <a:effectLst>
                <a:outerShdw blurRad="38100" dist="38100" dir="2700000" algn="tl">
                  <a:srgbClr val="000000"/>
                </a:outerShdw>
              </a:effectLst>
              <a:ea typeface="汉仪尚巍手书W"/>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diamond(in)">
                                      <p:cBhvr>
                                        <p:cTn id="7" dur="2000"/>
                                        <p:tgtEl>
                                          <p:spTgt spid="174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7412"/>
                                        </p:tgtEl>
                                        <p:attrNameLst>
                                          <p:attrName>style.visibility</p:attrName>
                                        </p:attrNameLst>
                                      </p:cBhvr>
                                      <p:to>
                                        <p:strVal val="visible"/>
                                      </p:to>
                                    </p:set>
                                    <p:animEffect transition="in" filter="checkerboard(across)">
                                      <p:cBhvr>
                                        <p:cTn id="12" dur="500"/>
                                        <p:tgtEl>
                                          <p:spTgt spid="17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8434" name="文本框 6"/>
          <p:cNvSpPr txBox="1"/>
          <p:nvPr>
            <p:custDataLst>
              <p:tags r:id="rId2"/>
            </p:custDataLst>
          </p:nvPr>
        </p:nvSpPr>
        <p:spPr>
          <a:xfrm>
            <a:off x="900113" y="-266700"/>
            <a:ext cx="5551487" cy="1714500"/>
          </a:xfrm>
          <a:prstGeom prst="rect">
            <a:avLst/>
          </a:prstGeom>
          <a:noFill/>
        </p:spPr>
        <p:txBody>
          <a:bodyPr anchor="ctr" anchorCtr="0">
            <a:normAutofit fontScale="95000"/>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eaLnBrk="1" hangingPunct="1"/>
            <a:r>
              <a:rPr lang="en-US" altLang="en-US" sz="4050" spc="0">
                <a:solidFill>
                  <a:srgbClr val="FFC000"/>
                </a:solidFill>
                <a:effectLst>
                  <a:outerShdw blurRad="38100" dist="38100" dir="2700000" algn="tl">
                    <a:srgbClr val="000000"/>
                  </a:outerShdw>
                </a:effectLst>
                <a:ea typeface="汉仪尚巍手书W"/>
              </a:rPr>
              <a:t>资本主义经济发展</a:t>
            </a:r>
            <a:endParaRPr lang="en-US" altLang="en-US" sz="3800">
              <a:solidFill>
                <a:srgbClr val="FFC000"/>
              </a:solidFill>
              <a:effectLst>
                <a:outerShdw blurRad="38100" dist="38100" dir="2700000" algn="tl">
                  <a:srgbClr val="000000"/>
                </a:outerShdw>
              </a:effectLst>
              <a:ea typeface="汉仪尚巍手书W"/>
            </a:endParaRPr>
          </a:p>
        </p:txBody>
      </p:sp>
      <p:sp>
        <p:nvSpPr>
          <p:cNvPr id="18435" name="文本框 1"/>
          <p:cNvSpPr/>
          <p:nvPr/>
        </p:nvSpPr>
        <p:spPr>
          <a:xfrm>
            <a:off x="1403350" y="981075"/>
            <a:ext cx="7740650" cy="52228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800"/>
              <a:t>——</a:t>
            </a:r>
            <a:r>
              <a:rPr lang="zh-CN" altLang="en-US" sz="2800"/>
              <a:t>工业革命暴露了资本主义社会的主要矛盾</a:t>
            </a:r>
            <a:endParaRPr lang="zh-CN" altLang="en-US" sz="2800"/>
          </a:p>
        </p:txBody>
      </p:sp>
      <p:pic>
        <p:nvPicPr>
          <p:cNvPr id="18436" name="8f972b66982e685706f644d9a536c43c"/>
          <p:cNvPicPr>
            <a:picLocks noChangeAspect="1"/>
          </p:cNvPicPr>
          <p:nvPr/>
        </p:nvPicPr>
        <p:blipFill>
          <a:blip r:embed="rId3"/>
          <a:stretch>
            <a:fillRect/>
          </a:stretch>
        </p:blipFill>
        <p:spPr>
          <a:xfrm>
            <a:off x="468313" y="1646238"/>
            <a:ext cx="7848600" cy="3924300"/>
          </a:xfrm>
          <a:prstGeom prst="rect">
            <a:avLst/>
          </a:prstGeom>
          <a:noFill/>
          <a:ln>
            <a:noFill/>
            <a:miter lim="800000"/>
          </a:ln>
        </p:spPr>
      </p:pic>
      <p:sp>
        <p:nvSpPr>
          <p:cNvPr id="18437" name="文本框 2"/>
          <p:cNvSpPr/>
          <p:nvPr/>
        </p:nvSpPr>
        <p:spPr>
          <a:xfrm>
            <a:off x="107950" y="6021388"/>
            <a:ext cx="9036050" cy="52387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b="1"/>
              <a:t>请思考：工业革命对社会带来哪些影响？</a:t>
            </a:r>
            <a:endParaRPr lang="zh-CN" altLang="en-US" sz="2800" b="1"/>
          </a:p>
        </p:txBody>
      </p:sp>
    </p:spTree>
    <p:custDataLst>
      <p:tags r:id="rId4"/>
    </p:custDataLst>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9458" name="矩形 324611"/>
          <p:cNvSpPr/>
          <p:nvPr/>
        </p:nvSpPr>
        <p:spPr>
          <a:xfrm>
            <a:off x="0" y="971550"/>
            <a:ext cx="8915400" cy="50800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endParaRPr lang="zh-CN" altLang="en-US" sz="2700">
              <a:solidFill>
                <a:srgbClr val="000000"/>
              </a:solidFill>
              <a:latin typeface="黑体" pitchFamily="49" charset="-122"/>
              <a:ea typeface="黑体" pitchFamily="49" charset="-122"/>
            </a:endParaRPr>
          </a:p>
        </p:txBody>
      </p:sp>
      <p:pic>
        <p:nvPicPr>
          <p:cNvPr id="19459" name="Picture 12" descr="D:\3-25\地图.jpg"/>
          <p:cNvPicPr>
            <a:picLocks noChangeAspect="1"/>
          </p:cNvPicPr>
          <p:nvPr/>
        </p:nvPicPr>
        <p:blipFill>
          <a:blip r:embed="rId3"/>
          <a:stretch>
            <a:fillRect/>
          </a:stretch>
        </p:blipFill>
        <p:spPr>
          <a:xfrm>
            <a:off x="228600" y="554038"/>
            <a:ext cx="8013700" cy="2149475"/>
          </a:xfrm>
          <a:prstGeom prst="rect">
            <a:avLst/>
          </a:prstGeom>
          <a:noFill/>
          <a:ln>
            <a:noFill/>
            <a:miter lim="800000"/>
          </a:ln>
        </p:spPr>
      </p:pic>
      <p:pic>
        <p:nvPicPr>
          <p:cNvPr id="19460" name="Picture 10" descr="火炬2"/>
          <p:cNvPicPr>
            <a:picLocks noChangeAspect="1"/>
          </p:cNvPicPr>
          <p:nvPr/>
        </p:nvPicPr>
        <p:blipFill>
          <a:blip r:embed="rId4"/>
          <a:stretch>
            <a:fillRect/>
          </a:stretch>
        </p:blipFill>
        <p:spPr>
          <a:xfrm>
            <a:off x="900113" y="476250"/>
            <a:ext cx="1104900" cy="1300163"/>
          </a:xfrm>
          <a:prstGeom prst="rect">
            <a:avLst/>
          </a:prstGeom>
          <a:noFill/>
          <a:ln>
            <a:noFill/>
            <a:miter lim="800000"/>
          </a:ln>
        </p:spPr>
      </p:pic>
      <p:pic>
        <p:nvPicPr>
          <p:cNvPr id="19461" name="Picture 10" descr="火炬2"/>
          <p:cNvPicPr>
            <a:picLocks noChangeAspect="1"/>
          </p:cNvPicPr>
          <p:nvPr/>
        </p:nvPicPr>
        <p:blipFill>
          <a:blip r:embed="rId4"/>
          <a:stretch>
            <a:fillRect/>
          </a:stretch>
        </p:blipFill>
        <p:spPr>
          <a:xfrm>
            <a:off x="2795588" y="849313"/>
            <a:ext cx="1104900" cy="1300162"/>
          </a:xfrm>
          <a:prstGeom prst="rect">
            <a:avLst/>
          </a:prstGeom>
          <a:noFill/>
          <a:ln>
            <a:noFill/>
            <a:miter lim="800000"/>
          </a:ln>
        </p:spPr>
      </p:pic>
      <p:pic>
        <p:nvPicPr>
          <p:cNvPr id="19462" name="Picture 10" descr="火炬2"/>
          <p:cNvPicPr>
            <a:picLocks noChangeAspect="1"/>
          </p:cNvPicPr>
          <p:nvPr/>
        </p:nvPicPr>
        <p:blipFill>
          <a:blip r:embed="rId4"/>
          <a:stretch>
            <a:fillRect/>
          </a:stretch>
        </p:blipFill>
        <p:spPr>
          <a:xfrm>
            <a:off x="6372225" y="166688"/>
            <a:ext cx="1104900" cy="1298575"/>
          </a:xfrm>
          <a:prstGeom prst="rect">
            <a:avLst/>
          </a:prstGeom>
          <a:noFill/>
          <a:ln>
            <a:noFill/>
            <a:miter lim="800000"/>
          </a:ln>
        </p:spPr>
      </p:pic>
      <p:sp>
        <p:nvSpPr>
          <p:cNvPr id="19463" name="矩形 116757"/>
          <p:cNvSpPr/>
          <p:nvPr/>
        </p:nvSpPr>
        <p:spPr>
          <a:xfrm>
            <a:off x="0" y="5797550"/>
            <a:ext cx="9144000" cy="954088"/>
          </a:xfrm>
          <a:prstGeom prst="rect">
            <a:avLst/>
          </a:prstGeom>
          <a:solidFill>
            <a:srgbClr val="FFFF99"/>
          </a:solid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800" b="1">
                <a:solidFill>
                  <a:srgbClr val="000000"/>
                </a:solidFill>
                <a:latin typeface="黑体" pitchFamily="49" charset="-122"/>
                <a:ea typeface="黑体" pitchFamily="49" charset="-122"/>
              </a:rPr>
              <a:t>19</a:t>
            </a:r>
            <a:r>
              <a:rPr lang="zh-CN" altLang="en-US" sz="2800" b="1">
                <a:solidFill>
                  <a:srgbClr val="000000"/>
                </a:solidFill>
                <a:latin typeface="黑体" pitchFamily="49" charset="-122"/>
                <a:ea typeface="黑体" pitchFamily="49" charset="-122"/>
              </a:rPr>
              <a:t>世纪三四十年代欧洲三大工人运动标志着工人阶级</a:t>
            </a:r>
            <a:r>
              <a:rPr lang="zh-CN" altLang="en-US" sz="2800" b="1">
                <a:solidFill>
                  <a:srgbClr val="FF0000"/>
                </a:solidFill>
                <a:latin typeface="黑体" pitchFamily="49" charset="-122"/>
                <a:ea typeface="黑体" pitchFamily="49" charset="-122"/>
              </a:rPr>
              <a:t>登上历史舞台</a:t>
            </a:r>
            <a:r>
              <a:rPr lang="zh-CN" altLang="en-US" sz="2800" b="1">
                <a:solidFill>
                  <a:srgbClr val="000000"/>
                </a:solidFill>
                <a:latin typeface="黑体" pitchFamily="49" charset="-122"/>
                <a:ea typeface="黑体" pitchFamily="49" charset="-122"/>
              </a:rPr>
              <a:t>，其失败表明工人运动急需科学理论做指导。</a:t>
            </a:r>
            <a:endParaRPr lang="zh-CN" altLang="en-US" sz="2800" b="1">
              <a:solidFill>
                <a:srgbClr val="000000"/>
              </a:solidFill>
              <a:latin typeface="黑体" pitchFamily="49" charset="-122"/>
              <a:ea typeface="黑体" panose="02010600030101010101" pitchFamily="49" charset="-122"/>
            </a:endParaRPr>
          </a:p>
        </p:txBody>
      </p:sp>
      <p:graphicFrame>
        <p:nvGraphicFramePr>
          <p:cNvPr id="19464" name="Group 25"/>
          <p:cNvGraphicFramePr>
            <a:graphicFrameLocks noGrp="1"/>
          </p:cNvGraphicFramePr>
          <p:nvPr/>
        </p:nvGraphicFramePr>
        <p:xfrm>
          <a:off x="468312" y="2703512"/>
          <a:ext cx="7559675" cy="3200418"/>
        </p:xfrm>
        <a:graphic>
          <a:graphicData uri="http://schemas.openxmlformats.org/drawingml/2006/table">
            <a:tbl>
              <a:tblPr/>
              <a:tblGrid>
                <a:gridCol w="7559675"/>
              </a:tblGrid>
              <a:tr h="822325">
                <a:tc>
                  <a:txBody>
                    <a:bodyPr lIns="91426" tIns="45723" rIns="91426" bIns="45723">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eaLnBrk="1" hangingPunct="1"/>
                      <a:r>
                        <a:rPr lang="zh-CN" altLang="en-US" sz="2400" b="1">
                          <a:latin typeface="宋体" pitchFamily="2" charset="-122"/>
                        </a:rPr>
                        <a:t>做工不能生活，毋宁战斗而死。</a:t>
                      </a:r>
                      <a:endParaRPr lang="zh-CN" altLang="en-US" sz="2400" b="1">
                        <a:latin typeface="宋体" pitchFamily="2" charset="-122"/>
                      </a:endParaRPr>
                    </a:p>
                    <a:p>
                      <a:pPr marL="0" lvl="0" indent="0" eaLnBrk="1" hangingPunct="1"/>
                      <a:r>
                        <a:rPr lang="zh-CN" altLang="en-US" sz="2400" b="1">
                          <a:latin typeface="宋体" pitchFamily="2" charset="-122"/>
                        </a:rPr>
                        <a:t>             </a:t>
                      </a:r>
                      <a:r>
                        <a:rPr lang="en-US" altLang="zh-CN" sz="2400" b="1">
                          <a:latin typeface="宋体" pitchFamily="2" charset="-122"/>
                        </a:rPr>
                        <a:t>——</a:t>
                      </a:r>
                      <a:r>
                        <a:rPr lang="en-US" altLang="zh-CN" sz="2400" b="1">
                          <a:latin typeface="宋体" pitchFamily="2" charset="-122"/>
                        </a:rPr>
                        <a:t>1831</a:t>
                      </a:r>
                      <a:r>
                        <a:rPr lang="zh-CN" altLang="en-US" sz="2400" b="1">
                          <a:latin typeface="宋体" pitchFamily="2" charset="-122"/>
                        </a:rPr>
                        <a:t>年法国里昂工人起义口号</a:t>
                      </a:r>
                      <a:endParaRPr lang="zh-CN" altLang="en-US" sz="2400" b="1">
                        <a:latin typeface="宋体" pitchFamily="2" charset="-122"/>
                      </a:endParaRPr>
                    </a:p>
                  </a:txBody>
                  <a:tcPr marL="91426" marR="91426" marT="45723" marB="45723">
                    <a:lnL w="28575">
                      <a:solidFill>
                        <a:schemeClr val="tx1"/>
                      </a:solidFill>
                      <a:miter lim="800000"/>
                    </a:lnL>
                    <a:lnR w="28575">
                      <a:solidFill>
                        <a:schemeClr val="tx1"/>
                      </a:solidFill>
                      <a:miter lim="800000"/>
                    </a:lnR>
                    <a:lnT w="28575">
                      <a:solidFill>
                        <a:schemeClr val="tx1"/>
                      </a:solidFill>
                      <a:miter lim="800000"/>
                    </a:lnT>
                    <a:lnB w="12700">
                      <a:solidFill>
                        <a:schemeClr val="tx1"/>
                      </a:solidFill>
                      <a:miter lim="800000"/>
                    </a:lnB>
                    <a:solidFill>
                      <a:schemeClr val="bg2"/>
                    </a:solidFill>
                  </a:tcPr>
                </a:tc>
              </a:tr>
              <a:tr h="1554162">
                <a:tc>
                  <a:txBody>
                    <a:bodyPr lIns="91426" tIns="45723" rIns="91426" bIns="45723">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eaLnBrk="1" hangingPunct="1"/>
                      <a:r>
                        <a:rPr lang="zh-CN" altLang="en-US" sz="2400" b="1">
                          <a:latin typeface="宋体" pitchFamily="2" charset="-122"/>
                        </a:rPr>
                        <a:t>尊敬的贵院就它现在的组成来说，既不是由人民选出来的，也不是由人民作主的。它只为少数人的利益服务，而对多数人的贫困、苦难和愿望置之不理。</a:t>
                      </a:r>
                      <a:endParaRPr lang="zh-CN" altLang="en-US" sz="2400" b="1">
                        <a:latin typeface="宋体" pitchFamily="2" charset="-122"/>
                      </a:endParaRPr>
                    </a:p>
                    <a:p>
                      <a:pPr marL="0" lvl="0" indent="0" eaLnBrk="1" hangingPunct="1"/>
                      <a:r>
                        <a:rPr lang="zh-CN" altLang="en-US" sz="2400" b="1">
                          <a:latin typeface="宋体" pitchFamily="2" charset="-122"/>
                        </a:rPr>
                        <a:t>             </a:t>
                      </a:r>
                      <a:r>
                        <a:rPr lang="en-US" altLang="zh-CN" sz="2400" b="1">
                          <a:latin typeface="宋体" pitchFamily="2" charset="-122"/>
                        </a:rPr>
                        <a:t>——</a:t>
                      </a:r>
                      <a:r>
                        <a:rPr lang="en-US" altLang="zh-CN" sz="2400" b="1">
                          <a:latin typeface="宋体" pitchFamily="2" charset="-122"/>
                        </a:rPr>
                        <a:t>1842</a:t>
                      </a:r>
                      <a:r>
                        <a:rPr lang="zh-CN" altLang="en-US" sz="2400" b="1">
                          <a:latin typeface="宋体" pitchFamily="2" charset="-122"/>
                        </a:rPr>
                        <a:t>年英国宪章运动</a:t>
                      </a:r>
                      <a:r>
                        <a:rPr lang="en-US" altLang="zh-CN" sz="2400" b="1">
                          <a:latin typeface="宋体" pitchFamily="2" charset="-122"/>
                        </a:rPr>
                        <a:t>《</a:t>
                      </a:r>
                      <a:r>
                        <a:rPr lang="zh-CN" altLang="en-US" sz="2400" b="1">
                          <a:latin typeface="宋体" pitchFamily="2" charset="-122"/>
                        </a:rPr>
                        <a:t>请愿书</a:t>
                      </a:r>
                      <a:r>
                        <a:rPr lang="en-US" altLang="zh-CN" sz="2400" b="1">
                          <a:latin typeface="宋体" pitchFamily="2" charset="-122"/>
                        </a:rPr>
                        <a:t>》</a:t>
                      </a:r>
                      <a:endParaRPr lang="en-US" altLang="zh-CN" sz="2400" b="1">
                        <a:latin typeface="宋体" pitchFamily="2" charset="-122"/>
                      </a:endParaRPr>
                    </a:p>
                  </a:txBody>
                  <a:tcPr marL="91426" marR="91426" marT="45723" marB="45723">
                    <a:lnL w="28575">
                      <a:solidFill>
                        <a:schemeClr val="tx1"/>
                      </a:solidFill>
                      <a:miter lim="800000"/>
                    </a:lnL>
                    <a:lnR w="28575">
                      <a:solidFill>
                        <a:schemeClr val="tx1"/>
                      </a:solidFill>
                      <a:miter lim="800000"/>
                    </a:lnR>
                    <a:lnT w="12700">
                      <a:solidFill>
                        <a:schemeClr val="tx1"/>
                      </a:solidFill>
                      <a:miter lim="800000"/>
                    </a:lnT>
                    <a:lnB w="12700">
                      <a:solidFill>
                        <a:schemeClr val="tx1"/>
                      </a:solidFill>
                      <a:miter lim="800000"/>
                    </a:lnB>
                    <a:solidFill>
                      <a:schemeClr val="bg2"/>
                    </a:solidFill>
                  </a:tcPr>
                </a:tc>
              </a:tr>
              <a:tr h="822325">
                <a:tc>
                  <a:txBody>
                    <a:bodyPr lIns="91426" tIns="45723" rIns="91426" bIns="45723">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eaLnBrk="1" hangingPunct="1"/>
                      <a:r>
                        <a:rPr lang="zh-CN" altLang="en-US" sz="2400" b="1">
                          <a:latin typeface="宋体" pitchFamily="2" charset="-122"/>
                        </a:rPr>
                        <a:t>没有给面包，就要革命。</a:t>
                      </a:r>
                      <a:endParaRPr lang="zh-CN" altLang="en-US" sz="2400" b="1">
                        <a:latin typeface="宋体" pitchFamily="2" charset="-122"/>
                      </a:endParaRPr>
                    </a:p>
                    <a:p>
                      <a:pPr marL="0" lvl="0" indent="0" eaLnBrk="1" hangingPunct="1"/>
                      <a:r>
                        <a:rPr lang="zh-CN" altLang="en-US" sz="2400" b="1">
                          <a:latin typeface="宋体" pitchFamily="2" charset="-122"/>
                        </a:rPr>
                        <a:t>       </a:t>
                      </a:r>
                      <a:r>
                        <a:rPr lang="en-US" altLang="zh-CN" sz="2400" b="1">
                          <a:latin typeface="宋体" pitchFamily="2" charset="-122"/>
                        </a:rPr>
                        <a:t>——</a:t>
                      </a:r>
                      <a:r>
                        <a:rPr lang="en-US" altLang="zh-CN" sz="2400" b="1">
                          <a:latin typeface="宋体" pitchFamily="2" charset="-122"/>
                        </a:rPr>
                        <a:t>1844</a:t>
                      </a:r>
                      <a:r>
                        <a:rPr lang="zh-CN" altLang="en-US" sz="2400" b="1">
                          <a:latin typeface="宋体" pitchFamily="2" charset="-122"/>
                        </a:rPr>
                        <a:t>年德意志西里西亚纺织工人起义 </a:t>
                      </a:r>
                      <a:endParaRPr lang="zh-CN" altLang="en-US" sz="2400" b="1">
                        <a:latin typeface="宋体" pitchFamily="2" charset="-122"/>
                      </a:endParaRPr>
                    </a:p>
                  </a:txBody>
                  <a:tcPr marL="91426" marR="91426" marT="45723" marB="45723">
                    <a:lnL w="28575">
                      <a:solidFill>
                        <a:schemeClr val="tx1"/>
                      </a:solidFill>
                      <a:miter lim="800000"/>
                    </a:lnL>
                    <a:lnR w="28575">
                      <a:solidFill>
                        <a:schemeClr val="tx1"/>
                      </a:solidFill>
                      <a:miter lim="800000"/>
                    </a:lnR>
                    <a:lnT w="12700">
                      <a:solidFill>
                        <a:schemeClr val="tx1"/>
                      </a:solidFill>
                      <a:miter lim="800000"/>
                    </a:lnT>
                    <a:lnB w="28575">
                      <a:solidFill>
                        <a:schemeClr val="tx1"/>
                      </a:solidFill>
                      <a:miter lim="800000"/>
                    </a:lnB>
                    <a:solidFill>
                      <a:schemeClr val="bg2"/>
                    </a:solidFill>
                  </a:tcPr>
                </a:tc>
              </a:tr>
            </a:tbl>
          </a:graphicData>
        </a:graphic>
      </p:graphicFrame>
      <p:sp>
        <p:nvSpPr>
          <p:cNvPr id="19474" name="文本框 4"/>
          <p:cNvSpPr/>
          <p:nvPr/>
        </p:nvSpPr>
        <p:spPr>
          <a:xfrm>
            <a:off x="2195513" y="0"/>
            <a:ext cx="4321175" cy="52387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b="1"/>
              <a:t>工人运动的发展</a:t>
            </a:r>
            <a:endParaRPr lang="zh-CN" altLang="en-US" sz="28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945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55" presetClass="entr" presetSubtype="0" fill="hold" grpId="0" nodeType="clickEffect">
                                  <p:stCondLst>
                                    <p:cond delay="0"/>
                                  </p:stCondLst>
                                  <p:childTnLst>
                                    <p:set>
                                      <p:cBhvr>
                                        <p:cTn id="10" dur="1" fill="hold">
                                          <p:stCondLst>
                                            <p:cond delay="0"/>
                                          </p:stCondLst>
                                        </p:cTn>
                                        <p:tgtEl>
                                          <p:spTgt spid="19458"/>
                                        </p:tgtEl>
                                        <p:attrNameLst>
                                          <p:attrName>style.visibility</p:attrName>
                                        </p:attrNameLst>
                                      </p:cBhvr>
                                      <p:to>
                                        <p:strVal val="visible"/>
                                      </p:to>
                                    </p:set>
                                    <p:anim calcmode="lin" valueType="num">
                                      <p:cBhvr>
                                        <p:cTn id="11" dur="1000" fill="hold"/>
                                        <p:tgtEl>
                                          <p:spTgt spid="19458"/>
                                        </p:tgtEl>
                                        <p:attrNameLst>
                                          <p:attrName>ppt_w</p:attrName>
                                        </p:attrNameLst>
                                      </p:cBhvr>
                                      <p:tavLst>
                                        <p:tav tm="0">
                                          <p:val>
                                            <p:strVal val="#ppt_w*0.70"/>
                                          </p:val>
                                        </p:tav>
                                        <p:tav tm="100000">
                                          <p:val>
                                            <p:strVal val="#ppt_w"/>
                                          </p:val>
                                        </p:tav>
                                      </p:tavLst>
                                    </p:anim>
                                    <p:anim calcmode="lin" valueType="num">
                                      <p:cBhvr>
                                        <p:cTn id="12" dur="1000" fill="hold"/>
                                        <p:tgtEl>
                                          <p:spTgt spid="19458"/>
                                        </p:tgtEl>
                                        <p:attrNameLst>
                                          <p:attrName>ppt_h</p:attrName>
                                        </p:attrNameLst>
                                      </p:cBhvr>
                                      <p:tavLst>
                                        <p:tav tm="0">
                                          <p:val>
                                            <p:strVal val="#ppt_h"/>
                                          </p:val>
                                        </p:tav>
                                        <p:tav tm="100000">
                                          <p:val>
                                            <p:strVal val="#ppt_h"/>
                                          </p:val>
                                        </p:tav>
                                      </p:tavLst>
                                    </p:anim>
                                    <p:animEffect transition="in" filter="fade">
                                      <p:cBhvr>
                                        <p:cTn id="13" dur="1000"/>
                                        <p:tgtEl>
                                          <p:spTgt spid="19458"/>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55" presetClass="entr" presetSubtype="0" fill="hold" nodeType="clickEffect">
                                  <p:stCondLst>
                                    <p:cond delay="0"/>
                                  </p:stCondLst>
                                  <p:childTnLst>
                                    <p:set>
                                      <p:cBhvr>
                                        <p:cTn id="17" dur="1" fill="hold">
                                          <p:stCondLst>
                                            <p:cond delay="0"/>
                                          </p:stCondLst>
                                        </p:cTn>
                                        <p:tgtEl>
                                          <p:spTgt spid="19461"/>
                                        </p:tgtEl>
                                        <p:attrNameLst>
                                          <p:attrName>style.visibility</p:attrName>
                                        </p:attrNameLst>
                                      </p:cBhvr>
                                      <p:to>
                                        <p:strVal val="visible"/>
                                      </p:to>
                                    </p:set>
                                    <p:anim calcmode="lin" valueType="num">
                                      <p:cBhvr>
                                        <p:cTn id="18" dur="1000" fill="hold"/>
                                        <p:tgtEl>
                                          <p:spTgt spid="19461"/>
                                        </p:tgtEl>
                                        <p:attrNameLst>
                                          <p:attrName>ppt_w</p:attrName>
                                        </p:attrNameLst>
                                      </p:cBhvr>
                                      <p:tavLst>
                                        <p:tav tm="0">
                                          <p:val>
                                            <p:strVal val="#ppt_w*0.70"/>
                                          </p:val>
                                        </p:tav>
                                        <p:tav tm="100000">
                                          <p:val>
                                            <p:strVal val="#ppt_w"/>
                                          </p:val>
                                        </p:tav>
                                      </p:tavLst>
                                    </p:anim>
                                    <p:anim calcmode="lin" valueType="num">
                                      <p:cBhvr>
                                        <p:cTn id="19" dur="1000" fill="hold"/>
                                        <p:tgtEl>
                                          <p:spTgt spid="19461"/>
                                        </p:tgtEl>
                                        <p:attrNameLst>
                                          <p:attrName>ppt_h</p:attrName>
                                        </p:attrNameLst>
                                      </p:cBhvr>
                                      <p:tavLst>
                                        <p:tav tm="0">
                                          <p:val>
                                            <p:strVal val="#ppt_h"/>
                                          </p:val>
                                        </p:tav>
                                        <p:tav tm="100000">
                                          <p:val>
                                            <p:strVal val="#ppt_h"/>
                                          </p:val>
                                        </p:tav>
                                      </p:tavLst>
                                    </p:anim>
                                    <p:animEffect transition="in" filter="fade">
                                      <p:cBhvr>
                                        <p:cTn id="20" dur="1000"/>
                                        <p:tgtEl>
                                          <p:spTgt spid="19461"/>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55" presetClass="entr" presetSubtype="0" fill="hold" nodeType="clickEffect">
                                  <p:stCondLst>
                                    <p:cond delay="0"/>
                                  </p:stCondLst>
                                  <p:childTnLst>
                                    <p:set>
                                      <p:cBhvr>
                                        <p:cTn id="24" dur="1" fill="hold">
                                          <p:stCondLst>
                                            <p:cond delay="0"/>
                                          </p:stCondLst>
                                        </p:cTn>
                                        <p:tgtEl>
                                          <p:spTgt spid="19460"/>
                                        </p:tgtEl>
                                        <p:attrNameLst>
                                          <p:attrName>style.visibility</p:attrName>
                                        </p:attrNameLst>
                                      </p:cBhvr>
                                      <p:to>
                                        <p:strVal val="visible"/>
                                      </p:to>
                                    </p:set>
                                    <p:anim calcmode="lin" valueType="num">
                                      <p:cBhvr>
                                        <p:cTn id="25" dur="1000" fill="hold"/>
                                        <p:tgtEl>
                                          <p:spTgt spid="19460"/>
                                        </p:tgtEl>
                                        <p:attrNameLst>
                                          <p:attrName>ppt_w</p:attrName>
                                        </p:attrNameLst>
                                      </p:cBhvr>
                                      <p:tavLst>
                                        <p:tav tm="0">
                                          <p:val>
                                            <p:strVal val="#ppt_w*0.70"/>
                                          </p:val>
                                        </p:tav>
                                        <p:tav tm="100000">
                                          <p:val>
                                            <p:strVal val="#ppt_w"/>
                                          </p:val>
                                        </p:tav>
                                      </p:tavLst>
                                    </p:anim>
                                    <p:anim calcmode="lin" valueType="num">
                                      <p:cBhvr>
                                        <p:cTn id="26" dur="1000" fill="hold"/>
                                        <p:tgtEl>
                                          <p:spTgt spid="19460"/>
                                        </p:tgtEl>
                                        <p:attrNameLst>
                                          <p:attrName>ppt_h</p:attrName>
                                        </p:attrNameLst>
                                      </p:cBhvr>
                                      <p:tavLst>
                                        <p:tav tm="0">
                                          <p:val>
                                            <p:strVal val="#ppt_h"/>
                                          </p:val>
                                        </p:tav>
                                        <p:tav tm="100000">
                                          <p:val>
                                            <p:strVal val="#ppt_h"/>
                                          </p:val>
                                        </p:tav>
                                      </p:tavLst>
                                    </p:anim>
                                    <p:animEffect transition="in" filter="fade">
                                      <p:cBhvr>
                                        <p:cTn id="27" dur="1000"/>
                                        <p:tgtEl>
                                          <p:spTgt spid="19460"/>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55" presetClass="entr" presetSubtype="0" fill="hold" nodeType="clickEffect">
                                  <p:stCondLst>
                                    <p:cond delay="0"/>
                                  </p:stCondLst>
                                  <p:childTnLst>
                                    <p:set>
                                      <p:cBhvr>
                                        <p:cTn id="31" dur="1" fill="hold">
                                          <p:stCondLst>
                                            <p:cond delay="0"/>
                                          </p:stCondLst>
                                        </p:cTn>
                                        <p:tgtEl>
                                          <p:spTgt spid="19462"/>
                                        </p:tgtEl>
                                        <p:attrNameLst>
                                          <p:attrName>style.visibility</p:attrName>
                                        </p:attrNameLst>
                                      </p:cBhvr>
                                      <p:to>
                                        <p:strVal val="visible"/>
                                      </p:to>
                                    </p:set>
                                    <p:anim calcmode="lin" valueType="num">
                                      <p:cBhvr>
                                        <p:cTn id="32" dur="1000" fill="hold"/>
                                        <p:tgtEl>
                                          <p:spTgt spid="19462"/>
                                        </p:tgtEl>
                                        <p:attrNameLst>
                                          <p:attrName>ppt_w</p:attrName>
                                        </p:attrNameLst>
                                      </p:cBhvr>
                                      <p:tavLst>
                                        <p:tav tm="0">
                                          <p:val>
                                            <p:strVal val="#ppt_w*0.70"/>
                                          </p:val>
                                        </p:tav>
                                        <p:tav tm="100000">
                                          <p:val>
                                            <p:strVal val="#ppt_w"/>
                                          </p:val>
                                        </p:tav>
                                      </p:tavLst>
                                    </p:anim>
                                    <p:anim calcmode="lin" valueType="num">
                                      <p:cBhvr>
                                        <p:cTn id="33" dur="1000" fill="hold"/>
                                        <p:tgtEl>
                                          <p:spTgt spid="19462"/>
                                        </p:tgtEl>
                                        <p:attrNameLst>
                                          <p:attrName>ppt_h</p:attrName>
                                        </p:attrNameLst>
                                      </p:cBhvr>
                                      <p:tavLst>
                                        <p:tav tm="0">
                                          <p:val>
                                            <p:strVal val="#ppt_h"/>
                                          </p:val>
                                        </p:tav>
                                        <p:tav tm="100000">
                                          <p:val>
                                            <p:strVal val="#ppt_h"/>
                                          </p:val>
                                        </p:tav>
                                      </p:tavLst>
                                    </p:anim>
                                    <p:animEffect transition="in" filter="fade">
                                      <p:cBhvr>
                                        <p:cTn id="34" dur="1000"/>
                                        <p:tgtEl>
                                          <p:spTgt spid="19462"/>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4" presetClass="exit" presetSubtype="16" fill="hold" nodeType="clickEffect">
                                  <p:stCondLst>
                                    <p:cond delay="0"/>
                                  </p:stCondLst>
                                  <p:childTnLst>
                                    <p:animEffect transition="out" filter="box(in)">
                                      <p:cBhvr>
                                        <p:cTn id="38" dur="500"/>
                                        <p:tgtEl>
                                          <p:spTgt spid="19460"/>
                                        </p:tgtEl>
                                      </p:cBhvr>
                                    </p:animEffect>
                                    <p:set>
                                      <p:cBhvr>
                                        <p:cTn id="39" dur="1" fill="hold">
                                          <p:stCondLst>
                                            <p:cond delay="499"/>
                                          </p:stCondLst>
                                        </p:cTn>
                                        <p:tgtEl>
                                          <p:spTgt spid="19460"/>
                                        </p:tgtEl>
                                        <p:attrNameLst>
                                          <p:attrName>style.visibility</p:attrName>
                                        </p:attrNameLst>
                                      </p:cBhvr>
                                      <p:to>
                                        <p:strVal val="hidden"/>
                                      </p:to>
                                    </p:set>
                                  </p:childTnLst>
                                </p:cTn>
                              </p:par>
                              <p:par>
                                <p:cTn id="40" presetID="4" presetClass="exit" presetSubtype="16" fill="hold" nodeType="withEffect">
                                  <p:stCondLst>
                                    <p:cond delay="0"/>
                                  </p:stCondLst>
                                  <p:childTnLst>
                                    <p:animEffect transition="out" filter="box(in)">
                                      <p:cBhvr>
                                        <p:cTn id="41" dur="500"/>
                                        <p:tgtEl>
                                          <p:spTgt spid="19461"/>
                                        </p:tgtEl>
                                      </p:cBhvr>
                                    </p:animEffect>
                                    <p:set>
                                      <p:cBhvr>
                                        <p:cTn id="42" dur="1" fill="hold">
                                          <p:stCondLst>
                                            <p:cond delay="499"/>
                                          </p:stCondLst>
                                        </p:cTn>
                                        <p:tgtEl>
                                          <p:spTgt spid="19461"/>
                                        </p:tgtEl>
                                        <p:attrNameLst>
                                          <p:attrName>style.visibility</p:attrName>
                                        </p:attrNameLst>
                                      </p:cBhvr>
                                      <p:to>
                                        <p:strVal val="hidden"/>
                                      </p:to>
                                    </p:set>
                                  </p:childTnLst>
                                </p:cTn>
                              </p:par>
                              <p:par>
                                <p:cTn id="43" presetID="4" presetClass="exit" presetSubtype="16" fill="hold" nodeType="withEffect">
                                  <p:stCondLst>
                                    <p:cond delay="0"/>
                                  </p:stCondLst>
                                  <p:childTnLst>
                                    <p:animEffect transition="out" filter="box(in)">
                                      <p:cBhvr>
                                        <p:cTn id="44" dur="500"/>
                                        <p:tgtEl>
                                          <p:spTgt spid="19462"/>
                                        </p:tgtEl>
                                      </p:cBhvr>
                                    </p:animEffect>
                                    <p:set>
                                      <p:cBhvr>
                                        <p:cTn id="45" dur="1" fill="hold">
                                          <p:stCondLst>
                                            <p:cond delay="499"/>
                                          </p:stCondLst>
                                        </p:cTn>
                                        <p:tgtEl>
                                          <p:spTgt spid="19462"/>
                                        </p:tgtEl>
                                        <p:attrNameLst>
                                          <p:attrName>style.visibility</p:attrName>
                                        </p:attrNameLst>
                                      </p:cBhvr>
                                      <p:to>
                                        <p:strVal val="hidden"/>
                                      </p:to>
                                    </p:set>
                                  </p:childTnLst>
                                </p:cTn>
                              </p:par>
                            </p:childTnLst>
                          </p:cTn>
                        </p:par>
                      </p:childTnLst>
                    </p:cTn>
                  </p:par>
                  <p:par>
                    <p:cTn id="46" fill="hold" nodeType="clickPar">
                      <p:stCondLst>
                        <p:cond delay="indefinite"/>
                      </p:stCondLst>
                      <p:childTnLst>
                        <p:par>
                          <p:cTn id="47" fill="hold" nodeType="afterGroup">
                            <p:stCondLst>
                              <p:cond delay="0"/>
                            </p:stCondLst>
                            <p:childTnLst>
                              <p:par>
                                <p:cTn id="48" presetID="42" presetClass="entr" presetSubtype="0" fill="hold" nodeType="clickEffect">
                                  <p:stCondLst>
                                    <p:cond delay="0"/>
                                  </p:stCondLst>
                                  <p:childTnLst>
                                    <p:set>
                                      <p:cBhvr>
                                        <p:cTn id="49" dur="1" fill="hold">
                                          <p:stCondLst>
                                            <p:cond delay="0"/>
                                          </p:stCondLst>
                                        </p:cTn>
                                        <p:tgtEl>
                                          <p:spTgt spid="19464"/>
                                        </p:tgtEl>
                                        <p:attrNameLst>
                                          <p:attrName>style.visibility</p:attrName>
                                        </p:attrNameLst>
                                      </p:cBhvr>
                                      <p:to>
                                        <p:strVal val="visible"/>
                                      </p:to>
                                    </p:set>
                                    <p:animEffect transition="in" filter="fade">
                                      <p:cBhvr>
                                        <p:cTn id="50" dur="1000"/>
                                        <p:tgtEl>
                                          <p:spTgt spid="19464"/>
                                        </p:tgtEl>
                                      </p:cBhvr>
                                    </p:animEffect>
                                    <p:anim calcmode="lin" valueType="num">
                                      <p:cBhvr>
                                        <p:cTn id="51" dur="1000" fill="hold"/>
                                        <p:tgtEl>
                                          <p:spTgt spid="19464"/>
                                        </p:tgtEl>
                                        <p:attrNameLst>
                                          <p:attrName>ppt_x</p:attrName>
                                        </p:attrNameLst>
                                      </p:cBhvr>
                                      <p:tavLst>
                                        <p:tav tm="0">
                                          <p:val>
                                            <p:strVal val="#ppt_x"/>
                                          </p:val>
                                        </p:tav>
                                        <p:tav tm="100000">
                                          <p:val>
                                            <p:strVal val="#ppt_x"/>
                                          </p:val>
                                        </p:tav>
                                      </p:tavLst>
                                    </p:anim>
                                    <p:anim calcmode="lin" valueType="num">
                                      <p:cBhvr>
                                        <p:cTn id="52" dur="1000" fill="hold"/>
                                        <p:tgtEl>
                                          <p:spTgt spid="19464"/>
                                        </p:tgtEl>
                                        <p:attrNameLst>
                                          <p:attrName>ppt_y</p:attrName>
                                        </p:attrNameLst>
                                      </p:cBhvr>
                                      <p:tavLst>
                                        <p:tav tm="0">
                                          <p:val>
                                            <p:strVal val="#ppt_y+.1"/>
                                          </p:val>
                                        </p:tav>
                                        <p:tav tm="100000">
                                          <p:val>
                                            <p:strVal val="#ppt_y"/>
                                          </p:val>
                                        </p:tav>
                                      </p:tavLst>
                                    </p:anim>
                                  </p:childTnLst>
                                </p:cTn>
                              </p:par>
                            </p:childTnLst>
                          </p:cTn>
                        </p:par>
                      </p:childTnLst>
                    </p:cTn>
                  </p:par>
                  <p:par>
                    <p:cTn id="53" fill="hold" nodeType="clickPar">
                      <p:stCondLst>
                        <p:cond delay="indefinite"/>
                      </p:stCondLst>
                      <p:childTnLst>
                        <p:par>
                          <p:cTn id="54" fill="hold" nodeType="afterGroup">
                            <p:stCondLst>
                              <p:cond delay="0"/>
                            </p:stCondLst>
                            <p:childTnLst>
                              <p:par>
                                <p:cTn id="55" presetID="12" presetClass="entr" presetSubtype="4" fill="hold" grpId="0" nodeType="clickEffect">
                                  <p:stCondLst>
                                    <p:cond delay="0"/>
                                  </p:stCondLst>
                                  <p:childTnLst>
                                    <p:set>
                                      <p:cBhvr>
                                        <p:cTn id="56" dur="1" fill="hold">
                                          <p:stCondLst>
                                            <p:cond delay="0"/>
                                          </p:stCondLst>
                                        </p:cTn>
                                        <p:tgtEl>
                                          <p:spTgt spid="19463"/>
                                        </p:tgtEl>
                                        <p:attrNameLst>
                                          <p:attrName>style.visibility</p:attrName>
                                        </p:attrNameLst>
                                      </p:cBhvr>
                                      <p:to>
                                        <p:strVal val="visible"/>
                                      </p:to>
                                    </p:set>
                                    <p:animEffect transition="in" filter="slide(fromBottom)">
                                      <p:cBhvr>
                                        <p:cTn id="57" dur="500"/>
                                        <p:tgtEl>
                                          <p:spTgt spid="194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63"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1506" name="线形标注 2 9"/>
          <p:cNvSpPr/>
          <p:nvPr/>
        </p:nvSpPr>
        <p:spPr>
          <a:xfrm>
            <a:off x="2486025" y="1055688"/>
            <a:ext cx="4041775" cy="862012"/>
          </a:xfrm>
          <a:prstGeom prst="borderCallout2">
            <a:avLst>
              <a:gd name="adj1" fmla="val 26699"/>
              <a:gd name="adj2" fmla="val 0"/>
              <a:gd name="adj3" fmla="val 26477"/>
              <a:gd name="adj4" fmla="val -4454"/>
              <a:gd name="adj5" fmla="val 57875"/>
              <a:gd name="adj6" fmla="val -12597"/>
            </a:avLst>
          </a:prstGeom>
          <a:solidFill>
            <a:srgbClr val="CCC1DA"/>
          </a:solidFill>
          <a:ln w="25400">
            <a:solidFill>
              <a:srgbClr val="385D8A"/>
            </a:solidFill>
            <a:miter lim="800000"/>
          </a:ln>
        </p:spPr>
        <p:txBody>
          <a:bodyPr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r>
              <a:rPr lang="zh-CN" altLang="en-US" sz="2100" spc="0">
                <a:latin typeface="宋体" pitchFamily="2" charset="-122"/>
                <a:sym typeface="+mn-ea"/>
              </a:rPr>
              <a:t>人人劳动，</a:t>
            </a:r>
            <a:r>
              <a:rPr lang="zh-CN" altLang="en-US" sz="2100" spc="0">
                <a:solidFill>
                  <a:srgbClr val="FF0000"/>
                </a:solidFill>
                <a:latin typeface="宋体" pitchFamily="2" charset="-122"/>
                <a:sym typeface="+mn-ea"/>
              </a:rPr>
              <a:t>没有失业</a:t>
            </a:r>
            <a:endParaRPr lang="zh-CN" altLang="en-US" sz="2100">
              <a:solidFill>
                <a:srgbClr val="FF0000"/>
              </a:solidFill>
              <a:latin typeface="宋体" pitchFamily="2" charset="-122"/>
              <a:sym typeface="+mn-ea"/>
            </a:endParaRPr>
          </a:p>
          <a:p>
            <a:pPr marL="0" marR="0" lvl="0" indent="0" algn="ctr" eaLnBrk="1" hangingPunct="1"/>
            <a:r>
              <a:rPr lang="zh-CN" altLang="en-US" sz="2100" spc="0">
                <a:latin typeface="宋体" pitchFamily="2" charset="-122"/>
                <a:sym typeface="+mn-ea"/>
              </a:rPr>
              <a:t>由学者实业家来管理社会</a:t>
            </a:r>
            <a:endParaRPr lang="zh-CN" altLang="en-US" sz="2100">
              <a:solidFill>
                <a:srgbClr val="FFFFFF"/>
              </a:solidFill>
              <a:latin typeface="宋体" pitchFamily="2" charset="-122"/>
            </a:endParaRPr>
          </a:p>
        </p:txBody>
      </p:sp>
      <p:grpSp>
        <p:nvGrpSpPr>
          <p:cNvPr id="21507" name="组合 1073742882"/>
          <p:cNvGrpSpPr/>
          <p:nvPr/>
        </p:nvGrpSpPr>
        <p:grpSpPr>
          <a:xfrm>
            <a:off x="7947025" y="1931988"/>
            <a:ext cx="1196975" cy="1381125"/>
            <a:chOff x="10212" y="82506"/>
            <a:chExt cx="1746" cy="2195"/>
          </a:xfrm>
        </p:grpSpPr>
        <p:pic>
          <p:nvPicPr>
            <p:cNvPr id="21519" name="图片 1073742874" descr="1"/>
            <p:cNvPicPr>
              <a:picLocks noChangeAspect="1"/>
            </p:cNvPicPr>
            <p:nvPr/>
          </p:nvPicPr>
          <p:blipFill>
            <a:blip r:embed="rId2">
              <a:grayscl/>
              <a:clrChange>
                <a:clrFrom>
                  <a:srgbClr val="FFFFFF"/>
                </a:clrFrom>
                <a:clrTo>
                  <a:srgbClr val="FFFFFF">
                    <a:alpha val="0"/>
                  </a:srgbClr>
                </a:clrTo>
              </a:clrChange>
            </a:blip>
            <a:srcRect l="4584" r="6699"/>
            <a:stretch>
              <a:fillRect/>
            </a:stretch>
          </p:blipFill>
          <p:spPr>
            <a:xfrm>
              <a:off x="10292" y="82506"/>
              <a:ext cx="1225" cy="1692"/>
            </a:xfrm>
            <a:prstGeom prst="rect">
              <a:avLst/>
            </a:prstGeom>
            <a:noFill/>
            <a:ln>
              <a:noFill/>
              <a:miter lim="800000"/>
            </a:ln>
          </p:spPr>
        </p:pic>
        <p:sp>
          <p:nvSpPr>
            <p:cNvPr id="21520" name="Text Box 8"/>
            <p:cNvSpPr txBox="1">
              <a:spLocks noChangeArrowheads="1"/>
            </p:cNvSpPr>
            <p:nvPr/>
          </p:nvSpPr>
          <p:spPr bwMode="auto">
            <a:xfrm>
              <a:off x="10212" y="84224"/>
              <a:ext cx="1746" cy="477"/>
            </a:xfrm>
            <a:prstGeom prst="rect">
              <a:avLst/>
            </a:prstGeom>
            <a:noFill/>
            <a:ln>
              <a:noFill/>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marR="0" lvl="0" indent="0" eaLnBrk="1" fontAlgn="ctr" hangingPunct="1">
                <a:spcBef>
                  <a:spcPts val="800"/>
                </a:spcBef>
                <a:buFontTx/>
                <a:buNone/>
              </a:pPr>
              <a:r>
                <a:rPr lang="zh-CN" altLang="en-US" sz="1350" spc="0">
                  <a:latin typeface="微软雅黑" pitchFamily="34" charset="-122"/>
                  <a:ea typeface="微软雅黑" pitchFamily="34" charset="-122"/>
                </a:rPr>
                <a:t>傅立叶（法）</a:t>
              </a:r>
              <a:endParaRPr lang="zh-CN" altLang="en-US" sz="1300">
                <a:latin typeface="微软雅黑" panose="020b0503020204020204" pitchFamily="34" charset="-122"/>
                <a:ea typeface="微软雅黑" panose="020b0503020204020204" pitchFamily="34" charset="-122"/>
              </a:endParaRPr>
            </a:p>
          </p:txBody>
        </p:sp>
      </p:grpSp>
      <p:sp>
        <p:nvSpPr>
          <p:cNvPr id="21508" name="线形标注 2 3"/>
          <p:cNvSpPr/>
          <p:nvPr/>
        </p:nvSpPr>
        <p:spPr>
          <a:xfrm>
            <a:off x="3657600" y="1965325"/>
            <a:ext cx="3898900" cy="1138238"/>
          </a:xfrm>
          <a:prstGeom prst="borderCallout2">
            <a:avLst>
              <a:gd name="adj1" fmla="val 31727"/>
              <a:gd name="adj2" fmla="val 99833"/>
              <a:gd name="adj3" fmla="val 31810"/>
              <a:gd name="adj4" fmla="val 105560"/>
              <a:gd name="adj5" fmla="val 48639"/>
              <a:gd name="adj6" fmla="val 115227"/>
            </a:avLst>
          </a:prstGeom>
          <a:solidFill>
            <a:srgbClr val="93CDDD"/>
          </a:solidFill>
          <a:ln w="25400">
            <a:solidFill>
              <a:srgbClr val="385D8A"/>
            </a:solidFill>
            <a:miter lim="800000"/>
          </a:ln>
        </p:spPr>
        <p:txBody>
          <a:bodyPr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r>
              <a:rPr lang="zh-CN" altLang="en-US" sz="2100" spc="0">
                <a:latin typeface="宋体" pitchFamily="2" charset="-122"/>
                <a:sym typeface="+mn-ea"/>
              </a:rPr>
              <a:t>阶级调和</a:t>
            </a:r>
            <a:endParaRPr lang="zh-CN" altLang="en-US" sz="2100">
              <a:latin typeface="宋体" pitchFamily="2" charset="-122"/>
              <a:sym typeface="+mn-ea"/>
            </a:endParaRPr>
          </a:p>
        </p:txBody>
      </p:sp>
      <p:grpSp>
        <p:nvGrpSpPr>
          <p:cNvPr id="21509" name="组合 1073742881"/>
          <p:cNvGrpSpPr/>
          <p:nvPr/>
        </p:nvGrpSpPr>
        <p:grpSpPr>
          <a:xfrm>
            <a:off x="1141413" y="3132138"/>
            <a:ext cx="1295400" cy="1490662"/>
            <a:chOff x="6492" y="88316"/>
            <a:chExt cx="1756" cy="2196"/>
          </a:xfrm>
        </p:grpSpPr>
        <p:pic>
          <p:nvPicPr>
            <p:cNvPr id="21517" name="图片 1073742876" descr="3"/>
            <p:cNvPicPr>
              <a:picLocks noChangeAspect="1"/>
            </p:cNvPicPr>
            <p:nvPr/>
          </p:nvPicPr>
          <p:blipFill>
            <a:blip r:embed="rId3">
              <a:grayscl/>
              <a:clrChange>
                <a:clrFrom>
                  <a:srgbClr val="FFFFFF"/>
                </a:clrFrom>
                <a:clrTo>
                  <a:srgbClr val="FFFFFF">
                    <a:alpha val="0"/>
                  </a:srgbClr>
                </a:clrTo>
              </a:clrChange>
              <a:lum bright="6000"/>
            </a:blip>
            <a:srcRect l="4567" t="4996" r="7874"/>
            <a:stretch>
              <a:fillRect/>
            </a:stretch>
          </p:blipFill>
          <p:spPr>
            <a:xfrm>
              <a:off x="6492" y="88316"/>
              <a:ext cx="1190" cy="1670"/>
            </a:xfrm>
            <a:prstGeom prst="rect">
              <a:avLst/>
            </a:prstGeom>
            <a:noFill/>
            <a:ln>
              <a:noFill/>
              <a:miter lim="800000"/>
            </a:ln>
          </p:spPr>
        </p:pic>
        <p:sp>
          <p:nvSpPr>
            <p:cNvPr id="21518" name="Text Box 9"/>
            <p:cNvSpPr txBox="1">
              <a:spLocks noChangeArrowheads="1"/>
            </p:cNvSpPr>
            <p:nvPr/>
          </p:nvSpPr>
          <p:spPr bwMode="auto">
            <a:xfrm>
              <a:off x="6511" y="89902"/>
              <a:ext cx="1737" cy="610"/>
            </a:xfrm>
            <a:prstGeom prst="rect">
              <a:avLst/>
            </a:prstGeom>
            <a:noFill/>
            <a:ln>
              <a:noFill/>
            </a:ln>
          </p:spPr>
          <p:txBody>
            <a:bodyPr>
              <a:no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marR="0" lvl="0" indent="0" eaLnBrk="1" fontAlgn="ctr" hangingPunct="1">
                <a:spcBef>
                  <a:spcPts val="800"/>
                </a:spcBef>
                <a:buFontTx/>
                <a:buNone/>
              </a:pPr>
              <a:r>
                <a:rPr lang="zh-CN" altLang="en-US" sz="1350" spc="0">
                  <a:latin typeface="微软雅黑" pitchFamily="34" charset="-122"/>
                  <a:ea typeface="微软雅黑" pitchFamily="34" charset="-122"/>
                </a:rPr>
                <a:t>欧文（英）</a:t>
              </a:r>
              <a:endParaRPr lang="zh-CN" altLang="en-US" sz="1300">
                <a:latin typeface="微软雅黑" pitchFamily="34" charset="-122"/>
                <a:ea typeface="微软雅黑" pitchFamily="34" charset="-122"/>
              </a:endParaRPr>
            </a:p>
            <a:p>
              <a:pPr marL="0" marR="0" lvl="0" indent="0" eaLnBrk="1" hangingPunct="1">
                <a:spcBef>
                  <a:spcPct val="0"/>
                </a:spcBef>
                <a:buFontTx/>
                <a:buNone/>
              </a:pPr>
              <a:endParaRPr lang="zh-CN" altLang="en-US" sz="1300">
                <a:latin typeface="微软雅黑" panose="020b0503020204020204" pitchFamily="34" charset="-122"/>
                <a:ea typeface="微软雅黑" panose="020b0503020204020204" pitchFamily="34" charset="-122"/>
              </a:endParaRPr>
            </a:p>
          </p:txBody>
        </p:sp>
      </p:grpSp>
      <p:sp>
        <p:nvSpPr>
          <p:cNvPr id="21510" name="线形标注 2 4"/>
          <p:cNvSpPr/>
          <p:nvPr/>
        </p:nvSpPr>
        <p:spPr>
          <a:xfrm>
            <a:off x="3001963" y="3368675"/>
            <a:ext cx="5448300" cy="854075"/>
          </a:xfrm>
          <a:prstGeom prst="borderCallout2">
            <a:avLst>
              <a:gd name="adj1" fmla="val 24694"/>
              <a:gd name="adj2" fmla="val 569"/>
              <a:gd name="adj3" fmla="val 25782"/>
              <a:gd name="adj4" fmla="val -5852"/>
              <a:gd name="adj5" fmla="val 35079"/>
              <a:gd name="adj6" fmla="val -19495"/>
            </a:avLst>
          </a:prstGeom>
          <a:solidFill>
            <a:srgbClr val="FFC000"/>
          </a:solidFill>
          <a:ln w="25400">
            <a:solidFill>
              <a:srgbClr val="385D8A"/>
            </a:solidFill>
            <a:miter lim="800000"/>
          </a:ln>
        </p:spPr>
        <p:txBody>
          <a:bodyPr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eaLnBrk="1" hangingPunct="1"/>
            <a:r>
              <a:rPr lang="en-US" altLang="zh-CN" sz="2100" spc="0">
                <a:latin typeface="宋体" pitchFamily="2" charset="-122"/>
                <a:sym typeface="+mn-ea"/>
              </a:rPr>
              <a:t>     </a:t>
            </a:r>
            <a:r>
              <a:rPr lang="zh-CN" altLang="en-US" sz="2100" spc="0">
                <a:latin typeface="宋体" pitchFamily="2" charset="-122"/>
                <a:sym typeface="+mn-ea"/>
              </a:rPr>
              <a:t>创立这种制度可以用</a:t>
            </a:r>
            <a:r>
              <a:rPr lang="zh-CN" altLang="en-US" sz="2100" spc="0">
                <a:solidFill>
                  <a:srgbClr val="FF0000"/>
                </a:solidFill>
                <a:latin typeface="宋体" pitchFamily="2" charset="-122"/>
                <a:sym typeface="+mn-ea"/>
              </a:rPr>
              <a:t>说服</a:t>
            </a:r>
            <a:r>
              <a:rPr lang="zh-CN" altLang="en-US" sz="2100" spc="0">
                <a:latin typeface="宋体" pitchFamily="2" charset="-122"/>
                <a:sym typeface="+mn-ea"/>
              </a:rPr>
              <a:t>的方法</a:t>
            </a:r>
            <a:endParaRPr lang="en-US" altLang="zh-CN" sz="2100">
              <a:latin typeface="宋体" pitchFamily="2" charset="-122"/>
              <a:sym typeface="+mn-ea"/>
            </a:endParaRPr>
          </a:p>
        </p:txBody>
      </p:sp>
      <p:grpSp>
        <p:nvGrpSpPr>
          <p:cNvPr id="21511" name="组合 1073742883"/>
          <p:cNvGrpSpPr/>
          <p:nvPr/>
        </p:nvGrpSpPr>
        <p:grpSpPr>
          <a:xfrm>
            <a:off x="1014413" y="1443038"/>
            <a:ext cx="1751012" cy="1631950"/>
            <a:chOff x="6447" y="82831"/>
            <a:chExt cx="1463" cy="1742"/>
          </a:xfrm>
        </p:grpSpPr>
        <p:sp>
          <p:nvSpPr>
            <p:cNvPr id="21515" name="Text Box 7"/>
            <p:cNvSpPr/>
            <p:nvPr/>
          </p:nvSpPr>
          <p:spPr>
            <a:xfrm>
              <a:off x="6447" y="84171"/>
              <a:ext cx="1463" cy="402"/>
            </a:xfrm>
            <a:prstGeom prst="rect">
              <a:avLst/>
            </a:prstGeom>
            <a:solidFill>
              <a:schemeClr val="bg1"/>
            </a:solid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fontAlgn="ctr" hangingPunct="1">
                <a:spcBef>
                  <a:spcPts val="800"/>
                </a:spcBef>
                <a:buFontTx/>
                <a:buNone/>
              </a:pPr>
              <a:r>
                <a:rPr lang="zh-CN" altLang="en-US" sz="1500">
                  <a:latin typeface="微软雅黑" panose="020b0503020204020204" pitchFamily="34" charset="-122"/>
                  <a:ea typeface="微软雅黑" panose="020b0503020204020204" pitchFamily="34" charset="-122"/>
                </a:rPr>
                <a:t>圣西门（法）</a:t>
              </a:r>
              <a:endParaRPr lang="zh-CN" altLang="en-US" sz="1500">
                <a:latin typeface="微软雅黑" panose="020b0503020204020204" pitchFamily="34" charset="-122"/>
                <a:ea typeface="微软雅黑" panose="020b0503020204020204" pitchFamily="34" charset="-122"/>
              </a:endParaRPr>
            </a:p>
          </p:txBody>
        </p:sp>
        <p:pic>
          <p:nvPicPr>
            <p:cNvPr id="21516" name="Picture 10" descr="未标题-1"/>
            <p:cNvPicPr>
              <a:picLocks noChangeAspect="1"/>
            </p:cNvPicPr>
            <p:nvPr/>
          </p:nvPicPr>
          <p:blipFill>
            <a:blip r:embed="rId4">
              <a:grayscl/>
              <a:clrChange>
                <a:clrFrom>
                  <a:srgbClr val="FFFFFF"/>
                </a:clrFrom>
                <a:clrTo>
                  <a:srgbClr val="FFFFFF">
                    <a:alpha val="0"/>
                  </a:srgbClr>
                </a:clrTo>
              </a:clrChange>
              <a:lum bright="6000"/>
            </a:blip>
            <a:srcRect r="2046"/>
            <a:stretch>
              <a:fillRect/>
            </a:stretch>
          </p:blipFill>
          <p:spPr>
            <a:xfrm>
              <a:off x="6575" y="82831"/>
              <a:ext cx="1040" cy="1327"/>
            </a:xfrm>
            <a:prstGeom prst="rect">
              <a:avLst/>
            </a:prstGeom>
            <a:solidFill>
              <a:srgbClr val="F2F2F2"/>
            </a:solidFill>
            <a:ln>
              <a:noFill/>
              <a:miter lim="800000"/>
            </a:ln>
          </p:spPr>
        </p:pic>
      </p:grpSp>
      <p:sp>
        <p:nvSpPr>
          <p:cNvPr id="21512" name="文本框 5"/>
          <p:cNvSpPr/>
          <p:nvPr/>
        </p:nvSpPr>
        <p:spPr>
          <a:xfrm>
            <a:off x="0" y="4446588"/>
            <a:ext cx="9144000" cy="1938337"/>
          </a:xfrm>
          <a:prstGeom prst="rect">
            <a:avLst/>
          </a:prstGeom>
          <a:solidFill>
            <a:schemeClr val="bg1"/>
          </a:solid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400" b="1"/>
              <a:t>材料二：圣西门、傅立叶、欧文等人的体系</a:t>
            </a:r>
            <a:r>
              <a:rPr lang="en-US" altLang="zh-CN" sz="2400" b="1"/>
              <a:t>……</a:t>
            </a:r>
            <a:r>
              <a:rPr lang="zh-CN" altLang="en-US" sz="2400" b="1"/>
              <a:t>看到了</a:t>
            </a:r>
            <a:r>
              <a:rPr lang="zh-CN" altLang="en-US" sz="2400" b="1">
                <a:solidFill>
                  <a:srgbClr val="FF0000"/>
                </a:solidFill>
              </a:rPr>
              <a:t>阶级的对立</a:t>
            </a:r>
            <a:r>
              <a:rPr lang="zh-CN" altLang="en-US" sz="2400" b="1"/>
              <a:t>，以及占统治地位的社会本身中的瓦解因素的作用。但是，他们看不到</a:t>
            </a:r>
            <a:r>
              <a:rPr lang="zh-CN" altLang="en-US" sz="2400" b="1">
                <a:solidFill>
                  <a:srgbClr val="FF0000"/>
                </a:solidFill>
              </a:rPr>
              <a:t>无产阶级</a:t>
            </a:r>
            <a:r>
              <a:rPr lang="zh-CN" altLang="en-US" sz="2400" b="1"/>
              <a:t>方面的任何历史主动性，看不到它所特有的任何政治运动。</a:t>
            </a:r>
            <a:endParaRPr lang="en-US" altLang="zh-CN" sz="2400" b="1"/>
          </a:p>
          <a:p>
            <a:pPr marL="0" lvl="0" indent="0" eaLnBrk="1" hangingPunct="1">
              <a:spcBef>
                <a:spcPct val="0"/>
              </a:spcBef>
              <a:buFontTx/>
              <a:buNone/>
            </a:pPr>
            <a:r>
              <a:rPr lang="en-US" altLang="zh-CN" sz="2400" b="1"/>
              <a:t>                                                  ——《</a:t>
            </a:r>
            <a:r>
              <a:rPr lang="zh-CN" altLang="en-US" sz="2400" b="1"/>
              <a:t>共产党宣言</a:t>
            </a:r>
            <a:r>
              <a:rPr lang="en-US" altLang="zh-CN" sz="2400" b="1"/>
              <a:t>》</a:t>
            </a:r>
            <a:endParaRPr lang="zh-CN" altLang="en-US" sz="2400" b="1"/>
          </a:p>
        </p:txBody>
      </p:sp>
      <p:sp>
        <p:nvSpPr>
          <p:cNvPr id="21513" name="文本框 6"/>
          <p:cNvSpPr/>
          <p:nvPr/>
        </p:nvSpPr>
        <p:spPr>
          <a:xfrm>
            <a:off x="0" y="5994400"/>
            <a:ext cx="9144000" cy="97472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a:t>空想社会主义者的理论为什么不能实现？马克思主义产生还有哪些理论来源？</a:t>
            </a:r>
            <a:endParaRPr lang="zh-CN" altLang="en-US" sz="2800"/>
          </a:p>
        </p:txBody>
      </p:sp>
      <p:sp>
        <p:nvSpPr>
          <p:cNvPr id="21514" name="文本框 7"/>
          <p:cNvSpPr/>
          <p:nvPr/>
        </p:nvSpPr>
        <p:spPr>
          <a:xfrm>
            <a:off x="3348038" y="101600"/>
            <a:ext cx="3527425" cy="52387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b="1"/>
              <a:t>理论来源</a:t>
            </a:r>
            <a:endParaRPr lang="zh-CN" altLang="en-US" sz="2800" b="1"/>
          </a:p>
        </p:txBody>
      </p:sp>
      <p:pic>
        <p:nvPicPr>
          <p:cNvPr id="21521" name="New picture"/>
          <p:cNvPicPr/>
          <p:nvPr/>
        </p:nvPicPr>
        <p:blipFill>
          <a:blip r:embed="rId5"/>
          <a:stretch>
            <a:fillRect/>
          </a:stretch>
        </p:blipFill>
        <p:spPr>
          <a:xfrm>
            <a:off x="10629900" y="12407900"/>
            <a:ext cx="330200" cy="2540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3" presetClass="entr" presetSubtype="16" fill="hold" nodeType="clickEffect">
                                  <p:stCondLst>
                                    <p:cond delay="0"/>
                                  </p:stCondLst>
                                  <p:childTnLst>
                                    <p:set>
                                      <p:cBhvr>
                                        <p:cTn id="6" dur="1" fill="hold">
                                          <p:stCondLst>
                                            <p:cond delay="0"/>
                                          </p:stCondLst>
                                        </p:cTn>
                                        <p:tgtEl>
                                          <p:spTgt spid="21511"/>
                                        </p:tgtEl>
                                        <p:attrNameLst>
                                          <p:attrName>style.visibility</p:attrName>
                                        </p:attrNameLst>
                                      </p:cBhvr>
                                      <p:to>
                                        <p:strVal val="visible"/>
                                      </p:to>
                                    </p:set>
                                    <p:anim calcmode="lin" valueType="num">
                                      <p:cBhvr>
                                        <p:cTn id="7" dur="500" fill="hold"/>
                                        <p:tgtEl>
                                          <p:spTgt spid="21511"/>
                                        </p:tgtEl>
                                        <p:attrNameLst>
                                          <p:attrName>ppt_w</p:attrName>
                                        </p:attrNameLst>
                                      </p:cBhvr>
                                      <p:tavLst>
                                        <p:tav tm="0">
                                          <p:val>
                                            <p:fltVal val="0"/>
                                          </p:val>
                                        </p:tav>
                                        <p:tav tm="100000">
                                          <p:val>
                                            <p:strVal val="#ppt_w"/>
                                          </p:val>
                                        </p:tav>
                                      </p:tavLst>
                                    </p:anim>
                                    <p:anim calcmode="lin" valueType="num">
                                      <p:cBhvr>
                                        <p:cTn id="8" dur="500" fill="hold"/>
                                        <p:tgtEl>
                                          <p:spTgt spid="21511"/>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1507"/>
                                        </p:tgtEl>
                                        <p:attrNameLst>
                                          <p:attrName>style.visibility</p:attrName>
                                        </p:attrNameLst>
                                      </p:cBhvr>
                                      <p:to>
                                        <p:strVal val="visible"/>
                                      </p:to>
                                    </p:set>
                                    <p:anim calcmode="lin" valueType="num">
                                      <p:cBhvr>
                                        <p:cTn id="11" dur="500" fill="hold"/>
                                        <p:tgtEl>
                                          <p:spTgt spid="21507"/>
                                        </p:tgtEl>
                                        <p:attrNameLst>
                                          <p:attrName>ppt_w</p:attrName>
                                        </p:attrNameLst>
                                      </p:cBhvr>
                                      <p:tavLst>
                                        <p:tav tm="0">
                                          <p:val>
                                            <p:fltVal val="0"/>
                                          </p:val>
                                        </p:tav>
                                        <p:tav tm="100000">
                                          <p:val>
                                            <p:strVal val="#ppt_w"/>
                                          </p:val>
                                        </p:tav>
                                      </p:tavLst>
                                    </p:anim>
                                    <p:anim calcmode="lin" valueType="num">
                                      <p:cBhvr>
                                        <p:cTn id="12" dur="500" fill="hold"/>
                                        <p:tgtEl>
                                          <p:spTgt spid="21507"/>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1509"/>
                                        </p:tgtEl>
                                        <p:attrNameLst>
                                          <p:attrName>style.visibility</p:attrName>
                                        </p:attrNameLst>
                                      </p:cBhvr>
                                      <p:to>
                                        <p:strVal val="visible"/>
                                      </p:to>
                                    </p:set>
                                    <p:anim calcmode="lin" valueType="num">
                                      <p:cBhvr>
                                        <p:cTn id="15" dur="500" fill="hold"/>
                                        <p:tgtEl>
                                          <p:spTgt spid="21509"/>
                                        </p:tgtEl>
                                        <p:attrNameLst>
                                          <p:attrName>ppt_w</p:attrName>
                                        </p:attrNameLst>
                                      </p:cBhvr>
                                      <p:tavLst>
                                        <p:tav tm="0">
                                          <p:val>
                                            <p:fltVal val="0"/>
                                          </p:val>
                                        </p:tav>
                                        <p:tav tm="100000">
                                          <p:val>
                                            <p:strVal val="#ppt_w"/>
                                          </p:val>
                                        </p:tav>
                                      </p:tavLst>
                                    </p:anim>
                                    <p:anim calcmode="lin" valueType="num">
                                      <p:cBhvr>
                                        <p:cTn id="16" dur="500" fill="hold"/>
                                        <p:tgtEl>
                                          <p:spTgt spid="21509"/>
                                        </p:tgtEl>
                                        <p:attrNameLst>
                                          <p:attrName>ppt_h</p:attrName>
                                        </p:attrNameLst>
                                      </p:cBhvr>
                                      <p:tavLst>
                                        <p:tav tm="0">
                                          <p:val>
                                            <p:fltVal val="0"/>
                                          </p:val>
                                        </p:tav>
                                        <p:tav tm="100000">
                                          <p:val>
                                            <p:strVal val="#ppt_h"/>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3" presetClass="entr" presetSubtype="16" fill="hold" grpId="19" nodeType="clickEffect">
                                  <p:stCondLst>
                                    <p:cond delay="0"/>
                                  </p:stCondLst>
                                  <p:childTnLst>
                                    <p:set>
                                      <p:cBhvr>
                                        <p:cTn id="20" dur="1" fill="hold">
                                          <p:stCondLst>
                                            <p:cond delay="0"/>
                                          </p:stCondLst>
                                        </p:cTn>
                                        <p:tgtEl>
                                          <p:spTgt spid="21506"/>
                                        </p:tgtEl>
                                        <p:attrNameLst>
                                          <p:attrName>style.visibility</p:attrName>
                                        </p:attrNameLst>
                                      </p:cBhvr>
                                      <p:to>
                                        <p:strVal val="visible"/>
                                      </p:to>
                                    </p:set>
                                    <p:anim calcmode="lin" valueType="num">
                                      <p:cBhvr>
                                        <p:cTn id="21" dur="500" fill="hold"/>
                                        <p:tgtEl>
                                          <p:spTgt spid="21506"/>
                                        </p:tgtEl>
                                        <p:attrNameLst>
                                          <p:attrName>ppt_w</p:attrName>
                                        </p:attrNameLst>
                                      </p:cBhvr>
                                      <p:tavLst>
                                        <p:tav tm="0">
                                          <p:val>
                                            <p:fltVal val="0"/>
                                          </p:val>
                                        </p:tav>
                                        <p:tav tm="100000">
                                          <p:val>
                                            <p:strVal val="#ppt_w"/>
                                          </p:val>
                                        </p:tav>
                                      </p:tavLst>
                                    </p:anim>
                                    <p:anim calcmode="lin" valueType="num">
                                      <p:cBhvr>
                                        <p:cTn id="22" dur="500" fill="hold"/>
                                        <p:tgtEl>
                                          <p:spTgt spid="21506"/>
                                        </p:tgtEl>
                                        <p:attrNameLst>
                                          <p:attrName>ppt_h</p:attrName>
                                        </p:attrNameLst>
                                      </p:cBhvr>
                                      <p:tavLst>
                                        <p:tav tm="0">
                                          <p:val>
                                            <p:fltVal val="0"/>
                                          </p:val>
                                        </p:tav>
                                        <p:tav tm="100000">
                                          <p:val>
                                            <p:strVal val="#ppt_h"/>
                                          </p:val>
                                        </p:tav>
                                      </p:tavLst>
                                    </p:anim>
                                  </p:childTnLst>
                                </p:cTn>
                              </p:par>
                              <p:par>
                                <p:cTn id="23" presetID="23" presetClass="entr" presetSubtype="16" fill="hold" grpId="19" nodeType="withEffect">
                                  <p:stCondLst>
                                    <p:cond delay="0"/>
                                  </p:stCondLst>
                                  <p:childTnLst>
                                    <p:set>
                                      <p:cBhvr>
                                        <p:cTn id="24" dur="1" fill="hold">
                                          <p:stCondLst>
                                            <p:cond delay="0"/>
                                          </p:stCondLst>
                                        </p:cTn>
                                        <p:tgtEl>
                                          <p:spTgt spid="21508"/>
                                        </p:tgtEl>
                                        <p:attrNameLst>
                                          <p:attrName>style.visibility</p:attrName>
                                        </p:attrNameLst>
                                      </p:cBhvr>
                                      <p:to>
                                        <p:strVal val="visible"/>
                                      </p:to>
                                    </p:set>
                                    <p:anim calcmode="lin" valueType="num">
                                      <p:cBhvr>
                                        <p:cTn id="25" dur="500" fill="hold"/>
                                        <p:tgtEl>
                                          <p:spTgt spid="21508"/>
                                        </p:tgtEl>
                                        <p:attrNameLst>
                                          <p:attrName>ppt_w</p:attrName>
                                        </p:attrNameLst>
                                      </p:cBhvr>
                                      <p:tavLst>
                                        <p:tav tm="0">
                                          <p:val>
                                            <p:fltVal val="0"/>
                                          </p:val>
                                        </p:tav>
                                        <p:tav tm="100000">
                                          <p:val>
                                            <p:strVal val="#ppt_w"/>
                                          </p:val>
                                        </p:tav>
                                      </p:tavLst>
                                    </p:anim>
                                    <p:anim calcmode="lin" valueType="num">
                                      <p:cBhvr>
                                        <p:cTn id="26" dur="500" fill="hold"/>
                                        <p:tgtEl>
                                          <p:spTgt spid="21508"/>
                                        </p:tgtEl>
                                        <p:attrNameLst>
                                          <p:attrName>ppt_h</p:attrName>
                                        </p:attrNameLst>
                                      </p:cBhvr>
                                      <p:tavLst>
                                        <p:tav tm="0">
                                          <p:val>
                                            <p:fltVal val="0"/>
                                          </p:val>
                                        </p:tav>
                                        <p:tav tm="100000">
                                          <p:val>
                                            <p:strVal val="#ppt_h"/>
                                          </p:val>
                                        </p:tav>
                                      </p:tavLst>
                                    </p:anim>
                                  </p:childTnLst>
                                </p:cTn>
                              </p:par>
                              <p:par>
                                <p:cTn id="27" presetID="23" presetClass="entr" presetSubtype="16" fill="hold" grpId="19" nodeType="withEffect">
                                  <p:stCondLst>
                                    <p:cond delay="0"/>
                                  </p:stCondLst>
                                  <p:childTnLst>
                                    <p:set>
                                      <p:cBhvr>
                                        <p:cTn id="28" dur="1" fill="hold">
                                          <p:stCondLst>
                                            <p:cond delay="0"/>
                                          </p:stCondLst>
                                        </p:cTn>
                                        <p:tgtEl>
                                          <p:spTgt spid="21510"/>
                                        </p:tgtEl>
                                        <p:attrNameLst>
                                          <p:attrName>style.visibility</p:attrName>
                                        </p:attrNameLst>
                                      </p:cBhvr>
                                      <p:to>
                                        <p:strVal val="visible"/>
                                      </p:to>
                                    </p:set>
                                    <p:anim calcmode="lin" valueType="num">
                                      <p:cBhvr>
                                        <p:cTn id="29" dur="500" fill="hold"/>
                                        <p:tgtEl>
                                          <p:spTgt spid="21510"/>
                                        </p:tgtEl>
                                        <p:attrNameLst>
                                          <p:attrName>ppt_w</p:attrName>
                                        </p:attrNameLst>
                                      </p:cBhvr>
                                      <p:tavLst>
                                        <p:tav tm="0">
                                          <p:val>
                                            <p:fltVal val="0"/>
                                          </p:val>
                                        </p:tav>
                                        <p:tav tm="100000">
                                          <p:val>
                                            <p:strVal val="#ppt_w"/>
                                          </p:val>
                                        </p:tav>
                                      </p:tavLst>
                                    </p:anim>
                                    <p:anim calcmode="lin" valueType="num">
                                      <p:cBhvr>
                                        <p:cTn id="30" dur="500" fill="hold"/>
                                        <p:tgtEl>
                                          <p:spTgt spid="21510"/>
                                        </p:tgtEl>
                                        <p:attrNameLst>
                                          <p:attrName>ppt_h</p:attrName>
                                        </p:attrNameLst>
                                      </p:cBhvr>
                                      <p:tavLst>
                                        <p:tav tm="0">
                                          <p:val>
                                            <p:fltVal val="0"/>
                                          </p:val>
                                        </p:tav>
                                        <p:tav tm="100000">
                                          <p:val>
                                            <p:strVal val="#ppt_h"/>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1512"/>
                                        </p:tgtEl>
                                        <p:attrNameLst>
                                          <p:attrName>style.visibility</p:attrName>
                                        </p:attrNameLst>
                                      </p:cBhvr>
                                      <p:to>
                                        <p:strVal val="visible"/>
                                      </p:to>
                                    </p:set>
                                    <p:animEffect transition="in" filter="blinds(horizontal)">
                                      <p:cBhvr>
                                        <p:cTn id="35" dur="500"/>
                                        <p:tgtEl>
                                          <p:spTgt spid="21512"/>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21513"/>
                                        </p:tgtEl>
                                        <p:attrNameLst>
                                          <p:attrName>style.visibility</p:attrName>
                                        </p:attrNameLst>
                                      </p:cBhvr>
                                      <p:to>
                                        <p:strVal val="visible"/>
                                      </p:to>
                                    </p:set>
                                    <p:animEffect transition="in" filter="fade">
                                      <p:cBhvr>
                                        <p:cTn id="40" dur="1000"/>
                                        <p:tgtEl>
                                          <p:spTgt spid="21513"/>
                                        </p:tgtEl>
                                      </p:cBhvr>
                                    </p:animEffect>
                                    <p:anim calcmode="lin" valueType="num">
                                      <p:cBhvr>
                                        <p:cTn id="41" dur="1000" fill="hold"/>
                                        <p:tgtEl>
                                          <p:spTgt spid="21513"/>
                                        </p:tgtEl>
                                        <p:attrNameLst>
                                          <p:attrName>ppt_x</p:attrName>
                                        </p:attrNameLst>
                                      </p:cBhvr>
                                      <p:tavLst>
                                        <p:tav tm="0">
                                          <p:val>
                                            <p:strVal val="#ppt_x"/>
                                          </p:val>
                                        </p:tav>
                                        <p:tav tm="100000">
                                          <p:val>
                                            <p:strVal val="#ppt_x"/>
                                          </p:val>
                                        </p:tav>
                                      </p:tavLst>
                                    </p:anim>
                                    <p:anim calcmode="lin" valueType="num">
                                      <p:cBhvr>
                                        <p:cTn id="42" dur="1000" fill="hold"/>
                                        <p:tgtEl>
                                          <p:spTgt spid="215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19"/>
      <p:bldP spid="21508" grpId="19"/>
      <p:bldP spid="21510" grpId="19"/>
      <p:bldP spid="21512" grpId="0"/>
      <p:bldP spid="21513"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22530" name="图片 327688" descr="QQ截图20161025225132"/>
          <p:cNvPicPr>
            <a:picLocks noChangeAspect="1"/>
          </p:cNvPicPr>
          <p:nvPr/>
        </p:nvPicPr>
        <p:blipFill>
          <a:blip r:embed="rId3"/>
          <a:stretch>
            <a:fillRect/>
          </a:stretch>
        </p:blipFill>
        <p:spPr>
          <a:xfrm>
            <a:off x="4181475" y="1379538"/>
            <a:ext cx="2609850" cy="1363662"/>
          </a:xfrm>
          <a:prstGeom prst="rect">
            <a:avLst/>
          </a:prstGeom>
          <a:noFill/>
          <a:ln>
            <a:noFill/>
            <a:miter lim="800000"/>
          </a:ln>
        </p:spPr>
      </p:pic>
      <p:pic>
        <p:nvPicPr>
          <p:cNvPr id="22531" name="图片 327689" descr="QQ截图20161025225208"/>
          <p:cNvPicPr>
            <a:picLocks noChangeAspect="1"/>
          </p:cNvPicPr>
          <p:nvPr/>
        </p:nvPicPr>
        <p:blipFill>
          <a:blip r:embed="rId4"/>
          <a:stretch>
            <a:fillRect/>
          </a:stretch>
        </p:blipFill>
        <p:spPr>
          <a:xfrm>
            <a:off x="990600" y="1485900"/>
            <a:ext cx="2667000" cy="1222375"/>
          </a:xfrm>
          <a:prstGeom prst="rect">
            <a:avLst/>
          </a:prstGeom>
          <a:noFill/>
          <a:ln>
            <a:noFill/>
            <a:miter lim="800000"/>
          </a:ln>
        </p:spPr>
      </p:pic>
      <p:sp>
        <p:nvSpPr>
          <p:cNvPr id="22532" name="文本框 327691"/>
          <p:cNvSpPr/>
          <p:nvPr/>
        </p:nvSpPr>
        <p:spPr>
          <a:xfrm>
            <a:off x="3962400" y="1143000"/>
            <a:ext cx="3505200" cy="461963"/>
          </a:xfrm>
          <a:prstGeom prst="rect">
            <a:avLst/>
          </a:prstGeom>
          <a:solidFill>
            <a:srgbClr val="FFFF99"/>
          </a:solidFill>
          <a:ln>
            <a:solidFill>
              <a:srgbClr val="FF3300"/>
            </a:solid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algn="ctr" eaLnBrk="1" hangingPunct="1">
              <a:spcBef>
                <a:spcPct val="50000"/>
              </a:spcBef>
              <a:buFontTx/>
              <a:buNone/>
            </a:pPr>
            <a:r>
              <a:rPr lang="zh-CN" altLang="en-US" sz="2400">
                <a:latin typeface="黑体" pitchFamily="49" charset="-122"/>
                <a:ea typeface="黑体" pitchFamily="49" charset="-122"/>
              </a:rPr>
              <a:t>德意志古典哲学</a:t>
            </a:r>
            <a:endParaRPr lang="zh-CN" altLang="en-US" sz="2400">
              <a:latin typeface="黑体" pitchFamily="49" charset="-122"/>
              <a:ea typeface="黑体" panose="02010600030101010101" pitchFamily="49" charset="-122"/>
            </a:endParaRPr>
          </a:p>
        </p:txBody>
      </p:sp>
      <p:sp>
        <p:nvSpPr>
          <p:cNvPr id="22533" name="文本框 327692"/>
          <p:cNvSpPr/>
          <p:nvPr/>
        </p:nvSpPr>
        <p:spPr>
          <a:xfrm>
            <a:off x="2057400" y="4171950"/>
            <a:ext cx="3505200" cy="461963"/>
          </a:xfrm>
          <a:prstGeom prst="rect">
            <a:avLst/>
          </a:prstGeom>
          <a:solidFill>
            <a:srgbClr val="FFFF99"/>
          </a:solidFill>
          <a:ln>
            <a:solidFill>
              <a:srgbClr val="FF3300"/>
            </a:solid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algn="ctr" eaLnBrk="1" hangingPunct="1">
              <a:spcBef>
                <a:spcPct val="50000"/>
              </a:spcBef>
              <a:buFontTx/>
              <a:buNone/>
            </a:pPr>
            <a:r>
              <a:rPr lang="zh-CN" altLang="en-US" sz="2400">
                <a:latin typeface="黑体" pitchFamily="49" charset="-122"/>
                <a:ea typeface="黑体" panose="02010600030101010101" pitchFamily="49" charset="-122"/>
              </a:rPr>
              <a:t>英法国空想社会主义</a:t>
            </a:r>
            <a:endParaRPr lang="zh-CN" altLang="en-US" sz="2400">
              <a:latin typeface="黑体" pitchFamily="49" charset="-122"/>
              <a:ea typeface="黑体" panose="02010600030101010101" pitchFamily="49" charset="-122"/>
            </a:endParaRPr>
          </a:p>
        </p:txBody>
      </p:sp>
      <p:sp>
        <p:nvSpPr>
          <p:cNvPr id="22534" name="文本框 327693"/>
          <p:cNvSpPr/>
          <p:nvPr/>
        </p:nvSpPr>
        <p:spPr>
          <a:xfrm>
            <a:off x="608013" y="1143000"/>
            <a:ext cx="3125787" cy="461963"/>
          </a:xfrm>
          <a:prstGeom prst="rect">
            <a:avLst/>
          </a:prstGeom>
          <a:solidFill>
            <a:srgbClr val="FFFF99"/>
          </a:solidFill>
          <a:ln>
            <a:solidFill>
              <a:srgbClr val="FF3300"/>
            </a:solid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algn="ctr" eaLnBrk="1" hangingPunct="1">
              <a:spcBef>
                <a:spcPct val="50000"/>
              </a:spcBef>
              <a:buFontTx/>
              <a:buNone/>
            </a:pPr>
            <a:r>
              <a:rPr lang="zh-CN" altLang="en-US" sz="2400">
                <a:latin typeface="黑体" pitchFamily="49" charset="-122"/>
                <a:ea typeface="黑体" pitchFamily="49" charset="-122"/>
              </a:rPr>
              <a:t>英国古典政治经济学</a:t>
            </a:r>
            <a:endParaRPr lang="zh-CN" altLang="en-US" sz="2400">
              <a:latin typeface="黑体" pitchFamily="49" charset="-122"/>
              <a:ea typeface="黑体" panose="02010600030101010101" pitchFamily="49" charset="-122"/>
            </a:endParaRPr>
          </a:p>
        </p:txBody>
      </p:sp>
      <p:sp>
        <p:nvSpPr>
          <p:cNvPr id="22535" name="矩形 127002"/>
          <p:cNvSpPr/>
          <p:nvPr/>
        </p:nvSpPr>
        <p:spPr>
          <a:xfrm>
            <a:off x="0" y="5372100"/>
            <a:ext cx="9144000" cy="523875"/>
          </a:xfrm>
          <a:prstGeom prst="rect">
            <a:avLst/>
          </a:prstGeom>
          <a:solidFill>
            <a:srgbClr val="FFFF99"/>
          </a:solid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b="1">
                <a:solidFill>
                  <a:srgbClr val="000000"/>
                </a:solidFill>
                <a:latin typeface="黑体" pitchFamily="49" charset="-122"/>
                <a:ea typeface="黑体" pitchFamily="49" charset="-122"/>
              </a:rPr>
              <a:t>批判吸收了</a:t>
            </a:r>
            <a:r>
              <a:rPr lang="en-US" altLang="zh-CN" sz="2800" b="1">
                <a:solidFill>
                  <a:srgbClr val="000000"/>
                </a:solidFill>
                <a:latin typeface="黑体" pitchFamily="49" charset="-122"/>
                <a:ea typeface="黑体" pitchFamily="49" charset="-122"/>
              </a:rPr>
              <a:t>19</a:t>
            </a:r>
            <a:r>
              <a:rPr lang="zh-CN" altLang="en-US" sz="2800" b="1">
                <a:solidFill>
                  <a:srgbClr val="000000"/>
                </a:solidFill>
                <a:latin typeface="黑体" pitchFamily="49" charset="-122"/>
                <a:ea typeface="黑体" pitchFamily="49" charset="-122"/>
              </a:rPr>
              <a:t>世纪人类思想的三大优秀成果。</a:t>
            </a:r>
            <a:endParaRPr lang="zh-CN" altLang="en-US" sz="2800" b="1">
              <a:solidFill>
                <a:srgbClr val="000000"/>
              </a:solidFill>
              <a:latin typeface="黑体" pitchFamily="49" charset="-122"/>
              <a:ea typeface="黑体" panose="02010600030101010101" pitchFamily="49" charset="-122"/>
            </a:endParaRPr>
          </a:p>
        </p:txBody>
      </p:sp>
      <p:grpSp>
        <p:nvGrpSpPr>
          <p:cNvPr id="22536" name="组合 14"/>
          <p:cNvGrpSpPr/>
          <p:nvPr/>
        </p:nvGrpSpPr>
        <p:grpSpPr>
          <a:xfrm>
            <a:off x="1171575" y="2743200"/>
            <a:ext cx="3952875" cy="1428750"/>
            <a:chOff x="1562100" y="2514600"/>
            <a:chExt cx="5270500" cy="1905000"/>
          </a:xfrm>
        </p:grpSpPr>
        <p:pic>
          <p:nvPicPr>
            <p:cNvPr id="22538" name="图片 327690" descr="QQ截图20161025225806"/>
            <p:cNvPicPr>
              <a:picLocks noChangeAspect="1"/>
            </p:cNvPicPr>
            <p:nvPr/>
          </p:nvPicPr>
          <p:blipFill>
            <a:blip r:embed="rId5"/>
            <a:stretch>
              <a:fillRect/>
            </a:stretch>
          </p:blipFill>
          <p:spPr>
            <a:xfrm>
              <a:off x="3048000" y="2514600"/>
              <a:ext cx="3784600" cy="1905000"/>
            </a:xfrm>
            <a:prstGeom prst="rect">
              <a:avLst/>
            </a:prstGeom>
            <a:noFill/>
            <a:ln>
              <a:noFill/>
              <a:miter lim="800000"/>
            </a:ln>
          </p:spPr>
        </p:pic>
        <p:pic>
          <p:nvPicPr>
            <p:cNvPr id="22539" name="图片 1073742876" descr="3"/>
            <p:cNvPicPr>
              <a:picLocks noChangeAspect="1"/>
            </p:cNvPicPr>
            <p:nvPr/>
          </p:nvPicPr>
          <p:blipFill>
            <a:blip r:embed="rId6">
              <a:grayscl/>
              <a:clrChange>
                <a:clrFrom>
                  <a:srgbClr val="FFFFFF"/>
                </a:clrFrom>
                <a:clrTo>
                  <a:srgbClr val="FFFFFF">
                    <a:alpha val="0"/>
                  </a:srgbClr>
                </a:clrTo>
              </a:clrChange>
              <a:lum bright="6000"/>
            </a:blip>
            <a:srcRect l="4567" t="4996" r="7874"/>
            <a:stretch>
              <a:fillRect/>
            </a:stretch>
          </p:blipFill>
          <p:spPr>
            <a:xfrm>
              <a:off x="1562100" y="2533650"/>
              <a:ext cx="1466850" cy="1847849"/>
            </a:xfrm>
            <a:prstGeom prst="rect">
              <a:avLst/>
            </a:prstGeom>
            <a:noFill/>
            <a:ln>
              <a:noFill/>
              <a:miter lim="800000"/>
            </a:ln>
          </p:spPr>
        </p:pic>
      </p:grpSp>
      <p:sp>
        <p:nvSpPr>
          <p:cNvPr id="22537" name="Text Box 9"/>
          <p:cNvSpPr txBox="1">
            <a:spLocks noChangeArrowheads="1"/>
          </p:cNvSpPr>
          <p:nvPr/>
        </p:nvSpPr>
        <p:spPr bwMode="auto">
          <a:xfrm>
            <a:off x="1641475" y="3944938"/>
            <a:ext cx="587375" cy="255587"/>
          </a:xfrm>
          <a:prstGeom prst="rect">
            <a:avLst/>
          </a:prstGeom>
          <a:solidFill>
            <a:schemeClr val="tx1"/>
          </a:solidFill>
          <a:ln>
            <a:noFill/>
          </a:ln>
        </p:spPr>
        <p:txBody>
          <a:bodyPr>
            <a:no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marR="0" lvl="0" indent="0" eaLnBrk="1" fontAlgn="ctr" hangingPunct="1">
              <a:spcBef>
                <a:spcPts val="800"/>
              </a:spcBef>
              <a:buFontTx/>
              <a:buNone/>
            </a:pPr>
            <a:r>
              <a:rPr lang="zh-CN" altLang="en-US" sz="1350" b="1" spc="0">
                <a:solidFill>
                  <a:schemeClr val="bg1"/>
                </a:solidFill>
                <a:latin typeface="黑体" pitchFamily="49" charset="-122"/>
                <a:ea typeface="黑体" pitchFamily="49" charset="-122"/>
              </a:rPr>
              <a:t> 欧文</a:t>
            </a:r>
            <a:endParaRPr lang="zh-CN" altLang="en-US" sz="1300" b="1">
              <a:solidFill>
                <a:schemeClr val="bg1"/>
              </a:solidFill>
              <a:latin typeface="黑体" pitchFamily="49" charset="-122"/>
              <a:ea typeface="黑体" pitchFamily="49" charset="-122"/>
            </a:endParaRPr>
          </a:p>
          <a:p>
            <a:pPr marL="0" marR="0" lvl="0" indent="0" eaLnBrk="1" hangingPunct="1">
              <a:spcBef>
                <a:spcPct val="0"/>
              </a:spcBef>
              <a:buFontTx/>
              <a:buNone/>
            </a:pPr>
            <a:endParaRPr lang="zh-CN" altLang="en-US" sz="1300">
              <a:latin typeface="微软雅黑" panose="020b0503020204020204" pitchFamily="34" charset="-122"/>
              <a:ea typeface="微软雅黑" panose="020b0503020204020204"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nodeType="click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p:cTn id="7" dur="1000" fill="hold"/>
                                        <p:tgtEl>
                                          <p:spTgt spid="22530"/>
                                        </p:tgtEl>
                                        <p:attrNameLst>
                                          <p:attrName>ppt_w</p:attrName>
                                        </p:attrNameLst>
                                      </p:cBhvr>
                                      <p:tavLst>
                                        <p:tav tm="0">
                                          <p:val>
                                            <p:strVal val="#ppt_w*0.70"/>
                                          </p:val>
                                        </p:tav>
                                        <p:tav tm="100000">
                                          <p:val>
                                            <p:strVal val="#ppt_w"/>
                                          </p:val>
                                        </p:tav>
                                      </p:tavLst>
                                    </p:anim>
                                    <p:anim calcmode="lin" valueType="num">
                                      <p:cBhvr>
                                        <p:cTn id="8" dur="1000" fill="hold"/>
                                        <p:tgtEl>
                                          <p:spTgt spid="22530"/>
                                        </p:tgtEl>
                                        <p:attrNameLst>
                                          <p:attrName>ppt_h</p:attrName>
                                        </p:attrNameLst>
                                      </p:cBhvr>
                                      <p:tavLst>
                                        <p:tav tm="0">
                                          <p:val>
                                            <p:strVal val="#ppt_h"/>
                                          </p:val>
                                        </p:tav>
                                        <p:tav tm="100000">
                                          <p:val>
                                            <p:strVal val="#ppt_h"/>
                                          </p:val>
                                        </p:tav>
                                      </p:tavLst>
                                    </p:anim>
                                    <p:animEffect transition="in" filter="fade">
                                      <p:cBhvr>
                                        <p:cTn id="9" dur="1000"/>
                                        <p:tgtEl>
                                          <p:spTgt spid="22530"/>
                                        </p:tgtEl>
                                      </p:cBhvr>
                                    </p:animEffect>
                                  </p:childTnLst>
                                </p:cTn>
                              </p:par>
                              <p:par>
                                <p:cTn id="10" presetID="12" presetClass="entr" presetSubtype="4" fill="hold" grpId="0" nodeType="withEffect">
                                  <p:stCondLst>
                                    <p:cond delay="0"/>
                                  </p:stCondLst>
                                  <p:childTnLst>
                                    <p:set>
                                      <p:cBhvr>
                                        <p:cTn id="11" dur="1" fill="hold">
                                          <p:stCondLst>
                                            <p:cond delay="0"/>
                                          </p:stCondLst>
                                        </p:cTn>
                                        <p:tgtEl>
                                          <p:spTgt spid="22532"/>
                                        </p:tgtEl>
                                        <p:attrNameLst>
                                          <p:attrName>style.visibility</p:attrName>
                                        </p:attrNameLst>
                                      </p:cBhvr>
                                      <p:to>
                                        <p:strVal val="visible"/>
                                      </p:to>
                                    </p:set>
                                    <p:animEffect transition="in" filter="slide(fromBottom)">
                                      <p:cBhvr>
                                        <p:cTn id="12" dur="500"/>
                                        <p:tgtEl>
                                          <p:spTgt spid="2253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5" presetClass="entr" presetSubtype="0" fill="hold" nodeType="clickEffect">
                                  <p:stCondLst>
                                    <p:cond delay="0"/>
                                  </p:stCondLst>
                                  <p:childTnLst>
                                    <p:set>
                                      <p:cBhvr>
                                        <p:cTn id="16" dur="1" fill="hold">
                                          <p:stCondLst>
                                            <p:cond delay="0"/>
                                          </p:stCondLst>
                                        </p:cTn>
                                        <p:tgtEl>
                                          <p:spTgt spid="22531"/>
                                        </p:tgtEl>
                                        <p:attrNameLst>
                                          <p:attrName>style.visibility</p:attrName>
                                        </p:attrNameLst>
                                      </p:cBhvr>
                                      <p:to>
                                        <p:strVal val="visible"/>
                                      </p:to>
                                    </p:set>
                                    <p:anim calcmode="lin" valueType="num">
                                      <p:cBhvr>
                                        <p:cTn id="17" dur="1000" fill="hold"/>
                                        <p:tgtEl>
                                          <p:spTgt spid="22531"/>
                                        </p:tgtEl>
                                        <p:attrNameLst>
                                          <p:attrName>ppt_w</p:attrName>
                                        </p:attrNameLst>
                                      </p:cBhvr>
                                      <p:tavLst>
                                        <p:tav tm="0">
                                          <p:val>
                                            <p:strVal val="#ppt_w*0.70"/>
                                          </p:val>
                                        </p:tav>
                                        <p:tav tm="100000">
                                          <p:val>
                                            <p:strVal val="#ppt_w"/>
                                          </p:val>
                                        </p:tav>
                                      </p:tavLst>
                                    </p:anim>
                                    <p:anim calcmode="lin" valueType="num">
                                      <p:cBhvr>
                                        <p:cTn id="18" dur="1000" fill="hold"/>
                                        <p:tgtEl>
                                          <p:spTgt spid="22531"/>
                                        </p:tgtEl>
                                        <p:attrNameLst>
                                          <p:attrName>ppt_h</p:attrName>
                                        </p:attrNameLst>
                                      </p:cBhvr>
                                      <p:tavLst>
                                        <p:tav tm="0">
                                          <p:val>
                                            <p:strVal val="#ppt_h"/>
                                          </p:val>
                                        </p:tav>
                                        <p:tav tm="100000">
                                          <p:val>
                                            <p:strVal val="#ppt_h"/>
                                          </p:val>
                                        </p:tav>
                                      </p:tavLst>
                                    </p:anim>
                                    <p:animEffect transition="in" filter="fade">
                                      <p:cBhvr>
                                        <p:cTn id="19" dur="1000"/>
                                        <p:tgtEl>
                                          <p:spTgt spid="22531"/>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22534"/>
                                        </p:tgtEl>
                                        <p:attrNameLst>
                                          <p:attrName>style.visibility</p:attrName>
                                        </p:attrNameLst>
                                      </p:cBhvr>
                                      <p:to>
                                        <p:strVal val="visible"/>
                                      </p:to>
                                    </p:set>
                                    <p:animEffect transition="in" filter="slide(fromBottom)">
                                      <p:cBhvr>
                                        <p:cTn id="22" dur="500"/>
                                        <p:tgtEl>
                                          <p:spTgt spid="2253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22535"/>
                                        </p:tgtEl>
                                        <p:attrNameLst>
                                          <p:attrName>style.visibility</p:attrName>
                                        </p:attrNameLst>
                                      </p:cBhvr>
                                      <p:to>
                                        <p:strVal val="visible"/>
                                      </p:to>
                                    </p:set>
                                    <p:animEffect transition="in" filter="slide(fromBottom)">
                                      <p:cBhvr>
                                        <p:cTn id="27" dur="500"/>
                                        <p:tgtEl>
                                          <p:spTgt spid="225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 grpId="0"/>
      <p:bldP spid="22534" grpId="0"/>
      <p:bldP spid="22535"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24578" name="图片 210948" descr="35a85edf8db1cb1372116871de54564e92584b53"/>
          <p:cNvPicPr>
            <a:picLocks noChangeAspect="1"/>
          </p:cNvPicPr>
          <p:nvPr/>
        </p:nvPicPr>
        <p:blipFill>
          <a:blip r:embed="rId2"/>
          <a:stretch>
            <a:fillRect/>
          </a:stretch>
        </p:blipFill>
        <p:spPr>
          <a:xfrm>
            <a:off x="107950" y="542925"/>
            <a:ext cx="3414713" cy="3436938"/>
          </a:xfrm>
          <a:prstGeom prst="rect">
            <a:avLst/>
          </a:prstGeom>
          <a:noFill/>
          <a:ln>
            <a:noFill/>
            <a:miter lim="800000"/>
          </a:ln>
        </p:spPr>
      </p:pic>
      <p:sp>
        <p:nvSpPr>
          <p:cNvPr id="24579" name="矩形 210950"/>
          <p:cNvSpPr/>
          <p:nvPr/>
        </p:nvSpPr>
        <p:spPr>
          <a:xfrm>
            <a:off x="0" y="4362450"/>
            <a:ext cx="3665538" cy="368300"/>
          </a:xfrm>
          <a:prstGeom prst="rect">
            <a:avLst/>
          </a:prstGeom>
          <a:solidFill>
            <a:srgbClr val="FFFFFF"/>
          </a:solidFill>
          <a:ln>
            <a:noFill/>
            <a:miter lim="800000"/>
          </a:ln>
        </p:spPr>
        <p:txBody>
          <a:bodyPr anchor="ctr" anchorCtr="0">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1800" b="1">
                <a:latin typeface="黑体" pitchFamily="49" charset="-122"/>
                <a:ea typeface="黑体" pitchFamily="49" charset="-122"/>
              </a:rPr>
              <a:t>查尔斯</a:t>
            </a:r>
            <a:r>
              <a:rPr lang="en-US" altLang="zh-CN" sz="1800" b="1">
                <a:latin typeface="黑体" pitchFamily="49" charset="-122"/>
                <a:ea typeface="黑体" pitchFamily="49" charset="-122"/>
              </a:rPr>
              <a:t>·</a:t>
            </a:r>
            <a:r>
              <a:rPr lang="zh-CN" altLang="en-US" sz="1800" b="1">
                <a:latin typeface="黑体" pitchFamily="49" charset="-122"/>
                <a:ea typeface="黑体" pitchFamily="49" charset="-122"/>
              </a:rPr>
              <a:t>狄更斯（</a:t>
            </a:r>
            <a:r>
              <a:rPr lang="en-US" altLang="zh-CN" sz="1800" b="1">
                <a:latin typeface="黑体" pitchFamily="49" charset="-122"/>
                <a:ea typeface="黑体" pitchFamily="49" charset="-122"/>
              </a:rPr>
              <a:t>1812-1870 </a:t>
            </a:r>
            <a:r>
              <a:rPr lang="zh-CN" altLang="en-US" sz="1800" b="1">
                <a:latin typeface="黑体" pitchFamily="49" charset="-122"/>
                <a:ea typeface="黑体" pitchFamily="49" charset="-122"/>
              </a:rPr>
              <a:t>） </a:t>
            </a:r>
            <a:endParaRPr lang="zh-CN" altLang="en-US" sz="1800" b="1">
              <a:latin typeface="黑体" pitchFamily="49" charset="-122"/>
              <a:ea typeface="黑体" panose="02010600030101010101" pitchFamily="49" charset="-122"/>
            </a:endParaRPr>
          </a:p>
        </p:txBody>
      </p:sp>
      <p:sp>
        <p:nvSpPr>
          <p:cNvPr id="24580" name="Text Box 4"/>
          <p:cNvSpPr/>
          <p:nvPr/>
        </p:nvSpPr>
        <p:spPr>
          <a:xfrm>
            <a:off x="4000500" y="71438"/>
            <a:ext cx="5143500" cy="4292600"/>
          </a:xfrm>
          <a:prstGeom prst="rect">
            <a:avLst/>
          </a:prstGeom>
          <a:solidFill>
            <a:srgbClr val="BADDFF"/>
          </a:solidFill>
          <a:ln w="28575">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50000"/>
              </a:spcBef>
              <a:buFontTx/>
              <a:buNone/>
            </a:pPr>
            <a:r>
              <a:rPr lang="zh-CN" altLang="en-US" sz="2100" b="1">
                <a:latin typeface="黑体" pitchFamily="49" charset="-122"/>
                <a:ea typeface="黑体" pitchFamily="49" charset="-122"/>
              </a:rPr>
              <a:t>  这是一个最好的时代，   </a:t>
            </a:r>
            <a:endParaRPr lang="en-US" altLang="zh-CN" sz="2100" b="1">
              <a:latin typeface="黑体" pitchFamily="49" charset="-122"/>
              <a:ea typeface="黑体" pitchFamily="49" charset="-122"/>
            </a:endParaRPr>
          </a:p>
          <a:p>
            <a:pPr marL="0" lvl="0" indent="0" eaLnBrk="1" hangingPunct="1">
              <a:spcBef>
                <a:spcPct val="50000"/>
              </a:spcBef>
              <a:buFontTx/>
              <a:buNone/>
            </a:pPr>
            <a:r>
              <a:rPr lang="zh-CN" altLang="en-US" sz="2100" b="1">
                <a:latin typeface="黑体" pitchFamily="49" charset="-122"/>
                <a:ea typeface="黑体" pitchFamily="49" charset="-122"/>
              </a:rPr>
              <a:t>  也是一个最坏的时代；</a:t>
            </a:r>
            <a:endParaRPr lang="zh-CN" altLang="en-US" sz="2100" b="1">
              <a:latin typeface="黑体" pitchFamily="49" charset="-122"/>
              <a:ea typeface="黑体" pitchFamily="49" charset="-122"/>
            </a:endParaRPr>
          </a:p>
          <a:p>
            <a:pPr marL="0" lvl="0" indent="0" eaLnBrk="1" hangingPunct="1">
              <a:spcBef>
                <a:spcPct val="50000"/>
              </a:spcBef>
              <a:buFontTx/>
              <a:buNone/>
            </a:pPr>
            <a:r>
              <a:rPr lang="zh-CN" altLang="en-US" sz="2100" b="1">
                <a:latin typeface="黑体" pitchFamily="49" charset="-122"/>
                <a:ea typeface="黑体" pitchFamily="49" charset="-122"/>
              </a:rPr>
              <a:t>  这是信仰的时代，          </a:t>
            </a:r>
            <a:endParaRPr lang="en-US" altLang="zh-CN" sz="2100" b="1">
              <a:latin typeface="黑体" pitchFamily="49" charset="-122"/>
              <a:ea typeface="黑体" pitchFamily="49" charset="-122"/>
            </a:endParaRPr>
          </a:p>
          <a:p>
            <a:pPr marL="0" lvl="0" indent="0" eaLnBrk="1" hangingPunct="1">
              <a:spcBef>
                <a:spcPct val="50000"/>
              </a:spcBef>
              <a:buFontTx/>
              <a:buNone/>
            </a:pPr>
            <a:r>
              <a:rPr lang="zh-CN" altLang="en-US" sz="2100" b="1">
                <a:latin typeface="黑体" pitchFamily="49" charset="-122"/>
                <a:ea typeface="黑体" pitchFamily="49" charset="-122"/>
              </a:rPr>
              <a:t>  这是怀疑的时代；</a:t>
            </a:r>
            <a:endParaRPr lang="zh-CN" altLang="en-US" sz="2100" b="1">
              <a:latin typeface="黑体" pitchFamily="49" charset="-122"/>
              <a:ea typeface="黑体" pitchFamily="49" charset="-122"/>
            </a:endParaRPr>
          </a:p>
          <a:p>
            <a:pPr marL="0" lvl="0" indent="0" eaLnBrk="1" hangingPunct="1">
              <a:spcBef>
                <a:spcPct val="50000"/>
              </a:spcBef>
              <a:buFontTx/>
              <a:buNone/>
            </a:pPr>
            <a:r>
              <a:rPr lang="zh-CN" altLang="en-US" sz="2100" b="1">
                <a:latin typeface="黑体" pitchFamily="49" charset="-122"/>
                <a:ea typeface="黑体" pitchFamily="49" charset="-122"/>
              </a:rPr>
              <a:t>  我们面前应有尽有，      </a:t>
            </a:r>
            <a:endParaRPr lang="en-US" altLang="zh-CN" sz="2100" b="1">
              <a:latin typeface="黑体" pitchFamily="49" charset="-122"/>
              <a:ea typeface="黑体" pitchFamily="49" charset="-122"/>
            </a:endParaRPr>
          </a:p>
          <a:p>
            <a:pPr marL="0" lvl="0" indent="0" eaLnBrk="1" hangingPunct="1">
              <a:spcBef>
                <a:spcPct val="50000"/>
              </a:spcBef>
              <a:buFontTx/>
              <a:buNone/>
            </a:pPr>
            <a:r>
              <a:rPr lang="zh-CN" altLang="en-US" sz="2100" b="1">
                <a:latin typeface="黑体" pitchFamily="49" charset="-122"/>
                <a:ea typeface="黑体" pitchFamily="49" charset="-122"/>
              </a:rPr>
              <a:t>  我们面前一无所有；</a:t>
            </a:r>
            <a:endParaRPr lang="zh-CN" altLang="en-US" sz="2100" b="1">
              <a:latin typeface="黑体" pitchFamily="49" charset="-122"/>
              <a:ea typeface="黑体" pitchFamily="49" charset="-122"/>
            </a:endParaRPr>
          </a:p>
          <a:p>
            <a:pPr marL="0" lvl="0" indent="0" eaLnBrk="1" hangingPunct="1">
              <a:spcBef>
                <a:spcPct val="50000"/>
              </a:spcBef>
              <a:buFontTx/>
              <a:buNone/>
            </a:pPr>
            <a:r>
              <a:rPr lang="zh-CN" altLang="en-US" sz="2100" b="1">
                <a:latin typeface="黑体" pitchFamily="49" charset="-122"/>
                <a:ea typeface="黑体" pitchFamily="49" charset="-122"/>
              </a:rPr>
              <a:t>  我们都将直上天堂，      </a:t>
            </a:r>
            <a:endParaRPr lang="en-US" altLang="zh-CN" sz="2100" b="1">
              <a:latin typeface="黑体" pitchFamily="49" charset="-122"/>
              <a:ea typeface="黑体" pitchFamily="49" charset="-122"/>
            </a:endParaRPr>
          </a:p>
          <a:p>
            <a:pPr marL="0" lvl="0" indent="0" eaLnBrk="1" hangingPunct="1">
              <a:spcBef>
                <a:spcPct val="50000"/>
              </a:spcBef>
              <a:buFontTx/>
              <a:buNone/>
            </a:pPr>
            <a:r>
              <a:rPr lang="zh-CN" altLang="en-US" sz="2100" b="1">
                <a:latin typeface="黑体" pitchFamily="49" charset="-122"/>
                <a:ea typeface="黑体" pitchFamily="49" charset="-122"/>
              </a:rPr>
              <a:t>  我们都将直下地狱</a:t>
            </a:r>
            <a:r>
              <a:rPr lang="en-US" altLang="zh-CN" sz="2100" b="1">
                <a:latin typeface="黑体" pitchFamily="49" charset="-122"/>
                <a:ea typeface="黑体" pitchFamily="49" charset="-122"/>
              </a:rPr>
              <a:t>……</a:t>
            </a:r>
            <a:endParaRPr lang="en-US" altLang="zh-CN" sz="2100" b="1">
              <a:latin typeface="黑体" pitchFamily="49" charset="-122"/>
              <a:ea typeface="黑体" pitchFamily="49" charset="-122"/>
            </a:endParaRPr>
          </a:p>
          <a:p>
            <a:pPr marL="0" lvl="0" indent="0" eaLnBrk="1" hangingPunct="1">
              <a:spcBef>
                <a:spcPct val="50000"/>
              </a:spcBef>
              <a:buFontTx/>
              <a:buNone/>
            </a:pPr>
            <a:r>
              <a:rPr lang="en-US" altLang="zh-CN" sz="2100" b="1">
                <a:latin typeface="黑体" pitchFamily="49" charset="-122"/>
                <a:ea typeface="黑体" pitchFamily="49" charset="-122"/>
              </a:rPr>
              <a:t>          </a:t>
            </a:r>
            <a:r>
              <a:rPr lang="en-US" altLang="zh-CN" sz="2100" b="1">
                <a:latin typeface="黑体" pitchFamily="49" charset="-122"/>
                <a:ea typeface="黑体" pitchFamily="49" charset="-122"/>
              </a:rPr>
              <a:t>——</a:t>
            </a:r>
            <a:r>
              <a:rPr lang="en-US" altLang="zh-CN" sz="2100" b="1">
                <a:latin typeface="黑体" pitchFamily="49" charset="-122"/>
                <a:ea typeface="黑体" pitchFamily="49" charset="-122"/>
              </a:rPr>
              <a:t>1859</a:t>
            </a:r>
            <a:r>
              <a:rPr lang="zh-CN" altLang="en-US" sz="2100" b="1">
                <a:latin typeface="黑体" pitchFamily="49" charset="-122"/>
                <a:ea typeface="黑体" pitchFamily="49" charset="-122"/>
              </a:rPr>
              <a:t>年狄更斯</a:t>
            </a:r>
            <a:r>
              <a:rPr lang="en-US" altLang="zh-CN" sz="2100" b="1">
                <a:latin typeface="黑体" pitchFamily="49" charset="-122"/>
                <a:ea typeface="黑体" pitchFamily="49" charset="-122"/>
              </a:rPr>
              <a:t>《</a:t>
            </a:r>
            <a:r>
              <a:rPr lang="zh-CN" altLang="en-US" sz="2100" b="1">
                <a:latin typeface="黑体" pitchFamily="49" charset="-122"/>
                <a:ea typeface="黑体" pitchFamily="49" charset="-122"/>
              </a:rPr>
              <a:t>双城记</a:t>
            </a:r>
            <a:r>
              <a:rPr lang="en-US" altLang="zh-CN" sz="2100" b="1">
                <a:latin typeface="黑体" pitchFamily="49" charset="-122"/>
                <a:ea typeface="黑体" pitchFamily="49" charset="-122"/>
              </a:rPr>
              <a:t>》</a:t>
            </a:r>
            <a:endParaRPr lang="en-US" altLang="zh-CN" sz="2100" b="1">
              <a:latin typeface="黑体" pitchFamily="49" charset="-122"/>
              <a:ea typeface="黑体" panose="02010600030101010101" pitchFamily="49" charset="-122"/>
            </a:endParaRPr>
          </a:p>
        </p:txBody>
      </p:sp>
      <p:sp>
        <p:nvSpPr>
          <p:cNvPr id="24581" name="矩形 5"/>
          <p:cNvSpPr/>
          <p:nvPr/>
        </p:nvSpPr>
        <p:spPr>
          <a:xfrm>
            <a:off x="-30162" y="4851400"/>
            <a:ext cx="9153525" cy="522288"/>
          </a:xfrm>
          <a:prstGeom prst="rect">
            <a:avLst/>
          </a:prstGeom>
          <a:solidFill>
            <a:srgbClr val="FFFF99"/>
          </a:solid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b="1">
                <a:solidFill>
                  <a:srgbClr val="000000"/>
                </a:solidFill>
                <a:latin typeface="黑体" pitchFamily="49" charset="-122"/>
                <a:ea typeface="黑体" pitchFamily="49" charset="-122"/>
              </a:rPr>
              <a:t>请根据小说创作的背景，任选一个角度论述狄更斯的观点。</a:t>
            </a:r>
            <a:endParaRPr lang="zh-CN" altLang="en-US" sz="2800" b="1">
              <a:solidFill>
                <a:srgbClr val="000000"/>
              </a:solidFill>
              <a:latin typeface="黑体" pitchFamily="49" charset="-122"/>
              <a:ea typeface="黑体" panose="02010600030101010101" pitchFamily="49" charset="-122"/>
            </a:endParaRPr>
          </a:p>
        </p:txBody>
      </p:sp>
      <p:sp>
        <p:nvSpPr>
          <p:cNvPr id="24582" name="文本框 1"/>
          <p:cNvSpPr/>
          <p:nvPr/>
        </p:nvSpPr>
        <p:spPr>
          <a:xfrm>
            <a:off x="1619250" y="0"/>
            <a:ext cx="5184775" cy="52387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b="1"/>
              <a:t>问题设计</a:t>
            </a:r>
            <a:endParaRPr lang="zh-CN" altLang="en-US" sz="2800" b="1"/>
          </a:p>
        </p:txBody>
      </p:sp>
      <p:sp>
        <p:nvSpPr>
          <p:cNvPr id="24583" name="矩形 6"/>
          <p:cNvSpPr/>
          <p:nvPr/>
        </p:nvSpPr>
        <p:spPr>
          <a:xfrm>
            <a:off x="-9525" y="5373688"/>
            <a:ext cx="9153525" cy="1570037"/>
          </a:xfrm>
          <a:prstGeom prst="rect">
            <a:avLst/>
          </a:prstGeom>
          <a:solidFill>
            <a:srgbClr val="FFFF00"/>
          </a:solid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400" b="1">
                <a:solidFill>
                  <a:srgbClr val="7030A0"/>
                </a:solidFill>
              </a:rPr>
              <a:t>“</a:t>
            </a:r>
            <a:r>
              <a:rPr lang="zh-CN" altLang="en-US" sz="2400" b="1">
                <a:solidFill>
                  <a:srgbClr val="7030A0"/>
                </a:solidFill>
              </a:rPr>
              <a:t>这个时代”是指英国工业革命时代。一方面，社会生产力大大提高</a:t>
            </a:r>
            <a:r>
              <a:rPr lang="en-US" altLang="zh-CN" sz="2400" b="1">
                <a:solidFill>
                  <a:srgbClr val="7030A0"/>
                </a:solidFill>
              </a:rPr>
              <a:t>;</a:t>
            </a:r>
            <a:r>
              <a:rPr lang="zh-CN" altLang="en-US" sz="2400" b="1">
                <a:solidFill>
                  <a:srgbClr val="7030A0"/>
                </a:solidFill>
              </a:rPr>
              <a:t>城市化进程加快</a:t>
            </a:r>
            <a:r>
              <a:rPr lang="en-US" altLang="zh-CN" sz="2400" b="1">
                <a:solidFill>
                  <a:srgbClr val="7030A0"/>
                </a:solidFill>
              </a:rPr>
              <a:t>;</a:t>
            </a:r>
            <a:r>
              <a:rPr lang="zh-CN" altLang="en-US" sz="2400" b="1">
                <a:solidFill>
                  <a:srgbClr val="7030A0"/>
                </a:solidFill>
              </a:rPr>
              <a:t>民主政治发展，世界市场初步形成。另一方面贫富分化加剧，经济危机爆发阶级对立明显，社会矛盾激化，生态环境日益破坏。</a:t>
            </a:r>
            <a:endParaRPr lang="zh-CN" altLang="en-US" sz="2400" b="1">
              <a:solidFill>
                <a:srgbClr val="7030A0"/>
              </a:solidFill>
            </a:endParaRPr>
          </a:p>
        </p:txBody>
      </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000" fill="hold">
                                          <p:stCondLst>
                                            <p:cond delay="0"/>
                                          </p:stCondLst>
                                        </p:cTn>
                                        <p:tgtEl>
                                          <p:spTgt spid="24580"/>
                                        </p:tgtEl>
                                        <p:attrNameLst>
                                          <p:attrName>style.visibility</p:attrName>
                                        </p:attrNameLst>
                                      </p:cBhvr>
                                      <p:to>
                                        <p:strVal val="visible"/>
                                      </p:to>
                                    </p:set>
                                    <p:animEffect transition="in" filter="box(in)">
                                      <p:cBhvr>
                                        <p:cTn id="7" dur="1000"/>
                                        <p:tgtEl>
                                          <p:spTgt spid="2458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24581"/>
                                        </p:tgtEl>
                                        <p:attrNameLst>
                                          <p:attrName>style.visibility</p:attrName>
                                        </p:attrNameLst>
                                      </p:cBhvr>
                                      <p:to>
                                        <p:strVal val="visible"/>
                                      </p:to>
                                    </p:set>
                                    <p:animEffect transition="in" filter="slide(fromBottom)">
                                      <p:cBhvr>
                                        <p:cTn id="12" dur="500"/>
                                        <p:tgtEl>
                                          <p:spTgt spid="2458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4583"/>
                                        </p:tgtEl>
                                        <p:attrNameLst>
                                          <p:attrName>style.visibility</p:attrName>
                                        </p:attrNameLst>
                                      </p:cBhvr>
                                      <p:to>
                                        <p:strVal val="visible"/>
                                      </p:to>
                                    </p:set>
                                    <p:animEffect transition="in" filter="barn(inVertical)">
                                      <p:cBhvr>
                                        <p:cTn id="17" dur="500"/>
                                        <p:tgtEl>
                                          <p:spTgt spid="245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p:bldP spid="24581" grpId="0"/>
      <p:bldP spid="24583"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5602" name="文本框 1"/>
          <p:cNvSpPr/>
          <p:nvPr/>
        </p:nvSpPr>
        <p:spPr>
          <a:xfrm>
            <a:off x="611188" y="1412875"/>
            <a:ext cx="7129462" cy="95408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b="1"/>
              <a:t>一个幽灵，共产主义的幽灵，在欧洲游荡。</a:t>
            </a:r>
            <a:endParaRPr lang="en-US" altLang="zh-CN" sz="2800" b="1"/>
          </a:p>
          <a:p>
            <a:pPr marL="0" lvl="0" indent="0" eaLnBrk="1" hangingPunct="1">
              <a:spcBef>
                <a:spcPct val="0"/>
              </a:spcBef>
              <a:buFontTx/>
              <a:buNone/>
            </a:pPr>
            <a:r>
              <a:rPr lang="en-US" altLang="zh-CN" sz="2800" b="1"/>
              <a:t>                                ——《</a:t>
            </a:r>
            <a:r>
              <a:rPr lang="zh-CN" altLang="en-US" sz="2800" b="1"/>
              <a:t>共产党宣言</a:t>
            </a:r>
            <a:r>
              <a:rPr lang="en-US" altLang="zh-CN" sz="2800" b="1"/>
              <a:t>》</a:t>
            </a:r>
            <a:endParaRPr lang="zh-CN" altLang="en-US" sz="2800" b="1"/>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26626" name="Picture 4"/>
          <p:cNvPicPr>
            <a:picLocks noChangeAspect="1"/>
          </p:cNvPicPr>
          <p:nvPr/>
        </p:nvPicPr>
        <p:blipFill>
          <a:blip r:embed="rId2"/>
          <a:stretch>
            <a:fillRect/>
          </a:stretch>
        </p:blipFill>
        <p:spPr>
          <a:xfrm>
            <a:off x="-39687" y="1185863"/>
            <a:ext cx="4035425" cy="4422775"/>
          </a:xfrm>
          <a:prstGeom prst="rect">
            <a:avLst/>
          </a:prstGeom>
          <a:noFill/>
          <a:ln>
            <a:noFill/>
            <a:miter lim="800000"/>
          </a:ln>
        </p:spPr>
      </p:pic>
      <p:sp>
        <p:nvSpPr>
          <p:cNvPr id="26627" name="Text Box 5"/>
          <p:cNvSpPr/>
          <p:nvPr/>
        </p:nvSpPr>
        <p:spPr>
          <a:xfrm>
            <a:off x="3851275" y="1052513"/>
            <a:ext cx="5292725" cy="3540125"/>
          </a:xfrm>
          <a:prstGeom prst="rect">
            <a:avLst/>
          </a:prstGeom>
          <a:noFill/>
          <a:ln>
            <a:noFill/>
            <a:miter lim="800000"/>
          </a:ln>
          <a:effectLst/>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b="1">
                <a:ea typeface="方正粗倩_GBK"/>
              </a:rPr>
              <a:t>目录</a:t>
            </a:r>
            <a:endParaRPr lang="zh-CN" altLang="en-US" sz="2800" b="1">
              <a:ea typeface="方正粗倩_GBK"/>
            </a:endParaRPr>
          </a:p>
          <a:p>
            <a:pPr marL="0" lvl="0" indent="0" eaLnBrk="1" hangingPunct="1">
              <a:spcBef>
                <a:spcPct val="0"/>
              </a:spcBef>
              <a:buFontTx/>
              <a:buNone/>
            </a:pPr>
            <a:r>
              <a:rPr lang="zh-CN" altLang="en-US" sz="2800" b="1">
                <a:ea typeface="方正粗倩_GBK"/>
              </a:rPr>
              <a:t>序言</a:t>
            </a:r>
            <a:endParaRPr lang="zh-CN" altLang="en-US" sz="2800" b="1">
              <a:ea typeface="方正粗倩_GBK"/>
            </a:endParaRPr>
          </a:p>
          <a:p>
            <a:pPr marL="0" lvl="0" indent="0" eaLnBrk="1" hangingPunct="1">
              <a:spcBef>
                <a:spcPct val="0"/>
              </a:spcBef>
              <a:buFontTx/>
              <a:buNone/>
            </a:pPr>
            <a:r>
              <a:rPr lang="zh-CN" altLang="en-US" sz="2800" b="1">
                <a:ea typeface="方正粗倩_GBK"/>
                <a:hlinkClick r:id="rId3" action="ppaction://hlinksldjump"/>
              </a:rPr>
              <a:t>第一章  资产者和无产者</a:t>
            </a:r>
            <a:endParaRPr lang="zh-CN" altLang="en-US" sz="2800" b="1">
              <a:ea typeface="方正粗倩_GBK"/>
            </a:endParaRPr>
          </a:p>
          <a:p>
            <a:pPr marL="0" lvl="0" indent="0" eaLnBrk="1" hangingPunct="1">
              <a:spcBef>
                <a:spcPct val="0"/>
              </a:spcBef>
              <a:buFontTx/>
              <a:buNone/>
            </a:pPr>
            <a:r>
              <a:rPr lang="zh-CN" altLang="en-US" sz="2800" b="1">
                <a:ea typeface="方正粗倩_GBK"/>
                <a:hlinkClick r:id="rId4" action="ppaction://hlinksldjump"/>
              </a:rPr>
              <a:t>第二章 无产者和共产党人</a:t>
            </a:r>
            <a:endParaRPr lang="zh-CN" altLang="en-US" sz="2800" b="1">
              <a:ea typeface="方正粗倩_GBK"/>
            </a:endParaRPr>
          </a:p>
          <a:p>
            <a:pPr marL="0" lvl="0" indent="0" eaLnBrk="1" hangingPunct="1">
              <a:spcBef>
                <a:spcPct val="0"/>
              </a:spcBef>
              <a:buFontTx/>
              <a:buNone/>
            </a:pPr>
            <a:r>
              <a:rPr lang="zh-CN" altLang="en-US" sz="2800" b="1">
                <a:ea typeface="方正粗倩_GBK"/>
              </a:rPr>
              <a:t>第三章 社会主义和共产主义的文献</a:t>
            </a:r>
            <a:endParaRPr lang="zh-CN" altLang="en-US" sz="2800" b="1">
              <a:ea typeface="方正粗倩_GBK"/>
            </a:endParaRPr>
          </a:p>
          <a:p>
            <a:pPr marL="0" lvl="0" indent="0" eaLnBrk="1" hangingPunct="1">
              <a:spcBef>
                <a:spcPct val="0"/>
              </a:spcBef>
              <a:buFontTx/>
              <a:buNone/>
            </a:pPr>
            <a:r>
              <a:rPr lang="zh-CN" altLang="en-US" sz="2800" b="1">
                <a:ea typeface="方正粗倩_GBK"/>
                <a:hlinkClick r:id="rId4" action="ppaction://hlinksldjump"/>
              </a:rPr>
              <a:t>第四章 共产党人对各种反对党派的态度</a:t>
            </a:r>
            <a:endParaRPr lang="zh-CN" altLang="en-US" sz="2800" b="1">
              <a:ea typeface="方正粗倩_GBK"/>
            </a:endParaRPr>
          </a:p>
        </p:txBody>
      </p:sp>
      <p:sp>
        <p:nvSpPr>
          <p:cNvPr id="26628" name="文本框 2"/>
          <p:cNvSpPr txBox="1"/>
          <p:nvPr/>
        </p:nvSpPr>
        <p:spPr>
          <a:xfrm>
            <a:off x="2483768" y="332656"/>
            <a:ext cx="4464496" cy="646331"/>
          </a:xfrm>
          <a:prstGeom prst="rect">
            <a:avLst/>
          </a:prstGeom>
          <a:noFill/>
        </p:spPr>
        <p:txBody>
          <a:bodyPr>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solidFill>
                    <a:srgbClr val="FF3300"/>
                  </a:solidFill>
                </a:ln>
                <a:solidFill>
                  <a:srgbClr val="FF0000"/>
                </a:solidFill>
                <a:uLnTx/>
                <a:uFillTx/>
                <a:latin typeface="+mn-ea"/>
                <a:ea typeface="+mn-ea"/>
                <a:cs typeface="+mn-cs"/>
              </a:rPr>
              <a:t>构建理想社会</a:t>
            </a: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7650" name="Text Box 2"/>
          <p:cNvSpPr/>
          <p:nvPr/>
        </p:nvSpPr>
        <p:spPr>
          <a:xfrm>
            <a:off x="-61912" y="0"/>
            <a:ext cx="4525962" cy="52387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algn="r" eaLnBrk="1" hangingPunct="1">
              <a:spcBef>
                <a:spcPct val="0"/>
              </a:spcBef>
              <a:buFontTx/>
              <a:buNone/>
            </a:pPr>
            <a:r>
              <a:rPr lang="zh-CN" altLang="en-US" sz="2800">
                <a:solidFill>
                  <a:srgbClr val="C00000"/>
                </a:solidFill>
                <a:latin typeface="微软雅黑" panose="020b0503020204020204" pitchFamily="34" charset="-122"/>
                <a:ea typeface="微软雅黑" panose="020b0503020204020204" pitchFamily="34" charset="-122"/>
              </a:rPr>
              <a:t>解读《</a:t>
            </a:r>
            <a:r>
              <a:rPr lang="zh-CN" altLang="en-US" sz="28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共产党宣言</a:t>
            </a:r>
            <a:r>
              <a:rPr lang="zh-CN" altLang="en-US" sz="2800">
                <a:solidFill>
                  <a:srgbClr val="C00000"/>
                </a:solidFill>
                <a:latin typeface="微软雅黑" pitchFamily="34" charset="-122"/>
                <a:ea typeface="微软雅黑" pitchFamily="34" charset="-122"/>
              </a:rPr>
              <a:t>》</a:t>
            </a:r>
            <a:endParaRPr lang="zh-CN" altLang="en-US" sz="2800">
              <a:solidFill>
                <a:srgbClr val="C00000"/>
              </a:solidFill>
              <a:latin typeface="Verdana" pitchFamily="34" charset="0"/>
            </a:endParaRPr>
          </a:p>
        </p:txBody>
      </p:sp>
      <p:cxnSp>
        <p:nvCxnSpPr>
          <p:cNvPr id="27651" name="Line 6"/>
          <p:cNvCxnSpPr/>
          <p:nvPr/>
        </p:nvCxnSpPr>
        <p:spPr>
          <a:xfrm flipH="1">
            <a:off x="3813175" y="1455738"/>
            <a:ext cx="15875" cy="4322762"/>
          </a:xfrm>
          <a:prstGeom prst="line">
            <a:avLst/>
          </a:prstGeom>
          <a:noFill/>
          <a:ln w="41275">
            <a:solidFill>
              <a:srgbClr val="385D8A"/>
            </a:solidFill>
            <a:prstDash val="sysDot"/>
            <a:miter lim="800000"/>
          </a:ln>
        </p:spPr>
      </p:cxnSp>
      <p:sp>
        <p:nvSpPr>
          <p:cNvPr id="27652" name="矩形 23"/>
          <p:cNvSpPr/>
          <p:nvPr/>
        </p:nvSpPr>
        <p:spPr>
          <a:xfrm>
            <a:off x="0" y="1697038"/>
            <a:ext cx="3937000" cy="83026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zh-CN" sz="2400" b="1">
                <a:latin typeface="Verdana" pitchFamily="34" charset="0"/>
                <a:ea typeface="微软雅黑" pitchFamily="34" charset="-122"/>
              </a:rPr>
              <a:t>【设问】</a:t>
            </a:r>
            <a:r>
              <a:rPr lang="zh-CN" altLang="en-US" sz="2400" b="1">
                <a:latin typeface="Verdana" pitchFamily="34" charset="0"/>
                <a:ea typeface="微软雅黑" pitchFamily="34" charset="-122"/>
              </a:rPr>
              <a:t>结合材料，归纳</a:t>
            </a:r>
            <a:r>
              <a:rPr lang="en-US" altLang="zh-CN" sz="2400" b="1">
                <a:latin typeface="Verdana" pitchFamily="34" charset="0"/>
                <a:ea typeface="微软雅黑" pitchFamily="34" charset="-122"/>
              </a:rPr>
              <a:t>《</a:t>
            </a:r>
            <a:r>
              <a:rPr lang="zh-CN" altLang="en-US" sz="2400" b="1">
                <a:latin typeface="Verdana" pitchFamily="34" charset="0"/>
                <a:ea typeface="微软雅黑" pitchFamily="34" charset="-122"/>
              </a:rPr>
              <a:t>共产党宣言</a:t>
            </a:r>
            <a:r>
              <a:rPr lang="en-US" altLang="zh-CN" sz="2400" b="1">
                <a:latin typeface="Verdana" pitchFamily="34" charset="0"/>
                <a:ea typeface="微软雅黑" pitchFamily="34" charset="-122"/>
              </a:rPr>
              <a:t>》</a:t>
            </a:r>
            <a:r>
              <a:rPr lang="zh-CN" altLang="en-US" sz="2400" b="1">
                <a:latin typeface="Verdana" pitchFamily="34" charset="0"/>
                <a:ea typeface="微软雅黑" pitchFamily="34" charset="-122"/>
              </a:rPr>
              <a:t>的主要内容。</a:t>
            </a:r>
            <a:endParaRPr lang="zh-CN" altLang="zh-CN" sz="2400" b="1">
              <a:latin typeface="Verdana" pitchFamily="34" charset="0"/>
              <a:ea typeface="微软雅黑" panose="020b0503020204020204" pitchFamily="34" charset="-122"/>
            </a:endParaRPr>
          </a:p>
        </p:txBody>
      </p:sp>
      <p:sp>
        <p:nvSpPr>
          <p:cNvPr id="27653" name="Rectangle 1"/>
          <p:cNvSpPr/>
          <p:nvPr/>
        </p:nvSpPr>
        <p:spPr>
          <a:xfrm>
            <a:off x="3730625" y="928688"/>
            <a:ext cx="5314950" cy="5692775"/>
          </a:xfrm>
          <a:prstGeom prst="rect">
            <a:avLst/>
          </a:prstGeom>
          <a:solidFill>
            <a:schemeClr val="bg1"/>
          </a:solidFill>
          <a:ln>
            <a:noFill/>
            <a:miter lim="800000"/>
          </a:ln>
        </p:spPr>
        <p:txBody>
          <a:bodyPr anchor="ctr" anchorCtr="0">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304800" eaLnBrk="1" hangingPunct="1">
              <a:spcBef>
                <a:spcPct val="0"/>
              </a:spcBef>
              <a:buFontTx/>
              <a:buNone/>
            </a:pPr>
            <a:r>
              <a:rPr lang="zh-CN" altLang="en-US" sz="2800" b="1">
                <a:solidFill>
                  <a:srgbClr val="333333"/>
                </a:solidFill>
                <a:latin typeface="黑体" pitchFamily="49" charset="-122"/>
                <a:ea typeface="黑体" pitchFamily="49" charset="-122"/>
              </a:rPr>
              <a:t>材料一：</a:t>
            </a:r>
            <a:r>
              <a:rPr lang="en-US" altLang="zh-CN" sz="2800" b="1">
                <a:solidFill>
                  <a:srgbClr val="333333"/>
                </a:solidFill>
                <a:latin typeface="黑体" pitchFamily="49" charset="-122"/>
                <a:ea typeface="黑体" pitchFamily="49" charset="-122"/>
              </a:rPr>
              <a:t> </a:t>
            </a:r>
            <a:r>
              <a:rPr lang="zh-CN" altLang="en-US" sz="2800" b="1">
                <a:solidFill>
                  <a:srgbClr val="FF0000"/>
                </a:solidFill>
                <a:latin typeface="黑体" pitchFamily="49" charset="-122"/>
                <a:ea typeface="黑体" pitchFamily="49" charset="-122"/>
              </a:rPr>
              <a:t>资产阶级</a:t>
            </a:r>
            <a:r>
              <a:rPr lang="zh-CN" altLang="en-US" sz="2800" b="1">
                <a:solidFill>
                  <a:srgbClr val="333333"/>
                </a:solidFill>
                <a:latin typeface="黑体" pitchFamily="49" charset="-122"/>
                <a:ea typeface="黑体" pitchFamily="49" charset="-122"/>
              </a:rPr>
              <a:t>在它不到一百年的统治中所创造的</a:t>
            </a:r>
            <a:r>
              <a:rPr lang="zh-CN" altLang="en-US" sz="2800" b="1">
                <a:solidFill>
                  <a:srgbClr val="FF0000"/>
                </a:solidFill>
                <a:latin typeface="黑体" pitchFamily="49" charset="-122"/>
                <a:ea typeface="黑体" pitchFamily="49" charset="-122"/>
              </a:rPr>
              <a:t>生产力</a:t>
            </a:r>
            <a:r>
              <a:rPr lang="zh-CN" altLang="en-US" sz="2800" b="1">
                <a:solidFill>
                  <a:srgbClr val="333333"/>
                </a:solidFill>
                <a:latin typeface="黑体" pitchFamily="49" charset="-122"/>
                <a:ea typeface="黑体" pitchFamily="49" charset="-122"/>
              </a:rPr>
              <a:t>，比过去一切时代创造的全部生产力</a:t>
            </a:r>
            <a:r>
              <a:rPr lang="zh-CN" altLang="en-US" sz="2800" b="1">
                <a:solidFill>
                  <a:srgbClr val="FF0000"/>
                </a:solidFill>
                <a:latin typeface="黑体" pitchFamily="49" charset="-122"/>
                <a:ea typeface="黑体" pitchFamily="49" charset="-122"/>
              </a:rPr>
              <a:t>还要多</a:t>
            </a:r>
            <a:r>
              <a:rPr lang="zh-CN" altLang="en-US" sz="2800" b="1">
                <a:solidFill>
                  <a:srgbClr val="333333"/>
                </a:solidFill>
                <a:latin typeface="黑体" pitchFamily="49" charset="-122"/>
                <a:ea typeface="黑体" pitchFamily="49" charset="-122"/>
              </a:rPr>
              <a:t>，还要大。</a:t>
            </a:r>
            <a:endParaRPr lang="zh-CN" altLang="en-US" sz="2800" b="1">
              <a:latin typeface="黑体" pitchFamily="49" charset="-122"/>
              <a:ea typeface="黑体" pitchFamily="49" charset="-122"/>
            </a:endParaRPr>
          </a:p>
          <a:p>
            <a:pPr marL="0" lvl="0" indent="304800" eaLnBrk="1" hangingPunct="1">
              <a:spcBef>
                <a:spcPct val="0"/>
              </a:spcBef>
              <a:buFontTx/>
              <a:buNone/>
            </a:pPr>
            <a:r>
              <a:rPr lang="zh-CN" altLang="en-US" sz="2800" b="1">
                <a:solidFill>
                  <a:srgbClr val="333333"/>
                </a:solidFill>
                <a:latin typeface="黑体" pitchFamily="49" charset="-122"/>
                <a:ea typeface="黑体" pitchFamily="49" charset="-122"/>
              </a:rPr>
              <a:t>材料二：在危机期间，</a:t>
            </a:r>
            <a:r>
              <a:rPr lang="zh-CN" altLang="en-US" sz="2800" b="1">
                <a:solidFill>
                  <a:srgbClr val="FF0000"/>
                </a:solidFill>
                <a:latin typeface="黑体" pitchFamily="49" charset="-122"/>
                <a:ea typeface="黑体" pitchFamily="49" charset="-122"/>
              </a:rPr>
              <a:t>生产过剩</a:t>
            </a:r>
            <a:r>
              <a:rPr lang="zh-CN" altLang="en-US" sz="2800" b="1">
                <a:solidFill>
                  <a:srgbClr val="333333"/>
                </a:solidFill>
                <a:latin typeface="黑体" pitchFamily="49" charset="-122"/>
                <a:ea typeface="黑体" pitchFamily="49" charset="-122"/>
              </a:rPr>
              <a:t>的瘟疫</a:t>
            </a:r>
            <a:r>
              <a:rPr lang="en-US" altLang="zh-CN" sz="2800" b="1">
                <a:solidFill>
                  <a:srgbClr val="333333"/>
                </a:solidFill>
                <a:latin typeface="黑体" pitchFamily="49" charset="-122"/>
                <a:ea typeface="黑体" pitchFamily="49" charset="-122"/>
              </a:rPr>
              <a:t>……</a:t>
            </a:r>
            <a:r>
              <a:rPr lang="zh-CN" altLang="en-US" sz="2800" b="1">
                <a:solidFill>
                  <a:srgbClr val="333333"/>
                </a:solidFill>
                <a:latin typeface="黑体" pitchFamily="49" charset="-122"/>
                <a:ea typeface="黑体" pitchFamily="49" charset="-122"/>
              </a:rPr>
              <a:t>仿佛是工业和商业全被毁灭了</a:t>
            </a:r>
            <a:r>
              <a:rPr lang="en-US" altLang="zh-CN" sz="2800" b="1">
                <a:solidFill>
                  <a:srgbClr val="333333"/>
                </a:solidFill>
                <a:latin typeface="黑体" pitchFamily="49" charset="-122"/>
                <a:ea typeface="黑体" pitchFamily="49" charset="-122"/>
              </a:rPr>
              <a:t>……</a:t>
            </a:r>
            <a:r>
              <a:rPr lang="zh-CN" altLang="en-US" sz="2800" b="1">
                <a:solidFill>
                  <a:srgbClr val="333333"/>
                </a:solidFill>
                <a:latin typeface="黑体" pitchFamily="49" charset="-122"/>
                <a:ea typeface="黑体" pitchFamily="49" charset="-122"/>
              </a:rPr>
              <a:t>资产阶级的生产关系已经太狭窄了，再也</a:t>
            </a:r>
            <a:r>
              <a:rPr lang="zh-CN" altLang="en-US" sz="2800" b="1">
                <a:solidFill>
                  <a:srgbClr val="FF0000"/>
                </a:solidFill>
                <a:latin typeface="黑体" pitchFamily="49" charset="-122"/>
                <a:ea typeface="黑体" pitchFamily="49" charset="-122"/>
              </a:rPr>
              <a:t>容纳不了</a:t>
            </a:r>
            <a:r>
              <a:rPr lang="zh-CN" altLang="en-US" sz="2800" b="1">
                <a:solidFill>
                  <a:srgbClr val="333333"/>
                </a:solidFill>
                <a:latin typeface="黑体" pitchFamily="49" charset="-122"/>
                <a:ea typeface="黑体" pitchFamily="49" charset="-122"/>
              </a:rPr>
              <a:t>它本身所造成的财富了</a:t>
            </a:r>
            <a:r>
              <a:rPr lang="en-US" altLang="zh-CN" sz="2800" b="1">
                <a:solidFill>
                  <a:srgbClr val="333333"/>
                </a:solidFill>
                <a:latin typeface="黑体" pitchFamily="49" charset="-122"/>
                <a:ea typeface="黑体" pitchFamily="49" charset="-122"/>
              </a:rPr>
              <a:t>……</a:t>
            </a:r>
            <a:r>
              <a:rPr lang="zh-CN" altLang="en-US" sz="2800" b="1">
                <a:solidFill>
                  <a:srgbClr val="333333"/>
                </a:solidFill>
                <a:latin typeface="黑体" pitchFamily="49" charset="-122"/>
                <a:ea typeface="黑体" pitchFamily="49" charset="-122"/>
              </a:rPr>
              <a:t>工人变成赤贫者，贫困比人口和财富增长得还要快，</a:t>
            </a:r>
            <a:r>
              <a:rPr lang="zh-CN" altLang="en-US" sz="2800" b="1">
                <a:solidFill>
                  <a:srgbClr val="FF0000"/>
                </a:solidFill>
                <a:latin typeface="黑体" pitchFamily="49" charset="-122"/>
                <a:ea typeface="黑体" pitchFamily="49" charset="-122"/>
              </a:rPr>
              <a:t>资产阶级再也不能做社会的统治阶级了。</a:t>
            </a:r>
            <a:endParaRPr lang="en-US" altLang="zh-CN" sz="2800" b="1">
              <a:solidFill>
                <a:srgbClr val="FF0000"/>
              </a:solidFill>
              <a:latin typeface="黑体" pitchFamily="49" charset="-122"/>
              <a:ea typeface="黑体" pitchFamily="49" charset="-122"/>
            </a:endParaRPr>
          </a:p>
          <a:p>
            <a:pPr marL="0" lvl="0" indent="304800" eaLnBrk="1" hangingPunct="1">
              <a:spcBef>
                <a:spcPct val="0"/>
              </a:spcBef>
              <a:buFontTx/>
              <a:buNone/>
            </a:pPr>
            <a:r>
              <a:rPr lang="en-US" altLang="zh-CN" sz="2800" b="1">
                <a:solidFill>
                  <a:srgbClr val="333333"/>
                </a:solidFill>
                <a:latin typeface="黑体" pitchFamily="49" charset="-122"/>
                <a:ea typeface="黑体" pitchFamily="49" charset="-122"/>
              </a:rPr>
              <a:t>         </a:t>
            </a:r>
            <a:r>
              <a:rPr lang="en-US" altLang="zh-CN" sz="2800" b="1">
                <a:solidFill>
                  <a:srgbClr val="333333"/>
                </a:solidFill>
                <a:latin typeface="黑体" pitchFamily="49" charset="-122"/>
                <a:ea typeface="黑体" pitchFamily="49" charset="-122"/>
              </a:rPr>
              <a:t>——</a:t>
            </a:r>
            <a:r>
              <a:rPr lang="en-US" altLang="zh-CN" sz="2800" b="1">
                <a:solidFill>
                  <a:srgbClr val="333333"/>
                </a:solidFill>
                <a:latin typeface="黑体" pitchFamily="49" charset="-122"/>
                <a:ea typeface="黑体" pitchFamily="49" charset="-122"/>
              </a:rPr>
              <a:t>《</a:t>
            </a:r>
            <a:r>
              <a:rPr lang="zh-CN" altLang="en-US" sz="2800" b="1">
                <a:solidFill>
                  <a:srgbClr val="333333"/>
                </a:solidFill>
                <a:latin typeface="黑体" pitchFamily="49" charset="-122"/>
                <a:ea typeface="黑体" pitchFamily="49" charset="-122"/>
              </a:rPr>
              <a:t>共产党宣言</a:t>
            </a:r>
            <a:r>
              <a:rPr lang="en-US" altLang="zh-CN" sz="2800" b="1">
                <a:solidFill>
                  <a:srgbClr val="333333"/>
                </a:solidFill>
                <a:latin typeface="黑体" pitchFamily="49" charset="-122"/>
                <a:ea typeface="黑体" pitchFamily="49" charset="-122"/>
              </a:rPr>
              <a:t>》</a:t>
            </a:r>
            <a:endParaRPr lang="zh-CN" altLang="en-US" sz="2800" b="1">
              <a:latin typeface="黑体" pitchFamily="49" charset="-122"/>
              <a:ea typeface="黑体" panose="02010600030101010101" pitchFamily="49" charset="-122"/>
            </a:endParaRPr>
          </a:p>
        </p:txBody>
      </p:sp>
      <p:sp>
        <p:nvSpPr>
          <p:cNvPr id="27654" name="Rectangle 17"/>
          <p:cNvSpPr/>
          <p:nvPr/>
        </p:nvSpPr>
        <p:spPr>
          <a:xfrm>
            <a:off x="98425" y="2792413"/>
            <a:ext cx="3513138" cy="2308225"/>
          </a:xfrm>
          <a:prstGeom prst="rect">
            <a:avLst/>
          </a:prstGeom>
          <a:noFill/>
          <a:ln>
            <a:noFill/>
            <a:miter lim="800000"/>
          </a:ln>
        </p:spPr>
        <p:txBody>
          <a:bodyPr anchor="ctr" anchorCtr="0">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400" b="1">
                <a:solidFill>
                  <a:srgbClr val="333333"/>
                </a:solidFill>
                <a:latin typeface="宋体" pitchFamily="2" charset="-122"/>
              </a:rPr>
              <a:t>1</a:t>
            </a:r>
            <a:r>
              <a:rPr lang="zh-CN" altLang="en-US" sz="2400" b="1">
                <a:solidFill>
                  <a:srgbClr val="333333"/>
                </a:solidFill>
                <a:latin typeface="宋体" pitchFamily="2" charset="-122"/>
              </a:rPr>
              <a:t>、用唯物史观肯定了资本主义在历史中发挥过进步作用；</a:t>
            </a:r>
            <a:endParaRPr lang="en-US" altLang="zh-CN" sz="2400" b="1">
              <a:solidFill>
                <a:srgbClr val="333333"/>
              </a:solidFill>
              <a:latin typeface="宋体" pitchFamily="2" charset="-122"/>
            </a:endParaRPr>
          </a:p>
          <a:p>
            <a:pPr marL="0" lvl="0" indent="0" eaLnBrk="1" hangingPunct="1">
              <a:spcBef>
                <a:spcPct val="0"/>
              </a:spcBef>
              <a:buFontTx/>
              <a:buNone/>
            </a:pPr>
            <a:r>
              <a:rPr lang="en-US" altLang="zh-CN" sz="2400" b="1">
                <a:solidFill>
                  <a:srgbClr val="333333"/>
                </a:solidFill>
                <a:latin typeface="宋体" pitchFamily="2" charset="-122"/>
              </a:rPr>
              <a:t>2</a:t>
            </a:r>
            <a:r>
              <a:rPr lang="zh-CN" altLang="en-US" sz="2400" b="1">
                <a:solidFill>
                  <a:srgbClr val="333333"/>
                </a:solidFill>
                <a:latin typeface="宋体" pitchFamily="2" charset="-122"/>
              </a:rPr>
              <a:t>、揭示了资本主义必然灭亡、社会主义必然胜利的客观规律。</a:t>
            </a:r>
            <a:endParaRPr lang="en-US" altLang="zh-CN" sz="2400" b="1">
              <a:solidFill>
                <a:srgbClr val="333333"/>
              </a:solidFill>
              <a:latin typeface="宋体" pitchFamily="2" charset="-122"/>
            </a:endParaRPr>
          </a:p>
        </p:txBody>
      </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765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27654"/>
                                        </p:tgtEl>
                                        <p:attrNameLst>
                                          <p:attrName>style.visibility</p:attrName>
                                        </p:attrNameLst>
                                      </p:cBhvr>
                                      <p:to>
                                        <p:strVal val="visible"/>
                                      </p:to>
                                    </p:set>
                                    <p:animEffect transition="in" filter="checkerboard(across)">
                                      <p:cBhvr>
                                        <p:cTn id="11" dur="500"/>
                                        <p:tgtEl>
                                          <p:spTgt spid="276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p:bldP spid="27654"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9698" name="Text Box 2"/>
          <p:cNvSpPr/>
          <p:nvPr/>
        </p:nvSpPr>
        <p:spPr>
          <a:xfrm>
            <a:off x="1042988" y="41275"/>
            <a:ext cx="3076575" cy="506413"/>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algn="r" eaLnBrk="1" hangingPunct="1">
              <a:spcBef>
                <a:spcPct val="0"/>
              </a:spcBef>
              <a:buFontTx/>
              <a:buNone/>
            </a:pPr>
            <a:r>
              <a:rPr lang="zh-CN" altLang="en-US" sz="2700">
                <a:solidFill>
                  <a:srgbClr val="C00000"/>
                </a:solidFill>
                <a:latin typeface="微软雅黑" panose="020b0503020204020204" pitchFamily="34" charset="-122"/>
                <a:ea typeface="微软雅黑" panose="020b0503020204020204" pitchFamily="34" charset="-122"/>
              </a:rPr>
              <a:t>解读《</a:t>
            </a:r>
            <a:r>
              <a:rPr lang="zh-CN" altLang="en-US" sz="27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共产党宣言</a:t>
            </a:r>
            <a:r>
              <a:rPr lang="zh-CN" altLang="en-US" sz="2700">
                <a:solidFill>
                  <a:srgbClr val="C00000"/>
                </a:solidFill>
                <a:latin typeface="微软雅黑" pitchFamily="34" charset="-122"/>
                <a:ea typeface="微软雅黑" pitchFamily="34" charset="-122"/>
              </a:rPr>
              <a:t>》</a:t>
            </a:r>
            <a:endParaRPr lang="zh-CN" altLang="en-US" sz="2700">
              <a:solidFill>
                <a:srgbClr val="C00000"/>
              </a:solidFill>
              <a:latin typeface="Verdana" pitchFamily="34" charset="0"/>
            </a:endParaRPr>
          </a:p>
        </p:txBody>
      </p:sp>
      <p:cxnSp>
        <p:nvCxnSpPr>
          <p:cNvPr id="29699" name="Line 6"/>
          <p:cNvCxnSpPr/>
          <p:nvPr/>
        </p:nvCxnSpPr>
        <p:spPr>
          <a:xfrm flipH="1">
            <a:off x="3813175" y="1455738"/>
            <a:ext cx="15875" cy="4322762"/>
          </a:xfrm>
          <a:prstGeom prst="line">
            <a:avLst/>
          </a:prstGeom>
          <a:noFill/>
          <a:ln w="41275">
            <a:solidFill>
              <a:srgbClr val="385D8A"/>
            </a:solidFill>
            <a:prstDash val="sysDot"/>
            <a:miter lim="800000"/>
          </a:ln>
        </p:spPr>
      </p:cxnSp>
      <p:sp>
        <p:nvSpPr>
          <p:cNvPr id="29700" name="矩形 23"/>
          <p:cNvSpPr/>
          <p:nvPr/>
        </p:nvSpPr>
        <p:spPr>
          <a:xfrm>
            <a:off x="0" y="1697038"/>
            <a:ext cx="3937000" cy="83026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zh-CN" sz="2400" b="1">
                <a:latin typeface="Verdana" pitchFamily="34" charset="0"/>
                <a:ea typeface="微软雅黑" pitchFamily="34" charset="-122"/>
              </a:rPr>
              <a:t>【设问】</a:t>
            </a:r>
            <a:r>
              <a:rPr lang="zh-CN" altLang="en-US" sz="2400" b="1">
                <a:latin typeface="Verdana" pitchFamily="34" charset="0"/>
                <a:ea typeface="微软雅黑" pitchFamily="34" charset="-122"/>
              </a:rPr>
              <a:t>结合材料，归纳</a:t>
            </a:r>
            <a:r>
              <a:rPr lang="en-US" altLang="zh-CN" sz="2400" b="1">
                <a:latin typeface="Verdana" pitchFamily="34" charset="0"/>
                <a:ea typeface="微软雅黑" pitchFamily="34" charset="-122"/>
              </a:rPr>
              <a:t>《</a:t>
            </a:r>
            <a:r>
              <a:rPr lang="zh-CN" altLang="en-US" sz="2400" b="1">
                <a:latin typeface="Verdana" pitchFamily="34" charset="0"/>
                <a:ea typeface="微软雅黑" pitchFamily="34" charset="-122"/>
              </a:rPr>
              <a:t>共产党宣言</a:t>
            </a:r>
            <a:r>
              <a:rPr lang="en-US" altLang="zh-CN" sz="2400" b="1">
                <a:latin typeface="Verdana" pitchFamily="34" charset="0"/>
                <a:ea typeface="微软雅黑" pitchFamily="34" charset="-122"/>
              </a:rPr>
              <a:t>》</a:t>
            </a:r>
            <a:r>
              <a:rPr lang="zh-CN" altLang="en-US" sz="2400" b="1">
                <a:latin typeface="Verdana" pitchFamily="34" charset="0"/>
                <a:ea typeface="微软雅黑" pitchFamily="34" charset="-122"/>
              </a:rPr>
              <a:t>的主要内容。</a:t>
            </a:r>
            <a:endParaRPr lang="zh-CN" altLang="zh-CN" sz="2400" b="1">
              <a:latin typeface="Verdana" pitchFamily="34" charset="0"/>
              <a:ea typeface="微软雅黑" panose="020b0503020204020204" pitchFamily="34" charset="-122"/>
            </a:endParaRPr>
          </a:p>
        </p:txBody>
      </p:sp>
      <p:sp>
        <p:nvSpPr>
          <p:cNvPr id="29701" name="Rectangle 1"/>
          <p:cNvSpPr/>
          <p:nvPr/>
        </p:nvSpPr>
        <p:spPr>
          <a:xfrm>
            <a:off x="3841750" y="762000"/>
            <a:ext cx="5302250" cy="5694363"/>
          </a:xfrm>
          <a:prstGeom prst="rect">
            <a:avLst/>
          </a:prstGeom>
          <a:solidFill>
            <a:schemeClr val="bg1"/>
          </a:solidFill>
          <a:ln>
            <a:noFill/>
            <a:miter lim="800000"/>
          </a:ln>
        </p:spPr>
        <p:txBody>
          <a:bodyPr anchor="ctr" anchorCtr="0">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304800" eaLnBrk="1" hangingPunct="1">
              <a:spcBef>
                <a:spcPct val="0"/>
              </a:spcBef>
              <a:buFontTx/>
              <a:buNone/>
            </a:pPr>
            <a:r>
              <a:rPr lang="zh-CN" altLang="en-US" sz="2800" b="1">
                <a:solidFill>
                  <a:srgbClr val="333333"/>
                </a:solidFill>
                <a:latin typeface="黑体" pitchFamily="49" charset="-122"/>
                <a:ea typeface="黑体" pitchFamily="49" charset="-122"/>
              </a:rPr>
              <a:t>材料三：</a:t>
            </a:r>
            <a:r>
              <a:rPr lang="en-US" altLang="zh-CN" sz="2800" b="1">
                <a:solidFill>
                  <a:srgbClr val="333333"/>
                </a:solidFill>
                <a:latin typeface="黑体" pitchFamily="49" charset="-122"/>
                <a:ea typeface="黑体" pitchFamily="49" charset="-122"/>
              </a:rPr>
              <a:t>  </a:t>
            </a:r>
            <a:r>
              <a:rPr lang="zh-CN" altLang="en-US" sz="2800" b="1">
                <a:solidFill>
                  <a:srgbClr val="333333"/>
                </a:solidFill>
                <a:latin typeface="黑体" pitchFamily="49" charset="-122"/>
                <a:ea typeface="黑体" pitchFamily="49" charset="-122"/>
              </a:rPr>
              <a:t>至今一切社会的历史都是</a:t>
            </a:r>
            <a:r>
              <a:rPr lang="zh-CN" altLang="en-US" sz="2800" b="1">
                <a:solidFill>
                  <a:srgbClr val="FF0000"/>
                </a:solidFill>
                <a:latin typeface="黑体" pitchFamily="49" charset="-122"/>
                <a:ea typeface="黑体" pitchFamily="49" charset="-122"/>
              </a:rPr>
              <a:t>阶级斗争</a:t>
            </a:r>
            <a:r>
              <a:rPr lang="zh-CN" altLang="en-US" sz="2800" b="1">
                <a:solidFill>
                  <a:srgbClr val="333333"/>
                </a:solidFill>
                <a:latin typeface="黑体" pitchFamily="49" charset="-122"/>
                <a:ea typeface="黑体" pitchFamily="49" charset="-122"/>
              </a:rPr>
              <a:t>的历史。</a:t>
            </a:r>
            <a:endParaRPr lang="en-US" altLang="zh-CN" sz="2800" b="1">
              <a:solidFill>
                <a:srgbClr val="333333"/>
              </a:solidFill>
              <a:latin typeface="黑体" pitchFamily="49" charset="-122"/>
              <a:ea typeface="黑体" pitchFamily="49" charset="-122"/>
            </a:endParaRPr>
          </a:p>
          <a:p>
            <a:pPr marL="0" lvl="0" indent="304800" eaLnBrk="1" hangingPunct="1">
              <a:spcBef>
                <a:spcPct val="0"/>
              </a:spcBef>
              <a:buFont typeface="Calibri" pitchFamily="34" charset="0"/>
              <a:buNone/>
            </a:pPr>
            <a:r>
              <a:rPr lang="zh-CN" altLang="en-US" sz="2800" b="1">
                <a:solidFill>
                  <a:srgbClr val="333333"/>
                </a:solidFill>
                <a:latin typeface="黑体" pitchFamily="49" charset="-122"/>
                <a:ea typeface="黑体" pitchFamily="49" charset="-122"/>
              </a:rPr>
              <a:t>材料四：</a:t>
            </a:r>
            <a:r>
              <a:rPr lang="zh-CN" altLang="en-US" sz="2800" b="1">
                <a:solidFill>
                  <a:srgbClr val="FF0000"/>
                </a:solidFill>
                <a:latin typeface="黑体" pitchFamily="49" charset="-122"/>
                <a:ea typeface="黑体" pitchFamily="49" charset="-122"/>
              </a:rPr>
              <a:t>共产党人</a:t>
            </a:r>
            <a:r>
              <a:rPr lang="zh-CN" altLang="en-US" sz="2800" b="1">
                <a:solidFill>
                  <a:srgbClr val="333333"/>
                </a:solidFill>
                <a:latin typeface="黑体" pitchFamily="49" charset="-122"/>
                <a:ea typeface="黑体" pitchFamily="49" charset="-122"/>
              </a:rPr>
              <a:t>是各国工人政党中最坚决、始终起推动作用的部分</a:t>
            </a:r>
            <a:r>
              <a:rPr lang="en-US" altLang="zh-CN" sz="2800" b="1">
                <a:solidFill>
                  <a:srgbClr val="333333"/>
                </a:solidFill>
                <a:latin typeface="黑体" pitchFamily="49" charset="-122"/>
                <a:ea typeface="黑体" pitchFamily="49" charset="-122"/>
              </a:rPr>
              <a:t>……</a:t>
            </a:r>
            <a:r>
              <a:rPr lang="zh-CN" altLang="en-US" sz="2800" b="1">
                <a:solidFill>
                  <a:srgbClr val="333333"/>
                </a:solidFill>
                <a:latin typeface="黑体" pitchFamily="49" charset="-122"/>
                <a:ea typeface="黑体" pitchFamily="49" charset="-122"/>
              </a:rPr>
              <a:t>共产党人的最近目的推翻资产阶级统治，由</a:t>
            </a:r>
            <a:r>
              <a:rPr lang="zh-CN" altLang="en-US" sz="2800" b="1">
                <a:solidFill>
                  <a:srgbClr val="FF0000"/>
                </a:solidFill>
                <a:latin typeface="黑体" pitchFamily="49" charset="-122"/>
                <a:ea typeface="黑体" pitchFamily="49" charset="-122"/>
              </a:rPr>
              <a:t>无产阶级建立政权</a:t>
            </a:r>
            <a:r>
              <a:rPr lang="en-US" altLang="zh-CN" sz="2800" b="1">
                <a:solidFill>
                  <a:srgbClr val="333333"/>
                </a:solidFill>
                <a:latin typeface="黑体" pitchFamily="49" charset="-122"/>
                <a:ea typeface="黑体" pitchFamily="49" charset="-122"/>
              </a:rPr>
              <a:t>……</a:t>
            </a:r>
            <a:r>
              <a:rPr lang="zh-CN" altLang="en-US" sz="2800" b="1">
                <a:solidFill>
                  <a:srgbClr val="333333"/>
                </a:solidFill>
                <a:latin typeface="黑体" pitchFamily="49" charset="-122"/>
                <a:ea typeface="黑体" pitchFamily="49" charset="-122"/>
              </a:rPr>
              <a:t>工人阶级将利用自己的政治统治，一步一步地夺取资产阶级的全部资本，把一切生产工具集中到无产阶级手里，并且尽可能快地增加</a:t>
            </a:r>
            <a:r>
              <a:rPr lang="zh-CN" altLang="en-US" sz="2800" b="1">
                <a:solidFill>
                  <a:srgbClr val="FF0000"/>
                </a:solidFill>
                <a:latin typeface="黑体" pitchFamily="49" charset="-122"/>
                <a:ea typeface="黑体" pitchFamily="49" charset="-122"/>
              </a:rPr>
              <a:t>生产力总量</a:t>
            </a:r>
            <a:r>
              <a:rPr lang="zh-CN" altLang="en-US" sz="2800" b="1">
                <a:solidFill>
                  <a:srgbClr val="333333"/>
                </a:solidFill>
                <a:latin typeface="黑体" pitchFamily="49" charset="-122"/>
                <a:ea typeface="黑体" pitchFamily="49" charset="-122"/>
              </a:rPr>
              <a:t>。</a:t>
            </a:r>
            <a:endParaRPr lang="en-US" altLang="zh-CN" sz="2800" b="1">
              <a:solidFill>
                <a:srgbClr val="333333"/>
              </a:solidFill>
              <a:latin typeface="黑体" pitchFamily="49" charset="-122"/>
              <a:ea typeface="黑体" pitchFamily="49" charset="-122"/>
            </a:endParaRPr>
          </a:p>
          <a:p>
            <a:pPr marL="0" lvl="0" indent="304800" eaLnBrk="1" hangingPunct="1">
              <a:spcBef>
                <a:spcPct val="0"/>
              </a:spcBef>
              <a:buFontTx/>
              <a:buNone/>
            </a:pPr>
            <a:endParaRPr lang="en-US" altLang="zh-CN" sz="2800" b="1">
              <a:solidFill>
                <a:srgbClr val="333333"/>
              </a:solidFill>
              <a:latin typeface="黑体" pitchFamily="49" charset="-122"/>
              <a:ea typeface="黑体" pitchFamily="49" charset="-122"/>
            </a:endParaRPr>
          </a:p>
          <a:p>
            <a:pPr marL="0" lvl="0" indent="304800" eaLnBrk="1" hangingPunct="1">
              <a:spcBef>
                <a:spcPct val="0"/>
              </a:spcBef>
              <a:buFontTx/>
              <a:buNone/>
            </a:pPr>
            <a:r>
              <a:rPr lang="en-US" altLang="zh-CN" sz="2800" b="1">
                <a:solidFill>
                  <a:srgbClr val="333333"/>
                </a:solidFill>
                <a:latin typeface="黑体" pitchFamily="49" charset="-122"/>
                <a:ea typeface="黑体" pitchFamily="49" charset="-122"/>
              </a:rPr>
              <a:t>         </a:t>
            </a:r>
            <a:r>
              <a:rPr lang="en-US" altLang="zh-CN" sz="2800" b="1">
                <a:solidFill>
                  <a:srgbClr val="333333"/>
                </a:solidFill>
                <a:latin typeface="黑体" pitchFamily="49" charset="-122"/>
                <a:ea typeface="黑体" pitchFamily="49" charset="-122"/>
              </a:rPr>
              <a:t>——</a:t>
            </a:r>
            <a:r>
              <a:rPr lang="en-US" altLang="zh-CN" sz="2800" b="1">
                <a:solidFill>
                  <a:srgbClr val="333333"/>
                </a:solidFill>
                <a:latin typeface="黑体" pitchFamily="49" charset="-122"/>
                <a:ea typeface="黑体" pitchFamily="49" charset="-122"/>
              </a:rPr>
              <a:t>《</a:t>
            </a:r>
            <a:r>
              <a:rPr lang="zh-CN" altLang="en-US" sz="2800" b="1">
                <a:solidFill>
                  <a:srgbClr val="333333"/>
                </a:solidFill>
                <a:latin typeface="黑体" pitchFamily="49" charset="-122"/>
                <a:ea typeface="黑体" pitchFamily="49" charset="-122"/>
              </a:rPr>
              <a:t>共产党宣言</a:t>
            </a:r>
            <a:r>
              <a:rPr lang="en-US" altLang="zh-CN" sz="2800" b="1">
                <a:solidFill>
                  <a:srgbClr val="333333"/>
                </a:solidFill>
                <a:latin typeface="黑体" pitchFamily="49" charset="-122"/>
                <a:ea typeface="黑体" pitchFamily="49" charset="-122"/>
              </a:rPr>
              <a:t>》</a:t>
            </a:r>
            <a:endParaRPr lang="en-US" altLang="zh-CN" sz="2800" b="1">
              <a:solidFill>
                <a:srgbClr val="333333"/>
              </a:solidFill>
              <a:latin typeface="黑体" pitchFamily="49" charset="-122"/>
              <a:ea typeface="黑体" panose="02010600030101010101" pitchFamily="49" charset="-122"/>
            </a:endParaRPr>
          </a:p>
        </p:txBody>
      </p:sp>
      <p:sp>
        <p:nvSpPr>
          <p:cNvPr id="29702" name="Rectangle 17"/>
          <p:cNvSpPr/>
          <p:nvPr/>
        </p:nvSpPr>
        <p:spPr>
          <a:xfrm>
            <a:off x="9525" y="2606675"/>
            <a:ext cx="3790950" cy="2678113"/>
          </a:xfrm>
          <a:prstGeom prst="rect">
            <a:avLst/>
          </a:prstGeom>
          <a:noFill/>
          <a:ln>
            <a:noFill/>
            <a:miter lim="800000"/>
          </a:ln>
        </p:spPr>
        <p:txBody>
          <a:bodyPr anchor="ctr" anchorCtr="0">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 typeface="Calibri" pitchFamily="34" charset="0"/>
              <a:buNone/>
            </a:pPr>
            <a:r>
              <a:rPr lang="en-US" altLang="zh-CN" sz="2400" b="1">
                <a:solidFill>
                  <a:srgbClr val="333333"/>
                </a:solidFill>
                <a:latin typeface="宋体" pitchFamily="2" charset="-122"/>
              </a:rPr>
              <a:t>1</a:t>
            </a:r>
            <a:r>
              <a:rPr lang="zh-CN" altLang="en-US" sz="2400" b="1">
                <a:solidFill>
                  <a:srgbClr val="333333"/>
                </a:solidFill>
                <a:latin typeface="宋体" pitchFamily="2" charset="-122"/>
              </a:rPr>
              <a:t>、肯定了阶级斗争在人类历史中的作用</a:t>
            </a:r>
            <a:endParaRPr lang="en-US" altLang="zh-CN" sz="2400" b="1">
              <a:solidFill>
                <a:srgbClr val="333333"/>
              </a:solidFill>
              <a:latin typeface="宋体" pitchFamily="2" charset="-122"/>
            </a:endParaRPr>
          </a:p>
          <a:p>
            <a:pPr marL="0" lvl="0" indent="0" eaLnBrk="1" hangingPunct="1">
              <a:spcBef>
                <a:spcPct val="0"/>
              </a:spcBef>
              <a:buFont typeface="Calibri" pitchFamily="34" charset="0"/>
              <a:buNone/>
            </a:pPr>
            <a:r>
              <a:rPr lang="en-US" altLang="zh-CN" sz="2400" b="1">
                <a:solidFill>
                  <a:srgbClr val="333333"/>
                </a:solidFill>
                <a:latin typeface="宋体" pitchFamily="2" charset="-122"/>
              </a:rPr>
              <a:t>2</a:t>
            </a:r>
            <a:r>
              <a:rPr lang="zh-CN" altLang="en-US" sz="2400" b="1">
                <a:solidFill>
                  <a:srgbClr val="333333"/>
                </a:solidFill>
                <a:latin typeface="宋体" pitchFamily="2" charset="-122"/>
              </a:rPr>
              <a:t>、无产阶级要发挥政党的作用。推翻资产阶级，建立无产阶级专政。消灭私有制，发展生产力。</a:t>
            </a:r>
            <a:endParaRPr lang="en-US" altLang="zh-CN" sz="2400" b="1">
              <a:solidFill>
                <a:srgbClr val="333333"/>
              </a:solidFill>
              <a:latin typeface="宋体" pitchFamily="2" charset="-122"/>
            </a:endParaRPr>
          </a:p>
          <a:p>
            <a:pPr marL="0" lvl="0" indent="0" eaLnBrk="1" hangingPunct="1">
              <a:spcBef>
                <a:spcPct val="0"/>
              </a:spcBef>
              <a:buFontTx/>
              <a:buNone/>
            </a:pPr>
            <a:endParaRPr lang="zh-CN" altLang="en-US" sz="2400" b="1">
              <a:latin typeface="宋体" pitchFamily="2" charset="-122"/>
            </a:endParaRPr>
          </a:p>
        </p:txBody>
      </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970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29702"/>
                                        </p:tgtEl>
                                        <p:attrNameLst>
                                          <p:attrName>style.visibility</p:attrName>
                                        </p:attrNameLst>
                                      </p:cBhvr>
                                      <p:to>
                                        <p:strVal val="visible"/>
                                      </p:to>
                                    </p:set>
                                    <p:animEffect transition="in" filter="checkerboard(across)">
                                      <p:cBhvr>
                                        <p:cTn id="11" dur="500"/>
                                        <p:tgtEl>
                                          <p:spTgt spid="297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p:bldP spid="29702"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1746" name="Text Box 2"/>
          <p:cNvSpPr/>
          <p:nvPr/>
        </p:nvSpPr>
        <p:spPr>
          <a:xfrm>
            <a:off x="2066925" y="44450"/>
            <a:ext cx="3536950" cy="50800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algn="r" eaLnBrk="1" hangingPunct="1">
              <a:spcBef>
                <a:spcPct val="0"/>
              </a:spcBef>
              <a:buFontTx/>
              <a:buNone/>
            </a:pPr>
            <a:r>
              <a:rPr lang="zh-CN" altLang="en-US" sz="2700">
                <a:solidFill>
                  <a:srgbClr val="C00000"/>
                </a:solidFill>
                <a:latin typeface="微软雅黑" panose="020b0503020204020204" pitchFamily="34" charset="-122"/>
                <a:ea typeface="微软雅黑" panose="020b0503020204020204" pitchFamily="34" charset="-122"/>
              </a:rPr>
              <a:t>解读《</a:t>
            </a:r>
            <a:r>
              <a:rPr lang="zh-CN" altLang="en-US" sz="27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共产党宣言</a:t>
            </a:r>
            <a:r>
              <a:rPr lang="zh-CN" altLang="en-US" sz="2700">
                <a:solidFill>
                  <a:srgbClr val="C00000"/>
                </a:solidFill>
                <a:latin typeface="微软雅黑" pitchFamily="34" charset="-122"/>
                <a:ea typeface="微软雅黑" pitchFamily="34" charset="-122"/>
              </a:rPr>
              <a:t>》</a:t>
            </a:r>
            <a:endParaRPr lang="zh-CN" altLang="en-US" sz="2700">
              <a:solidFill>
                <a:srgbClr val="C00000"/>
              </a:solidFill>
              <a:latin typeface="Verdana" pitchFamily="34" charset="0"/>
            </a:endParaRPr>
          </a:p>
        </p:txBody>
      </p:sp>
      <p:cxnSp>
        <p:nvCxnSpPr>
          <p:cNvPr id="31747" name="Line 6"/>
          <p:cNvCxnSpPr/>
          <p:nvPr/>
        </p:nvCxnSpPr>
        <p:spPr>
          <a:xfrm flipH="1">
            <a:off x="3813175" y="1455738"/>
            <a:ext cx="15875" cy="4322762"/>
          </a:xfrm>
          <a:prstGeom prst="line">
            <a:avLst/>
          </a:prstGeom>
          <a:noFill/>
          <a:ln w="41275">
            <a:solidFill>
              <a:srgbClr val="385D8A"/>
            </a:solidFill>
            <a:prstDash val="sysDot"/>
            <a:miter lim="800000"/>
          </a:ln>
        </p:spPr>
      </p:cxnSp>
      <p:sp>
        <p:nvSpPr>
          <p:cNvPr id="31748" name="矩形 23"/>
          <p:cNvSpPr/>
          <p:nvPr/>
        </p:nvSpPr>
        <p:spPr>
          <a:xfrm>
            <a:off x="0" y="1697038"/>
            <a:ext cx="3937000" cy="83026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zh-CN" sz="2400" b="1">
                <a:latin typeface="Verdana" pitchFamily="34" charset="0"/>
                <a:ea typeface="微软雅黑" pitchFamily="34" charset="-122"/>
              </a:rPr>
              <a:t>【设问】</a:t>
            </a:r>
            <a:r>
              <a:rPr lang="zh-CN" altLang="en-US" sz="2400" b="1">
                <a:latin typeface="Verdana" pitchFamily="34" charset="0"/>
                <a:ea typeface="微软雅黑" pitchFamily="34" charset="-122"/>
              </a:rPr>
              <a:t>结合材料，归纳</a:t>
            </a:r>
            <a:r>
              <a:rPr lang="en-US" altLang="zh-CN" sz="2400" b="1">
                <a:latin typeface="Verdana" pitchFamily="34" charset="0"/>
                <a:ea typeface="微软雅黑" pitchFamily="34" charset="-122"/>
              </a:rPr>
              <a:t>《</a:t>
            </a:r>
            <a:r>
              <a:rPr lang="zh-CN" altLang="en-US" sz="2400" b="1">
                <a:latin typeface="Verdana" pitchFamily="34" charset="0"/>
                <a:ea typeface="微软雅黑" pitchFamily="34" charset="-122"/>
              </a:rPr>
              <a:t>共产党宣言</a:t>
            </a:r>
            <a:r>
              <a:rPr lang="en-US" altLang="zh-CN" sz="2400" b="1">
                <a:latin typeface="Verdana" pitchFamily="34" charset="0"/>
                <a:ea typeface="微软雅黑" pitchFamily="34" charset="-122"/>
              </a:rPr>
              <a:t>》</a:t>
            </a:r>
            <a:r>
              <a:rPr lang="zh-CN" altLang="en-US" sz="2400" b="1">
                <a:latin typeface="Verdana" pitchFamily="34" charset="0"/>
                <a:ea typeface="微软雅黑" pitchFamily="34" charset="-122"/>
              </a:rPr>
              <a:t>的主要内容。</a:t>
            </a:r>
            <a:endParaRPr lang="zh-CN" altLang="zh-CN" sz="2400" b="1">
              <a:latin typeface="Verdana" pitchFamily="34" charset="0"/>
              <a:ea typeface="微软雅黑" panose="020b0503020204020204" pitchFamily="34" charset="-122"/>
            </a:endParaRPr>
          </a:p>
        </p:txBody>
      </p:sp>
      <p:sp>
        <p:nvSpPr>
          <p:cNvPr id="31749" name="Rectangle 1"/>
          <p:cNvSpPr/>
          <p:nvPr/>
        </p:nvSpPr>
        <p:spPr>
          <a:xfrm>
            <a:off x="3841750" y="1838325"/>
            <a:ext cx="5302250" cy="3540125"/>
          </a:xfrm>
          <a:prstGeom prst="rect">
            <a:avLst/>
          </a:prstGeom>
          <a:solidFill>
            <a:schemeClr val="bg1"/>
          </a:solidFill>
          <a:ln>
            <a:noFill/>
            <a:miter lim="800000"/>
          </a:ln>
        </p:spPr>
        <p:txBody>
          <a:bodyPr anchor="ctr" anchorCtr="0">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304800" eaLnBrk="1" hangingPunct="1">
              <a:spcBef>
                <a:spcPct val="0"/>
              </a:spcBef>
              <a:buFontTx/>
              <a:buNone/>
            </a:pPr>
            <a:r>
              <a:rPr lang="zh-CN" altLang="en-US" sz="2800" b="1">
                <a:solidFill>
                  <a:srgbClr val="333333"/>
                </a:solidFill>
                <a:latin typeface="黑体" pitchFamily="49" charset="-122"/>
                <a:ea typeface="黑体" pitchFamily="49" charset="-122"/>
              </a:rPr>
              <a:t>材料五</a:t>
            </a:r>
            <a:r>
              <a:rPr lang="en-US" altLang="zh-CN" sz="2800" b="1">
                <a:solidFill>
                  <a:srgbClr val="333333"/>
                </a:solidFill>
                <a:latin typeface="黑体" pitchFamily="49" charset="-122"/>
                <a:ea typeface="黑体" pitchFamily="49" charset="-122"/>
              </a:rPr>
              <a:t> </a:t>
            </a:r>
            <a:r>
              <a:rPr lang="zh-CN" altLang="en-US" sz="2800" b="1">
                <a:solidFill>
                  <a:srgbClr val="333333"/>
                </a:solidFill>
                <a:latin typeface="黑体" pitchFamily="49" charset="-122"/>
                <a:ea typeface="黑体" pitchFamily="49" charset="-122"/>
              </a:rPr>
              <a:t>：代替那存在着阶级和阶级对立的资产阶级旧社会的，将是这样一个联合体，在那里，每个人的自由发展是一切人自由发展的条件。</a:t>
            </a:r>
            <a:endParaRPr lang="zh-CN" altLang="en-US" sz="2800" b="1">
              <a:latin typeface="黑体" pitchFamily="49" charset="-122"/>
              <a:ea typeface="黑体" pitchFamily="49" charset="-122"/>
            </a:endParaRPr>
          </a:p>
          <a:p>
            <a:pPr marL="0" lvl="0" indent="304800" eaLnBrk="1" hangingPunct="1">
              <a:spcBef>
                <a:spcPct val="0"/>
              </a:spcBef>
              <a:buFontTx/>
              <a:buNone/>
            </a:pPr>
            <a:endParaRPr lang="en-US" altLang="zh-CN" sz="2800" b="1">
              <a:solidFill>
                <a:srgbClr val="333333"/>
              </a:solidFill>
              <a:latin typeface="黑体" pitchFamily="49" charset="-122"/>
              <a:ea typeface="黑体" pitchFamily="49" charset="-122"/>
            </a:endParaRPr>
          </a:p>
          <a:p>
            <a:pPr marL="0" lvl="0" indent="304800" eaLnBrk="1" hangingPunct="1">
              <a:spcBef>
                <a:spcPct val="0"/>
              </a:spcBef>
              <a:buFontTx/>
              <a:buNone/>
            </a:pPr>
            <a:endParaRPr lang="en-US" altLang="zh-CN" sz="2800" b="1">
              <a:solidFill>
                <a:srgbClr val="333333"/>
              </a:solidFill>
              <a:latin typeface="黑体" pitchFamily="49" charset="-122"/>
              <a:ea typeface="黑体" pitchFamily="49" charset="-122"/>
            </a:endParaRPr>
          </a:p>
          <a:p>
            <a:pPr marL="0" lvl="0" indent="304800" eaLnBrk="1" hangingPunct="1">
              <a:spcBef>
                <a:spcPct val="0"/>
              </a:spcBef>
              <a:buFontTx/>
              <a:buNone/>
            </a:pPr>
            <a:r>
              <a:rPr lang="en-US" altLang="zh-CN" sz="2800" b="1">
                <a:solidFill>
                  <a:srgbClr val="333333"/>
                </a:solidFill>
                <a:latin typeface="黑体" pitchFamily="49" charset="-122"/>
                <a:ea typeface="黑体" pitchFamily="49" charset="-122"/>
              </a:rPr>
              <a:t>       </a:t>
            </a:r>
            <a:r>
              <a:rPr lang="en-US" altLang="zh-CN" sz="2800" b="1">
                <a:solidFill>
                  <a:srgbClr val="333333"/>
                </a:solidFill>
                <a:latin typeface="黑体" pitchFamily="49" charset="-122"/>
                <a:ea typeface="黑体" pitchFamily="49" charset="-122"/>
              </a:rPr>
              <a:t>——</a:t>
            </a:r>
            <a:r>
              <a:rPr lang="en-US" altLang="zh-CN" sz="2800" b="1">
                <a:solidFill>
                  <a:srgbClr val="333333"/>
                </a:solidFill>
                <a:latin typeface="黑体" pitchFamily="49" charset="-122"/>
                <a:ea typeface="黑体" pitchFamily="49" charset="-122"/>
              </a:rPr>
              <a:t>《</a:t>
            </a:r>
            <a:r>
              <a:rPr lang="zh-CN" altLang="en-US" sz="2800" b="1">
                <a:solidFill>
                  <a:srgbClr val="333333"/>
                </a:solidFill>
                <a:latin typeface="黑体" pitchFamily="49" charset="-122"/>
                <a:ea typeface="黑体" pitchFamily="49" charset="-122"/>
              </a:rPr>
              <a:t>共产党宣言</a:t>
            </a:r>
            <a:r>
              <a:rPr lang="en-US" altLang="zh-CN" sz="2800" b="1">
                <a:solidFill>
                  <a:srgbClr val="333333"/>
                </a:solidFill>
                <a:latin typeface="黑体" pitchFamily="49" charset="-122"/>
                <a:ea typeface="黑体" pitchFamily="49" charset="-122"/>
              </a:rPr>
              <a:t>》</a:t>
            </a:r>
            <a:endParaRPr lang="en-US" altLang="zh-CN" sz="2800" b="1">
              <a:solidFill>
                <a:srgbClr val="333333"/>
              </a:solidFill>
              <a:latin typeface="黑体" pitchFamily="49" charset="-122"/>
              <a:ea typeface="黑体" panose="02010600030101010101" pitchFamily="49" charset="-122"/>
            </a:endParaRPr>
          </a:p>
        </p:txBody>
      </p:sp>
      <p:sp>
        <p:nvSpPr>
          <p:cNvPr id="31750" name="Rectangle 17"/>
          <p:cNvSpPr/>
          <p:nvPr/>
        </p:nvSpPr>
        <p:spPr>
          <a:xfrm>
            <a:off x="211138" y="2924175"/>
            <a:ext cx="3513137" cy="1385888"/>
          </a:xfrm>
          <a:prstGeom prst="rect">
            <a:avLst/>
          </a:prstGeom>
          <a:noFill/>
          <a:ln>
            <a:noFill/>
            <a:miter lim="800000"/>
          </a:ln>
        </p:spPr>
        <p:txBody>
          <a:bodyPr anchor="ctr" anchorCtr="0">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800" b="1">
                <a:solidFill>
                  <a:srgbClr val="333333"/>
                </a:solidFill>
                <a:latin typeface="宋体" pitchFamily="2" charset="-122"/>
              </a:rPr>
              <a:t>1</a:t>
            </a:r>
            <a:r>
              <a:rPr lang="zh-CN" altLang="en-US" sz="2800" b="1">
                <a:solidFill>
                  <a:srgbClr val="333333"/>
                </a:solidFill>
                <a:latin typeface="宋体" pitchFamily="2" charset="-122"/>
              </a:rPr>
              <a:t>、描绘了未来世界的蓝图，人的自由发展，全人类的解放。</a:t>
            </a:r>
            <a:endParaRPr lang="zh-CN" altLang="en-US" sz="2800" b="1">
              <a:latin typeface="宋体" pitchFamily="2" charset="-122"/>
            </a:endParaRPr>
          </a:p>
        </p:txBody>
      </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174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31750"/>
                                        </p:tgtEl>
                                        <p:attrNameLst>
                                          <p:attrName>style.visibility</p:attrName>
                                        </p:attrNameLst>
                                      </p:cBhvr>
                                      <p:to>
                                        <p:strVal val="visible"/>
                                      </p:to>
                                    </p:set>
                                    <p:animEffect transition="in" filter="checkerboard(across)">
                                      <p:cBhvr>
                                        <p:cTn id="11" dur="500"/>
                                        <p:tgtEl>
                                          <p:spTgt spid="317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p:bldP spid="31750"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3794" name="Rectangle 3"/>
          <p:cNvSpPr>
            <a:spLocks noGrp="1" noChangeArrowheads="1"/>
          </p:cNvSpPr>
          <p:nvPr>
            <p:ph type="body" idx="1"/>
          </p:nvPr>
        </p:nvSpPr>
        <p:spPr>
          <a:xfrm>
            <a:off x="0" y="1125538"/>
            <a:ext cx="9251950" cy="4351337"/>
          </a:xfrm>
          <a:prstGeom prst="rect">
            <a:avLst/>
          </a:prstGeom>
        </p:spPr>
        <p:txBody>
          <a:bodyPr vert="horz" wrap="square" lIns="91440" tIns="45720" rIns="91440" bIns="45720" numCol="1" rtlCol="0" anchor="t" anchorCtr="0" compatLnSpc="1">
            <a:prstTxWarp prst="textNoShape">
              <a:avLst/>
            </a:prstTxWarp>
            <a:normAutofit fontScale="92500"/>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marR="0" lvl="0" indent="0" eaLnBrk="1" hangingPunct="1">
              <a:buNone/>
            </a:pPr>
            <a:r>
              <a:rPr lang="zh-CN" altLang="en-US" sz="3200" b="1" spc="0">
                <a:ea typeface="黑体" pitchFamily="49" charset="-122"/>
              </a:rPr>
              <a:t>总结</a:t>
            </a:r>
            <a:r>
              <a:rPr lang="en-US" altLang="zh-CN" sz="3200" b="1" spc="0">
                <a:ea typeface="黑体" pitchFamily="49" charset="-122"/>
              </a:rPr>
              <a:t>《</a:t>
            </a:r>
            <a:r>
              <a:rPr lang="zh-CN" altLang="en-US" sz="3200" b="1" spc="0">
                <a:ea typeface="黑体" pitchFamily="49" charset="-122"/>
              </a:rPr>
              <a:t>共产党宣言</a:t>
            </a:r>
            <a:r>
              <a:rPr lang="en-US" altLang="zh-CN" sz="3200" b="1" spc="0">
                <a:ea typeface="黑体" pitchFamily="49" charset="-122"/>
              </a:rPr>
              <a:t>》</a:t>
            </a:r>
            <a:endParaRPr lang="en-US" altLang="zh-CN" sz="3000" b="1">
              <a:ea typeface="黑体" pitchFamily="49" charset="-122"/>
            </a:endParaRPr>
          </a:p>
          <a:p>
            <a:pPr marL="0" marR="0" lvl="0" indent="0" eaLnBrk="1" hangingPunct="1">
              <a:buNone/>
            </a:pPr>
            <a:r>
              <a:rPr lang="zh-CN" altLang="en-US" sz="3200" b="1" spc="0">
                <a:ea typeface="黑体" pitchFamily="49" charset="-122"/>
              </a:rPr>
              <a:t>两个必然</a:t>
            </a:r>
            <a:r>
              <a:rPr lang="en-US" altLang="zh-CN" sz="3200" b="1" spc="0">
                <a:latin typeface="Arial" pitchFamily="34" charset="0"/>
                <a:ea typeface="黑体" pitchFamily="49" charset="-122"/>
              </a:rPr>
              <a:t>——</a:t>
            </a:r>
            <a:r>
              <a:rPr lang="zh-CN" altLang="en-US" sz="3200" b="1" spc="0">
                <a:latin typeface="Arial" pitchFamily="34" charset="0"/>
                <a:ea typeface="黑体" pitchFamily="49" charset="-122"/>
              </a:rPr>
              <a:t>资本主义必然灭亡，社会主义必然胜利</a:t>
            </a:r>
            <a:endParaRPr lang="en-US" altLang="zh-CN" sz="3000" b="1">
              <a:latin typeface="Arial" pitchFamily="34" charset="0"/>
              <a:ea typeface="黑体" pitchFamily="49" charset="-122"/>
            </a:endParaRPr>
          </a:p>
          <a:p>
            <a:pPr marL="0" marR="0" lvl="0" indent="0" eaLnBrk="1" hangingPunct="1">
              <a:buNone/>
            </a:pPr>
            <a:r>
              <a:rPr lang="zh-CN" altLang="en-US" sz="3200" b="1" spc="0">
                <a:ea typeface="黑体" pitchFamily="49" charset="-122"/>
              </a:rPr>
              <a:t>阶级斗争</a:t>
            </a:r>
            <a:r>
              <a:rPr lang="en-US" altLang="zh-CN" sz="3200" b="1" spc="0">
                <a:latin typeface="Arial" pitchFamily="34" charset="0"/>
                <a:ea typeface="黑体" pitchFamily="49" charset="-122"/>
              </a:rPr>
              <a:t>—— </a:t>
            </a:r>
            <a:r>
              <a:rPr lang="zh-CN" altLang="en-US" sz="3200" b="1" spc="0">
                <a:latin typeface="Arial" pitchFamily="34" charset="0"/>
                <a:ea typeface="黑体" pitchFamily="49" charset="-122"/>
              </a:rPr>
              <a:t>无产阶级的使命</a:t>
            </a:r>
            <a:endParaRPr lang="en-US" altLang="zh-CN" sz="3000" b="1">
              <a:ea typeface="黑体" pitchFamily="49" charset="-122"/>
            </a:endParaRPr>
          </a:p>
          <a:p>
            <a:pPr marL="0" marR="0" lvl="0" indent="0" eaLnBrk="1" hangingPunct="1">
              <a:buNone/>
            </a:pPr>
            <a:r>
              <a:rPr lang="zh-CN" altLang="en-US" sz="3200" b="1" spc="0">
                <a:ea typeface="黑体" pitchFamily="49" charset="-122"/>
              </a:rPr>
              <a:t>政党的重要性</a:t>
            </a:r>
            <a:r>
              <a:rPr lang="en-US" altLang="zh-CN" sz="3200" b="1" spc="0">
                <a:latin typeface="Arial" pitchFamily="34" charset="0"/>
                <a:ea typeface="黑体" pitchFamily="49" charset="-122"/>
              </a:rPr>
              <a:t>——</a:t>
            </a:r>
            <a:r>
              <a:rPr lang="zh-CN" altLang="en-US" sz="3200" b="1" spc="0">
                <a:latin typeface="Arial" pitchFamily="34" charset="0"/>
                <a:ea typeface="黑体" pitchFamily="49" charset="-122"/>
              </a:rPr>
              <a:t>根本保证</a:t>
            </a:r>
            <a:endParaRPr lang="en-US" altLang="zh-CN" sz="3000" b="1">
              <a:ea typeface="黑体" pitchFamily="49" charset="-122"/>
            </a:endParaRPr>
          </a:p>
          <a:p>
            <a:pPr marL="0" marR="0" lvl="0" indent="0" eaLnBrk="1" hangingPunct="1">
              <a:buNone/>
            </a:pPr>
            <a:r>
              <a:rPr lang="zh-CN" altLang="en-US" sz="3200" b="1" spc="0">
                <a:ea typeface="黑体" pitchFamily="49" charset="-122"/>
              </a:rPr>
              <a:t>未来社会的蓝图</a:t>
            </a:r>
            <a:r>
              <a:rPr lang="en-US" altLang="zh-CN" sz="3200" b="1" spc="0">
                <a:latin typeface="Arial" pitchFamily="34" charset="0"/>
                <a:ea typeface="黑体" pitchFamily="49" charset="-122"/>
              </a:rPr>
              <a:t>——</a:t>
            </a:r>
            <a:r>
              <a:rPr lang="zh-CN" altLang="en-US" sz="3200" b="1" spc="0">
                <a:latin typeface="Arial" pitchFamily="34" charset="0"/>
                <a:ea typeface="黑体" pitchFamily="49" charset="-122"/>
              </a:rPr>
              <a:t>共产主义社会，人的全面发展</a:t>
            </a:r>
            <a:endParaRPr lang="en-US" altLang="zh-CN" sz="3000" b="1">
              <a:latin typeface="Arial" pitchFamily="34" charset="0"/>
              <a:ea typeface="黑体" pitchFamily="49" charset="-122"/>
            </a:endParaRPr>
          </a:p>
          <a:p>
            <a:pPr marL="0" marR="0" lvl="0" indent="0" eaLnBrk="1" hangingPunct="1">
              <a:buNone/>
            </a:pPr>
            <a:endParaRPr lang="en-US" altLang="zh-CN" sz="3000" b="1">
              <a:latin typeface="Arial" pitchFamily="34" charset="0"/>
              <a:ea typeface="黑体" pitchFamily="49" charset="-122"/>
            </a:endParaRPr>
          </a:p>
          <a:p>
            <a:pPr marL="0" marR="0" lvl="0" indent="0" eaLnBrk="1" hangingPunct="1">
              <a:buNone/>
            </a:pPr>
            <a:r>
              <a:rPr lang="en-US" altLang="zh-CN" sz="3200" b="1" spc="0">
                <a:latin typeface="Arial" pitchFamily="34" charset="0"/>
                <a:ea typeface="黑体" pitchFamily="49" charset="-122"/>
              </a:rPr>
              <a:t>《</a:t>
            </a:r>
            <a:r>
              <a:rPr lang="zh-CN" altLang="en-US" sz="3200" b="1" spc="0">
                <a:latin typeface="Arial" pitchFamily="34" charset="0"/>
                <a:ea typeface="黑体" pitchFamily="49" charset="-122"/>
              </a:rPr>
              <a:t>共产党宣言</a:t>
            </a:r>
            <a:r>
              <a:rPr lang="en-US" altLang="zh-CN" sz="3200" b="1" spc="0">
                <a:latin typeface="Arial" pitchFamily="34" charset="0"/>
                <a:ea typeface="黑体" pitchFamily="49" charset="-122"/>
              </a:rPr>
              <a:t>》</a:t>
            </a:r>
            <a:r>
              <a:rPr lang="zh-CN" altLang="en-US" sz="3200" b="1" spc="0">
                <a:latin typeface="Arial" pitchFamily="34" charset="0"/>
                <a:ea typeface="黑体" pitchFamily="49" charset="-122"/>
              </a:rPr>
              <a:t>的发表标志着马克思主义的诞生，推动了国际工人运动的蓬勃发展。</a:t>
            </a:r>
            <a:endParaRPr lang="en-US" altLang="zh-CN" sz="3000" b="1">
              <a:ea typeface="黑体" pitchFamily="49" charset="-122"/>
            </a:endParaRPr>
          </a:p>
          <a:p>
            <a:pPr marL="342900" marR="0" lvl="0" indent="-342900" eaLnBrk="1" hangingPunct="1"/>
            <a:endParaRPr lang="zh-CN" altLang="en-US" sz="3000" b="1">
              <a:ea typeface="黑体" panose="02010600030101010101" pitchFamily="49" charset="-122"/>
            </a:endParaRPr>
          </a:p>
        </p:txBody>
      </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794">
                                            <p:txEl>
                                              <p:pRg st="0" end="0"/>
                                            </p:txEl>
                                          </p:spTgt>
                                        </p:tgtEl>
                                        <p:attrNameLst>
                                          <p:attrName>style.visibility</p:attrName>
                                        </p:attrNameLst>
                                      </p:cBhvr>
                                      <p:to>
                                        <p:strVal val="visible"/>
                                      </p:to>
                                    </p:set>
                                    <p:animEffect transition="in" filter="blinds(horizontal)">
                                      <p:cBhvr>
                                        <p:cTn id="7" dur="500"/>
                                        <p:tgtEl>
                                          <p:spTgt spid="3379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3794">
                                            <p:txEl>
                                              <p:pRg st="1" end="1"/>
                                            </p:txEl>
                                          </p:spTgt>
                                        </p:tgtEl>
                                        <p:attrNameLst>
                                          <p:attrName>style.visibility</p:attrName>
                                        </p:attrNameLst>
                                      </p:cBhvr>
                                      <p:to>
                                        <p:strVal val="visible"/>
                                      </p:to>
                                    </p:set>
                                    <p:animEffect transition="in" filter="blinds(horizontal)">
                                      <p:cBhvr>
                                        <p:cTn id="12" dur="500"/>
                                        <p:tgtEl>
                                          <p:spTgt spid="33794">
                                            <p:txEl>
                                              <p:pRg st="1" end="1"/>
                                            </p:txEl>
                                          </p:spTgt>
                                        </p:tgtEl>
                                      </p:cBhvr>
                                    </p:animEffect>
                                  </p:childTnLst>
                                </p:cTn>
                              </p:par>
                            </p:childTnLst>
                          </p:cTn>
                        </p:par>
                        <p:par>
                          <p:cTn id="13" fill="hold" nodeType="afterGroup">
                            <p:stCondLst>
                              <p:cond delay="500"/>
                            </p:stCondLst>
                            <p:childTnLst>
                              <p:par>
                                <p:cTn id="14" presetID="3" presetClass="entr" presetSubtype="10" fill="hold" grpId="0" nodeType="afterEffect">
                                  <p:stCondLst>
                                    <p:cond delay="0"/>
                                  </p:stCondLst>
                                  <p:childTnLst>
                                    <p:set>
                                      <p:cBhvr>
                                        <p:cTn id="15" dur="1" fill="hold">
                                          <p:stCondLst>
                                            <p:cond delay="0"/>
                                          </p:stCondLst>
                                        </p:cTn>
                                        <p:tgtEl>
                                          <p:spTgt spid="33794">
                                            <p:txEl>
                                              <p:pRg st="2" end="2"/>
                                            </p:txEl>
                                          </p:spTgt>
                                        </p:tgtEl>
                                        <p:attrNameLst>
                                          <p:attrName>style.visibility</p:attrName>
                                        </p:attrNameLst>
                                      </p:cBhvr>
                                      <p:to>
                                        <p:strVal val="visible"/>
                                      </p:to>
                                    </p:set>
                                    <p:animEffect transition="in" filter="blinds(horizontal)">
                                      <p:cBhvr>
                                        <p:cTn id="16" dur="500"/>
                                        <p:tgtEl>
                                          <p:spTgt spid="33794">
                                            <p:txEl>
                                              <p:pRg st="2" end="2"/>
                                            </p:txEl>
                                          </p:spTgt>
                                        </p:tgtEl>
                                      </p:cBhvr>
                                    </p:animEffect>
                                  </p:childTnLst>
                                </p:cTn>
                              </p:par>
                            </p:childTnLst>
                          </p:cTn>
                        </p:par>
                        <p:par>
                          <p:cTn id="17" fill="hold" nodeType="afterGroup">
                            <p:stCondLst>
                              <p:cond delay="1000"/>
                            </p:stCondLst>
                            <p:childTnLst>
                              <p:par>
                                <p:cTn id="18" presetID="3" presetClass="entr" presetSubtype="10" fill="hold" grpId="0" nodeType="afterEffect">
                                  <p:stCondLst>
                                    <p:cond delay="0"/>
                                  </p:stCondLst>
                                  <p:childTnLst>
                                    <p:set>
                                      <p:cBhvr>
                                        <p:cTn id="19" dur="1" fill="hold">
                                          <p:stCondLst>
                                            <p:cond delay="0"/>
                                          </p:stCondLst>
                                        </p:cTn>
                                        <p:tgtEl>
                                          <p:spTgt spid="33794">
                                            <p:txEl>
                                              <p:pRg st="3" end="3"/>
                                            </p:txEl>
                                          </p:spTgt>
                                        </p:tgtEl>
                                        <p:attrNameLst>
                                          <p:attrName>style.visibility</p:attrName>
                                        </p:attrNameLst>
                                      </p:cBhvr>
                                      <p:to>
                                        <p:strVal val="visible"/>
                                      </p:to>
                                    </p:set>
                                    <p:animEffect transition="in" filter="blinds(horizontal)">
                                      <p:cBhvr>
                                        <p:cTn id="20" dur="500"/>
                                        <p:tgtEl>
                                          <p:spTgt spid="33794">
                                            <p:txEl>
                                              <p:pRg st="3" end="3"/>
                                            </p:txEl>
                                          </p:spTgt>
                                        </p:tgtEl>
                                      </p:cBhvr>
                                    </p:animEffect>
                                  </p:childTnLst>
                                </p:cTn>
                              </p:par>
                            </p:childTnLst>
                          </p:cTn>
                        </p:par>
                        <p:par>
                          <p:cTn id="21" fill="hold" nodeType="afterGroup">
                            <p:stCondLst>
                              <p:cond delay="1500"/>
                            </p:stCondLst>
                            <p:childTnLst>
                              <p:par>
                                <p:cTn id="22" presetID="3" presetClass="entr" presetSubtype="10" fill="hold" grpId="0" nodeType="afterEffect">
                                  <p:stCondLst>
                                    <p:cond delay="0"/>
                                  </p:stCondLst>
                                  <p:childTnLst>
                                    <p:set>
                                      <p:cBhvr>
                                        <p:cTn id="23" dur="1" fill="hold">
                                          <p:stCondLst>
                                            <p:cond delay="0"/>
                                          </p:stCondLst>
                                        </p:cTn>
                                        <p:tgtEl>
                                          <p:spTgt spid="33794">
                                            <p:txEl>
                                              <p:pRg st="4" end="4"/>
                                            </p:txEl>
                                          </p:spTgt>
                                        </p:tgtEl>
                                        <p:attrNameLst>
                                          <p:attrName>style.visibility</p:attrName>
                                        </p:attrNameLst>
                                      </p:cBhvr>
                                      <p:to>
                                        <p:strVal val="visible"/>
                                      </p:to>
                                    </p:set>
                                    <p:animEffect transition="in" filter="blinds(horizontal)">
                                      <p:cBhvr>
                                        <p:cTn id="24" dur="500"/>
                                        <p:tgtEl>
                                          <p:spTgt spid="33794">
                                            <p:txEl>
                                              <p:pRg st="4" end="4"/>
                                            </p:txEl>
                                          </p:spTgt>
                                        </p:tgtEl>
                                      </p:cBhvr>
                                    </p:animEffect>
                                  </p:childTnLst>
                                </p:cTn>
                              </p:par>
                            </p:childTnLst>
                          </p:cTn>
                        </p:par>
                        <p:par>
                          <p:cTn id="25" fill="hold" nodeType="afterGroup">
                            <p:stCondLst>
                              <p:cond delay="2000"/>
                            </p:stCondLst>
                            <p:childTnLst>
                              <p:par>
                                <p:cTn id="26" presetID="3" presetClass="entr" presetSubtype="10" fill="hold" grpId="0" nodeType="afterEffect">
                                  <p:stCondLst>
                                    <p:cond delay="0"/>
                                  </p:stCondLst>
                                  <p:childTnLst>
                                    <p:set>
                                      <p:cBhvr>
                                        <p:cTn id="27" dur="1" fill="hold">
                                          <p:stCondLst>
                                            <p:cond delay="0"/>
                                          </p:stCondLst>
                                        </p:cTn>
                                        <p:tgtEl>
                                          <p:spTgt spid="33794">
                                            <p:txEl>
                                              <p:pRg st="6" end="6"/>
                                            </p:txEl>
                                          </p:spTgt>
                                        </p:tgtEl>
                                        <p:attrNameLst>
                                          <p:attrName>style.visibility</p:attrName>
                                        </p:attrNameLst>
                                      </p:cBhvr>
                                      <p:to>
                                        <p:strVal val="visible"/>
                                      </p:to>
                                    </p:set>
                                    <p:animEffect transition="in" filter="blinds(horizontal)">
                                      <p:cBhvr>
                                        <p:cTn id="28" dur="500"/>
                                        <p:tgtEl>
                                          <p:spTgt spid="3379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uiExpand="1" build="p"/>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4818" name="Rectangle 3"/>
          <p:cNvSpPr>
            <a:spLocks noGrp="1" noChangeArrowheads="1"/>
          </p:cNvSpPr>
          <p:nvPr>
            <p:ph type="body" idx="1"/>
          </p:nvPr>
        </p:nvSpPr>
        <p:spPr>
          <a:xfrm>
            <a:off x="0" y="1125538"/>
            <a:ext cx="9251950" cy="4351337"/>
          </a:xfrm>
          <a:prstGeom prst="rect">
            <a:avLst/>
          </a:prstGeom>
        </p:spPr>
        <p:txBody>
          <a:bodyPr vert="horz" wrap="square" lIns="91440" tIns="45720" rIns="91440" bIns="45720" numCol="1" rtlCol="0" anchor="t" anchorCtr="0" compatLnSpc="1">
            <a:prstTxWarp prst="textNoShape">
              <a:avLst/>
            </a:prstTxWarp>
            <a:norm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marR="0" lvl="0" indent="0" eaLnBrk="1" hangingPunct="1">
              <a:buNone/>
            </a:pPr>
            <a:endParaRPr lang="en-US" altLang="zh-CN" b="1">
              <a:ea typeface="黑体" pitchFamily="49" charset="-122"/>
            </a:endParaRPr>
          </a:p>
          <a:p>
            <a:pPr marL="342900" marR="0" lvl="0" indent="-342900" eaLnBrk="1" hangingPunct="1"/>
            <a:endParaRPr lang="zh-CN" altLang="en-US" b="1">
              <a:ea typeface="黑体" panose="02010600030101010101" pitchFamily="49" charset="-122"/>
            </a:endParaRPr>
          </a:p>
        </p:txBody>
      </p:sp>
      <p:sp>
        <p:nvSpPr>
          <p:cNvPr id="34819" name="Rectangle 8"/>
          <p:cNvSpPr>
            <a:spLocks noChangeArrowheads="1"/>
          </p:cNvSpPr>
          <p:nvPr/>
        </p:nvSpPr>
        <p:spPr bwMode="auto">
          <a:xfrm>
            <a:off x="179388" y="1700213"/>
            <a:ext cx="9144000" cy="523875"/>
          </a:xfrm>
          <a:prstGeom prst="rect">
            <a:avLst/>
          </a:prstGeom>
          <a:solidFill>
            <a:schemeClr val="bg1"/>
          </a:solidFill>
          <a:ln w="9525">
            <a:solidFill>
              <a:schemeClr val="tx2"/>
            </a:solidFill>
            <a:miter lim="800000"/>
          </a:ln>
          <a:effectLst/>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eaLnBrk="1" hangingPunct="1"/>
            <a:r>
              <a:rPr lang="zh-CN" altLang="en-US" sz="2800" b="1" spc="0">
                <a:solidFill>
                  <a:srgbClr val="0000FF"/>
                </a:solidFill>
                <a:latin typeface="黑体" pitchFamily="49" charset="-122"/>
                <a:ea typeface="黑体" pitchFamily="49" charset="-122"/>
              </a:rPr>
              <a:t>思考：</a:t>
            </a:r>
            <a:r>
              <a:rPr lang="en-US" altLang="zh-CN" sz="2800" b="1" spc="0">
                <a:solidFill>
                  <a:srgbClr val="0000FF"/>
                </a:solidFill>
                <a:latin typeface="黑体" pitchFamily="49" charset="-122"/>
                <a:ea typeface="黑体" pitchFamily="49" charset="-122"/>
              </a:rPr>
              <a:t>《</a:t>
            </a:r>
            <a:r>
              <a:rPr lang="zh-CN" altLang="en-US" sz="2800" b="1" spc="0">
                <a:solidFill>
                  <a:srgbClr val="0000FF"/>
                </a:solidFill>
                <a:latin typeface="黑体" pitchFamily="49" charset="-122"/>
                <a:ea typeface="黑体" pitchFamily="49" charset="-122"/>
              </a:rPr>
              <a:t>共产党宣言</a:t>
            </a:r>
            <a:r>
              <a:rPr lang="en-US" altLang="zh-CN" sz="2800" b="1" spc="0">
                <a:solidFill>
                  <a:srgbClr val="0000FF"/>
                </a:solidFill>
                <a:latin typeface="黑体" pitchFamily="49" charset="-122"/>
                <a:ea typeface="黑体" pitchFamily="49" charset="-122"/>
              </a:rPr>
              <a:t>》</a:t>
            </a:r>
            <a:r>
              <a:rPr lang="zh-CN" altLang="en-US" sz="2800" b="1" spc="0">
                <a:solidFill>
                  <a:srgbClr val="0000FF"/>
                </a:solidFill>
                <a:latin typeface="黑体" pitchFamily="49" charset="-122"/>
                <a:ea typeface="黑体" pitchFamily="49" charset="-122"/>
              </a:rPr>
              <a:t>全面系统的介绍了马克思主义吗？</a:t>
            </a:r>
            <a:endParaRPr kumimoji="1" lang="zh-CN" altLang="en-US" sz="2800" b="1">
              <a:solidFill>
                <a:schemeClr val="tx2"/>
              </a:solidFill>
              <a:effectLst>
                <a:outerShdw blurRad="38100" dist="38100" dir="2700000" algn="tl">
                  <a:srgbClr val="000000">
                    <a:alpha val="43137"/>
                  </a:srgbClr>
                </a:outerShdw>
              </a:effectLst>
            </a:endParaRPr>
          </a:p>
        </p:txBody>
      </p:sp>
      <p:sp>
        <p:nvSpPr>
          <p:cNvPr id="34820" name="文本框 1"/>
          <p:cNvSpPr/>
          <p:nvPr/>
        </p:nvSpPr>
        <p:spPr>
          <a:xfrm>
            <a:off x="2124075" y="115888"/>
            <a:ext cx="4248150" cy="52387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b="1"/>
              <a:t>问题设计</a:t>
            </a:r>
            <a:endParaRPr lang="zh-CN" altLang="en-US" sz="2800" b="1"/>
          </a:p>
        </p:txBody>
      </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4818">
                                            <p:txEl>
                                              <p:charRg st="0" end="1"/>
                                            </p:txEl>
                                          </p:spTgt>
                                        </p:tgtEl>
                                        <p:attrNameLst>
                                          <p:attrName>style.visibility</p:attrName>
                                        </p:attrNameLst>
                                      </p:cBhvr>
                                      <p:to>
                                        <p:strVal val="visible"/>
                                      </p:to>
                                    </p:set>
                                    <p:animEffect transition="in" filter="blinds(horizontal)">
                                      <p:cBhvr>
                                        <p:cTn id="7" dur="500"/>
                                        <p:tgtEl>
                                          <p:spTgt spid="34818">
                                            <p:txEl>
                                              <p:charRg st="0" end="1"/>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4819">
                                            <p:bg/>
                                          </p:spTgt>
                                        </p:tgtEl>
                                        <p:attrNameLst>
                                          <p:attrName>style.visibility</p:attrName>
                                        </p:attrNameLst>
                                      </p:cBhvr>
                                      <p:to>
                                        <p:strVal val="visible"/>
                                      </p:to>
                                    </p:set>
                                    <p:animEffect transition="in" filter="blinds(horizontal)">
                                      <p:cBhvr>
                                        <p:cTn id="12" dur="500"/>
                                        <p:tgtEl>
                                          <p:spTgt spid="34819">
                                            <p:bg/>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34819">
                                            <p:txEl>
                                              <p:pRg st="0" end="0"/>
                                            </p:txEl>
                                          </p:spTgt>
                                        </p:tgtEl>
                                        <p:attrNameLst>
                                          <p:attrName>style.visibility</p:attrName>
                                        </p:attrNameLst>
                                      </p:cBhvr>
                                      <p:to>
                                        <p:strVal val="visible"/>
                                      </p:to>
                                    </p:set>
                                    <p:animEffect transition="in" filter="blinds(horizontal)">
                                      <p:cBhvr>
                                        <p:cTn id="15" dur="500"/>
                                        <p:tgtEl>
                                          <p:spTgt spid="348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build="p"/>
      <p:bldP spid="34819" grpId="0" uiExpand="1" build="p" animBg="1"/>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5842" name="Rectangle 3"/>
          <p:cNvSpPr/>
          <p:nvPr/>
        </p:nvSpPr>
        <p:spPr>
          <a:xfrm>
            <a:off x="250825" y="1292225"/>
            <a:ext cx="8713788" cy="2678113"/>
          </a:xfrm>
          <a:prstGeom prst="rect">
            <a:avLst/>
          </a:prstGeom>
          <a:noFill/>
          <a:ln>
            <a:noFill/>
            <a:miter lim="800000"/>
          </a:ln>
          <a:effectLst/>
        </p:spPr>
        <p:txBody>
          <a:bodyPr anchor="ctr" anchorCtr="0">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1800" b="1">
                <a:ea typeface="方正粗倩_GBK"/>
              </a:rPr>
              <a:t>  </a:t>
            </a:r>
            <a:r>
              <a:rPr lang="en-US" altLang="zh-CN" sz="2800" b="1">
                <a:ea typeface="方正粗倩_GBK"/>
              </a:rPr>
              <a:t>《</a:t>
            </a:r>
            <a:r>
              <a:rPr lang="zh-CN" altLang="en-US" sz="2800" b="1">
                <a:ea typeface="方正粗倩_GBK"/>
              </a:rPr>
              <a:t>共产党宣言</a:t>
            </a:r>
            <a:r>
              <a:rPr lang="en-US" altLang="zh-CN" sz="2800" b="1">
                <a:ea typeface="方正粗倩_GBK"/>
              </a:rPr>
              <a:t>》</a:t>
            </a:r>
            <a:r>
              <a:rPr lang="zh-CN" altLang="en-US" sz="2800" b="1">
                <a:ea typeface="方正粗倩_GBK"/>
              </a:rPr>
              <a:t>奠定了科学社会主义的基础，马克思主义是由马克思主义哲学、马克思主义政治经济学和科学社会主义三大部分组成，是马克思、恩格斯在批判地继承和吸收人类关于自然科学、社会科学优秀成果的基础创立并在实践中不断地丰富、发展和完善的科学体系。</a:t>
            </a:r>
            <a:endParaRPr lang="zh-CN" altLang="en-US" sz="2800" b="1">
              <a:ea typeface="方正粗倩_GBK"/>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36866" name="Picture 2" descr="C:\Users\Administrator\Desktop\图片1.jpg"/>
          <p:cNvPicPr>
            <a:picLocks noChangeAspect="1"/>
          </p:cNvPicPr>
          <p:nvPr/>
        </p:nvPicPr>
        <p:blipFill>
          <a:blip r:embed="rId2"/>
          <a:stretch>
            <a:fillRect/>
          </a:stretch>
        </p:blipFill>
        <p:spPr>
          <a:xfrm>
            <a:off x="0" y="857250"/>
            <a:ext cx="9144000" cy="5143500"/>
          </a:xfrm>
          <a:prstGeom prst="rect">
            <a:avLst/>
          </a:prstGeom>
          <a:noFill/>
          <a:ln>
            <a:noFill/>
            <a:miter lim="800000"/>
          </a:ln>
        </p:spPr>
      </p:pic>
      <p:sp>
        <p:nvSpPr>
          <p:cNvPr id="36867" name="矩形 1"/>
          <p:cNvSpPr/>
          <p:nvPr/>
        </p:nvSpPr>
        <p:spPr>
          <a:xfrm>
            <a:off x="179512" y="1369795"/>
            <a:ext cx="8964487" cy="2308324"/>
          </a:xfrm>
          <a:prstGeom prst="rect">
            <a:avLst/>
          </a:prstGeom>
        </p:spPr>
        <p:txBody>
          <a:bodyPr>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solidFill>
                    <a:srgbClr val="FF3300"/>
                  </a:solidFill>
                </a:ln>
                <a:solidFill>
                  <a:srgbClr val="FF0000"/>
                </a:solidFill>
                <a:uLnTx/>
                <a:uFillTx/>
                <a:latin typeface="+mn-ea"/>
                <a:ea typeface="+mn-ea"/>
                <a:cs typeface="+mn-cs"/>
                <a:sym typeface="+mn-ea"/>
              </a:rPr>
              <a:t>哲学家们只是用不同的方式解释世界，问题在于改造世界。</a:t>
            </a:r>
            <a:endParaRPr kumimoji="0" lang="en-US" altLang="zh-CN" sz="3600" b="1" i="0" u="none" strike="noStrike" kern="1200" cap="none" spc="0" normalizeH="0" baseline="0" noProof="0">
              <a:ln>
                <a:solidFill>
                  <a:srgbClr val="FF3300"/>
                </a:solidFill>
              </a:ln>
              <a:solidFill>
                <a:srgbClr val="FF0000"/>
              </a:solidFill>
              <a:effectLst/>
              <a:uLnTx/>
              <a:uFillTx/>
              <a:latin typeface="+mn-ea"/>
              <a:ea typeface="+mn-ea"/>
              <a:cs typeface="+mn-cs"/>
              <a:sym typeface="+mn-ea"/>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3600" b="1" i="0" u="none" strike="noStrike" kern="1200" cap="none" spc="0" normalizeH="0" baseline="0" noProof="0">
                <a:ln>
                  <a:solidFill>
                    <a:srgbClr val="FF3300"/>
                  </a:solidFill>
                </a:ln>
                <a:solidFill>
                  <a:srgbClr val="FF0000"/>
                </a:solidFill>
                <a:uLnTx/>
                <a:uFillTx/>
                <a:latin typeface="+mn-ea"/>
                <a:ea typeface="+mn-ea"/>
                <a:cs typeface="+mn-cs"/>
                <a:sym typeface="+mn-ea"/>
              </a:rPr>
              <a:t>              ——</a:t>
            </a:r>
            <a:r>
              <a:rPr kumimoji="0" lang="zh-CN" altLang="en-US" sz="3600" b="1" i="0" u="none" strike="noStrike" kern="1200" cap="none" spc="0" normalizeH="0" baseline="0" noProof="0">
                <a:ln>
                  <a:solidFill>
                    <a:srgbClr val="FF3300"/>
                  </a:solidFill>
                </a:ln>
                <a:solidFill>
                  <a:srgbClr val="FF0000"/>
                </a:solidFill>
                <a:uLnTx/>
                <a:uFillTx/>
                <a:latin typeface="+mn-ea"/>
                <a:ea typeface="+mn-ea"/>
                <a:cs typeface="+mn-cs"/>
                <a:sym typeface="+mn-ea"/>
              </a:rPr>
              <a:t>马克思</a:t>
            </a:r>
            <a:endParaRPr kumimoji="0" lang="en-US" altLang="zh-CN" sz="3600" b="1" i="0" u="none" strike="noStrike" kern="1200" cap="none" spc="0" normalizeH="0" baseline="0" noProof="0">
              <a:ln>
                <a:solidFill>
                  <a:srgbClr val="FF3300"/>
                </a:solidFill>
              </a:ln>
              <a:solidFill>
                <a:srgbClr val="FF0000"/>
              </a:solidFill>
              <a:effectLst/>
              <a:uLnTx/>
              <a:uFillTx/>
              <a:latin typeface="+mn-ea"/>
              <a:ea typeface="+mn-ea"/>
              <a:cs typeface="+mn-cs"/>
              <a:sym typeface="+mn-ea"/>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solidFill>
                    <a:srgbClr val="FF3300"/>
                  </a:solidFill>
                </a:ln>
                <a:solidFill>
                  <a:srgbClr val="FF0000"/>
                </a:solidFill>
                <a:uLnTx/>
                <a:uFillTx/>
                <a:latin typeface="+mn-ea"/>
                <a:ea typeface="+mn-ea"/>
                <a:cs typeface="+mn-cs"/>
                <a:sym typeface="+mn-ea"/>
              </a:rPr>
              <a:t>     </a:t>
            </a:r>
            <a:endParaRPr kumimoji="0" lang="zh-CN" altLang="en-US" sz="3600" b="1" i="0" u="none" strike="noStrike" kern="1200" cap="none" spc="0" normalizeH="0" baseline="0" noProof="0">
              <a:ln>
                <a:solidFill>
                  <a:srgbClr val="FF3300"/>
                </a:solidFill>
              </a:ln>
              <a:solidFill>
                <a:srgbClr val="FF0000"/>
              </a:solidFill>
              <a:effectLst/>
              <a:uLnTx/>
              <a:uFillTx/>
              <a:latin typeface="+mn-ea"/>
              <a:ea typeface="+mn-ea"/>
              <a:cs typeface="+mn-cs"/>
            </a:endParaRPr>
          </a:p>
        </p:txBody>
      </p:sp>
      <p:sp>
        <p:nvSpPr>
          <p:cNvPr id="36868" name="文本框 2"/>
          <p:cNvSpPr txBox="1"/>
          <p:nvPr/>
        </p:nvSpPr>
        <p:spPr>
          <a:xfrm>
            <a:off x="2771800" y="144026"/>
            <a:ext cx="4896544" cy="646331"/>
          </a:xfrm>
          <a:prstGeom prst="rect">
            <a:avLst/>
          </a:prstGeom>
          <a:noFill/>
        </p:spPr>
        <p:txBody>
          <a:bodyPr>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solidFill>
                    <a:srgbClr val="FF3300"/>
                  </a:solidFill>
                </a:ln>
                <a:solidFill>
                  <a:srgbClr val="FF0000"/>
                </a:solidFill>
                <a:uLnTx/>
                <a:uFillTx/>
                <a:latin typeface="+mn-ea"/>
                <a:ea typeface="+mn-ea"/>
                <a:cs typeface="+mn-cs"/>
              </a:rPr>
              <a:t>实践理想社会</a:t>
            </a:r>
          </a:p>
        </p:txBody>
      </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7890" name="文本框 2"/>
          <p:cNvSpPr/>
          <p:nvPr/>
        </p:nvSpPr>
        <p:spPr>
          <a:xfrm>
            <a:off x="246063" y="1635125"/>
            <a:ext cx="7997825" cy="523875"/>
          </a:xfrm>
          <a:prstGeom prst="rect">
            <a:avLst/>
          </a:prstGeom>
          <a:noFill/>
          <a:ln>
            <a:solidFill>
              <a:schemeClr val="accent1"/>
            </a:solid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a:t>马克思的实践活动与国际工人运动的发展</a:t>
            </a:r>
            <a:endParaRPr lang="zh-CN" altLang="en-US" sz="2800"/>
          </a:p>
        </p:txBody>
      </p:sp>
      <p:sp>
        <p:nvSpPr>
          <p:cNvPr id="37891" name="文本框 3"/>
          <p:cNvSpPr/>
          <p:nvPr/>
        </p:nvSpPr>
        <p:spPr>
          <a:xfrm>
            <a:off x="225425" y="2781300"/>
            <a:ext cx="5584825" cy="522288"/>
          </a:xfrm>
          <a:prstGeom prst="rect">
            <a:avLst/>
          </a:prstGeom>
          <a:noFill/>
          <a:ln>
            <a:solidFill>
              <a:schemeClr val="accent1"/>
            </a:solid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a:t>社会主义国家的建立</a:t>
            </a:r>
            <a:endParaRPr lang="zh-CN" altLang="en-US" sz="2800"/>
          </a:p>
        </p:txBody>
      </p:sp>
      <p:sp>
        <p:nvSpPr>
          <p:cNvPr id="37892" name="文本框 4"/>
          <p:cNvSpPr/>
          <p:nvPr/>
        </p:nvSpPr>
        <p:spPr>
          <a:xfrm>
            <a:off x="187325" y="3665538"/>
            <a:ext cx="5843588" cy="522287"/>
          </a:xfrm>
          <a:prstGeom prst="rect">
            <a:avLst/>
          </a:prstGeom>
          <a:noFill/>
          <a:ln>
            <a:solidFill>
              <a:prstClr val="black"/>
            </a:solid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a:t>马克思主义在中国的传播与发展</a:t>
            </a:r>
            <a:endParaRPr lang="zh-CN" altLang="en-US" sz="2800"/>
          </a:p>
        </p:txBody>
      </p:sp>
      <p:sp>
        <p:nvSpPr>
          <p:cNvPr id="37893" name="文本框 1"/>
          <p:cNvSpPr/>
          <p:nvPr/>
        </p:nvSpPr>
        <p:spPr>
          <a:xfrm>
            <a:off x="1476375" y="-57150"/>
            <a:ext cx="5472113" cy="70802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4000"/>
              <a:t>马克思主义的意义</a:t>
            </a:r>
            <a:endParaRPr lang="zh-CN" altLang="en-US" sz="4000"/>
          </a:p>
        </p:txBody>
      </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8914" name="is1ide-矩形: 圆角 1"/>
          <p:cNvSpPr/>
          <p:nvPr/>
        </p:nvSpPr>
        <p:spPr>
          <a:xfrm>
            <a:off x="-96837" y="3498850"/>
            <a:ext cx="9034462" cy="198438"/>
          </a:xfrm>
          <a:prstGeom prst="roundRect">
            <a:avLst>
              <a:gd name="adj" fmla="val 50000"/>
            </a:avLst>
          </a:prstGeom>
          <a:solidFill>
            <a:srgbClr val="FF33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endParaRPr sz="1300">
              <a:solidFill>
                <a:srgbClr val="FFFFFF"/>
              </a:solidFill>
              <a:latin typeface="微软雅黑 Light" pitchFamily="34" charset="-122"/>
              <a:ea typeface="锐字工房云字库细圆GBK"/>
              <a:sym typeface="微软雅黑 Light" pitchFamily="34" charset="-122"/>
            </a:endParaRPr>
          </a:p>
        </p:txBody>
      </p:sp>
      <p:grpSp>
        <p:nvGrpSpPr>
          <p:cNvPr id="38915" name="组合 4"/>
          <p:cNvGrpSpPr/>
          <p:nvPr/>
        </p:nvGrpSpPr>
        <p:grpSpPr>
          <a:xfrm>
            <a:off x="290513" y="3232150"/>
            <a:ext cx="746125" cy="703263"/>
            <a:chOff x="796147" y="3139849"/>
            <a:chExt cx="994747" cy="938212"/>
          </a:xfrm>
        </p:grpSpPr>
        <p:sp>
          <p:nvSpPr>
            <p:cNvPr id="38934" name="is1ide-Oval 5"/>
            <p:cNvSpPr/>
            <p:nvPr/>
          </p:nvSpPr>
          <p:spPr>
            <a:xfrm>
              <a:off x="796147" y="3139849"/>
              <a:ext cx="954533" cy="938212"/>
            </a:xfrm>
            <a:prstGeom prst="ellipse">
              <a:avLst/>
            </a:prstGeom>
            <a:solidFill>
              <a:schemeClr val="bg2">
                <a:lumMod val="9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endParaRPr sz="1300">
                <a:solidFill>
                  <a:srgbClr val="FFFFFF"/>
                </a:solidFill>
                <a:latin typeface="微软雅黑 Light" pitchFamily="34" charset="-122"/>
                <a:ea typeface="锐字工房云字库细圆GBK"/>
                <a:sym typeface="微软雅黑 Light" pitchFamily="34" charset="-122"/>
              </a:endParaRPr>
            </a:p>
          </p:txBody>
        </p:sp>
        <p:sp>
          <p:nvSpPr>
            <p:cNvPr id="38935" name="TextBox 27"/>
            <p:cNvSpPr/>
            <p:nvPr/>
          </p:nvSpPr>
          <p:spPr>
            <a:xfrm>
              <a:off x="819345" y="3318621"/>
              <a:ext cx="971549" cy="553995"/>
            </a:xfrm>
            <a:prstGeom prst="rect">
              <a:avLst/>
            </a:prstGeom>
            <a:noFill/>
            <a:ln>
              <a:noFill/>
              <a:miter lim="800000"/>
            </a:ln>
          </p:spPr>
          <p:txBody>
            <a:bodyPr lIns="91438" tIns="45719" rIns="91438" bIns="45719">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100" b="1">
                  <a:latin typeface="黑体" pitchFamily="49" charset="-122"/>
                  <a:ea typeface="黑体" panose="02010600030101010101" pitchFamily="49" charset="-122"/>
                </a:rPr>
                <a:t>1848</a:t>
              </a:r>
              <a:endParaRPr lang="zh-CN" altLang="en-US" sz="2100" b="1">
                <a:latin typeface="黑体" pitchFamily="49" charset="-122"/>
                <a:ea typeface="黑体" panose="02010600030101010101" pitchFamily="49" charset="-122"/>
              </a:endParaRPr>
            </a:p>
          </p:txBody>
        </p:sp>
      </p:grpSp>
      <p:grpSp>
        <p:nvGrpSpPr>
          <p:cNvPr id="38916" name="组合 10"/>
          <p:cNvGrpSpPr/>
          <p:nvPr/>
        </p:nvGrpSpPr>
        <p:grpSpPr>
          <a:xfrm>
            <a:off x="1917700" y="3235325"/>
            <a:ext cx="1285875" cy="700088"/>
            <a:chOff x="3709405" y="3169849"/>
            <a:chExt cx="1143228" cy="981075"/>
          </a:xfrm>
        </p:grpSpPr>
        <p:sp>
          <p:nvSpPr>
            <p:cNvPr id="38932" name="is1ide-Oval 7"/>
            <p:cNvSpPr/>
            <p:nvPr/>
          </p:nvSpPr>
          <p:spPr>
            <a:xfrm>
              <a:off x="3709405" y="3169849"/>
              <a:ext cx="1048665" cy="981075"/>
            </a:xfrm>
            <a:prstGeom prst="ellipse">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endParaRPr sz="1300">
                <a:solidFill>
                  <a:srgbClr val="FFFFFF"/>
                </a:solidFill>
                <a:latin typeface="微软雅黑 Light" pitchFamily="34" charset="-122"/>
                <a:ea typeface="锐字工房云字库细圆GBK"/>
                <a:sym typeface="微软雅黑 Light" pitchFamily="34" charset="-122"/>
              </a:endParaRPr>
            </a:p>
          </p:txBody>
        </p:sp>
        <p:sp>
          <p:nvSpPr>
            <p:cNvPr id="38933" name="TextBox 9"/>
            <p:cNvSpPr/>
            <p:nvPr/>
          </p:nvSpPr>
          <p:spPr>
            <a:xfrm>
              <a:off x="3797561" y="3355942"/>
              <a:ext cx="1055072" cy="553995"/>
            </a:xfrm>
            <a:prstGeom prst="rect">
              <a:avLst/>
            </a:prstGeom>
            <a:noFill/>
            <a:ln>
              <a:noFill/>
              <a:miter lim="800000"/>
            </a:ln>
          </p:spPr>
          <p:txBody>
            <a:bodyPr lIns="91438" tIns="45719" rIns="91438" bIns="45719">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100" b="1">
                  <a:latin typeface="黑体" pitchFamily="49" charset="-122"/>
                  <a:ea typeface="黑体" panose="02010600030101010101" pitchFamily="49" charset="-122"/>
                </a:rPr>
                <a:t>1864</a:t>
              </a:r>
              <a:endParaRPr lang="zh-CN" altLang="en-US" sz="2100" b="1">
                <a:latin typeface="黑体" pitchFamily="49" charset="-122"/>
                <a:ea typeface="黑体" panose="02010600030101010101" pitchFamily="49" charset="-122"/>
              </a:endParaRPr>
            </a:p>
          </p:txBody>
        </p:sp>
      </p:grpSp>
      <p:grpSp>
        <p:nvGrpSpPr>
          <p:cNvPr id="38917" name="组合 11"/>
          <p:cNvGrpSpPr/>
          <p:nvPr/>
        </p:nvGrpSpPr>
        <p:grpSpPr>
          <a:xfrm>
            <a:off x="4956175" y="3232150"/>
            <a:ext cx="917575" cy="638175"/>
            <a:chOff x="7353688" y="3180540"/>
            <a:chExt cx="1108692" cy="862012"/>
          </a:xfrm>
        </p:grpSpPr>
        <p:sp>
          <p:nvSpPr>
            <p:cNvPr id="38930" name="is1ide-Oval 6"/>
            <p:cNvSpPr/>
            <p:nvPr/>
          </p:nvSpPr>
          <p:spPr>
            <a:xfrm>
              <a:off x="7353688" y="3180540"/>
              <a:ext cx="1016621" cy="862012"/>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endParaRPr sz="1300">
                <a:solidFill>
                  <a:srgbClr val="FFFFFF"/>
                </a:solidFill>
                <a:latin typeface="微软雅黑 Light" pitchFamily="34" charset="-122"/>
                <a:ea typeface="锐字工房云字库细圆GBK"/>
                <a:sym typeface="微软雅黑 Light" pitchFamily="34" charset="-122"/>
              </a:endParaRPr>
            </a:p>
          </p:txBody>
        </p:sp>
        <p:sp>
          <p:nvSpPr>
            <p:cNvPr id="38931" name="TextBox 13"/>
            <p:cNvSpPr/>
            <p:nvPr/>
          </p:nvSpPr>
          <p:spPr>
            <a:xfrm>
              <a:off x="7444792" y="3368838"/>
              <a:ext cx="1017588" cy="553994"/>
            </a:xfrm>
            <a:prstGeom prst="rect">
              <a:avLst/>
            </a:prstGeom>
            <a:noFill/>
            <a:ln>
              <a:noFill/>
              <a:miter lim="800000"/>
            </a:ln>
          </p:spPr>
          <p:txBody>
            <a:bodyPr lIns="91438" tIns="45719" rIns="91438" bIns="45719">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100" b="1">
                  <a:latin typeface="黑体" pitchFamily="49" charset="-122"/>
                  <a:ea typeface="黑体" panose="02010600030101010101" pitchFamily="49" charset="-122"/>
                </a:rPr>
                <a:t>1917</a:t>
              </a:r>
              <a:endParaRPr lang="zh-CN" altLang="en-US" sz="2100" b="1">
                <a:latin typeface="黑体" pitchFamily="49" charset="-122"/>
                <a:ea typeface="黑体" panose="02010600030101010101" pitchFamily="49" charset="-122"/>
              </a:endParaRPr>
            </a:p>
          </p:txBody>
        </p:sp>
      </p:grpSp>
      <p:grpSp>
        <p:nvGrpSpPr>
          <p:cNvPr id="38918" name="组合 14"/>
          <p:cNvGrpSpPr/>
          <p:nvPr/>
        </p:nvGrpSpPr>
        <p:grpSpPr>
          <a:xfrm>
            <a:off x="3779838" y="3297238"/>
            <a:ext cx="2376487" cy="536575"/>
            <a:chOff x="7569262" y="3136863"/>
            <a:chExt cx="3981913" cy="809625"/>
          </a:xfrm>
        </p:grpSpPr>
        <p:sp>
          <p:nvSpPr>
            <p:cNvPr id="38928" name="is1ide-Oval 8"/>
            <p:cNvSpPr/>
            <p:nvPr/>
          </p:nvSpPr>
          <p:spPr>
            <a:xfrm>
              <a:off x="7569262" y="3136863"/>
              <a:ext cx="1255487" cy="809625"/>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endParaRPr sz="1300">
                <a:solidFill>
                  <a:srgbClr val="FFFFFF"/>
                </a:solidFill>
                <a:latin typeface="微软雅黑 Light" pitchFamily="34" charset="-122"/>
                <a:ea typeface="锐字工房云字库细圆GBK"/>
                <a:sym typeface="微软雅黑 Light" pitchFamily="34" charset="-122"/>
              </a:endParaRPr>
            </a:p>
          </p:txBody>
        </p:sp>
        <p:sp>
          <p:nvSpPr>
            <p:cNvPr id="38929" name="TextBox 30"/>
            <p:cNvSpPr/>
            <p:nvPr/>
          </p:nvSpPr>
          <p:spPr>
            <a:xfrm>
              <a:off x="7618553" y="3275887"/>
              <a:ext cx="3932622" cy="553994"/>
            </a:xfrm>
            <a:prstGeom prst="rect">
              <a:avLst/>
            </a:prstGeom>
            <a:noFill/>
            <a:ln>
              <a:noFill/>
              <a:miter lim="800000"/>
            </a:ln>
          </p:spPr>
          <p:txBody>
            <a:bodyPr lIns="91438" tIns="45719" rIns="91438" bIns="45719">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100" b="1">
                  <a:latin typeface="黑体" pitchFamily="49" charset="-122"/>
                  <a:ea typeface="黑体" panose="02010600030101010101" pitchFamily="49" charset="-122"/>
                </a:rPr>
                <a:t>1871</a:t>
              </a:r>
              <a:endParaRPr lang="zh-CN" altLang="en-US" sz="2100" b="1">
                <a:latin typeface="黑体" pitchFamily="49" charset="-122"/>
                <a:ea typeface="黑体" panose="02010600030101010101" pitchFamily="49" charset="-122"/>
              </a:endParaRPr>
            </a:p>
          </p:txBody>
        </p:sp>
      </p:grpSp>
      <p:sp>
        <p:nvSpPr>
          <p:cNvPr id="38919" name="is1ide-Rectangle 24"/>
          <p:cNvSpPr/>
          <p:nvPr/>
        </p:nvSpPr>
        <p:spPr>
          <a:xfrm>
            <a:off x="179388" y="2922588"/>
            <a:ext cx="1971675" cy="242887"/>
          </a:xfrm>
          <a:prstGeom prst="rect">
            <a:avLst/>
          </a:prstGeom>
        </p:spPr>
        <p:txBody>
          <a:bodyPr wrap="none" lIns="0" tIns="0" rIns="0" bIns="0" anchor="ctr" anchorCtr="1">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r>
              <a:rPr lang="en-US" altLang="zh-CN" sz="2100" b="1" spc="0">
                <a:solidFill>
                  <a:srgbClr val="E46C0A"/>
                </a:solidFill>
                <a:latin typeface="黑体" pitchFamily="49" charset="-122"/>
                <a:ea typeface="黑体" panose="02010600030101010101" pitchFamily="49" charset="-122"/>
                <a:sym typeface="微软雅黑 Light" pitchFamily="34" charset="-122"/>
              </a:rPr>
              <a:t>1848</a:t>
            </a:r>
            <a:r>
              <a:rPr lang="zh-CN" altLang="en-US" sz="2100" b="1" spc="0">
                <a:solidFill>
                  <a:srgbClr val="E46C0A"/>
                </a:solidFill>
                <a:latin typeface="黑体" pitchFamily="49" charset="-122"/>
                <a:ea typeface="黑体" panose="02010600030101010101" pitchFamily="49" charset="-122"/>
                <a:sym typeface="微软雅黑 Light" pitchFamily="34" charset="-122"/>
              </a:rPr>
              <a:t>年指导欧洲革命</a:t>
            </a:r>
            <a:endParaRPr lang="zh-CN" altLang="en-US" sz="2100" b="1">
              <a:solidFill>
                <a:srgbClr val="E46C0A"/>
              </a:solidFill>
              <a:latin typeface="黑体" pitchFamily="49" charset="-122"/>
              <a:ea typeface="黑体" panose="02010600030101010101" pitchFamily="49" charset="-122"/>
              <a:sym typeface="微软雅黑 Light" pitchFamily="34" charset="-122"/>
            </a:endParaRPr>
          </a:p>
        </p:txBody>
      </p:sp>
      <p:sp>
        <p:nvSpPr>
          <p:cNvPr id="38920" name="is1ide-Rectangle 20"/>
          <p:cNvSpPr/>
          <p:nvPr/>
        </p:nvSpPr>
        <p:spPr>
          <a:xfrm>
            <a:off x="1547813" y="3922713"/>
            <a:ext cx="2376487" cy="1019175"/>
          </a:xfrm>
          <a:prstGeom prst="rect">
            <a:avLst/>
          </a:prstGeom>
        </p:spPr>
        <p:txBody>
          <a:bodyPr wrap="none" lIns="0" tIns="0" rIns="0" bIns="0" anchor="ctr" anchorCtr="1">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r>
              <a:rPr lang="zh-CN" altLang="en-US" sz="2025" b="1" spc="0">
                <a:latin typeface="黑体" pitchFamily="49" charset="-122"/>
                <a:ea typeface="黑体" pitchFamily="49" charset="-122"/>
                <a:sym typeface="微软雅黑 Light" pitchFamily="34" charset="-122"/>
              </a:rPr>
              <a:t>成立</a:t>
            </a:r>
            <a:r>
              <a:rPr lang="zh-CN" altLang="en-US" sz="2000" b="1">
                <a:latin typeface="黑体" pitchFamily="49" charset="-122"/>
                <a:ea typeface="黑体" pitchFamily="49" charset="-122"/>
                <a:sym typeface="微软雅黑 Light" pitchFamily="34" charset="-122"/>
              </a:rPr>
              <a:t>“</a:t>
            </a:r>
            <a:r>
              <a:rPr lang="zh-CN" altLang="en-US" sz="2000" b="1">
                <a:latin typeface="黑体" pitchFamily="49" charset="-122"/>
                <a:ea typeface="黑体" pitchFamily="49" charset="-122"/>
                <a:sym typeface="微软雅黑 Light" pitchFamily="34" charset="-122"/>
              </a:rPr>
              <a:t>第一国际</a:t>
            </a:r>
            <a:r>
              <a:rPr lang="zh-CN" altLang="en-US" sz="2000" b="1">
                <a:latin typeface="黑体" pitchFamily="49" charset="-122"/>
                <a:ea typeface="黑体" pitchFamily="49" charset="-122"/>
                <a:sym typeface="微软雅黑 Light" pitchFamily="34" charset="-122"/>
              </a:rPr>
              <a:t>”</a:t>
            </a:r>
            <a:endParaRPr lang="zh-CN" altLang="en-US" sz="2000" b="1">
              <a:latin typeface="黑体" pitchFamily="49" charset="-122"/>
              <a:ea typeface="黑体" panose="02010600030101010101" pitchFamily="49" charset="-122"/>
              <a:sym typeface="微软雅黑 Light" pitchFamily="34" charset="-122"/>
            </a:endParaRPr>
          </a:p>
        </p:txBody>
      </p:sp>
      <p:sp>
        <p:nvSpPr>
          <p:cNvPr id="38921" name="is1ide-Rectangle 18"/>
          <p:cNvSpPr/>
          <p:nvPr/>
        </p:nvSpPr>
        <p:spPr>
          <a:xfrm>
            <a:off x="2519363" y="2838450"/>
            <a:ext cx="2671762" cy="461963"/>
          </a:xfrm>
          <a:prstGeom prst="rect">
            <a:avLst/>
          </a:prstGeom>
        </p:spPr>
        <p:txBody>
          <a:bodyPr wrap="none" lIns="0" tIns="0" rIns="0" bIns="0" anchor="ctr" anchorCtr="1">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r>
              <a:rPr lang="zh-CN" altLang="en-US" sz="2025" b="1" spc="0">
                <a:latin typeface="黑体" pitchFamily="49" charset="-122"/>
                <a:ea typeface="黑体" pitchFamily="49" charset="-122"/>
                <a:sym typeface="微软雅黑 Light" pitchFamily="34" charset="-122"/>
              </a:rPr>
              <a:t>巴黎公社建立</a:t>
            </a:r>
            <a:endParaRPr lang="zh-CN" altLang="en-US" sz="2000" b="1">
              <a:latin typeface="黑体" pitchFamily="49" charset="-122"/>
              <a:ea typeface="黑体" panose="02010600030101010101" pitchFamily="49" charset="-122"/>
              <a:sym typeface="微软雅黑 Light" pitchFamily="34" charset="-122"/>
            </a:endParaRPr>
          </a:p>
        </p:txBody>
      </p:sp>
      <p:sp>
        <p:nvSpPr>
          <p:cNvPr id="38922" name="文本框 2"/>
          <p:cNvSpPr txBox="1"/>
          <p:nvPr/>
        </p:nvSpPr>
        <p:spPr>
          <a:xfrm>
            <a:off x="4572000" y="2855913"/>
            <a:ext cx="1903413" cy="409575"/>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r>
              <a:rPr lang="zh-CN" altLang="en-US" sz="2025" b="1" spc="0">
                <a:latin typeface="黑体" pitchFamily="49" charset="-122"/>
                <a:ea typeface="黑体" pitchFamily="49" charset="-122"/>
              </a:rPr>
              <a:t>俄国十月革命</a:t>
            </a:r>
            <a:endParaRPr lang="zh-CN" altLang="en-US" sz="2000" b="1">
              <a:latin typeface="黑体" pitchFamily="49" charset="-122"/>
              <a:ea typeface="黑体" panose="02010600030101010101" pitchFamily="49" charset="-122"/>
            </a:endParaRPr>
          </a:p>
        </p:txBody>
      </p:sp>
      <p:grpSp>
        <p:nvGrpSpPr>
          <p:cNvPr id="38923" name="组合 10"/>
          <p:cNvGrpSpPr/>
          <p:nvPr/>
        </p:nvGrpSpPr>
        <p:grpSpPr>
          <a:xfrm>
            <a:off x="6540500" y="3179763"/>
            <a:ext cx="1182688" cy="690562"/>
            <a:chOff x="4298379" y="3095108"/>
            <a:chExt cx="1178210" cy="981075"/>
          </a:xfrm>
        </p:grpSpPr>
        <p:sp>
          <p:nvSpPr>
            <p:cNvPr id="38926" name="is1ide-Oval 7"/>
            <p:cNvSpPr/>
            <p:nvPr/>
          </p:nvSpPr>
          <p:spPr>
            <a:xfrm>
              <a:off x="4331591" y="3095108"/>
              <a:ext cx="1024805" cy="981075"/>
            </a:xfrm>
            <a:prstGeom prst="ellipse">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nchorCtr="0">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endParaRPr sz="1300">
                <a:solidFill>
                  <a:srgbClr val="FFFFFF"/>
                </a:solidFill>
                <a:latin typeface="微软雅黑 Light" pitchFamily="34" charset="-122"/>
                <a:ea typeface="锐字工房云字库细圆GBK"/>
                <a:sym typeface="微软雅黑 Light" pitchFamily="34" charset="-122"/>
              </a:endParaRPr>
            </a:p>
          </p:txBody>
        </p:sp>
        <p:sp>
          <p:nvSpPr>
            <p:cNvPr id="38927" name="TextBox 9"/>
            <p:cNvSpPr/>
            <p:nvPr/>
          </p:nvSpPr>
          <p:spPr>
            <a:xfrm>
              <a:off x="4298379" y="3327661"/>
              <a:ext cx="1178210" cy="590710"/>
            </a:xfrm>
            <a:prstGeom prst="rect">
              <a:avLst/>
            </a:prstGeom>
            <a:noFill/>
            <a:ln>
              <a:noFill/>
              <a:miter lim="800000"/>
            </a:ln>
          </p:spPr>
          <p:txBody>
            <a:bodyPr lIns="91438" tIns="45719" rIns="91438" bIns="45719">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100" b="1">
                  <a:latin typeface="黑体" pitchFamily="49" charset="-122"/>
                  <a:ea typeface="黑体" panose="02010600030101010101" pitchFamily="49" charset="-122"/>
                </a:rPr>
                <a:t>二战后</a:t>
              </a:r>
              <a:endParaRPr lang="zh-CN" altLang="en-US" sz="2100" b="1">
                <a:latin typeface="黑体" pitchFamily="49" charset="-122"/>
                <a:ea typeface="黑体" panose="02010600030101010101" pitchFamily="49" charset="-122"/>
              </a:endParaRPr>
            </a:p>
          </p:txBody>
        </p:sp>
      </p:grpSp>
      <p:sp>
        <p:nvSpPr>
          <p:cNvPr id="38924" name="文本框 4"/>
          <p:cNvSpPr txBox="1"/>
          <p:nvPr/>
        </p:nvSpPr>
        <p:spPr>
          <a:xfrm>
            <a:off x="6481763" y="4113213"/>
            <a:ext cx="2122487" cy="715962"/>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eaLnBrk="1" hangingPunct="1"/>
            <a:r>
              <a:rPr lang="zh-CN" altLang="en-US" sz="2025" b="1" spc="0">
                <a:latin typeface="黑体" pitchFamily="49" charset="-122"/>
                <a:ea typeface="黑体" pitchFamily="49" charset="-122"/>
              </a:rPr>
              <a:t>社会主义国家的建立</a:t>
            </a:r>
            <a:endParaRPr lang="zh-CN" altLang="en-US" sz="2000" b="1">
              <a:latin typeface="黑体" pitchFamily="49" charset="-122"/>
              <a:ea typeface="黑体" panose="02010600030101010101" pitchFamily="49" charset="-122"/>
            </a:endParaRPr>
          </a:p>
        </p:txBody>
      </p:sp>
      <p:sp>
        <p:nvSpPr>
          <p:cNvPr id="38925" name="文本框 1"/>
          <p:cNvSpPr/>
          <p:nvPr/>
        </p:nvSpPr>
        <p:spPr>
          <a:xfrm>
            <a:off x="1692275" y="115888"/>
            <a:ext cx="5403850" cy="52387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b="1"/>
              <a:t>国际工人运动的发展</a:t>
            </a:r>
            <a:endParaRPr lang="zh-CN" altLang="en-US" sz="2800" b="1"/>
          </a:p>
        </p:txBody>
      </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39938" name="图片 9" descr="G:\新教材地图【刘胜军整理】\66《中外历史纲要》下 P118.png"/>
          <p:cNvPicPr>
            <a:picLocks noChangeAspect="1"/>
          </p:cNvPicPr>
          <p:nvPr/>
        </p:nvPicPr>
        <p:blipFill>
          <a:blip r:embed="rId2"/>
          <a:srcRect b="7510"/>
          <a:stretch>
            <a:fillRect/>
          </a:stretch>
        </p:blipFill>
        <p:spPr>
          <a:xfrm>
            <a:off x="0" y="3411538"/>
            <a:ext cx="3878263" cy="2528887"/>
          </a:xfrm>
          <a:prstGeom prst="rect">
            <a:avLst/>
          </a:prstGeom>
          <a:noFill/>
          <a:ln>
            <a:noFill/>
            <a:miter lim="800000"/>
          </a:ln>
        </p:spPr>
      </p:pic>
      <p:pic>
        <p:nvPicPr>
          <p:cNvPr id="39939" name="图片 2"/>
          <p:cNvPicPr>
            <a:picLocks noChangeAspect="1"/>
          </p:cNvPicPr>
          <p:nvPr/>
        </p:nvPicPr>
        <p:blipFill>
          <a:blip r:embed="rId3"/>
          <a:stretch>
            <a:fillRect/>
          </a:stretch>
        </p:blipFill>
        <p:spPr>
          <a:xfrm>
            <a:off x="4437063" y="3411538"/>
            <a:ext cx="3878262" cy="2295525"/>
          </a:xfrm>
          <a:prstGeom prst="rect">
            <a:avLst/>
          </a:prstGeom>
          <a:noFill/>
          <a:ln>
            <a:noFill/>
            <a:miter lim="800000"/>
          </a:ln>
          <a:effectLst>
            <a:outerShdw blurRad="292100" dist="139700" dir="2700000" algn="tl">
              <a:srgbClr val="333333">
                <a:alpha val="64999"/>
              </a:srgbClr>
            </a:outerShdw>
          </a:effectLst>
        </p:spPr>
      </p:pic>
      <p:grpSp>
        <p:nvGrpSpPr>
          <p:cNvPr id="39940" name="组合 10"/>
          <p:cNvGrpSpPr/>
          <p:nvPr/>
        </p:nvGrpSpPr>
        <p:grpSpPr>
          <a:xfrm>
            <a:off x="157163" y="165100"/>
            <a:ext cx="8986837" cy="273050"/>
            <a:chOff x="248" y="276"/>
            <a:chExt cx="18749" cy="464"/>
          </a:xfrm>
        </p:grpSpPr>
        <p:cxnSp>
          <p:nvCxnSpPr>
            <p:cNvPr id="39945" name="直接连接符 11"/>
            <p:cNvCxnSpPr/>
            <p:nvPr/>
          </p:nvCxnSpPr>
          <p:spPr>
            <a:xfrm flipV="1">
              <a:off x="248" y="696"/>
              <a:ext cx="14093" cy="44"/>
            </a:xfrm>
            <a:prstGeom prst="line">
              <a:avLst/>
            </a:prstGeom>
            <a:noFill/>
            <a:ln w="28575" cmpd="thinThick">
              <a:solidFill>
                <a:srgbClr val="203864"/>
              </a:solidFill>
              <a:miter lim="800000"/>
            </a:ln>
          </p:spPr>
        </p:cxnSp>
        <p:cxnSp>
          <p:nvCxnSpPr>
            <p:cNvPr id="39946" name="直接连接符 12"/>
            <p:cNvCxnSpPr/>
            <p:nvPr/>
          </p:nvCxnSpPr>
          <p:spPr>
            <a:xfrm>
              <a:off x="15540" y="276"/>
              <a:ext cx="3457" cy="31"/>
            </a:xfrm>
            <a:prstGeom prst="line">
              <a:avLst/>
            </a:prstGeom>
            <a:noFill/>
            <a:ln w="28575" cmpd="thickThin">
              <a:solidFill>
                <a:srgbClr val="203864"/>
              </a:solidFill>
              <a:miter lim="800000"/>
            </a:ln>
          </p:spPr>
        </p:cxnSp>
        <p:cxnSp>
          <p:nvCxnSpPr>
            <p:cNvPr id="39947" name="直接连接符 13"/>
            <p:cNvCxnSpPr/>
            <p:nvPr/>
          </p:nvCxnSpPr>
          <p:spPr>
            <a:xfrm flipV="1">
              <a:off x="14341" y="276"/>
              <a:ext cx="1199" cy="420"/>
            </a:xfrm>
            <a:prstGeom prst="line">
              <a:avLst/>
            </a:prstGeom>
            <a:noFill/>
            <a:ln w="28575" cmpd="thinThick">
              <a:solidFill>
                <a:srgbClr val="203864"/>
              </a:solidFill>
              <a:miter lim="800000"/>
            </a:ln>
          </p:spPr>
        </p:cxnSp>
      </p:grpSp>
      <p:pic>
        <p:nvPicPr>
          <p:cNvPr id="39941" name="图片 3"/>
          <p:cNvPicPr>
            <a:picLocks noChangeAspect="1"/>
          </p:cNvPicPr>
          <p:nvPr/>
        </p:nvPicPr>
        <p:blipFill>
          <a:blip r:embed="rId4"/>
          <a:stretch>
            <a:fillRect/>
          </a:stretch>
        </p:blipFill>
        <p:spPr>
          <a:xfrm>
            <a:off x="157163" y="449263"/>
            <a:ext cx="3721100" cy="2979737"/>
          </a:xfrm>
          <a:prstGeom prst="rect">
            <a:avLst/>
          </a:prstGeom>
          <a:noFill/>
          <a:ln>
            <a:noFill/>
            <a:miter lim="800000"/>
          </a:ln>
        </p:spPr>
      </p:pic>
      <p:pic>
        <p:nvPicPr>
          <p:cNvPr id="39942" name="图片 6"/>
          <p:cNvPicPr>
            <a:picLocks noChangeAspect="1"/>
          </p:cNvPicPr>
          <p:nvPr/>
        </p:nvPicPr>
        <p:blipFill>
          <a:blip r:embed="rId5"/>
          <a:stretch>
            <a:fillRect/>
          </a:stretch>
        </p:blipFill>
        <p:spPr>
          <a:xfrm>
            <a:off x="4541838" y="438150"/>
            <a:ext cx="4084637" cy="2990850"/>
          </a:xfrm>
          <a:prstGeom prst="rect">
            <a:avLst/>
          </a:prstGeom>
          <a:noFill/>
          <a:ln>
            <a:noFill/>
            <a:miter lim="800000"/>
          </a:ln>
        </p:spPr>
      </p:pic>
      <p:sp>
        <p:nvSpPr>
          <p:cNvPr id="39943" name="文本框 1"/>
          <p:cNvSpPr/>
          <p:nvPr/>
        </p:nvSpPr>
        <p:spPr>
          <a:xfrm>
            <a:off x="293688" y="5953125"/>
            <a:ext cx="3241675" cy="52387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800" b="1"/>
              <a:t>13</a:t>
            </a:r>
            <a:r>
              <a:rPr lang="zh-CN" altLang="en-US" sz="2800" b="1"/>
              <a:t>个</a:t>
            </a:r>
            <a:endParaRPr lang="zh-CN" altLang="en-US" sz="2800" b="1"/>
          </a:p>
        </p:txBody>
      </p:sp>
      <p:sp>
        <p:nvSpPr>
          <p:cNvPr id="39944" name="文本框 2"/>
          <p:cNvSpPr/>
          <p:nvPr/>
        </p:nvSpPr>
        <p:spPr>
          <a:xfrm>
            <a:off x="4716463" y="5761038"/>
            <a:ext cx="3024187" cy="522287"/>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800" b="1"/>
              <a:t>5</a:t>
            </a:r>
            <a:r>
              <a:rPr lang="zh-CN" altLang="en-US" sz="2800" b="1"/>
              <a:t>个</a:t>
            </a:r>
            <a:endParaRPr lang="zh-CN" altLang="en-US" sz="28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39941"/>
                                        </p:tgtEl>
                                        <p:attrNameLst>
                                          <p:attrName>style.visibility</p:attrName>
                                        </p:attrNameLst>
                                      </p:cBhvr>
                                      <p:to>
                                        <p:strVal val="visible"/>
                                      </p:to>
                                    </p:set>
                                    <p:animEffect transition="in" filter="fade">
                                      <p:cBhvr>
                                        <p:cTn id="7" dur="1000"/>
                                        <p:tgtEl>
                                          <p:spTgt spid="39941"/>
                                        </p:tgtEl>
                                      </p:cBhvr>
                                    </p:animEffect>
                                    <p:anim calcmode="lin" valueType="num">
                                      <p:cBhvr>
                                        <p:cTn id="8" dur="1000" fill="hold"/>
                                        <p:tgtEl>
                                          <p:spTgt spid="39941"/>
                                        </p:tgtEl>
                                        <p:attrNameLst>
                                          <p:attrName>ppt_x</p:attrName>
                                        </p:attrNameLst>
                                      </p:cBhvr>
                                      <p:tavLst>
                                        <p:tav tm="0">
                                          <p:val>
                                            <p:strVal val="#ppt_x"/>
                                          </p:val>
                                        </p:tav>
                                        <p:tav tm="100000">
                                          <p:val>
                                            <p:strVal val="#ppt_x"/>
                                          </p:val>
                                        </p:tav>
                                      </p:tavLst>
                                    </p:anim>
                                    <p:anim calcmode="lin" valueType="num">
                                      <p:cBhvr>
                                        <p:cTn id="9" dur="1000" fill="hold"/>
                                        <p:tgtEl>
                                          <p:spTgt spid="3994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39942"/>
                                        </p:tgtEl>
                                        <p:attrNameLst>
                                          <p:attrName>style.visibility</p:attrName>
                                        </p:attrNameLst>
                                      </p:cBhvr>
                                      <p:to>
                                        <p:strVal val="visible"/>
                                      </p:to>
                                    </p:set>
                                    <p:animEffect transition="in" filter="fade">
                                      <p:cBhvr>
                                        <p:cTn id="14" dur="1000"/>
                                        <p:tgtEl>
                                          <p:spTgt spid="39942"/>
                                        </p:tgtEl>
                                      </p:cBhvr>
                                    </p:animEffect>
                                    <p:anim calcmode="lin" valueType="num">
                                      <p:cBhvr>
                                        <p:cTn id="15" dur="1000" fill="hold"/>
                                        <p:tgtEl>
                                          <p:spTgt spid="39942"/>
                                        </p:tgtEl>
                                        <p:attrNameLst>
                                          <p:attrName>ppt_x</p:attrName>
                                        </p:attrNameLst>
                                      </p:cBhvr>
                                      <p:tavLst>
                                        <p:tav tm="0">
                                          <p:val>
                                            <p:strVal val="#ppt_x"/>
                                          </p:val>
                                        </p:tav>
                                        <p:tav tm="100000">
                                          <p:val>
                                            <p:strVal val="#ppt_x"/>
                                          </p:val>
                                        </p:tav>
                                      </p:tavLst>
                                    </p:anim>
                                    <p:anim calcmode="lin" valueType="num">
                                      <p:cBhvr>
                                        <p:cTn id="16" dur="1000" fill="hold"/>
                                        <p:tgtEl>
                                          <p:spTgt spid="39942"/>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39938"/>
                                        </p:tgtEl>
                                        <p:attrNameLst>
                                          <p:attrName>style.visibility</p:attrName>
                                        </p:attrNameLst>
                                      </p:cBhvr>
                                      <p:to>
                                        <p:strVal val="visible"/>
                                      </p:to>
                                    </p:set>
                                    <p:animEffect transition="in" filter="fade">
                                      <p:cBhvr>
                                        <p:cTn id="21" dur="1000"/>
                                        <p:tgtEl>
                                          <p:spTgt spid="39938"/>
                                        </p:tgtEl>
                                      </p:cBhvr>
                                    </p:animEffect>
                                    <p:anim calcmode="lin" valueType="num">
                                      <p:cBhvr>
                                        <p:cTn id="22" dur="1000" fill="hold"/>
                                        <p:tgtEl>
                                          <p:spTgt spid="39938"/>
                                        </p:tgtEl>
                                        <p:attrNameLst>
                                          <p:attrName>ppt_x</p:attrName>
                                        </p:attrNameLst>
                                      </p:cBhvr>
                                      <p:tavLst>
                                        <p:tav tm="0">
                                          <p:val>
                                            <p:strVal val="#ppt_x"/>
                                          </p:val>
                                        </p:tav>
                                        <p:tav tm="100000">
                                          <p:val>
                                            <p:strVal val="#ppt_x"/>
                                          </p:val>
                                        </p:tav>
                                      </p:tavLst>
                                    </p:anim>
                                    <p:anim calcmode="lin" valueType="num">
                                      <p:cBhvr>
                                        <p:cTn id="23" dur="1000" fill="hold"/>
                                        <p:tgtEl>
                                          <p:spTgt spid="39938"/>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after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39939"/>
                                        </p:tgtEl>
                                        <p:attrNameLst>
                                          <p:attrName>style.visibility</p:attrName>
                                        </p:attrNameLst>
                                      </p:cBhvr>
                                      <p:to>
                                        <p:strVal val="visible"/>
                                      </p:to>
                                    </p:set>
                                    <p:animEffect transition="in" filter="fade">
                                      <p:cBhvr>
                                        <p:cTn id="28" dur="1000"/>
                                        <p:tgtEl>
                                          <p:spTgt spid="39939"/>
                                        </p:tgtEl>
                                      </p:cBhvr>
                                    </p:animEffect>
                                    <p:anim calcmode="lin" valueType="num">
                                      <p:cBhvr>
                                        <p:cTn id="29" dur="1000" fill="hold"/>
                                        <p:tgtEl>
                                          <p:spTgt spid="39939"/>
                                        </p:tgtEl>
                                        <p:attrNameLst>
                                          <p:attrName>ppt_x</p:attrName>
                                        </p:attrNameLst>
                                      </p:cBhvr>
                                      <p:tavLst>
                                        <p:tav tm="0">
                                          <p:val>
                                            <p:strVal val="#ppt_x"/>
                                          </p:val>
                                        </p:tav>
                                        <p:tav tm="100000">
                                          <p:val>
                                            <p:strVal val="#ppt_x"/>
                                          </p:val>
                                        </p:tav>
                                      </p:tavLst>
                                    </p:anim>
                                    <p:anim calcmode="lin" valueType="num">
                                      <p:cBhvr>
                                        <p:cTn id="30" dur="1000" fill="hold"/>
                                        <p:tgtEl>
                                          <p:spTgt spid="39939"/>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39943">
                                            <p:txEl>
                                              <p:pRg st="0" end="0"/>
                                            </p:txEl>
                                          </p:spTgt>
                                        </p:tgtEl>
                                        <p:attrNameLst>
                                          <p:attrName>style.visibility</p:attrName>
                                        </p:attrNameLst>
                                      </p:cBhvr>
                                      <p:to>
                                        <p:strVal val="visible"/>
                                      </p:to>
                                    </p:set>
                                    <p:animEffect transition="in" filter="fade">
                                      <p:cBhvr>
                                        <p:cTn id="35" dur="1000"/>
                                        <p:tgtEl>
                                          <p:spTgt spid="39943">
                                            <p:txEl>
                                              <p:pRg st="0" end="0"/>
                                            </p:txEl>
                                          </p:spTgt>
                                        </p:tgtEl>
                                      </p:cBhvr>
                                    </p:animEffect>
                                    <p:anim calcmode="lin" valueType="num">
                                      <p:cBhvr>
                                        <p:cTn id="36" dur="1000" fill="hold"/>
                                        <p:tgtEl>
                                          <p:spTgt spid="39943">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3994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42" presetClass="entr" presetSubtype="0" fill="hold" nodeType="clickEffect">
                                  <p:stCondLst>
                                    <p:cond delay="0"/>
                                  </p:stCondLst>
                                  <p:childTnLst>
                                    <p:set>
                                      <p:cBhvr>
                                        <p:cTn id="41" dur="1" fill="hold">
                                          <p:stCondLst>
                                            <p:cond delay="0"/>
                                          </p:stCondLst>
                                        </p:cTn>
                                        <p:tgtEl>
                                          <p:spTgt spid="39944">
                                            <p:txEl>
                                              <p:pRg st="0" end="0"/>
                                            </p:txEl>
                                          </p:spTgt>
                                        </p:tgtEl>
                                        <p:attrNameLst>
                                          <p:attrName>style.visibility</p:attrName>
                                        </p:attrNameLst>
                                      </p:cBhvr>
                                      <p:to>
                                        <p:strVal val="visible"/>
                                      </p:to>
                                    </p:set>
                                    <p:animEffect transition="in" filter="fade">
                                      <p:cBhvr>
                                        <p:cTn id="42" dur="1000"/>
                                        <p:tgtEl>
                                          <p:spTgt spid="39944">
                                            <p:txEl>
                                              <p:pRg st="0" end="0"/>
                                            </p:txEl>
                                          </p:spTgt>
                                        </p:tgtEl>
                                      </p:cBhvr>
                                    </p:animEffect>
                                    <p:anim calcmode="lin" valueType="num">
                                      <p:cBhvr>
                                        <p:cTn id="43" dur="1000" fill="hold"/>
                                        <p:tgtEl>
                                          <p:spTgt spid="39944">
                                            <p:txEl>
                                              <p:pRg st="0" end="0"/>
                                            </p:txEl>
                                          </p:spTgt>
                                        </p:tgtEl>
                                        <p:attrNameLst>
                                          <p:attrName>ppt_x</p:attrName>
                                        </p:attrNameLst>
                                      </p:cBhvr>
                                      <p:tavLst>
                                        <p:tav tm="0">
                                          <p:val>
                                            <p:strVal val="#ppt_x"/>
                                          </p:val>
                                        </p:tav>
                                        <p:tav tm="100000">
                                          <p:val>
                                            <p:strVal val="#ppt_x"/>
                                          </p:val>
                                        </p:tav>
                                      </p:tavLst>
                                    </p:anim>
                                    <p:anim calcmode="lin" valueType="num">
                                      <p:cBhvr>
                                        <p:cTn id="44" dur="1000" fill="hold"/>
                                        <p:tgtEl>
                                          <p:spTgt spid="3994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62" name="Rectangle 8"/>
          <p:cNvSpPr/>
          <p:nvPr/>
        </p:nvSpPr>
        <p:spPr>
          <a:xfrm>
            <a:off x="1517650" y="1179513"/>
            <a:ext cx="6323013" cy="414337"/>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kumimoji="1" lang="zh-CN" altLang="en-US" sz="2100" b="1">
                <a:solidFill>
                  <a:schemeClr val="bg1"/>
                </a:solidFill>
                <a:latin typeface="华文中宋" pitchFamily="2" charset="-122"/>
                <a:ea typeface="华文中宋" pitchFamily="2" charset="-122"/>
              </a:rPr>
              <a:t>     </a:t>
            </a:r>
            <a:endParaRPr kumimoji="1" lang="zh-CN" altLang="en-US" sz="2100" b="1">
              <a:solidFill>
                <a:srgbClr val="CCFF33"/>
              </a:solidFill>
              <a:latin typeface="华文中宋" pitchFamily="2" charset="-122"/>
              <a:ea typeface="华文中宋" pitchFamily="2" charset="-122"/>
            </a:endParaRPr>
          </a:p>
        </p:txBody>
      </p:sp>
      <p:sp>
        <p:nvSpPr>
          <p:cNvPr id="40963" name="矩形 7"/>
          <p:cNvSpPr/>
          <p:nvPr/>
        </p:nvSpPr>
        <p:spPr>
          <a:xfrm>
            <a:off x="0" y="115888"/>
            <a:ext cx="8302625" cy="73977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endParaRPr kumimoji="1" lang="zh-CN" altLang="en-US" sz="2100" b="1">
              <a:solidFill>
                <a:srgbClr val="FF0000"/>
              </a:solidFill>
              <a:latin typeface="华文楷体" pitchFamily="2" charset="-122"/>
              <a:ea typeface="华文楷体" pitchFamily="2" charset="-122"/>
            </a:endParaRPr>
          </a:p>
          <a:p>
            <a:pPr marL="0" lvl="0" indent="0" eaLnBrk="1" hangingPunct="1">
              <a:spcBef>
                <a:spcPct val="0"/>
              </a:spcBef>
              <a:buFontTx/>
              <a:buNone/>
            </a:pPr>
            <a:r>
              <a:rPr kumimoji="1" lang="zh-CN" altLang="en-US" sz="2100" b="1">
                <a:solidFill>
                  <a:srgbClr val="FF0000"/>
                </a:solidFill>
                <a:latin typeface="华文中宋" pitchFamily="2" charset="-122"/>
                <a:ea typeface="华文中宋" pitchFamily="2" charset="-122"/>
              </a:rPr>
              <a:t> </a:t>
            </a:r>
            <a:endParaRPr kumimoji="1" lang="zh-CN" altLang="en-US" sz="2100" b="1">
              <a:solidFill>
                <a:srgbClr val="FF0000"/>
              </a:solidFill>
              <a:latin typeface="华文中宋" pitchFamily="2" charset="-122"/>
              <a:ea typeface="华文中宋" pitchFamily="2" charset="-122"/>
            </a:endParaRPr>
          </a:p>
        </p:txBody>
      </p:sp>
      <p:sp>
        <p:nvSpPr>
          <p:cNvPr id="40964" name="文本框 7"/>
          <p:cNvSpPr txBox="1"/>
          <p:nvPr/>
        </p:nvSpPr>
        <p:spPr>
          <a:xfrm>
            <a:off x="107950" y="620713"/>
            <a:ext cx="9142413" cy="3046412"/>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eaLnBrk="1" hangingPunct="1"/>
            <a:r>
              <a:rPr lang="zh-CN" altLang="en-US" sz="2400" b="1" spc="0">
                <a:solidFill>
                  <a:srgbClr val="000000"/>
                </a:solidFill>
                <a:latin typeface="Times New Roman" pitchFamily="18" charset="0"/>
                <a:ea typeface="宋体" pitchFamily="2" charset="-122"/>
              </a:rPr>
              <a:t>材料：</a:t>
            </a:r>
            <a:r>
              <a:rPr lang="zh-CN" altLang="zh-CN" sz="2400" b="1" spc="0">
                <a:solidFill>
                  <a:srgbClr val="000000"/>
                </a:solidFill>
                <a:latin typeface="Times New Roman" pitchFamily="18" charset="0"/>
                <a:ea typeface="宋体" pitchFamily="2" charset="-122"/>
              </a:rPr>
              <a:t>我们有同样想法的人（</a:t>
            </a:r>
            <a:r>
              <a:rPr lang="en-US" altLang="zh-CN" sz="2400" b="1" spc="0">
                <a:solidFill>
                  <a:srgbClr val="000000"/>
                </a:solidFill>
                <a:latin typeface="Times New Roman" pitchFamily="18" charset="0"/>
                <a:ea typeface="宋体" pitchFamily="2" charset="-122"/>
              </a:rPr>
              <a:t>1848</a:t>
            </a:r>
            <a:r>
              <a:rPr lang="zh-CN" altLang="zh-CN" sz="2400" b="1" spc="0">
                <a:solidFill>
                  <a:srgbClr val="000000"/>
                </a:solidFill>
                <a:latin typeface="Times New Roman" pitchFamily="18" charset="0"/>
                <a:ea typeface="宋体" pitchFamily="2" charset="-122"/>
              </a:rPr>
              <a:t>年革命失败后，新的革命高潮很快会到来）</a:t>
            </a:r>
            <a:r>
              <a:rPr lang="zh-CN" altLang="zh-CN" sz="2400" b="1" spc="0">
                <a:solidFill>
                  <a:srgbClr val="FF0000"/>
                </a:solidFill>
                <a:latin typeface="Times New Roman" pitchFamily="18" charset="0"/>
                <a:ea typeface="宋体" pitchFamily="2" charset="-122"/>
              </a:rPr>
              <a:t>都是不对</a:t>
            </a:r>
            <a:r>
              <a:rPr lang="zh-CN" altLang="zh-CN" sz="2400" b="1" spc="0">
                <a:solidFill>
                  <a:srgbClr val="000000"/>
                </a:solidFill>
                <a:latin typeface="Times New Roman" pitchFamily="18" charset="0"/>
                <a:ea typeface="宋体" pitchFamily="2" charset="-122"/>
              </a:rPr>
              <a:t>的……当时欧洲大陆经济的状况还远没有成熟到可以铲除资本主义生产方式的程度 。</a:t>
            </a:r>
            <a:endParaRPr lang="zh-CN" altLang="zh-CN" sz="2400" b="1">
              <a:latin typeface="Times New Roman" pitchFamily="18" charset="0"/>
            </a:endParaRPr>
          </a:p>
          <a:p>
            <a:pPr marL="0" marR="0" lvl="0" indent="0" eaLnBrk="1" hangingPunct="1"/>
            <a:r>
              <a:rPr lang="en-US" altLang="zh-CN" sz="2400" b="1" spc="0">
                <a:solidFill>
                  <a:srgbClr val="000000"/>
                </a:solidFill>
                <a:latin typeface="宋体" pitchFamily="2" charset="-122"/>
                <a:ea typeface="宋体" pitchFamily="2" charset="-122"/>
              </a:rPr>
              <a:t>                   </a:t>
            </a:r>
            <a:r>
              <a:rPr lang="zh-CN" altLang="zh-CN" sz="2400" b="1" spc="0">
                <a:solidFill>
                  <a:srgbClr val="000000"/>
                </a:solidFill>
                <a:latin typeface="Times New Roman" pitchFamily="18" charset="0"/>
                <a:ea typeface="宋体" pitchFamily="2" charset="-122"/>
              </a:rPr>
              <a:t>──恩格斯</a:t>
            </a:r>
            <a:r>
              <a:rPr lang="en-US" altLang="zh-CN" sz="2400" b="1" spc="0">
                <a:solidFill>
                  <a:srgbClr val="000000"/>
                </a:solidFill>
                <a:latin typeface="Times New Roman" pitchFamily="18" charset="0"/>
                <a:ea typeface="宋体" pitchFamily="2" charset="-122"/>
              </a:rPr>
              <a:t>1895</a:t>
            </a:r>
            <a:r>
              <a:rPr lang="zh-CN" altLang="zh-CN" sz="2400" b="1" spc="0">
                <a:solidFill>
                  <a:srgbClr val="000000"/>
                </a:solidFill>
                <a:latin typeface="Times New Roman" pitchFamily="18" charset="0"/>
                <a:ea typeface="宋体" pitchFamily="2" charset="-122"/>
              </a:rPr>
              <a:t>年《法兰西内战》导言</a:t>
            </a:r>
            <a:endParaRPr lang="zh-CN" altLang="zh-CN" sz="2400" b="1">
              <a:latin typeface="Times New Roman" pitchFamily="18" charset="0"/>
            </a:endParaRPr>
          </a:p>
          <a:p>
            <a:pPr marL="0" marR="0" lvl="0" indent="0" eaLnBrk="1" hangingPunct="1"/>
            <a:r>
              <a:rPr lang="zh-CN" altLang="zh-CN" sz="2400" b="1" spc="0">
                <a:solidFill>
                  <a:srgbClr val="000000"/>
                </a:solidFill>
                <a:latin typeface="Times New Roman" pitchFamily="18" charset="0"/>
                <a:ea typeface="宋体" pitchFamily="2" charset="-122"/>
              </a:rPr>
              <a:t>请思考：巴黎公社失败的根本原因是什么？这一论断体现了马克思主义有什么特征？</a:t>
            </a:r>
            <a:endParaRPr lang="en-US" altLang="zh-CN" sz="2400" b="1">
              <a:solidFill>
                <a:srgbClr val="000000"/>
              </a:solidFill>
              <a:latin typeface="Times New Roman" pitchFamily="18" charset="0"/>
              <a:ea typeface="宋体" pitchFamily="2" charset="-122"/>
            </a:endParaRPr>
          </a:p>
          <a:p>
            <a:pPr marL="0" marR="0" lvl="0" indent="0" eaLnBrk="1" hangingPunct="1"/>
            <a:endParaRPr lang="zh-CN" altLang="zh-CN" sz="2400">
              <a:latin typeface="Times New Roman" pitchFamily="18" charset="0"/>
            </a:endParaRPr>
          </a:p>
          <a:p>
            <a:pPr marL="0" marR="0" lvl="0" indent="0" eaLnBrk="1" hangingPunct="1"/>
            <a:r>
              <a:rPr lang="en-US" altLang="zh-CN" sz="2400" spc="0">
                <a:solidFill>
                  <a:srgbClr val="000000"/>
                </a:solidFill>
                <a:latin typeface="宋体" pitchFamily="2" charset="-122"/>
                <a:ea typeface="宋体" pitchFamily="2" charset="-122"/>
              </a:rPr>
              <a:t> </a:t>
            </a:r>
            <a:endParaRPr lang="zh-CN" altLang="zh-CN" sz="2400">
              <a:latin typeface="Times New Roman" pitchFamily="18" charset="0"/>
            </a:endParaRPr>
          </a:p>
        </p:txBody>
      </p:sp>
      <p:sp>
        <p:nvSpPr>
          <p:cNvPr id="40965" name="文本框 1"/>
          <p:cNvSpPr/>
          <p:nvPr/>
        </p:nvSpPr>
        <p:spPr>
          <a:xfrm>
            <a:off x="3276600" y="0"/>
            <a:ext cx="4175125" cy="52387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b="1">
                <a:solidFill>
                  <a:srgbClr val="FF0000"/>
                </a:solidFill>
              </a:rPr>
              <a:t>问题设计</a:t>
            </a:r>
            <a:endParaRPr lang="zh-CN" altLang="en-US" sz="2800" b="1">
              <a:solidFill>
                <a:srgbClr val="FF0000"/>
              </a:solidFill>
            </a:endParaRPr>
          </a:p>
        </p:txBody>
      </p:sp>
      <p:sp>
        <p:nvSpPr>
          <p:cNvPr id="40966" name="文本框 2"/>
          <p:cNvSpPr txBox="1"/>
          <p:nvPr/>
        </p:nvSpPr>
        <p:spPr>
          <a:xfrm>
            <a:off x="0" y="3667676"/>
            <a:ext cx="8964488" cy="954107"/>
          </a:xfrm>
          <a:prstGeom prst="rect">
            <a:avLst/>
          </a:prstGeom>
          <a:noFill/>
        </p:spPr>
        <p:txBody>
          <a:bodyPr>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0" i="0" u="none" strike="noStrike" kern="1200" cap="none" spc="0" normalizeH="0" baseline="0" noProof="0">
                <a:ln>
                  <a:noFill/>
                </a:ln>
                <a:solidFill>
                  <a:srgbClr val="FF0000"/>
                </a:solidFill>
                <a:highlight>
                  <a:srgbClr val="FFFF00"/>
                </a:highlight>
                <a:uLnTx/>
                <a:uFillTx/>
                <a:latin typeface="+mn-lt"/>
                <a:ea typeface="+mn-ea"/>
                <a:cs typeface="+mn-cs"/>
              </a:rPr>
              <a:t>缺乏必要的物质基础，当时法国的资本主义处于上升阶段，推翻资产阶级的经济基础不具备。</a:t>
            </a:r>
            <a:endParaRPr kumimoji="0" lang="en-US" altLang="zh-CN" sz="2800" b="0" i="0" u="none" strike="noStrike" kern="1200" cap="none" spc="0" normalizeH="0" baseline="0" noProof="0">
              <a:ln>
                <a:noFill/>
              </a:ln>
              <a:solidFill>
                <a:srgbClr val="FF0000"/>
              </a:solidFill>
              <a:effectLst/>
              <a:highlight>
                <a:srgbClr val="FFFF00"/>
              </a:highlight>
              <a:uLnTx/>
              <a:uFillTx/>
              <a:latin typeface="+mn-lt"/>
              <a:ea typeface="+mn-ea"/>
              <a:cs typeface="+mn-cs"/>
            </a:endParaRPr>
          </a:p>
        </p:txBody>
      </p:sp>
      <p:sp>
        <p:nvSpPr>
          <p:cNvPr id="40967" name="文本框 3"/>
          <p:cNvSpPr txBox="1"/>
          <p:nvPr/>
        </p:nvSpPr>
        <p:spPr>
          <a:xfrm>
            <a:off x="251520" y="5373216"/>
            <a:ext cx="6840760" cy="646331"/>
          </a:xfrm>
          <a:prstGeom prst="rect">
            <a:avLst/>
          </a:prstGeom>
          <a:noFill/>
        </p:spPr>
        <p:txBody>
          <a:bodyPr>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600" b="0" i="0" u="none" strike="noStrike" kern="1200" cap="none" spc="0" normalizeH="0" baseline="0" noProof="0">
                <a:ln>
                  <a:noFill/>
                </a:ln>
                <a:solidFill>
                  <a:srgbClr val="FF0000"/>
                </a:solidFill>
                <a:highlight>
                  <a:srgbClr val="FFFF00"/>
                </a:highlight>
                <a:uLnTx/>
                <a:uFillTx/>
                <a:latin typeface="+mn-lt"/>
                <a:ea typeface="+mn-ea"/>
                <a:cs typeface="+mn-cs"/>
              </a:rPr>
              <a:t>与时俱进，具有批判和革新精神。</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40966"/>
                                        </p:tgtEl>
                                        <p:attrNameLst>
                                          <p:attrName>style.visibility</p:attrName>
                                        </p:attrNameLst>
                                      </p:cBhvr>
                                      <p:to>
                                        <p:strVal val="visible"/>
                                      </p:to>
                                    </p:set>
                                    <p:animEffect transition="in" filter="fade">
                                      <p:cBhvr>
                                        <p:cTn id="7" dur="1000"/>
                                        <p:tgtEl>
                                          <p:spTgt spid="40966"/>
                                        </p:tgtEl>
                                      </p:cBhvr>
                                    </p:animEffect>
                                    <p:anim calcmode="lin" valueType="num">
                                      <p:cBhvr>
                                        <p:cTn id="8" dur="1000" fill="hold"/>
                                        <p:tgtEl>
                                          <p:spTgt spid="40966"/>
                                        </p:tgtEl>
                                        <p:attrNameLst>
                                          <p:attrName>ppt_x</p:attrName>
                                        </p:attrNameLst>
                                      </p:cBhvr>
                                      <p:tavLst>
                                        <p:tav tm="0">
                                          <p:val>
                                            <p:strVal val="#ppt_x"/>
                                          </p:val>
                                        </p:tav>
                                        <p:tav tm="100000">
                                          <p:val>
                                            <p:strVal val="#ppt_x"/>
                                          </p:val>
                                        </p:tav>
                                      </p:tavLst>
                                    </p:anim>
                                    <p:anim calcmode="lin" valueType="num">
                                      <p:cBhvr>
                                        <p:cTn id="9" dur="1000" fill="hold"/>
                                        <p:tgtEl>
                                          <p:spTgt spid="4096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40967"/>
                                        </p:tgtEl>
                                        <p:attrNameLst>
                                          <p:attrName>style.visibility</p:attrName>
                                        </p:attrNameLst>
                                      </p:cBhvr>
                                      <p:to>
                                        <p:strVal val="visible"/>
                                      </p:to>
                                    </p:set>
                                    <p:animEffect transition="in" filter="fade">
                                      <p:cBhvr>
                                        <p:cTn id="14" dur="1000"/>
                                        <p:tgtEl>
                                          <p:spTgt spid="40967"/>
                                        </p:tgtEl>
                                      </p:cBhvr>
                                    </p:animEffect>
                                    <p:anim calcmode="lin" valueType="num">
                                      <p:cBhvr>
                                        <p:cTn id="15" dur="1000" fill="hold"/>
                                        <p:tgtEl>
                                          <p:spTgt spid="40967"/>
                                        </p:tgtEl>
                                        <p:attrNameLst>
                                          <p:attrName>ppt_x</p:attrName>
                                        </p:attrNameLst>
                                      </p:cBhvr>
                                      <p:tavLst>
                                        <p:tav tm="0">
                                          <p:val>
                                            <p:strVal val="#ppt_x"/>
                                          </p:val>
                                        </p:tav>
                                        <p:tav tm="100000">
                                          <p:val>
                                            <p:strVal val="#ppt_x"/>
                                          </p:val>
                                        </p:tav>
                                      </p:tavLst>
                                    </p:anim>
                                    <p:anim calcmode="lin" valueType="num">
                                      <p:cBhvr>
                                        <p:cTn id="16" dur="1000" fill="hold"/>
                                        <p:tgtEl>
                                          <p:spTgt spid="409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1986" name="文本框 2"/>
          <p:cNvSpPr/>
          <p:nvPr/>
        </p:nvSpPr>
        <p:spPr>
          <a:xfrm>
            <a:off x="142875" y="2276475"/>
            <a:ext cx="8858250" cy="181610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b="1"/>
              <a:t>马克思的整个世界观</a:t>
            </a:r>
            <a:r>
              <a:rPr lang="zh-CN" altLang="en-US" sz="2800" b="1">
                <a:solidFill>
                  <a:srgbClr val="FF0000"/>
                </a:solidFill>
              </a:rPr>
              <a:t>不是教义，而是方法</a:t>
            </a:r>
            <a:r>
              <a:rPr lang="zh-CN" altLang="en-US" sz="2800" b="1"/>
              <a:t>。它提供的不是现成的教条，而是进一步研究的出发点和供这种研究使用的方法。</a:t>
            </a:r>
            <a:endParaRPr lang="en-US" altLang="zh-CN" sz="2800" b="1"/>
          </a:p>
          <a:p>
            <a:pPr marL="0" lvl="0" indent="0" eaLnBrk="1" hangingPunct="1">
              <a:spcBef>
                <a:spcPct val="0"/>
              </a:spcBef>
              <a:buFontTx/>
              <a:buNone/>
            </a:pPr>
            <a:r>
              <a:rPr lang="en-US" altLang="zh-CN" sz="2800" b="1"/>
              <a:t>                                                                    ——</a:t>
            </a:r>
            <a:r>
              <a:rPr lang="zh-CN" altLang="en-US" sz="2800" b="1"/>
              <a:t>恩格斯</a:t>
            </a:r>
            <a:endParaRPr lang="zh-CN" altLang="en-US" sz="2800" b="1"/>
          </a:p>
        </p:txBody>
      </p:sp>
    </p:spTree>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3010" name="Picture 4" descr="u=1910172784,435309820&amp;fm=23&amp;gp=0"/>
          <p:cNvPicPr>
            <a:picLocks noChangeAspect="1"/>
          </p:cNvPicPr>
          <p:nvPr/>
        </p:nvPicPr>
        <p:blipFill>
          <a:blip r:embed="rId2"/>
          <a:stretch>
            <a:fillRect/>
          </a:stretch>
        </p:blipFill>
        <p:spPr>
          <a:xfrm>
            <a:off x="250825" y="1341438"/>
            <a:ext cx="3097213" cy="2163762"/>
          </a:xfrm>
          <a:prstGeom prst="rect">
            <a:avLst/>
          </a:prstGeom>
          <a:noFill/>
          <a:ln>
            <a:noFill/>
            <a:miter lim="800000"/>
          </a:ln>
        </p:spPr>
      </p:pic>
      <p:sp>
        <p:nvSpPr>
          <p:cNvPr id="43011" name="Text Box 8"/>
          <p:cNvSpPr txBox="1">
            <a:spLocks noChangeArrowheads="1"/>
          </p:cNvSpPr>
          <p:nvPr/>
        </p:nvSpPr>
        <p:spPr bwMode="auto">
          <a:xfrm>
            <a:off x="587375" y="274638"/>
            <a:ext cx="6835775" cy="646112"/>
          </a:xfrm>
          <a:prstGeom prst="rect">
            <a:avLst/>
          </a:prstGeom>
          <a:solidFill>
            <a:srgbClr val="FFFF99"/>
          </a:solidFill>
          <a:ln>
            <a:noFill/>
          </a:ln>
          <a:effectLst/>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algn="ctr" eaLnBrk="1" hangingPunct="1">
              <a:spcBef>
                <a:spcPct val="50000"/>
              </a:spcBef>
            </a:pPr>
            <a:r>
              <a:rPr lang="zh-CN" altLang="en-US" sz="3600" b="1" spc="0">
                <a:solidFill>
                  <a:srgbClr val="FF0000"/>
                </a:solidFill>
                <a:effectLst>
                  <a:outerShdw blurRad="38100" dist="38100" dir="2700000" algn="tl">
                    <a:srgbClr val="000000"/>
                  </a:outerShdw>
                </a:effectLst>
                <a:latin typeface="黑体" pitchFamily="49" charset="-122"/>
                <a:ea typeface="黑体" pitchFamily="49" charset="-122"/>
              </a:rPr>
              <a:t>马克思主义在中国的传播</a:t>
            </a:r>
            <a:endParaRPr lang="zh-CN" altLang="en-US" sz="3600" b="1">
              <a:solidFill>
                <a:srgbClr val="FF0000"/>
              </a:solidFill>
              <a:effectLst>
                <a:outerShdw blurRad="38100" dist="38100" dir="2700000" algn="tl">
                  <a:srgbClr val="000000"/>
                </a:outerShdw>
              </a:effectLst>
              <a:latin typeface="黑体" pitchFamily="49" charset="-122"/>
              <a:ea typeface="黑体" panose="02010600030101010101" pitchFamily="49" charset="-122"/>
            </a:endParaRPr>
          </a:p>
        </p:txBody>
      </p:sp>
      <p:sp>
        <p:nvSpPr>
          <p:cNvPr id="43012" name="Text Box 6"/>
          <p:cNvSpPr/>
          <p:nvPr/>
        </p:nvSpPr>
        <p:spPr>
          <a:xfrm>
            <a:off x="3624263" y="1341438"/>
            <a:ext cx="5430837" cy="2492375"/>
          </a:xfrm>
          <a:prstGeom prst="rect">
            <a:avLst/>
          </a:prstGeom>
          <a:solidFill>
            <a:srgbClr val="000099"/>
          </a:solid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algn="ctr" eaLnBrk="1" hangingPunct="1">
              <a:spcBef>
                <a:spcPct val="50000"/>
              </a:spcBef>
              <a:buFontTx/>
              <a:buNone/>
            </a:pPr>
            <a:r>
              <a:rPr lang="en-US" altLang="zh-CN" sz="2400" b="1">
                <a:solidFill>
                  <a:schemeClr val="bg1"/>
                </a:solidFill>
                <a:ea typeface="黑体" pitchFamily="49" charset="-122"/>
              </a:rPr>
              <a:t>《</a:t>
            </a:r>
            <a:r>
              <a:rPr lang="zh-CN" altLang="en-US" sz="2400" b="1">
                <a:solidFill>
                  <a:schemeClr val="bg1"/>
                </a:solidFill>
                <a:ea typeface="黑体" pitchFamily="49" charset="-122"/>
              </a:rPr>
              <a:t>庶民的胜利</a:t>
            </a:r>
            <a:r>
              <a:rPr lang="en-US" altLang="zh-CN" sz="2400" b="1">
                <a:solidFill>
                  <a:schemeClr val="bg1"/>
                </a:solidFill>
                <a:ea typeface="黑体" pitchFamily="49" charset="-122"/>
              </a:rPr>
              <a:t>》《</a:t>
            </a:r>
            <a:r>
              <a:rPr lang="zh-CN" altLang="en-US" sz="2400" b="1">
                <a:solidFill>
                  <a:schemeClr val="bg1"/>
                </a:solidFill>
                <a:ea typeface="黑体" pitchFamily="49" charset="-122"/>
              </a:rPr>
              <a:t>布尔什维主义的胜利</a:t>
            </a:r>
            <a:r>
              <a:rPr lang="en-US" altLang="zh-CN" sz="2400" b="1">
                <a:solidFill>
                  <a:schemeClr val="bg1"/>
                </a:solidFill>
                <a:ea typeface="黑体" pitchFamily="49" charset="-122"/>
              </a:rPr>
              <a:t>》</a:t>
            </a:r>
            <a:endParaRPr lang="en-US" altLang="zh-CN" sz="2400" b="1">
              <a:solidFill>
                <a:schemeClr val="bg1"/>
              </a:solidFill>
              <a:ea typeface="黑体" pitchFamily="49" charset="-122"/>
            </a:endParaRPr>
          </a:p>
          <a:p>
            <a:pPr marL="0" lvl="0" indent="0" algn="ctr" eaLnBrk="1" hangingPunct="1">
              <a:spcBef>
                <a:spcPct val="50000"/>
              </a:spcBef>
              <a:buFontTx/>
              <a:buNone/>
            </a:pPr>
            <a:r>
              <a:rPr lang="en-US" altLang="zh-CN" sz="2400" b="1">
                <a:solidFill>
                  <a:schemeClr val="bg1"/>
                </a:solidFill>
                <a:ea typeface="黑体" pitchFamily="49" charset="-122"/>
              </a:rPr>
              <a:t>——1918</a:t>
            </a:r>
            <a:r>
              <a:rPr lang="zh-CN" altLang="en-US" sz="2400" b="1">
                <a:solidFill>
                  <a:schemeClr val="bg1"/>
                </a:solidFill>
                <a:ea typeface="黑体" pitchFamily="49" charset="-122"/>
              </a:rPr>
              <a:t>年</a:t>
            </a:r>
            <a:r>
              <a:rPr lang="en-US" altLang="zh-CN" sz="2400" b="1">
                <a:solidFill>
                  <a:schemeClr val="bg1"/>
                </a:solidFill>
                <a:ea typeface="黑体" pitchFamily="49" charset="-122"/>
              </a:rPr>
              <a:t>1</a:t>
            </a:r>
            <a:r>
              <a:rPr lang="zh-CN" altLang="en-US" sz="2400" b="1">
                <a:solidFill>
                  <a:schemeClr val="bg1"/>
                </a:solidFill>
                <a:ea typeface="黑体" pitchFamily="49" charset="-122"/>
              </a:rPr>
              <a:t>月</a:t>
            </a:r>
            <a:r>
              <a:rPr lang="en-US" altLang="zh-CN" sz="2400" b="1">
                <a:solidFill>
                  <a:schemeClr val="bg1"/>
                </a:solidFill>
                <a:ea typeface="黑体" pitchFamily="49" charset="-122"/>
              </a:rPr>
              <a:t>《</a:t>
            </a:r>
            <a:r>
              <a:rPr lang="zh-CN" altLang="en-US" sz="2400" b="1">
                <a:solidFill>
                  <a:schemeClr val="bg1"/>
                </a:solidFill>
                <a:ea typeface="黑体" pitchFamily="49" charset="-122"/>
              </a:rPr>
              <a:t>新青年</a:t>
            </a:r>
            <a:r>
              <a:rPr lang="en-US" altLang="zh-CN" sz="2400" b="1">
                <a:solidFill>
                  <a:schemeClr val="bg1"/>
                </a:solidFill>
                <a:ea typeface="黑体" pitchFamily="49" charset="-122"/>
              </a:rPr>
              <a:t>》</a:t>
            </a:r>
            <a:endParaRPr lang="en-US" altLang="zh-CN" sz="2400" b="1">
              <a:solidFill>
                <a:schemeClr val="bg1"/>
              </a:solidFill>
              <a:ea typeface="黑体" pitchFamily="49" charset="-122"/>
            </a:endParaRPr>
          </a:p>
          <a:p>
            <a:pPr marL="0" lvl="0" indent="0" algn="ctr" eaLnBrk="1" hangingPunct="1">
              <a:spcBef>
                <a:spcPct val="50000"/>
              </a:spcBef>
              <a:buFontTx/>
              <a:buNone/>
            </a:pPr>
            <a:r>
              <a:rPr lang="en-US" altLang="zh-CN" sz="2400" b="1">
                <a:solidFill>
                  <a:schemeClr val="bg1"/>
                </a:solidFill>
                <a:ea typeface="黑体" pitchFamily="49" charset="-122"/>
              </a:rPr>
              <a:t>《</a:t>
            </a:r>
            <a:r>
              <a:rPr lang="zh-CN" altLang="en-US" sz="2400" b="1">
                <a:solidFill>
                  <a:schemeClr val="bg1"/>
                </a:solidFill>
                <a:ea typeface="黑体" pitchFamily="49" charset="-122"/>
              </a:rPr>
              <a:t>我的马克思主义观</a:t>
            </a:r>
            <a:r>
              <a:rPr lang="en-US" altLang="zh-CN" sz="2400" b="1">
                <a:solidFill>
                  <a:schemeClr val="bg1"/>
                </a:solidFill>
                <a:ea typeface="黑体" pitchFamily="49" charset="-122"/>
              </a:rPr>
              <a:t>》</a:t>
            </a:r>
            <a:r>
              <a:rPr lang="zh-CN" altLang="en-US" sz="2400" b="1">
                <a:solidFill>
                  <a:schemeClr val="bg1"/>
                </a:solidFill>
                <a:ea typeface="黑体" pitchFamily="49" charset="-122"/>
              </a:rPr>
              <a:t>，比较全面系统地介绍了马克思主义</a:t>
            </a:r>
            <a:endParaRPr lang="en-US" altLang="zh-CN" sz="2400" b="1">
              <a:solidFill>
                <a:schemeClr val="bg1"/>
              </a:solidFill>
              <a:ea typeface="黑体" pitchFamily="49" charset="-122"/>
            </a:endParaRPr>
          </a:p>
          <a:p>
            <a:pPr marL="0" lvl="0" indent="0" algn="ctr" eaLnBrk="1" hangingPunct="1">
              <a:spcBef>
                <a:spcPct val="50000"/>
              </a:spcBef>
              <a:buFontTx/>
              <a:buNone/>
            </a:pPr>
            <a:r>
              <a:rPr lang="en-US" altLang="zh-CN" sz="2400" b="1">
                <a:solidFill>
                  <a:schemeClr val="bg1"/>
                </a:solidFill>
                <a:ea typeface="黑体" pitchFamily="49" charset="-122"/>
              </a:rPr>
              <a:t>——1919</a:t>
            </a:r>
            <a:r>
              <a:rPr lang="zh-CN" altLang="en-US" sz="2400" b="1">
                <a:solidFill>
                  <a:schemeClr val="bg1"/>
                </a:solidFill>
                <a:ea typeface="黑体" pitchFamily="49" charset="-122"/>
              </a:rPr>
              <a:t>年</a:t>
            </a:r>
            <a:r>
              <a:rPr lang="en-US" altLang="zh-CN" sz="2400" b="1">
                <a:solidFill>
                  <a:schemeClr val="bg1"/>
                </a:solidFill>
                <a:ea typeface="黑体" pitchFamily="49" charset="-122"/>
              </a:rPr>
              <a:t>《</a:t>
            </a:r>
            <a:r>
              <a:rPr lang="zh-CN" altLang="en-US" sz="2400" b="1">
                <a:solidFill>
                  <a:schemeClr val="bg1"/>
                </a:solidFill>
                <a:ea typeface="黑体" pitchFamily="49" charset="-122"/>
              </a:rPr>
              <a:t>新青年</a:t>
            </a:r>
            <a:r>
              <a:rPr lang="en-US" altLang="zh-CN" sz="2400" b="1">
                <a:solidFill>
                  <a:schemeClr val="bg1"/>
                </a:solidFill>
                <a:ea typeface="黑体" pitchFamily="49" charset="-122"/>
              </a:rPr>
              <a:t>》</a:t>
            </a:r>
            <a:endParaRPr lang="zh-CN" altLang="en-US" sz="2400" b="1">
              <a:solidFill>
                <a:schemeClr val="bg1"/>
              </a:solidFill>
              <a:ea typeface="黑体" panose="02010600030101010101" pitchFamily="49" charset="-122"/>
            </a:endParaRPr>
          </a:p>
        </p:txBody>
      </p:sp>
      <p:pic>
        <p:nvPicPr>
          <p:cNvPr id="43013" name="图片 3"/>
          <p:cNvPicPr>
            <a:picLocks noChangeAspect="1"/>
          </p:cNvPicPr>
          <p:nvPr/>
        </p:nvPicPr>
        <p:blipFill>
          <a:blip r:embed="rId3"/>
          <a:stretch>
            <a:fillRect/>
          </a:stretch>
        </p:blipFill>
        <p:spPr>
          <a:xfrm>
            <a:off x="165100" y="3833813"/>
            <a:ext cx="3459163" cy="2835275"/>
          </a:xfrm>
          <a:prstGeom prst="rect">
            <a:avLst/>
          </a:prstGeom>
          <a:noFill/>
          <a:ln>
            <a:noFill/>
            <a:miter lim="800000"/>
          </a:ln>
        </p:spPr>
      </p:pic>
      <p:pic>
        <p:nvPicPr>
          <p:cNvPr id="43014" name="图片 5"/>
          <p:cNvPicPr>
            <a:picLocks noChangeAspect="1"/>
          </p:cNvPicPr>
          <p:nvPr/>
        </p:nvPicPr>
        <p:blipFill>
          <a:blip r:embed="rId4"/>
          <a:stretch>
            <a:fillRect/>
          </a:stretch>
        </p:blipFill>
        <p:spPr>
          <a:xfrm>
            <a:off x="3708400" y="3897313"/>
            <a:ext cx="5346700" cy="270827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43012">
                                            <p:txEl>
                                              <p:pRg st="0" end="0"/>
                                            </p:txEl>
                                          </p:spTgt>
                                        </p:tgtEl>
                                        <p:attrNameLst>
                                          <p:attrName>style.visibility</p:attrName>
                                        </p:attrNameLst>
                                      </p:cBhvr>
                                      <p:to>
                                        <p:strVal val="visible"/>
                                      </p:to>
                                    </p:set>
                                    <p:animEffect transition="in" filter="fade">
                                      <p:cBhvr>
                                        <p:cTn id="7" dur="1000"/>
                                        <p:tgtEl>
                                          <p:spTgt spid="43012">
                                            <p:txEl>
                                              <p:pRg st="0" end="0"/>
                                            </p:txEl>
                                          </p:spTgt>
                                        </p:tgtEl>
                                      </p:cBhvr>
                                    </p:animEffect>
                                    <p:anim calcmode="lin" valueType="num">
                                      <p:cBhvr>
                                        <p:cTn id="8" dur="1000" fill="hold"/>
                                        <p:tgtEl>
                                          <p:spTgt spid="4301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301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3012">
                                            <p:txEl>
                                              <p:pRg st="1" end="1"/>
                                            </p:txEl>
                                          </p:spTgt>
                                        </p:tgtEl>
                                        <p:attrNameLst>
                                          <p:attrName>style.visibility</p:attrName>
                                        </p:attrNameLst>
                                      </p:cBhvr>
                                      <p:to>
                                        <p:strVal val="visible"/>
                                      </p:to>
                                    </p:set>
                                    <p:animEffect transition="in" filter="fade">
                                      <p:cBhvr>
                                        <p:cTn id="12" dur="1000"/>
                                        <p:tgtEl>
                                          <p:spTgt spid="43012">
                                            <p:txEl>
                                              <p:pRg st="1" end="1"/>
                                            </p:txEl>
                                          </p:spTgt>
                                        </p:tgtEl>
                                      </p:cBhvr>
                                    </p:animEffect>
                                    <p:anim calcmode="lin" valueType="num">
                                      <p:cBhvr>
                                        <p:cTn id="13" dur="1000" fill="hold"/>
                                        <p:tgtEl>
                                          <p:spTgt spid="4301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301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3012">
                                            <p:txEl>
                                              <p:pRg st="2" end="2"/>
                                            </p:txEl>
                                          </p:spTgt>
                                        </p:tgtEl>
                                        <p:attrNameLst>
                                          <p:attrName>style.visibility</p:attrName>
                                        </p:attrNameLst>
                                      </p:cBhvr>
                                      <p:to>
                                        <p:strVal val="visible"/>
                                      </p:to>
                                    </p:set>
                                    <p:animEffect transition="in" filter="fade">
                                      <p:cBhvr>
                                        <p:cTn id="17" dur="1000"/>
                                        <p:tgtEl>
                                          <p:spTgt spid="43012">
                                            <p:txEl>
                                              <p:pRg st="2" end="2"/>
                                            </p:txEl>
                                          </p:spTgt>
                                        </p:tgtEl>
                                      </p:cBhvr>
                                    </p:animEffect>
                                    <p:anim calcmode="lin" valueType="num">
                                      <p:cBhvr>
                                        <p:cTn id="18" dur="1000" fill="hold"/>
                                        <p:tgtEl>
                                          <p:spTgt spid="4301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3012">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3012">
                                            <p:txEl>
                                              <p:pRg st="3" end="3"/>
                                            </p:txEl>
                                          </p:spTgt>
                                        </p:tgtEl>
                                        <p:attrNameLst>
                                          <p:attrName>style.visibility</p:attrName>
                                        </p:attrNameLst>
                                      </p:cBhvr>
                                      <p:to>
                                        <p:strVal val="visible"/>
                                      </p:to>
                                    </p:set>
                                    <p:animEffect transition="in" filter="fade">
                                      <p:cBhvr>
                                        <p:cTn id="22" dur="1000"/>
                                        <p:tgtEl>
                                          <p:spTgt spid="43012">
                                            <p:txEl>
                                              <p:pRg st="3" end="3"/>
                                            </p:txEl>
                                          </p:spTgt>
                                        </p:tgtEl>
                                      </p:cBhvr>
                                    </p:animEffect>
                                    <p:anim calcmode="lin" valueType="num">
                                      <p:cBhvr>
                                        <p:cTn id="23" dur="1000" fill="hold"/>
                                        <p:tgtEl>
                                          <p:spTgt spid="43012">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4301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42" presetClass="entr" presetSubtype="0" fill="hold" nodeType="clickEffect">
                                  <p:stCondLst>
                                    <p:cond delay="0"/>
                                  </p:stCondLst>
                                  <p:childTnLst>
                                    <p:set>
                                      <p:cBhvr>
                                        <p:cTn id="28" dur="1" fill="hold">
                                          <p:stCondLst>
                                            <p:cond delay="0"/>
                                          </p:stCondLst>
                                        </p:cTn>
                                        <p:tgtEl>
                                          <p:spTgt spid="43013"/>
                                        </p:tgtEl>
                                        <p:attrNameLst>
                                          <p:attrName>style.visibility</p:attrName>
                                        </p:attrNameLst>
                                      </p:cBhvr>
                                      <p:to>
                                        <p:strVal val="visible"/>
                                      </p:to>
                                    </p:set>
                                    <p:animEffect transition="in" filter="fade">
                                      <p:cBhvr>
                                        <p:cTn id="29" dur="1000"/>
                                        <p:tgtEl>
                                          <p:spTgt spid="43013"/>
                                        </p:tgtEl>
                                      </p:cBhvr>
                                    </p:animEffect>
                                    <p:anim calcmode="lin" valueType="num">
                                      <p:cBhvr>
                                        <p:cTn id="30" dur="1000" fill="hold"/>
                                        <p:tgtEl>
                                          <p:spTgt spid="43013"/>
                                        </p:tgtEl>
                                        <p:attrNameLst>
                                          <p:attrName>ppt_x</p:attrName>
                                        </p:attrNameLst>
                                      </p:cBhvr>
                                      <p:tavLst>
                                        <p:tav tm="0">
                                          <p:val>
                                            <p:strVal val="#ppt_x"/>
                                          </p:val>
                                        </p:tav>
                                        <p:tav tm="100000">
                                          <p:val>
                                            <p:strVal val="#ppt_x"/>
                                          </p:val>
                                        </p:tav>
                                      </p:tavLst>
                                    </p:anim>
                                    <p:anim calcmode="lin" valueType="num">
                                      <p:cBhvr>
                                        <p:cTn id="31" dur="1000" fill="hold"/>
                                        <p:tgtEl>
                                          <p:spTgt spid="43013"/>
                                        </p:tgtEl>
                                        <p:attrNameLst>
                                          <p:attrName>ppt_y</p:attrName>
                                        </p:attrNameLst>
                                      </p:cBhvr>
                                      <p:tavLst>
                                        <p:tav tm="0">
                                          <p:val>
                                            <p:strVal val="#ppt_y+.1"/>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42" presetClass="entr" presetSubtype="0" fill="hold" nodeType="clickEffect">
                                  <p:stCondLst>
                                    <p:cond delay="0"/>
                                  </p:stCondLst>
                                  <p:childTnLst>
                                    <p:set>
                                      <p:cBhvr>
                                        <p:cTn id="35" dur="1" fill="hold">
                                          <p:stCondLst>
                                            <p:cond delay="0"/>
                                          </p:stCondLst>
                                        </p:cTn>
                                        <p:tgtEl>
                                          <p:spTgt spid="43014"/>
                                        </p:tgtEl>
                                        <p:attrNameLst>
                                          <p:attrName>style.visibility</p:attrName>
                                        </p:attrNameLst>
                                      </p:cBhvr>
                                      <p:to>
                                        <p:strVal val="visible"/>
                                      </p:to>
                                    </p:set>
                                    <p:animEffect transition="in" filter="fade">
                                      <p:cBhvr>
                                        <p:cTn id="36" dur="1000"/>
                                        <p:tgtEl>
                                          <p:spTgt spid="43014"/>
                                        </p:tgtEl>
                                      </p:cBhvr>
                                    </p:animEffect>
                                    <p:anim calcmode="lin" valueType="num">
                                      <p:cBhvr>
                                        <p:cTn id="37" dur="1000" fill="hold"/>
                                        <p:tgtEl>
                                          <p:spTgt spid="43014"/>
                                        </p:tgtEl>
                                        <p:attrNameLst>
                                          <p:attrName>ppt_x</p:attrName>
                                        </p:attrNameLst>
                                      </p:cBhvr>
                                      <p:tavLst>
                                        <p:tav tm="0">
                                          <p:val>
                                            <p:strVal val="#ppt_x"/>
                                          </p:val>
                                        </p:tav>
                                        <p:tav tm="100000">
                                          <p:val>
                                            <p:strVal val="#ppt_x"/>
                                          </p:val>
                                        </p:tav>
                                      </p:tavLst>
                                    </p:anim>
                                    <p:anim calcmode="lin" valueType="num">
                                      <p:cBhvr>
                                        <p:cTn id="38" dur="1000" fill="hold"/>
                                        <p:tgtEl>
                                          <p:spTgt spid="430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4034" name="Rectangle 5"/>
          <p:cNvSpPr/>
          <p:nvPr/>
        </p:nvSpPr>
        <p:spPr>
          <a:xfrm>
            <a:off x="0" y="2808288"/>
            <a:ext cx="8556625" cy="415925"/>
          </a:xfrm>
          <a:prstGeom prst="rect">
            <a:avLst/>
          </a:prstGeom>
          <a:noFill/>
          <a:ln>
            <a:noFill/>
            <a:miter lim="800000"/>
          </a:ln>
        </p:spPr>
        <p:txBody>
          <a:bodyPr anchor="ctr" anchorCtr="0">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en-US" altLang="zh-CN" sz="2100" b="1"/>
              <a:t>  </a:t>
            </a:r>
            <a:endParaRPr lang="zh-CN" altLang="en-US" sz="1800" b="1"/>
          </a:p>
        </p:txBody>
      </p:sp>
      <p:sp>
        <p:nvSpPr>
          <p:cNvPr id="44035" name="Rectangle 7"/>
          <p:cNvSpPr/>
          <p:nvPr/>
        </p:nvSpPr>
        <p:spPr>
          <a:xfrm>
            <a:off x="0" y="115888"/>
            <a:ext cx="9036050" cy="612616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b="1"/>
              <a:t>材料一：马克思主义随时随地都要以当时的历史条件为转移。</a:t>
            </a:r>
            <a:endParaRPr lang="en-US" altLang="zh-CN" sz="2800" b="1"/>
          </a:p>
          <a:p>
            <a:pPr marL="0" lvl="0" indent="0" eaLnBrk="1" hangingPunct="1">
              <a:spcBef>
                <a:spcPct val="0"/>
              </a:spcBef>
              <a:buFontTx/>
              <a:buNone/>
            </a:pPr>
            <a:r>
              <a:rPr lang="en-US" altLang="zh-CN" sz="2800" b="1"/>
              <a:t>                      —— 《</a:t>
            </a:r>
            <a:r>
              <a:rPr lang="zh-CN" altLang="en-US" sz="2800" b="1"/>
              <a:t>共产党宣言</a:t>
            </a:r>
            <a:r>
              <a:rPr lang="en-US" altLang="zh-CN" sz="2800" b="1"/>
              <a:t>》1872</a:t>
            </a:r>
            <a:r>
              <a:rPr lang="zh-CN" altLang="en-US" sz="2800" b="1"/>
              <a:t>年德文版序言</a:t>
            </a:r>
            <a:endParaRPr lang="en-US" altLang="zh-CN" sz="2800" b="1"/>
          </a:p>
          <a:p>
            <a:pPr marL="0" lvl="0" indent="0" eaLnBrk="1" hangingPunct="1">
              <a:spcBef>
                <a:spcPct val="0"/>
              </a:spcBef>
              <a:buFontTx/>
              <a:buNone/>
            </a:pPr>
            <a:r>
              <a:rPr lang="zh-CN" altLang="en-US" sz="2800" b="1"/>
              <a:t>材料二：</a:t>
            </a:r>
            <a:r>
              <a:rPr lang="en-US" altLang="zh-CN" sz="2800" b="1"/>
              <a:t>20</a:t>
            </a:r>
            <a:r>
              <a:rPr lang="zh-CN" altLang="en-US" sz="2800" b="1"/>
              <a:t>年代后期和</a:t>
            </a:r>
            <a:r>
              <a:rPr lang="en-US" altLang="zh-CN" sz="2800" b="1"/>
              <a:t>30</a:t>
            </a:r>
            <a:r>
              <a:rPr lang="zh-CN" altLang="en-US" sz="2800" b="1"/>
              <a:t>代前期在国际共产主义运动中和我们党内盛行的把马克思主义教条化、把共产国际决议和苏联经验神圣化的错误倾向，曾使中国革命几乎陷入绝境。</a:t>
            </a:r>
            <a:endParaRPr lang="en-US" altLang="zh-CN" sz="2800" b="1"/>
          </a:p>
          <a:p>
            <a:pPr marL="0" lvl="0" indent="0" eaLnBrk="1" hangingPunct="1">
              <a:spcBef>
                <a:spcPct val="0"/>
              </a:spcBef>
              <a:buFontTx/>
              <a:buNone/>
            </a:pPr>
            <a:r>
              <a:rPr lang="en-US" altLang="zh-CN" sz="2800" b="1"/>
              <a:t>             ——《</a:t>
            </a:r>
            <a:r>
              <a:rPr lang="zh-CN" altLang="en-US" sz="2800" b="1"/>
              <a:t>关于建国以来党的若干历史问题的决议</a:t>
            </a:r>
            <a:r>
              <a:rPr lang="en-US" altLang="zh-CN" sz="2800" b="1"/>
              <a:t>》</a:t>
            </a:r>
            <a:endParaRPr lang="en-US" altLang="zh-CN" sz="2800" b="1"/>
          </a:p>
          <a:p>
            <a:pPr marL="0" lvl="0" indent="0" eaLnBrk="1" hangingPunct="1">
              <a:spcBef>
                <a:spcPct val="0"/>
              </a:spcBef>
              <a:buFontTx/>
              <a:buNone/>
            </a:pPr>
            <a:r>
              <a:rPr lang="zh-CN" altLang="en-US" sz="2800" b="1"/>
              <a:t>材料三：中国革命斗争的胜利要靠中国同志了解中国情况。</a:t>
            </a:r>
            <a:endParaRPr lang="en-US" altLang="zh-CN" sz="2800" b="1"/>
          </a:p>
          <a:p>
            <a:pPr marL="0" lvl="0" indent="0" eaLnBrk="1" hangingPunct="1">
              <a:spcBef>
                <a:spcPct val="0"/>
              </a:spcBef>
              <a:buFontTx/>
              <a:buNone/>
            </a:pPr>
            <a:r>
              <a:rPr lang="en-US" altLang="zh-CN" sz="2800" b="1"/>
              <a:t>                                                                              ——</a:t>
            </a:r>
            <a:r>
              <a:rPr lang="zh-CN" altLang="en-US" sz="2800" b="1"/>
              <a:t>毛泽东</a:t>
            </a:r>
            <a:endParaRPr lang="en-US" altLang="zh-CN" sz="2800" b="1"/>
          </a:p>
          <a:p>
            <a:pPr marL="0" lvl="0" indent="0" eaLnBrk="1" hangingPunct="1">
              <a:spcBef>
                <a:spcPct val="0"/>
              </a:spcBef>
              <a:buFontTx/>
              <a:buNone/>
            </a:pPr>
            <a:r>
              <a:rPr lang="zh-CN" altLang="en-US" sz="2800" b="1"/>
              <a:t>毛泽东思想如何发展了马克思主义？马克思主义中国化还产生了哪些理论成果？</a:t>
            </a:r>
            <a:endParaRPr lang="en-US" altLang="zh-CN" sz="2800" b="1"/>
          </a:p>
          <a:p>
            <a:pPr marL="0" lvl="0" indent="0" eaLnBrk="1" hangingPunct="1">
              <a:spcBef>
                <a:spcPct val="0"/>
              </a:spcBef>
              <a:buFontTx/>
              <a:buNone/>
            </a:pPr>
            <a:endParaRPr lang="zh-CN" altLang="en-US" sz="2800" b="1">
              <a:solidFill>
                <a:srgbClr val="FF0000"/>
              </a:solidFill>
            </a:endParaRPr>
          </a:p>
        </p:txBody>
      </p:sp>
      <p:sp>
        <p:nvSpPr>
          <p:cNvPr id="44036" name="文本框 1"/>
          <p:cNvSpPr txBox="1"/>
          <p:nvPr/>
        </p:nvSpPr>
        <p:spPr>
          <a:xfrm>
            <a:off x="0" y="5764332"/>
            <a:ext cx="9173145" cy="954107"/>
          </a:xfrm>
          <a:prstGeom prst="rect">
            <a:avLst/>
          </a:prstGeom>
          <a:noFill/>
        </p:spPr>
        <p:txBody>
          <a:bodyPr>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chemeClr val="tx1"/>
                </a:solidFill>
                <a:highlight>
                  <a:srgbClr val="FFFF00"/>
                </a:highlight>
                <a:uLnTx/>
                <a:uFillTx/>
                <a:latin typeface="+mn-lt"/>
                <a:ea typeface="+mn-ea"/>
                <a:cs typeface="+mn-cs"/>
              </a:rPr>
              <a:t>毛泽东思想马克思主义基本原理与中国实际相结合的第一次飞跃，是中国化的马克思主义。</a:t>
            </a:r>
            <a:endParaRPr kumimoji="0" lang="en-US" altLang="zh-CN" sz="2800" b="1" i="0" u="none" strike="noStrike" kern="1200" cap="none" spc="0" normalizeH="0" baseline="0" noProof="0">
              <a:ln>
                <a:noFill/>
              </a:ln>
              <a:solidFill>
                <a:schemeClr val="tx1"/>
              </a:solidFill>
              <a:effectLst/>
              <a:highlight>
                <a:srgbClr val="FFFF00"/>
              </a:highlight>
              <a:uLnTx/>
              <a:uFillTx/>
              <a:latin typeface="+mn-lt"/>
              <a:ea typeface="+mn-ea"/>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44036"/>
                                        </p:tgtEl>
                                        <p:attrNameLst>
                                          <p:attrName>style.visibility</p:attrName>
                                        </p:attrNameLst>
                                      </p:cBhvr>
                                      <p:to>
                                        <p:strVal val="visible"/>
                                      </p:to>
                                    </p:set>
                                    <p:animEffect transition="in" filter="fade">
                                      <p:cBhvr>
                                        <p:cTn id="7" dur="1000"/>
                                        <p:tgtEl>
                                          <p:spTgt spid="44036"/>
                                        </p:tgtEl>
                                      </p:cBhvr>
                                    </p:animEffect>
                                    <p:anim calcmode="lin" valueType="num">
                                      <p:cBhvr>
                                        <p:cTn id="8" dur="1000" fill="hold"/>
                                        <p:tgtEl>
                                          <p:spTgt spid="44036"/>
                                        </p:tgtEl>
                                        <p:attrNameLst>
                                          <p:attrName>ppt_x</p:attrName>
                                        </p:attrNameLst>
                                      </p:cBhvr>
                                      <p:tavLst>
                                        <p:tav tm="0">
                                          <p:val>
                                            <p:strVal val="#ppt_x"/>
                                          </p:val>
                                        </p:tav>
                                        <p:tav tm="100000">
                                          <p:val>
                                            <p:strVal val="#ppt_x"/>
                                          </p:val>
                                        </p:tav>
                                      </p:tavLst>
                                    </p:anim>
                                    <p:anim calcmode="lin" valueType="num">
                                      <p:cBhvr>
                                        <p:cTn id="9" dur="1000" fill="hold"/>
                                        <p:tgtEl>
                                          <p:spTgt spid="440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5058" name="图片 3"/>
          <p:cNvPicPr>
            <a:picLocks noChangeAspect="1"/>
          </p:cNvPicPr>
          <p:nvPr/>
        </p:nvPicPr>
        <p:blipFill>
          <a:blip r:embed="rId2"/>
          <a:stretch>
            <a:fillRect/>
          </a:stretch>
        </p:blipFill>
        <p:spPr>
          <a:xfrm>
            <a:off x="354013" y="500063"/>
            <a:ext cx="1169987" cy="1420812"/>
          </a:xfrm>
          <a:prstGeom prst="rect">
            <a:avLst/>
          </a:prstGeom>
          <a:noFill/>
          <a:ln>
            <a:miter lim="800000"/>
          </a:ln>
        </p:spPr>
      </p:pic>
      <p:pic>
        <p:nvPicPr>
          <p:cNvPr id="45059" name="图片 4"/>
          <p:cNvPicPr>
            <a:picLocks noChangeAspect="1"/>
          </p:cNvPicPr>
          <p:nvPr/>
        </p:nvPicPr>
        <p:blipFill>
          <a:blip r:embed="rId3"/>
          <a:stretch>
            <a:fillRect/>
          </a:stretch>
        </p:blipFill>
        <p:spPr>
          <a:xfrm>
            <a:off x="1865313" y="1127125"/>
            <a:ext cx="1109662" cy="1427163"/>
          </a:xfrm>
          <a:prstGeom prst="rect">
            <a:avLst/>
          </a:prstGeom>
          <a:noFill/>
          <a:ln>
            <a:miter lim="800000"/>
          </a:ln>
        </p:spPr>
      </p:pic>
      <p:pic>
        <p:nvPicPr>
          <p:cNvPr id="45060" name="图片 5"/>
          <p:cNvPicPr>
            <a:picLocks noChangeAspect="1"/>
          </p:cNvPicPr>
          <p:nvPr/>
        </p:nvPicPr>
        <p:blipFill>
          <a:blip r:embed="rId4"/>
          <a:stretch>
            <a:fillRect/>
          </a:stretch>
        </p:blipFill>
        <p:spPr>
          <a:xfrm>
            <a:off x="3316288" y="1689100"/>
            <a:ext cx="1206500" cy="1455738"/>
          </a:xfrm>
          <a:prstGeom prst="rect">
            <a:avLst/>
          </a:prstGeom>
          <a:noFill/>
          <a:ln>
            <a:miter lim="800000"/>
          </a:ln>
        </p:spPr>
      </p:pic>
      <p:pic>
        <p:nvPicPr>
          <p:cNvPr id="45061" name="图片 6"/>
          <p:cNvPicPr>
            <a:picLocks noChangeAspect="1"/>
          </p:cNvPicPr>
          <p:nvPr/>
        </p:nvPicPr>
        <p:blipFill>
          <a:blip r:embed="rId5"/>
          <a:stretch>
            <a:fillRect/>
          </a:stretch>
        </p:blipFill>
        <p:spPr>
          <a:xfrm>
            <a:off x="4913313" y="2103438"/>
            <a:ext cx="1122362" cy="1420812"/>
          </a:xfrm>
          <a:prstGeom prst="rect">
            <a:avLst/>
          </a:prstGeom>
          <a:noFill/>
          <a:ln>
            <a:miter lim="800000"/>
          </a:ln>
        </p:spPr>
      </p:pic>
      <p:sp>
        <p:nvSpPr>
          <p:cNvPr id="45062" name="文本框 7"/>
          <p:cNvSpPr/>
          <p:nvPr/>
        </p:nvSpPr>
        <p:spPr>
          <a:xfrm>
            <a:off x="160338" y="2028825"/>
            <a:ext cx="1397000" cy="147637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algn="ctr" eaLnBrk="1" hangingPunct="1">
              <a:spcBef>
                <a:spcPct val="0"/>
              </a:spcBef>
              <a:buFontTx/>
              <a:buNone/>
            </a:pPr>
            <a:r>
              <a:rPr lang="zh-CN" altLang="en-US" sz="1800" b="1">
                <a:solidFill>
                  <a:srgbClr val="FF0000"/>
                </a:solidFill>
                <a:latin typeface="楷体" pitchFamily="49" charset="-122"/>
                <a:ea typeface="楷体" pitchFamily="49" charset="-122"/>
                <a:sym typeface="+mn-ea"/>
              </a:rPr>
              <a:t>邓小平理论</a:t>
            </a:r>
            <a:endParaRPr lang="zh-CN" altLang="en-US" sz="1800" b="1">
              <a:solidFill>
                <a:srgbClr val="FF0000"/>
              </a:solidFill>
              <a:latin typeface="楷体" pitchFamily="49" charset="-122"/>
              <a:ea typeface="楷体" pitchFamily="49" charset="-122"/>
              <a:sym typeface="+mn-ea"/>
            </a:endParaRPr>
          </a:p>
          <a:p>
            <a:pPr marL="0" lvl="0" indent="0" eaLnBrk="1" hangingPunct="1">
              <a:spcBef>
                <a:spcPct val="0"/>
              </a:spcBef>
              <a:buFontTx/>
              <a:buNone/>
            </a:pPr>
            <a:r>
              <a:rPr lang="zh-CN" altLang="en-US" sz="1800" b="1">
                <a:solidFill>
                  <a:srgbClr val="000000"/>
                </a:solidFill>
                <a:latin typeface="楷体" pitchFamily="49" charset="-122"/>
                <a:ea typeface="楷体" pitchFamily="49" charset="-122"/>
                <a:sym typeface="+mn-ea"/>
              </a:rPr>
              <a:t>什么是社会主义、怎样建设社会主义。</a:t>
            </a:r>
            <a:endParaRPr lang="zh-CN" altLang="en-US" sz="1800" b="1">
              <a:solidFill>
                <a:srgbClr val="000000"/>
              </a:solidFill>
              <a:latin typeface="楷体" pitchFamily="49" charset="-122"/>
              <a:ea typeface="楷体" pitchFamily="49" charset="-122"/>
            </a:endParaRPr>
          </a:p>
        </p:txBody>
      </p:sp>
      <p:sp>
        <p:nvSpPr>
          <p:cNvPr id="45063" name="文本框 8"/>
          <p:cNvSpPr/>
          <p:nvPr/>
        </p:nvSpPr>
        <p:spPr>
          <a:xfrm>
            <a:off x="1784350" y="2578100"/>
            <a:ext cx="1139825" cy="175418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algn="ctr" eaLnBrk="1" hangingPunct="1">
              <a:spcBef>
                <a:spcPct val="0"/>
              </a:spcBef>
              <a:buFontTx/>
              <a:buNone/>
            </a:pPr>
            <a:r>
              <a:rPr lang="zh-CN" altLang="en-US" sz="1800" b="1">
                <a:solidFill>
                  <a:srgbClr val="FF0000"/>
                </a:solidFill>
                <a:latin typeface="楷体" pitchFamily="49" charset="-122"/>
                <a:ea typeface="楷体" pitchFamily="49" charset="-122"/>
                <a:sym typeface="+mn-ea"/>
              </a:rPr>
              <a:t>三个代表</a:t>
            </a:r>
            <a:endParaRPr lang="zh-CN" altLang="en-US" sz="1800" b="1">
              <a:solidFill>
                <a:srgbClr val="FF0000"/>
              </a:solidFill>
              <a:latin typeface="楷体" pitchFamily="49" charset="-122"/>
              <a:ea typeface="楷体" pitchFamily="49" charset="-122"/>
              <a:sym typeface="+mn-ea"/>
            </a:endParaRPr>
          </a:p>
          <a:p>
            <a:pPr marL="0" lvl="0" indent="0" algn="ctr" eaLnBrk="1" hangingPunct="1">
              <a:spcBef>
                <a:spcPct val="0"/>
              </a:spcBef>
              <a:buFontTx/>
              <a:buNone/>
            </a:pPr>
            <a:r>
              <a:rPr lang="zh-CN" altLang="en-US" sz="1800" b="1">
                <a:solidFill>
                  <a:srgbClr val="FF0000"/>
                </a:solidFill>
                <a:latin typeface="楷体" pitchFamily="49" charset="-122"/>
                <a:ea typeface="楷体" pitchFamily="49" charset="-122"/>
                <a:sym typeface="+mn-ea"/>
              </a:rPr>
              <a:t>重要思想</a:t>
            </a:r>
            <a:endParaRPr lang="zh-CN" altLang="en-US" sz="1800" b="1">
              <a:solidFill>
                <a:srgbClr val="FF0000"/>
              </a:solidFill>
              <a:latin typeface="楷体" pitchFamily="49" charset="-122"/>
              <a:ea typeface="楷体" pitchFamily="49" charset="-122"/>
              <a:sym typeface="+mn-ea"/>
            </a:endParaRPr>
          </a:p>
          <a:p>
            <a:pPr marL="0" lvl="0" indent="0" eaLnBrk="1" hangingPunct="1">
              <a:spcBef>
                <a:spcPct val="0"/>
              </a:spcBef>
              <a:buFontTx/>
              <a:buNone/>
            </a:pPr>
            <a:r>
              <a:rPr lang="zh-CN" altLang="en-US" sz="1800" b="1">
                <a:solidFill>
                  <a:srgbClr val="000000"/>
                </a:solidFill>
                <a:latin typeface="楷体" pitchFamily="49" charset="-122"/>
                <a:ea typeface="楷体" pitchFamily="49" charset="-122"/>
                <a:sym typeface="+mn-ea"/>
              </a:rPr>
              <a:t>建设什么样的党、怎样建设党。</a:t>
            </a:r>
            <a:endParaRPr lang="zh-CN" altLang="en-US" sz="1800">
              <a:solidFill>
                <a:srgbClr val="000000"/>
              </a:solidFill>
              <a:ea typeface="微软雅黑" panose="020b0503020204020204" pitchFamily="34" charset="-122"/>
            </a:endParaRPr>
          </a:p>
        </p:txBody>
      </p:sp>
      <p:sp>
        <p:nvSpPr>
          <p:cNvPr id="45064" name="文本框 9"/>
          <p:cNvSpPr/>
          <p:nvPr/>
        </p:nvSpPr>
        <p:spPr>
          <a:xfrm>
            <a:off x="3192463" y="3244850"/>
            <a:ext cx="1354137" cy="120015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algn="ctr" eaLnBrk="1" hangingPunct="1">
              <a:spcBef>
                <a:spcPct val="0"/>
              </a:spcBef>
              <a:buFontTx/>
              <a:buNone/>
            </a:pPr>
            <a:r>
              <a:rPr lang="zh-CN" altLang="en-US" sz="1800" b="1">
                <a:solidFill>
                  <a:srgbClr val="FF0000"/>
                </a:solidFill>
                <a:latin typeface="楷体" pitchFamily="49" charset="-122"/>
                <a:ea typeface="楷体" pitchFamily="49" charset="-122"/>
                <a:sym typeface="+mn-ea"/>
              </a:rPr>
              <a:t>科学发展观</a:t>
            </a:r>
            <a:endParaRPr lang="zh-CN" altLang="en-US" sz="1800" b="1">
              <a:solidFill>
                <a:srgbClr val="FF0000"/>
              </a:solidFill>
              <a:latin typeface="楷体" pitchFamily="49" charset="-122"/>
              <a:ea typeface="楷体" pitchFamily="49" charset="-122"/>
              <a:sym typeface="+mn-ea"/>
            </a:endParaRPr>
          </a:p>
          <a:p>
            <a:pPr marL="0" lvl="0" indent="0" eaLnBrk="1" hangingPunct="1">
              <a:spcBef>
                <a:spcPct val="0"/>
              </a:spcBef>
              <a:buFontTx/>
              <a:buNone/>
            </a:pPr>
            <a:r>
              <a:rPr lang="zh-CN" altLang="en-US" sz="1800" b="1">
                <a:solidFill>
                  <a:srgbClr val="000000"/>
                </a:solidFill>
                <a:latin typeface="楷体" pitchFamily="49" charset="-122"/>
                <a:ea typeface="楷体" pitchFamily="49" charset="-122"/>
                <a:sym typeface="+mn-ea"/>
              </a:rPr>
              <a:t>实现什么样的发展、怎样发展。</a:t>
            </a:r>
            <a:endParaRPr lang="zh-CN" altLang="en-US" sz="1800" b="1">
              <a:solidFill>
                <a:srgbClr val="000000"/>
              </a:solidFill>
              <a:latin typeface="楷体" pitchFamily="49" charset="-122"/>
              <a:ea typeface="楷体" pitchFamily="49" charset="-122"/>
            </a:endParaRPr>
          </a:p>
        </p:txBody>
      </p:sp>
      <p:sp>
        <p:nvSpPr>
          <p:cNvPr id="45065" name="文本框 10"/>
          <p:cNvSpPr/>
          <p:nvPr/>
        </p:nvSpPr>
        <p:spPr>
          <a:xfrm>
            <a:off x="4572000" y="3743325"/>
            <a:ext cx="1876425" cy="258603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1800" b="1">
                <a:solidFill>
                  <a:srgbClr val="FF0000"/>
                </a:solidFill>
                <a:latin typeface="楷体" pitchFamily="49" charset="-122"/>
                <a:ea typeface="楷体" pitchFamily="49" charset="-122"/>
              </a:rPr>
              <a:t>习近平新时代中国特色社会主义理论</a:t>
            </a:r>
            <a:endParaRPr lang="zh-CN" altLang="en-US" sz="1800" b="1">
              <a:solidFill>
                <a:srgbClr val="FF0000"/>
              </a:solidFill>
              <a:latin typeface="楷体" pitchFamily="49" charset="-122"/>
              <a:ea typeface="楷体" pitchFamily="49" charset="-122"/>
            </a:endParaRPr>
          </a:p>
          <a:p>
            <a:pPr marL="0" lvl="0" indent="0" eaLnBrk="1" hangingPunct="1">
              <a:spcBef>
                <a:spcPct val="0"/>
              </a:spcBef>
              <a:buFontTx/>
              <a:buNone/>
            </a:pPr>
            <a:r>
              <a:rPr lang="zh-CN" altLang="en-US" sz="1800" b="1">
                <a:solidFill>
                  <a:srgbClr val="000000"/>
                </a:solidFill>
                <a:latin typeface="楷体" pitchFamily="49" charset="-122"/>
                <a:ea typeface="楷体" pitchFamily="49" charset="-122"/>
                <a:sym typeface="+mn-ea"/>
              </a:rPr>
              <a:t>新时代坚持和发展什么样的中国特色社会主义、怎样坚持和发展中国特色社会主义。</a:t>
            </a:r>
            <a:endParaRPr lang="zh-CN" altLang="en-US" sz="1800" b="1">
              <a:solidFill>
                <a:srgbClr val="000000"/>
              </a:solidFill>
              <a:latin typeface="楷体" pitchFamily="49" charset="-122"/>
              <a:ea typeface="楷体" pitchFamily="49" charset="-122"/>
            </a:endParaRPr>
          </a:p>
        </p:txBody>
      </p:sp>
      <p:sp>
        <p:nvSpPr>
          <p:cNvPr id="45066" name="文本框 11"/>
          <p:cNvSpPr/>
          <p:nvPr/>
        </p:nvSpPr>
        <p:spPr>
          <a:xfrm>
            <a:off x="6283325" y="620713"/>
            <a:ext cx="2911475" cy="499110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lnSpc>
                <a:spcPct val="150000"/>
              </a:lnSpc>
              <a:spcBef>
                <a:spcPct val="0"/>
              </a:spcBef>
              <a:buClr>
                <a:srgbClr val="000000"/>
              </a:buClr>
              <a:buSzPct val="90000"/>
              <a:buFontTx/>
              <a:buNone/>
            </a:pPr>
            <a:r>
              <a:rPr lang="zh-CN" altLang="en-US" sz="2400" b="1">
                <a:solidFill>
                  <a:srgbClr val="C00000"/>
                </a:solidFill>
                <a:latin typeface="宋体" pitchFamily="2" charset="-122"/>
                <a:sym typeface="+mn-ea"/>
              </a:rPr>
              <a:t>变</a:t>
            </a:r>
            <a:r>
              <a:rPr lang="zh-CN" altLang="en-US" sz="2400" b="1">
                <a:solidFill>
                  <a:srgbClr val="000000"/>
                </a:solidFill>
                <a:latin typeface="宋体" pitchFamily="2" charset="-122"/>
                <a:sym typeface="+mn-ea"/>
              </a:rPr>
              <a:t>的是不断完善和发展的理论体系。</a:t>
            </a:r>
            <a:endParaRPr lang="zh-CN" altLang="en-US" sz="2400" b="1">
              <a:solidFill>
                <a:srgbClr val="000000"/>
              </a:solidFill>
              <a:latin typeface="宋体" pitchFamily="2" charset="-122"/>
              <a:sym typeface="+mn-ea"/>
            </a:endParaRPr>
          </a:p>
          <a:p>
            <a:pPr marL="0" lvl="0" indent="0" eaLnBrk="1" hangingPunct="1">
              <a:lnSpc>
                <a:spcPct val="150000"/>
              </a:lnSpc>
              <a:spcBef>
                <a:spcPct val="0"/>
              </a:spcBef>
              <a:buClr>
                <a:srgbClr val="000000"/>
              </a:buClr>
              <a:buSzPct val="90000"/>
              <a:buFontTx/>
              <a:buNone/>
            </a:pPr>
            <a:r>
              <a:rPr lang="zh-CN" altLang="en-US" sz="2400" b="1">
                <a:solidFill>
                  <a:srgbClr val="C00000"/>
                </a:solidFill>
                <a:latin typeface="宋体" pitchFamily="2" charset="-122"/>
                <a:sym typeface="+mn-ea"/>
              </a:rPr>
              <a:t>不变</a:t>
            </a:r>
            <a:r>
              <a:rPr lang="zh-CN" altLang="en-US" sz="2400" b="1">
                <a:solidFill>
                  <a:srgbClr val="000000"/>
                </a:solidFill>
                <a:latin typeface="宋体" pitchFamily="2" charset="-122"/>
                <a:sym typeface="+mn-ea"/>
              </a:rPr>
              <a:t>的是实现民族复兴的伟大实践。</a:t>
            </a:r>
            <a:endParaRPr lang="zh-CN" altLang="en-US" sz="2400" b="1">
              <a:solidFill>
                <a:srgbClr val="000000"/>
              </a:solidFill>
              <a:latin typeface="宋体" pitchFamily="2" charset="-122"/>
              <a:sym typeface="+mn-ea"/>
            </a:endParaRPr>
          </a:p>
          <a:p>
            <a:pPr marL="0" lvl="0" indent="0" eaLnBrk="1" hangingPunct="1">
              <a:lnSpc>
                <a:spcPct val="150000"/>
              </a:lnSpc>
              <a:spcBef>
                <a:spcPct val="0"/>
              </a:spcBef>
              <a:buClr>
                <a:srgbClr val="000000"/>
              </a:buClr>
              <a:buSzPct val="90000"/>
              <a:buFontTx/>
              <a:buNone/>
            </a:pPr>
            <a:r>
              <a:rPr lang="zh-CN" altLang="en-US" sz="2400" b="1">
                <a:solidFill>
                  <a:srgbClr val="C00000"/>
                </a:solidFill>
                <a:latin typeface="宋体" pitchFamily="2" charset="-122"/>
                <a:sym typeface="+mn-ea"/>
              </a:rPr>
              <a:t>变</a:t>
            </a:r>
            <a:r>
              <a:rPr lang="zh-CN" altLang="en-US" sz="2400" b="1">
                <a:solidFill>
                  <a:srgbClr val="000000"/>
                </a:solidFill>
                <a:latin typeface="宋体" pitchFamily="2" charset="-122"/>
                <a:sym typeface="+mn-ea"/>
              </a:rPr>
              <a:t>的是不断开创马克思主义中国化新境界。</a:t>
            </a:r>
            <a:endParaRPr lang="zh-CN" altLang="en-US" sz="2400" b="1">
              <a:solidFill>
                <a:srgbClr val="000000"/>
              </a:solidFill>
              <a:latin typeface="宋体" pitchFamily="2" charset="-122"/>
              <a:sym typeface="+mn-ea"/>
            </a:endParaRPr>
          </a:p>
          <a:p>
            <a:pPr marL="0" lvl="0" indent="0" eaLnBrk="1" hangingPunct="1">
              <a:lnSpc>
                <a:spcPct val="150000"/>
              </a:lnSpc>
              <a:spcBef>
                <a:spcPct val="0"/>
              </a:spcBef>
              <a:buClr>
                <a:srgbClr val="000000"/>
              </a:buClr>
              <a:buSzPct val="90000"/>
              <a:buFontTx/>
              <a:buNone/>
            </a:pPr>
            <a:r>
              <a:rPr lang="zh-CN" altLang="en-US" sz="2400" b="1">
                <a:solidFill>
                  <a:srgbClr val="C00000"/>
                </a:solidFill>
                <a:latin typeface="宋体" pitchFamily="2" charset="-122"/>
              </a:rPr>
              <a:t>不变</a:t>
            </a:r>
            <a:r>
              <a:rPr lang="zh-CN" altLang="en-US" sz="2400" b="1">
                <a:solidFill>
                  <a:srgbClr val="000000"/>
                </a:solidFill>
                <a:latin typeface="宋体" pitchFamily="2" charset="-122"/>
              </a:rPr>
              <a:t>的是为人民谋幸福的如磐初心。</a:t>
            </a:r>
            <a:endParaRPr lang="zh-CN" altLang="en-US" sz="2400" b="1">
              <a:solidFill>
                <a:srgbClr val="000000"/>
              </a:solidFill>
              <a:latin typeface="宋体" pitchFamily="2" charset="-122"/>
            </a:endParaRPr>
          </a:p>
        </p:txBody>
      </p:sp>
      <p:grpSp>
        <p:nvGrpSpPr>
          <p:cNvPr id="45069" name="文本框 12"/>
          <p:cNvGrpSpPr/>
          <p:nvPr/>
        </p:nvGrpSpPr>
        <p:grpSpPr>
          <a:xfrm>
            <a:off x="158750" y="96838"/>
            <a:ext cx="6211888" cy="525462"/>
            <a:chOff x="100" y="61"/>
            <a:chExt cx="3913" cy="331"/>
          </a:xfrm>
        </p:grpSpPr>
        <p:pic>
          <p:nvPicPr>
            <p:cNvPr id="45067" name="文本框 12"/>
            <p:cNvPicPr/>
            <p:nvPr/>
          </p:nvPicPr>
          <p:blipFill>
            <a:blip r:embed="rId6"/>
            <a:stretch>
              <a:fillRect/>
            </a:stretch>
          </p:blipFill>
          <p:spPr>
            <a:xfrm>
              <a:off x="100" y="61"/>
              <a:ext cx="3913" cy="331"/>
            </a:xfrm>
            <a:prstGeom prst="rect">
              <a:avLst/>
            </a:prstGeom>
            <a:noFill/>
            <a:ln>
              <a:miter lim="800000"/>
            </a:ln>
          </p:spPr>
        </p:pic>
        <p:sp>
          <p:nvSpPr>
            <p:cNvPr id="45068" name=""/>
            <p:cNvSpPr/>
            <p:nvPr/>
          </p:nvSpPr>
          <p:spPr>
            <a:xfrm>
              <a:off x="101" y="61"/>
              <a:ext cx="3913" cy="329"/>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ctr" eaLnBrk="1" hangingPunct="1"/>
              <a:r>
                <a:rPr lang="zh-CN" altLang="en-US" sz="2800" b="1">
                  <a:solidFill>
                    <a:srgbClr val="FFFFFF"/>
                  </a:solidFill>
                  <a:latin typeface="方正小标宋_GBK"/>
                  <a:ea typeface="方正小标宋_GBK"/>
                </a:rPr>
                <a:t>一脉相承</a:t>
              </a:r>
              <a:endParaRPr lang="zh-CN" altLang="en-US" sz="2800" b="1">
                <a:solidFill>
                  <a:srgbClr val="FFFFFF"/>
                </a:solidFill>
                <a:latin typeface="方正小标宋_GBK"/>
                <a:ea typeface="方正小标宋_GBK"/>
              </a:endParaRPr>
            </a:p>
          </p:txBody>
        </p:sp>
      </p:grpSp>
      <p:grpSp>
        <p:nvGrpSpPr>
          <p:cNvPr id="45072" name="文本框 13"/>
          <p:cNvGrpSpPr/>
          <p:nvPr/>
        </p:nvGrpSpPr>
        <p:grpSpPr>
          <a:xfrm>
            <a:off x="585788" y="5273675"/>
            <a:ext cx="3479800" cy="523875"/>
            <a:chOff x="369" y="3322"/>
            <a:chExt cx="2192" cy="330"/>
          </a:xfrm>
        </p:grpSpPr>
        <p:pic>
          <p:nvPicPr>
            <p:cNvPr id="45070" name="文本框 13"/>
            <p:cNvPicPr/>
            <p:nvPr/>
          </p:nvPicPr>
          <p:blipFill>
            <a:blip r:embed="rId7"/>
            <a:stretch>
              <a:fillRect/>
            </a:stretch>
          </p:blipFill>
          <p:spPr>
            <a:xfrm>
              <a:off x="369" y="3322"/>
              <a:ext cx="2192" cy="330"/>
            </a:xfrm>
            <a:prstGeom prst="rect">
              <a:avLst/>
            </a:prstGeom>
            <a:noFill/>
            <a:ln>
              <a:miter lim="800000"/>
            </a:ln>
          </p:spPr>
        </p:pic>
        <p:sp>
          <p:nvSpPr>
            <p:cNvPr id="45071" name=""/>
            <p:cNvSpPr/>
            <p:nvPr/>
          </p:nvSpPr>
          <p:spPr>
            <a:xfrm>
              <a:off x="370" y="3323"/>
              <a:ext cx="2192" cy="330"/>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lvl="0" indent="0" algn="ctr" eaLnBrk="1" hangingPunct="1"/>
              <a:r>
                <a:rPr lang="zh-CN" altLang="en-US" sz="2800" b="1">
                  <a:solidFill>
                    <a:srgbClr val="FFFFFF"/>
                  </a:solidFill>
                  <a:latin typeface="方正小标宋_GBK"/>
                  <a:ea typeface="方正小标宋_GBK"/>
                </a:rPr>
                <a:t>责任·使命</a:t>
              </a:r>
              <a:endParaRPr lang="zh-CN" altLang="en-US" sz="2800" b="1">
                <a:solidFill>
                  <a:srgbClr val="FFFFFF"/>
                </a:solidFill>
                <a:latin typeface="方正小标宋_GBK"/>
                <a:ea typeface="方正小标宋_GBK"/>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7" presetClass="entr" presetSubtype="8" fill="hold" nodeType="clickEffect">
                                  <p:stCondLst>
                                    <p:cond delay="0"/>
                                  </p:stCondLst>
                                  <p:childTnLst>
                                    <p:set>
                                      <p:cBhvr>
                                        <p:cTn id="6" dur="3000" fill="hold">
                                          <p:stCondLst>
                                            <p:cond delay="0"/>
                                          </p:stCondLst>
                                        </p:cTn>
                                        <p:tgtEl>
                                          <p:spTgt spid="45058"/>
                                        </p:tgtEl>
                                        <p:attrNameLst>
                                          <p:attrName>style.visibility</p:attrName>
                                        </p:attrNameLst>
                                      </p:cBhvr>
                                      <p:to>
                                        <p:strVal val="visible"/>
                                      </p:to>
                                    </p:set>
                                    <p:anim calcmode="lin" valueType="num">
                                      <p:cBhvr additive="base">
                                        <p:cTn id="7" dur="3000" fill="hold"/>
                                        <p:tgtEl>
                                          <p:spTgt spid="45058"/>
                                        </p:tgtEl>
                                        <p:attrNameLst>
                                          <p:attrName>ppt_x</p:attrName>
                                        </p:attrNameLst>
                                      </p:cBhvr>
                                      <p:tavLst>
                                        <p:tav tm="0">
                                          <p:val>
                                            <p:strVal val="0-#ppt_w/2"/>
                                          </p:val>
                                        </p:tav>
                                        <p:tav tm="100000">
                                          <p:val>
                                            <p:strVal val="#ppt_x"/>
                                          </p:val>
                                        </p:tav>
                                      </p:tavLst>
                                    </p:anim>
                                    <p:anim calcmode="lin" valueType="num">
                                      <p:cBhvr additive="base">
                                        <p:cTn id="8" dur="3000" fill="hold"/>
                                        <p:tgtEl>
                                          <p:spTgt spid="45058"/>
                                        </p:tgtEl>
                                        <p:attrNameLst>
                                          <p:attrName>ppt_y</p:attrName>
                                        </p:attrNameLst>
                                      </p:cBhvr>
                                      <p:tavLst>
                                        <p:tav tm="0">
                                          <p:val>
                                            <p:strVal val="#ppt_y"/>
                                          </p:val>
                                        </p:tav>
                                        <p:tav tm="100000">
                                          <p:val>
                                            <p:strVal val="#ppt_y"/>
                                          </p:val>
                                        </p:tav>
                                      </p:tavLst>
                                    </p:anim>
                                  </p:childTnLst>
                                </p:cTn>
                              </p:par>
                              <p:par>
                                <p:cTn id="9" presetID="7" presetClass="entr" presetSubtype="8" fill="hold" nodeType="withEffect">
                                  <p:stCondLst>
                                    <p:cond delay="0"/>
                                  </p:stCondLst>
                                  <p:childTnLst>
                                    <p:set>
                                      <p:cBhvr>
                                        <p:cTn id="10" dur="3000" fill="hold">
                                          <p:stCondLst>
                                            <p:cond delay="0"/>
                                          </p:stCondLst>
                                        </p:cTn>
                                        <p:tgtEl>
                                          <p:spTgt spid="45059"/>
                                        </p:tgtEl>
                                        <p:attrNameLst>
                                          <p:attrName>style.visibility</p:attrName>
                                        </p:attrNameLst>
                                      </p:cBhvr>
                                      <p:to>
                                        <p:strVal val="visible"/>
                                      </p:to>
                                    </p:set>
                                    <p:anim calcmode="lin" valueType="num">
                                      <p:cBhvr additive="base">
                                        <p:cTn id="11" dur="3000" fill="hold"/>
                                        <p:tgtEl>
                                          <p:spTgt spid="45059"/>
                                        </p:tgtEl>
                                        <p:attrNameLst>
                                          <p:attrName>ppt_x</p:attrName>
                                        </p:attrNameLst>
                                      </p:cBhvr>
                                      <p:tavLst>
                                        <p:tav tm="0">
                                          <p:val>
                                            <p:strVal val="0-#ppt_w/2"/>
                                          </p:val>
                                        </p:tav>
                                        <p:tav tm="100000">
                                          <p:val>
                                            <p:strVal val="#ppt_x"/>
                                          </p:val>
                                        </p:tav>
                                      </p:tavLst>
                                    </p:anim>
                                    <p:anim calcmode="lin" valueType="num">
                                      <p:cBhvr additive="base">
                                        <p:cTn id="12" dur="3000" fill="hold"/>
                                        <p:tgtEl>
                                          <p:spTgt spid="45059"/>
                                        </p:tgtEl>
                                        <p:attrNameLst>
                                          <p:attrName>ppt_y</p:attrName>
                                        </p:attrNameLst>
                                      </p:cBhvr>
                                      <p:tavLst>
                                        <p:tav tm="0">
                                          <p:val>
                                            <p:strVal val="#ppt_y"/>
                                          </p:val>
                                        </p:tav>
                                        <p:tav tm="100000">
                                          <p:val>
                                            <p:strVal val="#ppt_y"/>
                                          </p:val>
                                        </p:tav>
                                      </p:tavLst>
                                    </p:anim>
                                  </p:childTnLst>
                                </p:cTn>
                              </p:par>
                              <p:par>
                                <p:cTn id="13" presetID="7" presetClass="entr" presetSubtype="8" fill="hold" nodeType="withEffect">
                                  <p:stCondLst>
                                    <p:cond delay="0"/>
                                  </p:stCondLst>
                                  <p:childTnLst>
                                    <p:set>
                                      <p:cBhvr>
                                        <p:cTn id="14" dur="3000" fill="hold">
                                          <p:stCondLst>
                                            <p:cond delay="0"/>
                                          </p:stCondLst>
                                        </p:cTn>
                                        <p:tgtEl>
                                          <p:spTgt spid="45060"/>
                                        </p:tgtEl>
                                        <p:attrNameLst>
                                          <p:attrName>style.visibility</p:attrName>
                                        </p:attrNameLst>
                                      </p:cBhvr>
                                      <p:to>
                                        <p:strVal val="visible"/>
                                      </p:to>
                                    </p:set>
                                    <p:anim calcmode="lin" valueType="num">
                                      <p:cBhvr additive="base">
                                        <p:cTn id="15" dur="3000" fill="hold"/>
                                        <p:tgtEl>
                                          <p:spTgt spid="45060"/>
                                        </p:tgtEl>
                                        <p:attrNameLst>
                                          <p:attrName>ppt_x</p:attrName>
                                        </p:attrNameLst>
                                      </p:cBhvr>
                                      <p:tavLst>
                                        <p:tav tm="0">
                                          <p:val>
                                            <p:strVal val="0-#ppt_w/2"/>
                                          </p:val>
                                        </p:tav>
                                        <p:tav tm="100000">
                                          <p:val>
                                            <p:strVal val="#ppt_x"/>
                                          </p:val>
                                        </p:tav>
                                      </p:tavLst>
                                    </p:anim>
                                    <p:anim calcmode="lin" valueType="num">
                                      <p:cBhvr additive="base">
                                        <p:cTn id="16" dur="3000" fill="hold"/>
                                        <p:tgtEl>
                                          <p:spTgt spid="45060"/>
                                        </p:tgtEl>
                                        <p:attrNameLst>
                                          <p:attrName>ppt_y</p:attrName>
                                        </p:attrNameLst>
                                      </p:cBhvr>
                                      <p:tavLst>
                                        <p:tav tm="0">
                                          <p:val>
                                            <p:strVal val="#ppt_y"/>
                                          </p:val>
                                        </p:tav>
                                        <p:tav tm="100000">
                                          <p:val>
                                            <p:strVal val="#ppt_y"/>
                                          </p:val>
                                        </p:tav>
                                      </p:tavLst>
                                    </p:anim>
                                  </p:childTnLst>
                                </p:cTn>
                              </p:par>
                              <p:par>
                                <p:cTn id="17" presetID="7" presetClass="entr" presetSubtype="8" fill="hold" nodeType="withEffect">
                                  <p:stCondLst>
                                    <p:cond delay="0"/>
                                  </p:stCondLst>
                                  <p:childTnLst>
                                    <p:set>
                                      <p:cBhvr>
                                        <p:cTn id="18" dur="3000" fill="hold">
                                          <p:stCondLst>
                                            <p:cond delay="0"/>
                                          </p:stCondLst>
                                        </p:cTn>
                                        <p:tgtEl>
                                          <p:spTgt spid="45061"/>
                                        </p:tgtEl>
                                        <p:attrNameLst>
                                          <p:attrName>style.visibility</p:attrName>
                                        </p:attrNameLst>
                                      </p:cBhvr>
                                      <p:to>
                                        <p:strVal val="visible"/>
                                      </p:to>
                                    </p:set>
                                    <p:anim calcmode="lin" valueType="num">
                                      <p:cBhvr additive="base">
                                        <p:cTn id="19" dur="3000" fill="hold"/>
                                        <p:tgtEl>
                                          <p:spTgt spid="45061"/>
                                        </p:tgtEl>
                                        <p:attrNameLst>
                                          <p:attrName>ppt_x</p:attrName>
                                        </p:attrNameLst>
                                      </p:cBhvr>
                                      <p:tavLst>
                                        <p:tav tm="0">
                                          <p:val>
                                            <p:strVal val="0-#ppt_w/2"/>
                                          </p:val>
                                        </p:tav>
                                        <p:tav tm="100000">
                                          <p:val>
                                            <p:strVal val="#ppt_x"/>
                                          </p:val>
                                        </p:tav>
                                      </p:tavLst>
                                    </p:anim>
                                    <p:anim calcmode="lin" valueType="num">
                                      <p:cBhvr additive="base">
                                        <p:cTn id="20" dur="3000" fill="hold"/>
                                        <p:tgtEl>
                                          <p:spTgt spid="45061"/>
                                        </p:tgtEl>
                                        <p:attrNameLst>
                                          <p:attrName>ppt_y</p:attrName>
                                        </p:attrNameLst>
                                      </p:cBhvr>
                                      <p:tavLst>
                                        <p:tav tm="0">
                                          <p:val>
                                            <p:strVal val="#ppt_y"/>
                                          </p:val>
                                        </p:tav>
                                        <p:tav tm="100000">
                                          <p:val>
                                            <p:strVal val="#ppt_y"/>
                                          </p:val>
                                        </p:tav>
                                      </p:tavLst>
                                    </p:anim>
                                  </p:childTnLst>
                                </p:cTn>
                              </p:par>
                              <p:par>
                                <p:cTn id="21" presetID="7" presetClass="entr" presetSubtype="8" fill="hold" grpId="0" nodeType="withEffect">
                                  <p:stCondLst>
                                    <p:cond delay="0"/>
                                  </p:stCondLst>
                                  <p:childTnLst>
                                    <p:set>
                                      <p:cBhvr>
                                        <p:cTn id="22" dur="3000" fill="hold">
                                          <p:stCondLst>
                                            <p:cond delay="0"/>
                                          </p:stCondLst>
                                        </p:cTn>
                                        <p:tgtEl>
                                          <p:spTgt spid="45062"/>
                                        </p:tgtEl>
                                        <p:attrNameLst>
                                          <p:attrName>style.visibility</p:attrName>
                                        </p:attrNameLst>
                                      </p:cBhvr>
                                      <p:to>
                                        <p:strVal val="visible"/>
                                      </p:to>
                                    </p:set>
                                    <p:anim calcmode="lin" valueType="num">
                                      <p:cBhvr additive="base">
                                        <p:cTn id="23" dur="3000" fill="hold"/>
                                        <p:tgtEl>
                                          <p:spTgt spid="45062"/>
                                        </p:tgtEl>
                                        <p:attrNameLst>
                                          <p:attrName>ppt_x</p:attrName>
                                        </p:attrNameLst>
                                      </p:cBhvr>
                                      <p:tavLst>
                                        <p:tav tm="0">
                                          <p:val>
                                            <p:strVal val="0-#ppt_w/2"/>
                                          </p:val>
                                        </p:tav>
                                        <p:tav tm="100000">
                                          <p:val>
                                            <p:strVal val="#ppt_x"/>
                                          </p:val>
                                        </p:tav>
                                      </p:tavLst>
                                    </p:anim>
                                    <p:anim calcmode="lin" valueType="num">
                                      <p:cBhvr additive="base">
                                        <p:cTn id="24" dur="3000" fill="hold"/>
                                        <p:tgtEl>
                                          <p:spTgt spid="45062"/>
                                        </p:tgtEl>
                                        <p:attrNameLst>
                                          <p:attrName>ppt_y</p:attrName>
                                        </p:attrNameLst>
                                      </p:cBhvr>
                                      <p:tavLst>
                                        <p:tav tm="0">
                                          <p:val>
                                            <p:strVal val="#ppt_y"/>
                                          </p:val>
                                        </p:tav>
                                        <p:tav tm="100000">
                                          <p:val>
                                            <p:strVal val="#ppt_y"/>
                                          </p:val>
                                        </p:tav>
                                      </p:tavLst>
                                    </p:anim>
                                  </p:childTnLst>
                                </p:cTn>
                              </p:par>
                              <p:par>
                                <p:cTn id="25" presetID="7" presetClass="entr" presetSubtype="8" fill="hold" grpId="0" nodeType="withEffect">
                                  <p:stCondLst>
                                    <p:cond delay="0"/>
                                  </p:stCondLst>
                                  <p:childTnLst>
                                    <p:set>
                                      <p:cBhvr>
                                        <p:cTn id="26" dur="3000" fill="hold">
                                          <p:stCondLst>
                                            <p:cond delay="0"/>
                                          </p:stCondLst>
                                        </p:cTn>
                                        <p:tgtEl>
                                          <p:spTgt spid="45063"/>
                                        </p:tgtEl>
                                        <p:attrNameLst>
                                          <p:attrName>style.visibility</p:attrName>
                                        </p:attrNameLst>
                                      </p:cBhvr>
                                      <p:to>
                                        <p:strVal val="visible"/>
                                      </p:to>
                                    </p:set>
                                    <p:anim calcmode="lin" valueType="num">
                                      <p:cBhvr additive="base">
                                        <p:cTn id="27" dur="3000" fill="hold"/>
                                        <p:tgtEl>
                                          <p:spTgt spid="45063"/>
                                        </p:tgtEl>
                                        <p:attrNameLst>
                                          <p:attrName>ppt_x</p:attrName>
                                        </p:attrNameLst>
                                      </p:cBhvr>
                                      <p:tavLst>
                                        <p:tav tm="0">
                                          <p:val>
                                            <p:strVal val="0-#ppt_w/2"/>
                                          </p:val>
                                        </p:tav>
                                        <p:tav tm="100000">
                                          <p:val>
                                            <p:strVal val="#ppt_x"/>
                                          </p:val>
                                        </p:tav>
                                      </p:tavLst>
                                    </p:anim>
                                    <p:anim calcmode="lin" valueType="num">
                                      <p:cBhvr additive="base">
                                        <p:cTn id="28" dur="3000" fill="hold"/>
                                        <p:tgtEl>
                                          <p:spTgt spid="45063"/>
                                        </p:tgtEl>
                                        <p:attrNameLst>
                                          <p:attrName>ppt_y</p:attrName>
                                        </p:attrNameLst>
                                      </p:cBhvr>
                                      <p:tavLst>
                                        <p:tav tm="0">
                                          <p:val>
                                            <p:strVal val="#ppt_y"/>
                                          </p:val>
                                        </p:tav>
                                        <p:tav tm="100000">
                                          <p:val>
                                            <p:strVal val="#ppt_y"/>
                                          </p:val>
                                        </p:tav>
                                      </p:tavLst>
                                    </p:anim>
                                  </p:childTnLst>
                                </p:cTn>
                              </p:par>
                              <p:par>
                                <p:cTn id="29" presetID="7" presetClass="entr" presetSubtype="8" fill="hold" grpId="0" nodeType="withEffect">
                                  <p:stCondLst>
                                    <p:cond delay="0"/>
                                  </p:stCondLst>
                                  <p:childTnLst>
                                    <p:set>
                                      <p:cBhvr>
                                        <p:cTn id="30" dur="3000" fill="hold">
                                          <p:stCondLst>
                                            <p:cond delay="0"/>
                                          </p:stCondLst>
                                        </p:cTn>
                                        <p:tgtEl>
                                          <p:spTgt spid="45064"/>
                                        </p:tgtEl>
                                        <p:attrNameLst>
                                          <p:attrName>style.visibility</p:attrName>
                                        </p:attrNameLst>
                                      </p:cBhvr>
                                      <p:to>
                                        <p:strVal val="visible"/>
                                      </p:to>
                                    </p:set>
                                    <p:anim calcmode="lin" valueType="num">
                                      <p:cBhvr additive="base">
                                        <p:cTn id="31" dur="3000" fill="hold"/>
                                        <p:tgtEl>
                                          <p:spTgt spid="45064"/>
                                        </p:tgtEl>
                                        <p:attrNameLst>
                                          <p:attrName>ppt_x</p:attrName>
                                        </p:attrNameLst>
                                      </p:cBhvr>
                                      <p:tavLst>
                                        <p:tav tm="0">
                                          <p:val>
                                            <p:strVal val="0-#ppt_w/2"/>
                                          </p:val>
                                        </p:tav>
                                        <p:tav tm="100000">
                                          <p:val>
                                            <p:strVal val="#ppt_x"/>
                                          </p:val>
                                        </p:tav>
                                      </p:tavLst>
                                    </p:anim>
                                    <p:anim calcmode="lin" valueType="num">
                                      <p:cBhvr additive="base">
                                        <p:cTn id="32" dur="3000" fill="hold"/>
                                        <p:tgtEl>
                                          <p:spTgt spid="45064"/>
                                        </p:tgtEl>
                                        <p:attrNameLst>
                                          <p:attrName>ppt_y</p:attrName>
                                        </p:attrNameLst>
                                      </p:cBhvr>
                                      <p:tavLst>
                                        <p:tav tm="0">
                                          <p:val>
                                            <p:strVal val="#ppt_y"/>
                                          </p:val>
                                        </p:tav>
                                        <p:tav tm="100000">
                                          <p:val>
                                            <p:strVal val="#ppt_y"/>
                                          </p:val>
                                        </p:tav>
                                      </p:tavLst>
                                    </p:anim>
                                  </p:childTnLst>
                                </p:cTn>
                              </p:par>
                              <p:par>
                                <p:cTn id="33" presetID="7" presetClass="entr" presetSubtype="8" fill="hold" grpId="0" nodeType="withEffect">
                                  <p:stCondLst>
                                    <p:cond delay="0"/>
                                  </p:stCondLst>
                                  <p:childTnLst>
                                    <p:set>
                                      <p:cBhvr>
                                        <p:cTn id="34" dur="3000" fill="hold">
                                          <p:stCondLst>
                                            <p:cond delay="0"/>
                                          </p:stCondLst>
                                        </p:cTn>
                                        <p:tgtEl>
                                          <p:spTgt spid="45065"/>
                                        </p:tgtEl>
                                        <p:attrNameLst>
                                          <p:attrName>style.visibility</p:attrName>
                                        </p:attrNameLst>
                                      </p:cBhvr>
                                      <p:to>
                                        <p:strVal val="visible"/>
                                      </p:to>
                                    </p:set>
                                    <p:anim calcmode="lin" valueType="num">
                                      <p:cBhvr additive="base">
                                        <p:cTn id="35" dur="3000" fill="hold"/>
                                        <p:tgtEl>
                                          <p:spTgt spid="45065"/>
                                        </p:tgtEl>
                                        <p:attrNameLst>
                                          <p:attrName>ppt_x</p:attrName>
                                        </p:attrNameLst>
                                      </p:cBhvr>
                                      <p:tavLst>
                                        <p:tav tm="0">
                                          <p:val>
                                            <p:strVal val="0-#ppt_w/2"/>
                                          </p:val>
                                        </p:tav>
                                        <p:tav tm="100000">
                                          <p:val>
                                            <p:strVal val="#ppt_x"/>
                                          </p:val>
                                        </p:tav>
                                      </p:tavLst>
                                    </p:anim>
                                    <p:anim calcmode="lin" valueType="num">
                                      <p:cBhvr additive="base">
                                        <p:cTn id="36" dur="3000" fill="hold"/>
                                        <p:tgtEl>
                                          <p:spTgt spid="45065"/>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afterGroup">
                            <p:stCondLst>
                              <p:cond delay="0"/>
                            </p:stCondLst>
                            <p:childTnLst>
                              <p:par>
                                <p:cTn id="39" presetID="1" presetClass="entr" presetSubtype="0" fill="hold" nodeType="clickEffect">
                                  <p:stCondLst>
                                    <p:cond delay="0"/>
                                  </p:stCondLst>
                                  <p:childTnLst>
                                    <p:set>
                                      <p:cBhvr>
                                        <p:cTn id="40" dur="1" fill="hold">
                                          <p:stCondLst>
                                            <p:cond delay="0"/>
                                          </p:stCondLst>
                                        </p:cTn>
                                        <p:tgtEl>
                                          <p:spTgt spid="45072"/>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45069"/>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afterGroup">
                            <p:stCondLst>
                              <p:cond delay="0"/>
                            </p:stCondLst>
                            <p:childTnLst>
                              <p:par>
                                <p:cTn id="45" presetID="8" presetClass="entr" presetSubtype="32" fill="hold" grpId="0" nodeType="clickEffect">
                                  <p:stCondLst>
                                    <p:cond delay="0"/>
                                  </p:stCondLst>
                                  <p:childTnLst>
                                    <p:set>
                                      <p:cBhvr>
                                        <p:cTn id="46" dur="1" fill="hold">
                                          <p:stCondLst>
                                            <p:cond delay="0"/>
                                          </p:stCondLst>
                                        </p:cTn>
                                        <p:tgtEl>
                                          <p:spTgt spid="45066"/>
                                        </p:tgtEl>
                                        <p:attrNameLst>
                                          <p:attrName>style.visibility</p:attrName>
                                        </p:attrNameLst>
                                      </p:cBhvr>
                                      <p:to>
                                        <p:strVal val="visible"/>
                                      </p:to>
                                    </p:set>
                                    <p:animEffect transition="in" filter="diamond(out)">
                                      <p:cBhvr>
                                        <p:cTn id="47" dur="2000"/>
                                        <p:tgtEl>
                                          <p:spTgt spid="450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2" grpId="0"/>
      <p:bldP spid="45063" grpId="0"/>
      <p:bldP spid="45064" grpId="0"/>
      <p:bldP spid="45065" grpId="0"/>
      <p:bldP spid="45066"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6082" name="Rectangle 5"/>
          <p:cNvSpPr/>
          <p:nvPr/>
        </p:nvSpPr>
        <p:spPr>
          <a:xfrm>
            <a:off x="2771775" y="763588"/>
            <a:ext cx="6346825" cy="4724400"/>
          </a:xfrm>
          <a:prstGeom prst="rect">
            <a:avLst/>
          </a:prstGeom>
          <a:noFill/>
          <a:ln>
            <a:noFill/>
            <a:miter lim="800000"/>
          </a:ln>
        </p:spPr>
        <p:txBody>
          <a:bodyPr anchor="ctr" anchorCtr="0">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b="1">
                <a:latin typeface="黑体" pitchFamily="49" charset="-122"/>
                <a:ea typeface="黑体" pitchFamily="49" charset="-122"/>
              </a:rPr>
              <a:t>材料：虽然直到</a:t>
            </a:r>
            <a:r>
              <a:rPr lang="en-US" altLang="zh-CN" sz="2800" b="1">
                <a:latin typeface="黑体" pitchFamily="49" charset="-122"/>
                <a:ea typeface="黑体" pitchFamily="49" charset="-122"/>
              </a:rPr>
              <a:t>1917</a:t>
            </a:r>
            <a:r>
              <a:rPr lang="zh-CN" altLang="en-US" sz="2800" b="1">
                <a:latin typeface="黑体" pitchFamily="49" charset="-122"/>
                <a:ea typeface="黑体" pitchFamily="49" charset="-122"/>
              </a:rPr>
              <a:t>年十月革命，社会主义者没有赢得任何政府的控制权，但他们的批评，在说服政府</a:t>
            </a:r>
            <a:r>
              <a:rPr lang="zh-CN" altLang="en-US" sz="2800" b="1">
                <a:solidFill>
                  <a:srgbClr val="FF0000"/>
                </a:solidFill>
                <a:latin typeface="黑体" pitchFamily="49" charset="-122"/>
                <a:ea typeface="黑体" pitchFamily="49" charset="-122"/>
              </a:rPr>
              <a:t>革除早期工业化的弊端</a:t>
            </a:r>
            <a:r>
              <a:rPr lang="zh-CN" altLang="en-US" sz="2800" b="1">
                <a:latin typeface="黑体" pitchFamily="49" charset="-122"/>
                <a:ea typeface="黑体" pitchFamily="49" charset="-122"/>
              </a:rPr>
              <a:t>，为</a:t>
            </a:r>
            <a:r>
              <a:rPr lang="zh-CN" altLang="en-US" sz="2800" b="1">
                <a:solidFill>
                  <a:srgbClr val="FF0000"/>
                </a:solidFill>
                <a:latin typeface="黑体" pitchFamily="49" charset="-122"/>
                <a:ea typeface="黑体" pitchFamily="49" charset="-122"/>
              </a:rPr>
              <a:t>工人阶级提供保障</a:t>
            </a:r>
            <a:r>
              <a:rPr lang="zh-CN" altLang="en-US" sz="2800" b="1">
                <a:latin typeface="黑体" pitchFamily="49" charset="-122"/>
                <a:ea typeface="黑体" pitchFamily="49" charset="-122"/>
              </a:rPr>
              <a:t>方面起了巨大作用</a:t>
            </a:r>
            <a:r>
              <a:rPr lang="en-US" altLang="zh-CN" sz="2800" b="1">
                <a:latin typeface="黑体" pitchFamily="49" charset="-122"/>
                <a:ea typeface="黑体" pitchFamily="49" charset="-122"/>
              </a:rPr>
              <a:t>……</a:t>
            </a:r>
            <a:r>
              <a:rPr lang="en-US" altLang="zh-CN" sz="2800" b="1">
                <a:latin typeface="黑体" pitchFamily="49" charset="-122"/>
                <a:ea typeface="黑体" pitchFamily="49" charset="-122"/>
              </a:rPr>
              <a:t>19</a:t>
            </a:r>
            <a:r>
              <a:rPr lang="zh-CN" altLang="en-US" sz="2800" b="1">
                <a:latin typeface="黑体" pitchFamily="49" charset="-122"/>
                <a:ea typeface="黑体" pitchFamily="49" charset="-122"/>
              </a:rPr>
              <a:t>世纪</a:t>
            </a:r>
            <a:r>
              <a:rPr lang="en-US" altLang="zh-CN" sz="2800" b="1">
                <a:latin typeface="黑体" pitchFamily="49" charset="-122"/>
                <a:ea typeface="黑体" pitchFamily="49" charset="-122"/>
              </a:rPr>
              <a:t>80</a:t>
            </a:r>
            <a:r>
              <a:rPr lang="zh-CN" altLang="en-US" sz="2800" b="1">
                <a:latin typeface="黑体" pitchFamily="49" charset="-122"/>
                <a:ea typeface="黑体" pitchFamily="49" charset="-122"/>
              </a:rPr>
              <a:t>年代德国在俾斯麦的领导下，引入医疗保险、失业补偿金与养老金，为劳动大众提供</a:t>
            </a:r>
            <a:r>
              <a:rPr lang="zh-CN" altLang="en-US" sz="2800" b="1">
                <a:solidFill>
                  <a:srgbClr val="FF0000"/>
                </a:solidFill>
                <a:latin typeface="黑体" pitchFamily="49" charset="-122"/>
                <a:ea typeface="黑体" pitchFamily="49" charset="-122"/>
              </a:rPr>
              <a:t>社会保障</a:t>
            </a:r>
            <a:r>
              <a:rPr lang="zh-CN" altLang="en-US" sz="2800" b="1">
                <a:latin typeface="黑体" pitchFamily="49" charset="-122"/>
                <a:ea typeface="黑体" pitchFamily="49" charset="-122"/>
              </a:rPr>
              <a:t>。</a:t>
            </a:r>
            <a:endParaRPr lang="en-US" altLang="zh-CN" sz="2800" b="1">
              <a:latin typeface="黑体" pitchFamily="49" charset="-122"/>
              <a:ea typeface="黑体" pitchFamily="49" charset="-122"/>
            </a:endParaRPr>
          </a:p>
          <a:p>
            <a:pPr marL="0" lvl="0" indent="0" eaLnBrk="1" hangingPunct="1">
              <a:spcBef>
                <a:spcPct val="0"/>
              </a:spcBef>
              <a:buFontTx/>
              <a:buNone/>
            </a:pPr>
            <a:r>
              <a:rPr lang="en-US" altLang="zh-CN" sz="2800" b="1">
                <a:latin typeface="黑体" pitchFamily="49" charset="-122"/>
                <a:ea typeface="黑体" pitchFamily="49" charset="-122"/>
              </a:rPr>
              <a:t>    </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泰里</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本特利赫伯特</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齐格勒</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新全球通史</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文明的传承与交流</a:t>
            </a:r>
            <a:r>
              <a:rPr lang="en-US" altLang="zh-CN" sz="2800" b="1">
                <a:latin typeface="黑体" pitchFamily="49" charset="-122"/>
                <a:ea typeface="黑体" pitchFamily="49" charset="-122"/>
              </a:rPr>
              <a:t>》</a:t>
            </a:r>
            <a:endParaRPr lang="en-US" altLang="zh-CN" sz="2800" b="1">
              <a:latin typeface="黑体" pitchFamily="49" charset="-122"/>
              <a:ea typeface="黑体" pitchFamily="49" charset="-122"/>
            </a:endParaRPr>
          </a:p>
          <a:p>
            <a:pPr marL="0" lvl="0" indent="0" eaLnBrk="1" hangingPunct="1">
              <a:spcBef>
                <a:spcPct val="0"/>
              </a:spcBef>
              <a:buFontTx/>
              <a:buNone/>
            </a:pPr>
            <a:endParaRPr lang="zh-CN" altLang="en-US" sz="2100" b="1">
              <a:latin typeface="黑体" pitchFamily="49" charset="-122"/>
              <a:ea typeface="黑体" panose="02010600030101010101" pitchFamily="49" charset="-122"/>
            </a:endParaRPr>
          </a:p>
        </p:txBody>
      </p:sp>
      <p:grpSp>
        <p:nvGrpSpPr>
          <p:cNvPr id="46083" name="组合 12"/>
          <p:cNvGrpSpPr/>
          <p:nvPr/>
        </p:nvGrpSpPr>
        <p:grpSpPr>
          <a:xfrm>
            <a:off x="20638" y="981075"/>
            <a:ext cx="2751137" cy="3384550"/>
            <a:chOff x="133350" y="800100"/>
            <a:chExt cx="3981450" cy="6826723"/>
          </a:xfrm>
        </p:grpSpPr>
        <p:pic>
          <p:nvPicPr>
            <p:cNvPr id="46086" name="Picture 20" descr="timg (1)"/>
            <p:cNvPicPr>
              <a:picLocks noChangeAspect="1"/>
            </p:cNvPicPr>
            <p:nvPr/>
          </p:nvPicPr>
          <p:blipFill>
            <a:blip r:embed="rId2"/>
            <a:srcRect l="48215" t="5875" r="9126" b="2937"/>
            <a:stretch>
              <a:fillRect/>
            </a:stretch>
          </p:blipFill>
          <p:spPr>
            <a:xfrm>
              <a:off x="133350" y="800100"/>
              <a:ext cx="3981450" cy="5483727"/>
            </a:xfrm>
            <a:prstGeom prst="rect">
              <a:avLst/>
            </a:prstGeom>
            <a:noFill/>
            <a:ln>
              <a:noFill/>
              <a:miter lim="800000"/>
            </a:ln>
          </p:spPr>
        </p:pic>
        <p:sp>
          <p:nvSpPr>
            <p:cNvPr id="46087" name="Text Box 21"/>
            <p:cNvSpPr/>
            <p:nvPr/>
          </p:nvSpPr>
          <p:spPr>
            <a:xfrm>
              <a:off x="595943" y="6884882"/>
              <a:ext cx="2513266" cy="741941"/>
            </a:xfrm>
            <a:prstGeom prst="rect">
              <a:avLst/>
            </a:prstGeom>
            <a:solidFill>
              <a:schemeClr val="bg1"/>
            </a:solid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algn="ctr" eaLnBrk="1" hangingPunct="1">
                <a:spcBef>
                  <a:spcPct val="50000"/>
                </a:spcBef>
                <a:buFontTx/>
                <a:buNone/>
              </a:pPr>
              <a:r>
                <a:rPr lang="en-US" altLang="zh-CN" sz="2800" b="1">
                  <a:latin typeface="Verdana" pitchFamily="34" charset="0"/>
                </a:rPr>
                <a:t>《</a:t>
              </a:r>
              <a:r>
                <a:rPr lang="zh-CN" altLang="en-US" sz="2800" b="1">
                  <a:latin typeface="Verdana" pitchFamily="34" charset="0"/>
                </a:rPr>
                <a:t>资本论</a:t>
              </a:r>
              <a:r>
                <a:rPr lang="en-US" altLang="zh-CN" sz="2800" b="1">
                  <a:latin typeface="Verdana" pitchFamily="34" charset="0"/>
                </a:rPr>
                <a:t>》</a:t>
              </a:r>
              <a:endParaRPr lang="zh-CN" altLang="en-US" sz="2800" b="1">
                <a:latin typeface="Verdana" pitchFamily="34" charset="0"/>
              </a:endParaRPr>
            </a:p>
          </p:txBody>
        </p:sp>
      </p:grpSp>
      <p:sp>
        <p:nvSpPr>
          <p:cNvPr id="46084" name="文本框 1"/>
          <p:cNvSpPr/>
          <p:nvPr/>
        </p:nvSpPr>
        <p:spPr>
          <a:xfrm>
            <a:off x="2011363" y="115888"/>
            <a:ext cx="7107237" cy="585787"/>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b="1"/>
              <a:t>马克思主义对西方的影响</a:t>
            </a:r>
            <a:endParaRPr lang="zh-CN" altLang="en-US" b="1"/>
          </a:p>
        </p:txBody>
      </p:sp>
      <p:sp>
        <p:nvSpPr>
          <p:cNvPr id="46085" name="文本框 2"/>
          <p:cNvSpPr/>
          <p:nvPr/>
        </p:nvSpPr>
        <p:spPr>
          <a:xfrm>
            <a:off x="339725" y="5102225"/>
            <a:ext cx="8658225" cy="95408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b="1">
                <a:solidFill>
                  <a:srgbClr val="FF0000"/>
                </a:solidFill>
              </a:rPr>
              <a:t>促进资本主义国家缓和阶级矛盾，改善工人待遇。促进二战后资本主义国家的调整，社会福利制度的建立</a:t>
            </a:r>
            <a:endParaRPr lang="zh-CN" altLang="en-US" sz="28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46085">
                                            <p:txEl>
                                              <p:pRg st="0" end="0"/>
                                            </p:txEl>
                                          </p:spTgt>
                                        </p:tgtEl>
                                        <p:attrNameLst>
                                          <p:attrName>style.visibility</p:attrName>
                                        </p:attrNameLst>
                                      </p:cBhvr>
                                      <p:to>
                                        <p:strVal val="visible"/>
                                      </p:to>
                                    </p:set>
                                    <p:animEffect transition="in" filter="fade">
                                      <p:cBhvr>
                                        <p:cTn id="7" dur="1000"/>
                                        <p:tgtEl>
                                          <p:spTgt spid="46085">
                                            <p:txEl>
                                              <p:pRg st="0" end="0"/>
                                            </p:txEl>
                                          </p:spTgt>
                                        </p:tgtEl>
                                      </p:cBhvr>
                                    </p:animEffect>
                                    <p:anim calcmode="lin" valueType="num">
                                      <p:cBhvr>
                                        <p:cTn id="8" dur="1000" fill="hold"/>
                                        <p:tgtEl>
                                          <p:spTgt spid="4608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608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7106" name="10df97e3ed45f7fa002d3673d18cc1fb"/>
          <p:cNvPicPr>
            <a:picLocks noChangeAspect="1"/>
          </p:cNvPicPr>
          <p:nvPr/>
        </p:nvPicPr>
        <p:blipFill>
          <a:blip r:embed="rId2"/>
          <a:stretch>
            <a:fillRect/>
          </a:stretch>
        </p:blipFill>
        <p:spPr>
          <a:xfrm>
            <a:off x="0" y="549275"/>
            <a:ext cx="6948488" cy="4738688"/>
          </a:xfrm>
          <a:prstGeom prst="rect">
            <a:avLst/>
          </a:prstGeom>
          <a:noFill/>
          <a:ln>
            <a:noFill/>
            <a:miter lim="800000"/>
          </a:ln>
        </p:spPr>
      </p:pic>
      <p:pic>
        <p:nvPicPr>
          <p:cNvPr id="47107" name="图片 3"/>
          <p:cNvPicPr>
            <a:picLocks noChangeAspect="1"/>
          </p:cNvPicPr>
          <p:nvPr/>
        </p:nvPicPr>
        <p:blipFill>
          <a:blip r:embed="rId3"/>
          <a:stretch>
            <a:fillRect/>
          </a:stretch>
        </p:blipFill>
        <p:spPr>
          <a:xfrm>
            <a:off x="6804025" y="3068638"/>
            <a:ext cx="2339975" cy="367347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47107"/>
                                        </p:tgtEl>
                                        <p:attrNameLst>
                                          <p:attrName>style.visibility</p:attrName>
                                        </p:attrNameLst>
                                      </p:cBhvr>
                                      <p:to>
                                        <p:strVal val="visible"/>
                                      </p:to>
                                    </p:set>
                                    <p:animEffect transition="in" filter="fade">
                                      <p:cBhvr>
                                        <p:cTn id="7" dur="1000"/>
                                        <p:tgtEl>
                                          <p:spTgt spid="47107"/>
                                        </p:tgtEl>
                                      </p:cBhvr>
                                    </p:animEffect>
                                    <p:anim calcmode="lin" valueType="num">
                                      <p:cBhvr>
                                        <p:cTn id="8" dur="1000" fill="hold"/>
                                        <p:tgtEl>
                                          <p:spTgt spid="47107"/>
                                        </p:tgtEl>
                                        <p:attrNameLst>
                                          <p:attrName>ppt_x</p:attrName>
                                        </p:attrNameLst>
                                      </p:cBhvr>
                                      <p:tavLst>
                                        <p:tav tm="0">
                                          <p:val>
                                            <p:strVal val="#ppt_x"/>
                                          </p:val>
                                        </p:tav>
                                        <p:tav tm="100000">
                                          <p:val>
                                            <p:strVal val="#ppt_x"/>
                                          </p:val>
                                        </p:tav>
                                      </p:tavLst>
                                    </p:anim>
                                    <p:anim calcmode="lin" valueType="num">
                                      <p:cBhvr>
                                        <p:cTn id="9" dur="1000" fill="hold"/>
                                        <p:tgtEl>
                                          <p:spTgt spid="4710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8130" name="标题 1"/>
          <p:cNvSpPr>
            <a:spLocks noGrp="1"/>
          </p:cNvSpPr>
          <p:nvPr>
            <p:ph type="title"/>
          </p:nvPr>
        </p:nvSpPr>
        <p:spPr>
          <a:xfrm>
            <a:off x="179388" y="-603250"/>
            <a:ext cx="8507412" cy="2020888"/>
          </a:xfrm>
          <a:noFill/>
          <a:ln>
            <a:miter lim="800000"/>
          </a:ln>
        </p:spPr>
        <p:txBody>
          <a:bodyPr vert="horz" wrap="square" lIns="91440" tIns="45720" rIns="91440" bIns="45720"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zh-CN" altLang="en-US" sz="4400" b="0" i="0" u="none" kern="1200" baseline="0">
                <a:solidFill>
                  <a:schemeClr val="tx1"/>
                </a:solidFill>
                <a:latin typeface="Calibri" pitchFamily="34" charset="0"/>
                <a:ea typeface="宋体" pitchFamily="2" charset="-122"/>
                <a:cs typeface="+mj-cs"/>
              </a:defRPr>
            </a:lvl1pPr>
          </a:lstStyle>
          <a:p>
            <a:pPr lvl="0" eaLnBrk="1" hangingPunct="1"/>
            <a:r>
              <a:rPr lang="zh-CN" altLang="en-US"/>
              <a:t>问题设计</a:t>
            </a:r>
            <a:endParaRPr lang="zh-CN" altLang="en-US"/>
          </a:p>
        </p:txBody>
      </p:sp>
      <p:sp>
        <p:nvSpPr>
          <p:cNvPr id="48131" name="文本框 2"/>
          <p:cNvSpPr/>
          <p:nvPr/>
        </p:nvSpPr>
        <p:spPr>
          <a:xfrm>
            <a:off x="0" y="620713"/>
            <a:ext cx="9144000" cy="3970337"/>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r>
              <a:rPr lang="zh-CN" altLang="en-US" sz="2800" b="1"/>
              <a:t>材料：中国抗击疫情的举措和成效进一步说明了</a:t>
            </a:r>
            <a:r>
              <a:rPr lang="zh-CN" altLang="en-US" sz="2800" b="1">
                <a:solidFill>
                  <a:srgbClr val="FF0000"/>
                </a:solidFill>
              </a:rPr>
              <a:t>社会主义制度的优势</a:t>
            </a:r>
            <a:r>
              <a:rPr lang="zh-CN" altLang="en-US" sz="2800" b="1"/>
              <a:t>。在</a:t>
            </a:r>
            <a:r>
              <a:rPr lang="zh-CN" altLang="en-US" sz="2800" b="1">
                <a:solidFill>
                  <a:srgbClr val="FF0000"/>
                </a:solidFill>
              </a:rPr>
              <a:t>党中央的统一领导下</a:t>
            </a:r>
            <a:r>
              <a:rPr lang="zh-CN" altLang="en-US" sz="2800" b="1"/>
              <a:t>，举全国之力予以支援，</a:t>
            </a:r>
            <a:r>
              <a:rPr lang="en-US" altLang="zh-CN" sz="2800" b="1"/>
              <a:t>29</a:t>
            </a:r>
            <a:r>
              <a:rPr lang="zh-CN" altLang="en-US" sz="2800" b="1"/>
              <a:t>个省市和新疆生产建设兵团、军队等调配了</a:t>
            </a:r>
            <a:r>
              <a:rPr lang="en-US" altLang="zh-CN" sz="2800" b="1"/>
              <a:t>330</a:t>
            </a:r>
            <a:r>
              <a:rPr lang="zh-CN" altLang="en-US" sz="2800" b="1"/>
              <a:t>多支医疗队，</a:t>
            </a:r>
            <a:r>
              <a:rPr lang="en-US" altLang="zh-CN" sz="2800" b="1"/>
              <a:t>41600</a:t>
            </a:r>
            <a:r>
              <a:rPr lang="zh-CN" altLang="en-US" sz="2800" b="1"/>
              <a:t>多名医务人员到了湖北。迅速开设了火神山、雷神山等医院，并组织了</a:t>
            </a:r>
            <a:r>
              <a:rPr lang="en-US" altLang="zh-CN" sz="2800" b="1"/>
              <a:t>19</a:t>
            </a:r>
            <a:r>
              <a:rPr lang="zh-CN" altLang="en-US" sz="2800" b="1"/>
              <a:t>个省市的</a:t>
            </a:r>
            <a:r>
              <a:rPr lang="zh-CN" altLang="en-US" sz="2800" b="1">
                <a:solidFill>
                  <a:srgbClr val="FF0000"/>
                </a:solidFill>
              </a:rPr>
              <a:t>资源调配</a:t>
            </a:r>
            <a:r>
              <a:rPr lang="zh-CN" altLang="en-US" sz="2800" b="1"/>
              <a:t>。</a:t>
            </a:r>
            <a:endParaRPr lang="en-US" altLang="zh-CN" sz="2800" b="1"/>
          </a:p>
          <a:p>
            <a:pPr marL="0" lvl="0" indent="0" eaLnBrk="1" hangingPunct="1">
              <a:spcBef>
                <a:spcPct val="0"/>
              </a:spcBef>
              <a:buFontTx/>
              <a:buNone/>
            </a:pPr>
            <a:r>
              <a:rPr lang="en-US" altLang="zh-CN" sz="2800" b="1"/>
              <a:t>                             ——</a:t>
            </a:r>
            <a:r>
              <a:rPr lang="zh-CN" altLang="en-US" sz="2800" b="1"/>
              <a:t>复旦大学教授顾海良</a:t>
            </a:r>
            <a:endParaRPr lang="en-US" altLang="zh-CN" sz="2800" b="1"/>
          </a:p>
          <a:p>
            <a:pPr marL="0" lvl="0" indent="0" eaLnBrk="1" hangingPunct="1">
              <a:spcBef>
                <a:spcPct val="0"/>
              </a:spcBef>
              <a:buFontTx/>
              <a:buNone/>
            </a:pPr>
            <a:endParaRPr lang="en-US" altLang="zh-CN" sz="2800" b="1"/>
          </a:p>
          <a:p>
            <a:pPr marL="0" lvl="0" indent="0" eaLnBrk="1" hangingPunct="1">
              <a:spcBef>
                <a:spcPct val="0"/>
              </a:spcBef>
              <a:buFontTx/>
              <a:buNone/>
            </a:pPr>
            <a:r>
              <a:rPr lang="zh-CN" altLang="en-US" sz="2800" b="1"/>
              <a:t>针对当代世界存在的问题，说明马克思主义对当代社会的价值？</a:t>
            </a:r>
            <a:endParaRPr lang="zh-CN" altLang="en-US" sz="2800" b="1"/>
          </a:p>
        </p:txBody>
      </p:sp>
      <p:sp>
        <p:nvSpPr>
          <p:cNvPr id="48132" name="文本框 3"/>
          <p:cNvSpPr txBox="1"/>
          <p:nvPr/>
        </p:nvSpPr>
        <p:spPr>
          <a:xfrm>
            <a:off x="0" y="5815142"/>
            <a:ext cx="8712968" cy="954107"/>
          </a:xfrm>
          <a:prstGeom prst="rect">
            <a:avLst/>
          </a:prstGeom>
          <a:noFill/>
        </p:spPr>
        <p:txBody>
          <a:bodyPr>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0" i="0" u="none" strike="noStrike" kern="1200" cap="none" spc="0" normalizeH="0" baseline="0" noProof="0">
                <a:ln>
                  <a:noFill/>
                </a:ln>
                <a:solidFill>
                  <a:srgbClr val="FF0000"/>
                </a:solidFill>
                <a:highlight>
                  <a:srgbClr val="FFFF00"/>
                </a:highlight>
                <a:uLnTx/>
                <a:uFillTx/>
                <a:latin typeface="+mn-lt"/>
                <a:ea typeface="+mn-ea"/>
                <a:cs typeface="+mn-cs"/>
              </a:rPr>
              <a:t>关注每个人的自由发展，发挥政党的作用，促进生产力的发展。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48132"/>
                                        </p:tgtEl>
                                        <p:attrNameLst>
                                          <p:attrName>style.visibility</p:attrName>
                                        </p:attrNameLst>
                                      </p:cBhvr>
                                      <p:to>
                                        <p:strVal val="visible"/>
                                      </p:to>
                                    </p:set>
                                    <p:animEffect transition="in" filter="fade">
                                      <p:cBhvr>
                                        <p:cTn id="7" dur="1000"/>
                                        <p:tgtEl>
                                          <p:spTgt spid="48132"/>
                                        </p:tgtEl>
                                      </p:cBhvr>
                                    </p:animEffect>
                                    <p:anim calcmode="lin" valueType="num">
                                      <p:cBhvr>
                                        <p:cTn id="8" dur="1000" fill="hold"/>
                                        <p:tgtEl>
                                          <p:spTgt spid="48132"/>
                                        </p:tgtEl>
                                        <p:attrNameLst>
                                          <p:attrName>ppt_x</p:attrName>
                                        </p:attrNameLst>
                                      </p:cBhvr>
                                      <p:tavLst>
                                        <p:tav tm="0">
                                          <p:val>
                                            <p:strVal val="#ppt_x"/>
                                          </p:val>
                                        </p:tav>
                                        <p:tav tm="100000">
                                          <p:val>
                                            <p:strVal val="#ppt_x"/>
                                          </p:val>
                                        </p:tav>
                                      </p:tavLst>
                                    </p:anim>
                                    <p:anim calcmode="lin" valueType="num">
                                      <p:cBhvr>
                                        <p:cTn id="9" dur="1000" fill="hold"/>
                                        <p:tgtEl>
                                          <p:spTgt spid="481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9154" name="矩形 1"/>
          <p:cNvSpPr/>
          <p:nvPr/>
        </p:nvSpPr>
        <p:spPr>
          <a:xfrm>
            <a:off x="0" y="981075"/>
            <a:ext cx="9144000" cy="2924175"/>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eaLnBrk="1" hangingPunct="1"/>
            <a:r>
              <a:rPr lang="zh-CN" altLang="en-US" sz="2400" b="1" spc="0">
                <a:effectLst>
                  <a:outerShdw blurRad="38100" dist="38100" dir="2700000" algn="tl">
                    <a:srgbClr val="FFFFFF"/>
                  </a:outerShdw>
                </a:effectLst>
                <a:latin typeface="宋体" pitchFamily="2" charset="-122"/>
              </a:rPr>
              <a:t> </a:t>
            </a:r>
            <a:r>
              <a:rPr lang="zh-CN" altLang="en-US" sz="3200" b="1" spc="0">
                <a:effectLst>
                  <a:outerShdw blurRad="38100" dist="38100" dir="2700000" algn="tl">
                    <a:srgbClr val="FFFFFF"/>
                  </a:outerShdw>
                </a:effectLst>
                <a:latin typeface="宋体" pitchFamily="2" charset="-122"/>
              </a:rPr>
              <a:t>马克思主义是</a:t>
            </a:r>
            <a:r>
              <a:rPr lang="zh-CN" altLang="en-US" sz="3200" b="1" spc="0">
                <a:solidFill>
                  <a:srgbClr val="FF0000"/>
                </a:solidFill>
                <a:effectLst>
                  <a:outerShdw blurRad="38100" dist="38100" dir="2700000" algn="tl">
                    <a:srgbClr val="000000"/>
                  </a:outerShdw>
                </a:effectLst>
                <a:latin typeface="宋体" pitchFamily="2" charset="-122"/>
              </a:rPr>
              <a:t>最先进的理论体系</a:t>
            </a:r>
            <a:r>
              <a:rPr lang="zh-CN" altLang="en-US" sz="3200" b="1" spc="0">
                <a:effectLst>
                  <a:outerShdw blurRad="38100" dist="38100" dir="2700000" algn="tl">
                    <a:srgbClr val="FFFFFF"/>
                  </a:outerShdw>
                </a:effectLst>
                <a:latin typeface="宋体" pitchFamily="2" charset="-122"/>
              </a:rPr>
              <a:t>。无论社会主义国家还是资本主义的国家都可以借鉴。</a:t>
            </a:r>
            <a:endParaRPr lang="en-US" altLang="zh-CN" sz="3200" b="1">
              <a:effectLst>
                <a:outerShdw blurRad="38100" dist="38100" dir="2700000" algn="tl">
                  <a:srgbClr val="FFFFFF"/>
                </a:outerShdw>
              </a:effectLst>
              <a:latin typeface="宋体" pitchFamily="2" charset="-122"/>
            </a:endParaRPr>
          </a:p>
          <a:p>
            <a:pPr marL="0" marR="0" lvl="0" indent="0" eaLnBrk="1" hangingPunct="1"/>
            <a:r>
              <a:rPr lang="en-US" altLang="zh-CN" sz="3200" b="1" spc="0">
                <a:effectLst>
                  <a:outerShdw blurRad="38100" dist="38100" dir="2700000" algn="tl">
                    <a:srgbClr val="FFFFFF"/>
                  </a:outerShdw>
                </a:effectLst>
                <a:latin typeface="宋体" pitchFamily="2" charset="-122"/>
              </a:rPr>
              <a:t> --</a:t>
            </a:r>
            <a:r>
              <a:rPr lang="zh-CN" altLang="zh-CN" sz="3200" b="1" spc="0">
                <a:effectLst>
                  <a:outerShdw blurRad="38100" dist="38100" dir="2700000" algn="tl">
                    <a:srgbClr val="FFFFFF"/>
                  </a:outerShdw>
                </a:effectLst>
                <a:latin typeface="宋体" pitchFamily="2" charset="-122"/>
              </a:rPr>
              <a:t>习近平《在纪念马克思诞辰</a:t>
            </a:r>
            <a:r>
              <a:rPr lang="en-US" altLang="zh-CN" sz="3200" b="1" spc="0">
                <a:effectLst>
                  <a:outerShdw blurRad="38100" dist="38100" dir="2700000" algn="tl">
                    <a:srgbClr val="FFFFFF"/>
                  </a:outerShdw>
                </a:effectLst>
                <a:latin typeface="宋体" pitchFamily="2" charset="-122"/>
              </a:rPr>
              <a:t>200</a:t>
            </a:r>
            <a:r>
              <a:rPr lang="zh-CN" altLang="zh-CN" sz="3200" b="1" spc="0">
                <a:effectLst>
                  <a:outerShdw blurRad="38100" dist="38100" dir="2700000" algn="tl">
                    <a:srgbClr val="FFFFFF"/>
                  </a:outerShdw>
                </a:effectLst>
                <a:latin typeface="宋体" pitchFamily="2" charset="-122"/>
              </a:rPr>
              <a:t>周年大会上的讲话》</a:t>
            </a:r>
            <a:endParaRPr lang="en-US" altLang="zh-CN" sz="3200" b="1">
              <a:effectLst>
                <a:outerShdw blurRad="38100" dist="38100" dir="2700000" algn="tl">
                  <a:srgbClr val="FFFFFF"/>
                </a:outerShdw>
              </a:effectLst>
              <a:latin typeface="宋体" pitchFamily="2" charset="-122"/>
            </a:endParaRPr>
          </a:p>
          <a:p>
            <a:pPr marL="0" marR="0" lvl="0" indent="0" eaLnBrk="1" hangingPunct="1"/>
            <a:endParaRPr lang="en-US" altLang="zh-CN" sz="3200" b="1">
              <a:effectLst>
                <a:outerShdw blurRad="38100" dist="38100" dir="2700000" algn="tl">
                  <a:srgbClr val="FFFFFF"/>
                </a:outerShdw>
              </a:effectLst>
              <a:latin typeface="宋体" pitchFamily="2" charset="-122"/>
            </a:endParaRPr>
          </a:p>
          <a:p>
            <a:pPr marL="0" marR="0" lvl="0" indent="0" eaLnBrk="1" hangingPunct="1"/>
            <a:endParaRPr lang="zh-CN" altLang="en-US" sz="2400" b="1">
              <a:effectLst>
                <a:outerShdw blurRad="38100" dist="38100" dir="2700000" algn="tl">
                  <a:srgbClr val="FFFFFF"/>
                </a:outerShdw>
              </a:effectLst>
              <a:latin typeface="宋体" pitchFamily="2" charset="-122"/>
            </a:endParaRPr>
          </a:p>
        </p:txBody>
      </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0178" name="矩形 1"/>
          <p:cNvSpPr/>
          <p:nvPr/>
        </p:nvSpPr>
        <p:spPr>
          <a:xfrm>
            <a:off x="0" y="981075"/>
            <a:ext cx="9144000" cy="95408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Calibri" pitchFamily="34" charset="0"/>
                <a:ea typeface="宋体" pitchFamily="2" charset="-122"/>
              </a:defRPr>
            </a:lvl5pPr>
          </a:lstStyle>
          <a:p>
            <a:pPr marL="0" marR="0" lvl="0" indent="0" eaLnBrk="1" hangingPunct="1"/>
            <a:r>
              <a:rPr lang="zh-CN" altLang="en-US" sz="2400" b="1" spc="0">
                <a:effectLst>
                  <a:outerShdw blurRad="38100" dist="38100" dir="2700000" algn="tl">
                    <a:srgbClr val="FFFFFF"/>
                  </a:outerShdw>
                </a:effectLst>
                <a:latin typeface="宋体" pitchFamily="2" charset="-122"/>
              </a:rPr>
              <a:t> </a:t>
            </a:r>
            <a:r>
              <a:rPr lang="zh-CN" altLang="en-US" sz="3200" b="1" spc="0">
                <a:effectLst>
                  <a:outerShdw blurRad="38100" dist="38100" dir="2700000" algn="tl">
                    <a:srgbClr val="FFFFFF"/>
                  </a:outerShdw>
                </a:effectLst>
                <a:latin typeface="宋体" pitchFamily="2" charset="-122"/>
              </a:rPr>
              <a:t>马克思主义永远在路上，路在何方？唯有复兴。</a:t>
            </a:r>
            <a:endParaRPr lang="en-US" altLang="zh-CN" sz="3200" b="1">
              <a:effectLst>
                <a:outerShdw blurRad="38100" dist="38100" dir="2700000" algn="tl">
                  <a:srgbClr val="FFFFFF"/>
                </a:outerShdw>
              </a:effectLst>
              <a:latin typeface="宋体" pitchFamily="2" charset="-122"/>
            </a:endParaRPr>
          </a:p>
          <a:p>
            <a:pPr marL="0" marR="0" lvl="0" indent="0" eaLnBrk="1" hangingPunct="1"/>
            <a:endParaRPr lang="zh-CN" altLang="en-US" sz="2400" b="1">
              <a:effectLst>
                <a:outerShdw blurRad="38100" dist="38100" dir="2700000" algn="tl">
                  <a:srgbClr val="FFFFFF"/>
                </a:outerShdw>
              </a:effectLst>
              <a:latin typeface="宋体" pitchFamily="2" charset="-122"/>
            </a:endParaRPr>
          </a:p>
        </p:txBody>
      </p:sp>
    </p:spTree>
  </p:cSld>
  <p:clrMapOvr>
    <a:masterClrMapping/>
  </p:clrMapOvr>
  <mc:AlternateContent>
    <mc:Choice xmlns:p14="http://schemas.microsoft.com/office/powerpoint/2010/main" Requires="p14">
      <p:transition spd="slow" p14:dur="700">
        <p:fade/>
      </p:transition>
    </mc:Choice>
    <mc:Fallback>
      <p:transition spd="slow">
        <p:fade/>
      </p:transition>
    </mc:Fallback>
  </mc:AlternateConten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name="">
    <p:spTree>
      <p:nvGrpSpPr>
        <p:cNvPr id="1" name=""/>
        <p:cNvGrpSpPr/>
        <p:nvPr/>
      </p:nvGrpSpPr>
      <p:grpSpPr/>
      <p:sp>
        <p:nvSpPr>
          <p:cNvPr id="51202" name="矩形 3"/>
          <p:cNvSpPr/>
          <p:nvPr/>
        </p:nvSpPr>
        <p:spPr>
          <a:xfrm>
            <a:off x="3133725" y="2520315"/>
            <a:ext cx="3453289" cy="1198880"/>
          </a:xfrm>
          <a:prstGeom prst="rect">
            <a:avLst/>
          </a:prstGeom>
          <a:noFill/>
          <a:ln>
            <a:noFill/>
          </a:ln>
        </p:spPr>
        <p:txBody>
          <a:bodyPr>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7200" b="1" i="0" u="none" strike="noStrike" kern="1200" cap="none" spc="0" normalizeH="0" baseline="0" noProof="0">
                <a:ln>
                  <a:noFill/>
                </a:ln>
                <a:solidFill>
                  <a:srgbClr val="FF0000"/>
                </a:solidFill>
                <a:effectLst>
                  <a:reflection blurRad="6350" stA="53000" endA="300" endPos="35500" dir="5400000" sy="-90000" algn="bl" rotWithShape="0"/>
                </a:effectLst>
                <a:uLnTx/>
                <a:uFillTx/>
                <a:latin typeface="+mn-lt"/>
                <a:ea typeface="+mn-ea"/>
                <a:cs typeface="+mn-cs"/>
              </a:rPr>
              <a:t>谢  谢 ！</a:t>
            </a:r>
          </a:p>
        </p:txBody>
      </p:sp>
      <p:pic>
        <p:nvPicPr>
          <p:cNvPr id="51203" name="New picture" hidden="1"/>
          <p:cNvPicPr/>
          <p:nvPr/>
        </p:nvPicPr>
        <p:blipFill>
          <a:blip r:embed="rId2"/>
          <a:stretch>
            <a:fillRect/>
          </a:stretch>
        </p:blipFill>
        <p:spPr>
          <a:xfrm>
            <a:off x="9180513" y="9809163"/>
            <a:ext cx="371475" cy="249237"/>
          </a:xfrm>
          <a:prstGeom prst="rect">
            <a:avLst/>
          </a:prstGeom>
          <a:noFill/>
          <a:ln>
            <a:miter lim="800000"/>
          </a:ln>
        </p:spPr>
      </p:pic>
      <p:sp>
        <p:nvSpPr>
          <p:cNvPr id="51204" name="文本框 1"/>
          <p:cNvSpPr/>
          <p:nvPr/>
        </p:nvSpPr>
        <p:spPr>
          <a:xfrm>
            <a:off x="900113" y="836613"/>
            <a:ext cx="6911975" cy="369887"/>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lang="zh-CN" altLang="en-US" sz="2000" kern="1200">
                <a:solidFill>
                  <a:schemeClr val="tx1"/>
                </a:solidFill>
                <a:latin typeface="+mn-lt"/>
                <a:ea typeface="+mn-ea"/>
                <a:cs typeface="+mn-cs"/>
              </a:defRPr>
            </a:lvl9pPr>
          </a:lstStyle>
          <a:p>
            <a:pPr marL="0" lvl="0" indent="0" eaLnBrk="1" hangingPunct="1">
              <a:spcBef>
                <a:spcPct val="0"/>
              </a:spcBef>
              <a:buFontTx/>
              <a:buNone/>
            </a:pPr>
            <a:endParaRPr lang="zh-CN" altLang="en-US" sz="1800"/>
          </a:p>
        </p:txBody>
      </p:sp>
    </p:spTree>
    <p:custDataLst>
      <p:tags r:id="rId3"/>
    </p:custDataLst>
  </p:cSld>
  <p:clrMapOvr>
    <a:masterClrMapping/>
  </p:clrMapOvr>
  <p:transition/>
  <p:timing/>
</p:sld>
</file>

<file path=ppt/tags/tag1.xml><?xml version="1.0" encoding="utf-8"?>
<p:tagLst xmlns:p="http://schemas.openxmlformats.org/presentationml/2006/main">
  <p:tag name="PA" val="v3.2.0"/>
</p:tagLst>
</file>

<file path=ppt/tags/tag2.xml><?xml version="1.0" encoding="utf-8"?>
<p:tagLst xmlns:p="http://schemas.openxmlformats.org/presentationml/2006/main">
  <p:tag name="KSO_WM_BEAUTIFY_FLAG" val="#wm#"/>
  <p:tag name="KSO_WM_TEMPLATE_CATEGORY" val="custom"/>
  <p:tag name="KSO_WM_TEMPLATE_INDEX" val="20202601"/>
</p:tagLst>
</file>

<file path=ppt/tags/tag3.xml><?xml version="1.0" encoding="utf-8"?>
<p:tagLst xmlns:p="http://schemas.openxmlformats.org/presentationml/2006/main">
  <p:tag name="KSO_WM_BEAUTIFY_FLAG" val="#wm#"/>
  <p:tag name="KSO_WM_TEMPLATE_CATEGORY" val="custom"/>
  <p:tag name="KSO_WM_TEMPLATE_INDEX" val="20184553"/>
</p:tagLst>
</file>

<file path=ppt/tags/tag4.xml><?xml version="1.0" encoding="utf-8"?>
<p:tagLst xmlns:p="http://schemas.openxmlformats.org/presentationml/2006/main">
  <p:tag name="KSO_WM_BEAUTIFY_FLAG" val="#wm#"/>
  <p:tag name="KSO_WM_TAG_VERSION" val="1.0"/>
  <p:tag name="KSO_WM_TEMPLATE_CATEGORY" val="custom"/>
  <p:tag name="KSO_WM_TEMPLATE_INDEX" val="20202805"/>
  <p:tag name="KSO_WM_UNIT_COMPATIBLE" val="1"/>
  <p:tag name="KSO_WM_UNIT_DIAGRAM_ISNUMVISUAL" val="0"/>
  <p:tag name="KSO_WM_UNIT_DIAGRAM_ISREFERUNIT" val="0"/>
  <p:tag name="KSO_WM_UNIT_HIGHLIGHT" val="0"/>
  <p:tag name="KSO_WM_UNIT_ID" val="custom20202805_7*e*1"/>
  <p:tag name="KSO_WM_UNIT_INDEX" val="1"/>
  <p:tag name="KSO_WM_UNIT_LAYERLEVEL" val="1"/>
  <p:tag name="KSO_WM_UNIT_NOCLEAR" val="0"/>
  <p:tag name="KSO_WM_UNIT_PRESET_TEXT" val="第一章"/>
  <p:tag name="KSO_WM_UNIT_TYPE" val="e"/>
  <p:tag name="KSO_WM_UNIT_VALUE" val="4"/>
</p:tagLst>
</file>

<file path=ppt/tags/tag5.xml><?xml version="1.0" encoding="utf-8"?>
<p:tagLst xmlns:p="http://schemas.openxmlformats.org/presentationml/2006/main">
  <p:tag name="KSO_WM_BEAUTIFY_FLAG" val="#wm#"/>
  <p:tag name="KSO_WM_SLIDE_ID" val="custom20202805_7"/>
  <p:tag name="KSO_WM_SLIDE_INDEX" val="7"/>
  <p:tag name="KSO_WM_SLIDE_ITEM_CNT" val="0"/>
  <p:tag name="KSO_WM_SLIDE_LAYOUT" val="a_b_e"/>
  <p:tag name="KSO_WM_SLIDE_LAYOUT_CNT" val="1_1_1"/>
  <p:tag name="KSO_WM_SLIDE_SUBTYPE" val="pureTxt"/>
  <p:tag name="KSO_WM_SLIDE_TYPE" val="sectionTitle"/>
  <p:tag name="KSO_WM_TAG_VERSION" val="1.0"/>
  <p:tag name="KSO_WM_TEMPLATE_CATEGORY" val="custom"/>
  <p:tag name="KSO_WM_TEMPLATE_COLOR_TYPE" val="1"/>
  <p:tag name="KSO_WM_TEMPLATE_INDEX" val="20202805"/>
  <p:tag name="KSO_WM_TEMPLATE_MASTER_TYPE" val="1"/>
  <p:tag name="KSO_WM_TEMPLATE_SUBCATEGORY" val="0"/>
</p:tagLst>
</file>

<file path=ppt/tags/tag6.xml><?xml version="1.0" encoding="utf-8"?>
<p:tagLst xmlns:p="http://schemas.openxmlformats.org/presentationml/2006/main">
  <p:tag name="KSO_WM_BEAUTIFY_FLAG" val="#wm#"/>
  <p:tag name="KSO_WM_TEMPLATE_CATEGORY" val="custom"/>
  <p:tag name="KSO_WM_TEMPLATE_INDEX" val="20202601"/>
</p:tagLst>
</file>

<file path=ppt/tags/tag7.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name="2课件设计" id="{AB4F9139-AAA1-4F1A-99FD-35E2765C1BDC}" vid="{765EF227-ACA6-431A-AFF1-A8D043BF7C57}"/>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224</Paragraphs>
  <Slides>38</Slides>
  <Notes>8</Notes>
  <TotalTime>0</TotalTime>
  <HiddenSlides>0</HiddenSlides>
  <MMClips>0</MMClips>
  <ScaleCrop>0</ScaleCrop>
  <HeadingPairs>
    <vt:vector baseType="variant" size="6">
      <vt:variant>
        <vt:lpstr>Fonts used</vt:lpstr>
      </vt:variant>
      <vt:variant>
        <vt:i4>20</vt:i4>
      </vt:variant>
      <vt:variant>
        <vt:lpstr>Theme</vt:lpstr>
      </vt:variant>
      <vt:variant>
        <vt:i4>1</vt:i4>
      </vt:variant>
      <vt:variant>
        <vt:lpstr>Slide Titles</vt:lpstr>
      </vt:variant>
      <vt:variant>
        <vt:i4>38</vt:i4>
      </vt:variant>
    </vt:vector>
  </HeadingPairs>
  <TitlesOfParts>
    <vt:vector baseType="lpstr" size="59">
      <vt:lpstr>Arial</vt:lpstr>
      <vt:lpstr>Calibri</vt:lpstr>
      <vt:lpstr>宋体</vt:lpstr>
      <vt:lpstr>Wingdings</vt:lpstr>
      <vt:lpstr>黑体</vt:lpstr>
      <vt:lpstr>Times New Roman</vt:lpstr>
      <vt:lpstr>楷体_GB2312</vt:lpstr>
      <vt:lpstr>华文行楷</vt:lpstr>
      <vt:lpstr>华文楷体</vt:lpstr>
      <vt:lpstr>方正粗黑宋简体</vt:lpstr>
      <vt:lpstr>微软雅黑</vt:lpstr>
      <vt:lpstr>微软雅黑 Light</vt:lpstr>
      <vt:lpstr>锐字工房云字库细圆GBK</vt:lpstr>
      <vt:lpstr>Verdana</vt:lpstr>
      <vt:lpstr>汉仪尚巍手书W</vt:lpstr>
      <vt:lpstr>方正粗倩_GBK</vt:lpstr>
      <vt:lpstr>华文中宋</vt:lpstr>
      <vt:lpstr>楷体</vt:lpstr>
      <vt:lpstr>方正小标宋_GBK</vt:lpstr>
      <vt:lpstr>Calibri Light</vt:lpstr>
      <vt:lpstr>Office 主题​​</vt:lpstr>
      <vt:lpstr>PowerPoint Presentation</vt:lpstr>
      <vt:lpstr>PowerPoint Presentation</vt:lpstr>
      <vt:lpstr>PowerPoint Presentation</vt:lpstr>
      <vt:lpstr>PowerPoint Presentation</vt:lpstr>
      <vt:lpstr>PowerPoint Presentation</vt:lpstr>
      <vt:lpstr>PowerPoint Presentation</vt:lpstr>
      <vt:lpstr>成果展示</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问题设计</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2020-12-28T21:28:22.042</cp:lastPrinted>
  <dcterms:created xsi:type="dcterms:W3CDTF">2020-12-28T21:28:22Z</dcterms:created>
  <dcterms:modified xsi:type="dcterms:W3CDTF">2020-12-28T13:28:24Z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