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slideLayouts/slideLayout10.xml" ContentType="application/vnd.openxmlformats-officedocument.presentationml.slideLayout+xml"/>
  <Default Extension="gif" ContentType="image/gif"/>
  <Override PartName="/ppt/tags/tag15.xml" ContentType="application/vnd.openxmlformats-officedocument.presentationml.tags+xml"/>
  <Override PartName="/ppt/tags/tag24.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0" saveSubsetFonts="1">
  <p:sldMasterIdLst>
    <p:sldMasterId id="2147483648" r:id="rId1"/>
    <p:sldMasterId id="2147483649" r:id="rId2"/>
  </p:sldMasterIdLst>
  <p:notesMasterIdLst>
    <p:notesMasterId r:id="rId30"/>
  </p:notesMasterIdLst>
  <p:sldIdLst>
    <p:sldId id="257" r:id="rId3"/>
    <p:sldId id="280" r:id="rId4"/>
    <p:sldId id="297" r:id="rId5"/>
    <p:sldId id="295" r:id="rId6"/>
    <p:sldId id="258" r:id="rId7"/>
    <p:sldId id="281" r:id="rId8"/>
    <p:sldId id="289" r:id="rId9"/>
    <p:sldId id="303" r:id="rId10"/>
    <p:sldId id="290" r:id="rId11"/>
    <p:sldId id="283" r:id="rId12"/>
    <p:sldId id="259" r:id="rId13"/>
    <p:sldId id="284" r:id="rId14"/>
    <p:sldId id="286" r:id="rId15"/>
    <p:sldId id="298" r:id="rId16"/>
    <p:sldId id="285" r:id="rId17"/>
    <p:sldId id="287" r:id="rId18"/>
    <p:sldId id="292" r:id="rId19"/>
    <p:sldId id="304" r:id="rId20"/>
    <p:sldId id="306" r:id="rId21"/>
    <p:sldId id="307" r:id="rId22"/>
    <p:sldId id="308" r:id="rId23"/>
    <p:sldId id="299" r:id="rId24"/>
    <p:sldId id="293" r:id="rId25"/>
    <p:sldId id="294" r:id="rId26"/>
    <p:sldId id="305" r:id="rId27"/>
    <p:sldId id="301" r:id="rId28"/>
    <p:sldId id="302" r:id="rId2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sym typeface="Arial" charset="0"/>
      </a:defRPr>
    </a:lvl1pPr>
    <a:lvl2pPr marL="457200" algn="l" rtl="0" fontAlgn="base">
      <a:spcBef>
        <a:spcPct val="0"/>
      </a:spcBef>
      <a:spcAft>
        <a:spcPct val="0"/>
      </a:spcAft>
      <a:defRPr kern="1200">
        <a:solidFill>
          <a:schemeClr val="tx1"/>
        </a:solidFill>
        <a:latin typeface="Arial" charset="0"/>
        <a:ea typeface="宋体" charset="-122"/>
        <a:cs typeface="+mn-cs"/>
        <a:sym typeface="Arial" charset="0"/>
      </a:defRPr>
    </a:lvl2pPr>
    <a:lvl3pPr marL="914400" algn="l" rtl="0" fontAlgn="base">
      <a:spcBef>
        <a:spcPct val="0"/>
      </a:spcBef>
      <a:spcAft>
        <a:spcPct val="0"/>
      </a:spcAft>
      <a:defRPr kern="1200">
        <a:solidFill>
          <a:schemeClr val="tx1"/>
        </a:solidFill>
        <a:latin typeface="Arial" charset="0"/>
        <a:ea typeface="宋体" charset="-122"/>
        <a:cs typeface="+mn-cs"/>
        <a:sym typeface="Arial" charset="0"/>
      </a:defRPr>
    </a:lvl3pPr>
    <a:lvl4pPr marL="1371600" algn="l" rtl="0" fontAlgn="base">
      <a:spcBef>
        <a:spcPct val="0"/>
      </a:spcBef>
      <a:spcAft>
        <a:spcPct val="0"/>
      </a:spcAft>
      <a:defRPr kern="1200">
        <a:solidFill>
          <a:schemeClr val="tx1"/>
        </a:solidFill>
        <a:latin typeface="Arial" charset="0"/>
        <a:ea typeface="宋体" charset="-122"/>
        <a:cs typeface="+mn-cs"/>
        <a:sym typeface="Arial" charset="0"/>
      </a:defRPr>
    </a:lvl4pPr>
    <a:lvl5pPr marL="1828800" algn="l" rtl="0" fontAlgn="base">
      <a:spcBef>
        <a:spcPct val="0"/>
      </a:spcBef>
      <a:spcAft>
        <a:spcPct val="0"/>
      </a:spcAft>
      <a:defRPr kern="1200">
        <a:solidFill>
          <a:schemeClr val="tx1"/>
        </a:solidFill>
        <a:latin typeface="Arial" charset="0"/>
        <a:ea typeface="宋体" charset="-122"/>
        <a:cs typeface="+mn-cs"/>
        <a:sym typeface="Arial" charset="0"/>
      </a:defRPr>
    </a:lvl5pPr>
    <a:lvl6pPr marL="2286000" algn="l" defTabSz="914400" rtl="0" eaLnBrk="1" latinLnBrk="0" hangingPunct="1">
      <a:defRPr kern="1200">
        <a:solidFill>
          <a:schemeClr val="tx1"/>
        </a:solidFill>
        <a:latin typeface="Arial" charset="0"/>
        <a:ea typeface="宋体" charset="-122"/>
        <a:cs typeface="+mn-cs"/>
        <a:sym typeface="Arial" charset="0"/>
      </a:defRPr>
    </a:lvl6pPr>
    <a:lvl7pPr marL="2743200" algn="l" defTabSz="914400" rtl="0" eaLnBrk="1" latinLnBrk="0" hangingPunct="1">
      <a:defRPr kern="1200">
        <a:solidFill>
          <a:schemeClr val="tx1"/>
        </a:solidFill>
        <a:latin typeface="Arial" charset="0"/>
        <a:ea typeface="宋体" charset="-122"/>
        <a:cs typeface="+mn-cs"/>
        <a:sym typeface="Arial" charset="0"/>
      </a:defRPr>
    </a:lvl7pPr>
    <a:lvl8pPr marL="3200400" algn="l" defTabSz="914400" rtl="0" eaLnBrk="1" latinLnBrk="0" hangingPunct="1">
      <a:defRPr kern="1200">
        <a:solidFill>
          <a:schemeClr val="tx1"/>
        </a:solidFill>
        <a:latin typeface="Arial" charset="0"/>
        <a:ea typeface="宋体" charset="-122"/>
        <a:cs typeface="+mn-cs"/>
        <a:sym typeface="Arial" charset="0"/>
      </a:defRPr>
    </a:lvl8pPr>
    <a:lvl9pPr marL="3657600" algn="l" defTabSz="914400" rtl="0" eaLnBrk="1" latinLnBrk="0" hangingPunct="1">
      <a:defRPr kern="1200">
        <a:solidFill>
          <a:schemeClr val="tx1"/>
        </a:solidFill>
        <a:latin typeface="Arial" charset="0"/>
        <a:ea typeface="宋体" charset="-122"/>
        <a:cs typeface="+mn-cs"/>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02" autoAdjust="0"/>
    <p:restoredTop sz="94660"/>
  </p:normalViewPr>
  <p:slideViewPr>
    <p:cSldViewPr>
      <p:cViewPr varScale="1">
        <p:scale>
          <a:sx n="92" d="100"/>
          <a:sy n="92" d="100"/>
        </p:scale>
        <p:origin x="-164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602" name="页眉占位符 1048723"/>
          <p:cNvSpPr>
            <a:spLocks noGrp="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latinLnBrk="1">
              <a:defRPr sz="1200">
                <a:solidFill>
                  <a:srgbClr val="000000"/>
                </a:solidFill>
              </a:defRPr>
            </a:lvl1pPr>
          </a:lstStyle>
          <a:p>
            <a:pPr>
              <a:defRPr/>
            </a:pPr>
            <a:endParaRPr lang="en-US" altLang="zh-CN"/>
          </a:p>
        </p:txBody>
      </p:sp>
      <p:sp>
        <p:nvSpPr>
          <p:cNvPr id="25603" name="日期占位符 1048724"/>
          <p:cNvSpPr>
            <a:spLocks noGrp="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latinLnBrk="1">
              <a:defRPr sz="1200">
                <a:solidFill>
                  <a:srgbClr val="000000"/>
                </a:solidFill>
              </a:defRPr>
            </a:lvl1pPr>
          </a:lstStyle>
          <a:p>
            <a:pPr>
              <a:defRPr/>
            </a:pPr>
            <a:endParaRPr lang="en-US" altLang="zh-CN"/>
          </a:p>
        </p:txBody>
      </p:sp>
      <p:sp>
        <p:nvSpPr>
          <p:cNvPr id="25604" name="幻灯片图像占位符 1048725"/>
          <p:cNvSpPr>
            <a:spLocks noGrp="1" noRot="1"/>
          </p:cNvSpPr>
          <p:nvPr>
            <p:ph type="sldImg" idx="2"/>
          </p:nvPr>
        </p:nvSpPr>
        <p:spPr bwMode="auto">
          <a:xfrm>
            <a:off x="1143000" y="685800"/>
            <a:ext cx="4572000" cy="3429000"/>
          </a:xfrm>
          <a:prstGeom prst="rect">
            <a:avLst/>
          </a:prstGeom>
          <a:noFill/>
          <a:ln w="9525">
            <a:solidFill>
              <a:srgbClr val="000000"/>
            </a:solidFill>
            <a:round/>
            <a:headEnd/>
            <a:tailEnd/>
          </a:ln>
        </p:spPr>
      </p:sp>
      <p:sp>
        <p:nvSpPr>
          <p:cNvPr id="25605" name="备注占位符 1048726"/>
          <p:cNvSpPr>
            <a:spLocks noGrp="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sym typeface="Arial" charset="0"/>
              </a:rPr>
              <a:t>单击此处编辑母版文本样式</a:t>
            </a:r>
          </a:p>
          <a:p>
            <a:pPr lvl="1"/>
            <a:r>
              <a:rPr lang="zh-CN" altLang="en-US" smtClean="0">
                <a:sym typeface="Arial" charset="0"/>
              </a:rPr>
              <a:t>第二级</a:t>
            </a:r>
          </a:p>
          <a:p>
            <a:pPr lvl="2"/>
            <a:r>
              <a:rPr lang="zh-CN" altLang="en-US" smtClean="0">
                <a:sym typeface="Arial" charset="0"/>
              </a:rPr>
              <a:t>第三级</a:t>
            </a:r>
          </a:p>
          <a:p>
            <a:pPr lvl="3"/>
            <a:r>
              <a:rPr lang="zh-CN" altLang="en-US" smtClean="0">
                <a:sym typeface="Arial" charset="0"/>
              </a:rPr>
              <a:t>第四级</a:t>
            </a:r>
          </a:p>
          <a:p>
            <a:pPr lvl="4"/>
            <a:r>
              <a:rPr lang="zh-CN" altLang="en-US" smtClean="0">
                <a:sym typeface="Arial" charset="0"/>
              </a:rPr>
              <a:t>第五级</a:t>
            </a:r>
          </a:p>
        </p:txBody>
      </p:sp>
      <p:sp>
        <p:nvSpPr>
          <p:cNvPr id="25606" name="页脚占位符 1048727"/>
          <p:cNvSpPr>
            <a:spLocks noGrp="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latinLnBrk="1">
              <a:defRPr sz="1200">
                <a:solidFill>
                  <a:srgbClr val="000000"/>
                </a:solidFill>
              </a:defRPr>
            </a:lvl1pPr>
          </a:lstStyle>
          <a:p>
            <a:pPr>
              <a:defRPr/>
            </a:pPr>
            <a:endParaRPr lang="en-US" altLang="zh-CN"/>
          </a:p>
        </p:txBody>
      </p:sp>
      <p:sp>
        <p:nvSpPr>
          <p:cNvPr id="25607" name="灯片编号占位符 1048728"/>
          <p:cNvSpPr>
            <a:spLocks noGrp="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latinLnBrk="1">
              <a:defRPr sz="1200">
                <a:solidFill>
                  <a:srgbClr val="000000"/>
                </a:solidFill>
              </a:defRPr>
            </a:lvl1pPr>
          </a:lstStyle>
          <a:p>
            <a:pPr>
              <a:defRPr/>
            </a:pPr>
            <a:fld id="{7C64FD71-08B2-410A-88E5-A1BEDC365948}" type="slidenum">
              <a:rPr lang="en-US" altLang="zh-CN"/>
              <a:pPr>
                <a:defRPr/>
              </a:pPr>
              <a:t>‹#›</a:t>
            </a:fld>
            <a:endParaRPr lang="en-US" altLang="zh-CN"/>
          </a:p>
        </p:txBody>
      </p:sp>
    </p:spTree>
  </p:cSld>
  <p:clrMap bg1="dk1" tx1="dk1" bg2="dk1" tx2="dk1" accent1="dk1" accent2="dk1" accent3="dk1" accent4="dk1" accent5="dk1" accent6="dk1" hlink="dk1" folHlink="dk1"/>
  <p:notesStyle>
    <a:lvl1pPr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1pPr>
    <a:lvl2pPr marL="4572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2pPr>
    <a:lvl3pPr marL="9144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3pPr>
    <a:lvl4pPr marL="13716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4pPr>
    <a:lvl5pPr marL="18288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5pPr>
    <a:lvl6pPr marL="22860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6pPr>
    <a:lvl7pPr marL="27432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7pPr>
    <a:lvl8pPr marL="32004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8pPr>
    <a:lvl9pPr marL="3657600" algn="l" rtl="0" eaLnBrk="0" fontAlgn="base" latinLnBrk="1" hangingPunct="0">
      <a:spcBef>
        <a:spcPct val="30000"/>
      </a:spcBef>
      <a:spcAft>
        <a:spcPct val="0"/>
      </a:spcAft>
      <a:defRPr sz="1200">
        <a:solidFill>
          <a:srgbClr val="000000"/>
        </a:solidFill>
        <a:latin typeface="Arial" charset="0"/>
        <a:ea typeface="宋体" pitchFamily="2" charset="-122"/>
        <a:sym typeface="Arial" charset="0"/>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674" name="Title 1"/>
          <p:cNvSpPr>
            <a:spLocks noGrp="1"/>
          </p:cNvSpPr>
          <p:nvPr>
            <p:ph type="ctrTitle"/>
          </p:nvPr>
        </p:nvSpPr>
        <p:spPr>
          <a:xfrm>
            <a:off x="1143000" y="1122363"/>
            <a:ext cx="6858000" cy="2387600"/>
          </a:xfrm>
        </p:spPr>
        <p:txBody>
          <a:bodyPr anchor="b"/>
          <a:lstStyle>
            <a:lvl1pPr>
              <a:defRPr sz="6000"/>
            </a:lvl1pPr>
          </a:lstStyle>
          <a:p>
            <a:r>
              <a:rPr lang="en-US" altLang="zh-CN" smtClean="0"/>
              <a:t>单击此处编辑母版标题样式</a:t>
            </a:r>
            <a:endParaRPr lang="zh-CN" altLang="en-US"/>
          </a:p>
        </p:txBody>
      </p:sp>
      <p:sp>
        <p:nvSpPr>
          <p:cNvPr id="1048675"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smtClean="0"/>
              <a:t>单击此处编辑母版副标题样式</a:t>
            </a:r>
            <a:endParaRPr lang="zh-CN" altLang="en-US"/>
          </a:p>
        </p:txBody>
      </p:sp>
      <p:sp>
        <p:nvSpPr>
          <p:cNvPr id="4" name="日期占位符 1048587"/>
          <p:cNvSpPr>
            <a:spLocks noGrp="1"/>
          </p:cNvSpPr>
          <p:nvPr>
            <p:ph type="dt" sz="half" idx="10"/>
          </p:nvPr>
        </p:nvSpPr>
        <p:spPr>
          <a:ln/>
        </p:spPr>
        <p:txBody>
          <a:bodyPr/>
          <a:lstStyle>
            <a:lvl1pPr>
              <a:defRPr/>
            </a:lvl1pPr>
          </a:lstStyle>
          <a:p>
            <a:pPr>
              <a:defRPr/>
            </a:pPr>
            <a:endParaRPr lang="en-US" altLang="zh-CN"/>
          </a:p>
        </p:txBody>
      </p:sp>
      <p:sp>
        <p:nvSpPr>
          <p:cNvPr id="5" name="页脚占位符 1048588"/>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9"/>
          <p:cNvSpPr>
            <a:spLocks noGrp="1"/>
          </p:cNvSpPr>
          <p:nvPr>
            <p:ph type="sldNum" sz="quarter" idx="12"/>
          </p:nvPr>
        </p:nvSpPr>
        <p:spPr>
          <a:ln/>
        </p:spPr>
        <p:txBody>
          <a:bodyPr/>
          <a:lstStyle>
            <a:lvl1pPr>
              <a:defRPr/>
            </a:lvl1pPr>
          </a:lstStyle>
          <a:p>
            <a:pPr>
              <a:defRPr/>
            </a:pPr>
            <a:fld id="{CDAF67A8-83A3-4F52-8DE6-F358B9DCDFAE}"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76" name="Title 1"/>
          <p:cNvSpPr>
            <a:spLocks noGrp="1"/>
          </p:cNvSpPr>
          <p:nvPr>
            <p:ph type="title"/>
          </p:nvPr>
        </p:nvSpPr>
        <p:spPr/>
        <p:txBody>
          <a:bodyPr/>
          <a:lstStyle/>
          <a:p>
            <a:r>
              <a:rPr lang="en-US" altLang="zh-CN" smtClean="0"/>
              <a:t>单击此处编辑母版标题样式</a:t>
            </a:r>
            <a:endParaRPr lang="zh-CN" altLang="en-US"/>
          </a:p>
        </p:txBody>
      </p:sp>
      <p:sp>
        <p:nvSpPr>
          <p:cNvPr id="1048677" name="Content Placeholder 2"/>
          <p:cNvSpPr>
            <a:spLocks noGrp="1"/>
          </p:cNvSpPr>
          <p:nvPr>
            <p:ph idx="1"/>
          </p:nvPr>
        </p:nvSpPr>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4" name="日期占位符 1048587"/>
          <p:cNvSpPr>
            <a:spLocks noGrp="1"/>
          </p:cNvSpPr>
          <p:nvPr>
            <p:ph type="dt" sz="half" idx="10"/>
          </p:nvPr>
        </p:nvSpPr>
        <p:spPr>
          <a:ln/>
        </p:spPr>
        <p:txBody>
          <a:bodyPr/>
          <a:lstStyle>
            <a:lvl1pPr>
              <a:defRPr/>
            </a:lvl1pPr>
          </a:lstStyle>
          <a:p>
            <a:pPr>
              <a:defRPr/>
            </a:pPr>
            <a:endParaRPr lang="en-US" altLang="zh-CN"/>
          </a:p>
        </p:txBody>
      </p:sp>
      <p:sp>
        <p:nvSpPr>
          <p:cNvPr id="5" name="页脚占位符 1048588"/>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9"/>
          <p:cNvSpPr>
            <a:spLocks noGrp="1"/>
          </p:cNvSpPr>
          <p:nvPr>
            <p:ph type="sldNum" sz="quarter" idx="12"/>
          </p:nvPr>
        </p:nvSpPr>
        <p:spPr>
          <a:ln/>
        </p:spPr>
        <p:txBody>
          <a:bodyPr/>
          <a:lstStyle>
            <a:lvl1pPr>
              <a:defRPr/>
            </a:lvl1pPr>
          </a:lstStyle>
          <a:p>
            <a:pPr>
              <a:defRPr/>
            </a:pPr>
            <a:fld id="{BB95CC35-BEDC-4C31-AB1D-78E64123E488}"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678" name="Title 1"/>
          <p:cNvSpPr>
            <a:spLocks noGrp="1"/>
          </p:cNvSpPr>
          <p:nvPr>
            <p:ph type="title"/>
          </p:nvPr>
        </p:nvSpPr>
        <p:spPr>
          <a:xfrm>
            <a:off x="623887" y="1709738"/>
            <a:ext cx="7886700" cy="2852737"/>
          </a:xfrm>
        </p:spPr>
        <p:txBody>
          <a:bodyPr anchor="b"/>
          <a:lstStyle>
            <a:lvl1pPr>
              <a:defRPr sz="6000"/>
            </a:lvl1pPr>
          </a:lstStyle>
          <a:p>
            <a:r>
              <a:rPr lang="en-US" altLang="zh-CN" smtClean="0"/>
              <a:t>单击此处编辑母版标题样式</a:t>
            </a:r>
            <a:endParaRPr lang="zh-CN" altLang="en-US"/>
          </a:p>
        </p:txBody>
      </p:sp>
      <p:sp>
        <p:nvSpPr>
          <p:cNvPr id="1048679" name="Text Placeholder 2"/>
          <p:cNvSpPr>
            <a:spLocks noGrp="1"/>
          </p:cNvSpPr>
          <p:nvPr>
            <p:ph type="body" idx="1"/>
          </p:nvPr>
        </p:nvSpPr>
        <p:spPr>
          <a:xfrm>
            <a:off x="623887"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ltLang="zh-CN" smtClean="0"/>
              <a:t>单击此处编辑母版文本样式</a:t>
            </a:r>
          </a:p>
        </p:txBody>
      </p:sp>
      <p:sp>
        <p:nvSpPr>
          <p:cNvPr id="4" name="日期占位符 1048587"/>
          <p:cNvSpPr>
            <a:spLocks noGrp="1"/>
          </p:cNvSpPr>
          <p:nvPr>
            <p:ph type="dt" sz="half" idx="10"/>
          </p:nvPr>
        </p:nvSpPr>
        <p:spPr>
          <a:ln/>
        </p:spPr>
        <p:txBody>
          <a:bodyPr/>
          <a:lstStyle>
            <a:lvl1pPr>
              <a:defRPr/>
            </a:lvl1pPr>
          </a:lstStyle>
          <a:p>
            <a:pPr>
              <a:defRPr/>
            </a:pPr>
            <a:endParaRPr lang="en-US" altLang="zh-CN"/>
          </a:p>
        </p:txBody>
      </p:sp>
      <p:sp>
        <p:nvSpPr>
          <p:cNvPr id="5" name="页脚占位符 1048588"/>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9"/>
          <p:cNvSpPr>
            <a:spLocks noGrp="1"/>
          </p:cNvSpPr>
          <p:nvPr>
            <p:ph type="sldNum" sz="quarter" idx="12"/>
          </p:nvPr>
        </p:nvSpPr>
        <p:spPr>
          <a:ln/>
        </p:spPr>
        <p:txBody>
          <a:bodyPr/>
          <a:lstStyle>
            <a:lvl1pPr>
              <a:defRPr/>
            </a:lvl1pPr>
          </a:lstStyle>
          <a:p>
            <a:pPr>
              <a:defRPr/>
            </a:pPr>
            <a:fld id="{DC04904D-823C-492C-A2C4-B6024BB961CD}"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680" name="Title 1"/>
          <p:cNvSpPr>
            <a:spLocks noGrp="1"/>
          </p:cNvSpPr>
          <p:nvPr>
            <p:ph type="title"/>
          </p:nvPr>
        </p:nvSpPr>
        <p:spPr/>
        <p:txBody>
          <a:bodyPr/>
          <a:lstStyle/>
          <a:p>
            <a:r>
              <a:rPr lang="en-US" altLang="zh-CN" smtClean="0"/>
              <a:t>单击此处编辑母版标题样式</a:t>
            </a:r>
            <a:endParaRPr lang="zh-CN" altLang="en-US"/>
          </a:p>
        </p:txBody>
      </p:sp>
      <p:sp>
        <p:nvSpPr>
          <p:cNvPr id="1048681" name="Content Placeholder 2"/>
          <p:cNvSpPr>
            <a:spLocks noGrp="1"/>
          </p:cNvSpPr>
          <p:nvPr>
            <p:ph sz="half" idx="1"/>
          </p:nvPr>
        </p:nvSpPr>
        <p:spPr>
          <a:xfrm>
            <a:off x="628650" y="1825625"/>
            <a:ext cx="3886200" cy="435133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1048682" name="Content Placeholder 3"/>
          <p:cNvSpPr>
            <a:spLocks noGrp="1"/>
          </p:cNvSpPr>
          <p:nvPr>
            <p:ph sz="half" idx="2"/>
          </p:nvPr>
        </p:nvSpPr>
        <p:spPr>
          <a:xfrm>
            <a:off x="4629150" y="1825625"/>
            <a:ext cx="3886200" cy="435133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5" name="日期占位符 1048587"/>
          <p:cNvSpPr>
            <a:spLocks noGrp="1"/>
          </p:cNvSpPr>
          <p:nvPr>
            <p:ph type="dt" sz="half" idx="10"/>
          </p:nvPr>
        </p:nvSpPr>
        <p:spPr>
          <a:ln/>
        </p:spPr>
        <p:txBody>
          <a:bodyPr/>
          <a:lstStyle>
            <a:lvl1pPr>
              <a:defRPr/>
            </a:lvl1pPr>
          </a:lstStyle>
          <a:p>
            <a:pPr>
              <a:defRPr/>
            </a:pPr>
            <a:endParaRPr lang="en-US" altLang="zh-CN"/>
          </a:p>
        </p:txBody>
      </p:sp>
      <p:sp>
        <p:nvSpPr>
          <p:cNvPr id="6" name="页脚占位符 1048588"/>
          <p:cNvSpPr>
            <a:spLocks noGrp="1"/>
          </p:cNvSpPr>
          <p:nvPr>
            <p:ph type="ftr" sz="quarter" idx="11"/>
          </p:nvPr>
        </p:nvSpPr>
        <p:spPr>
          <a:ln/>
        </p:spPr>
        <p:txBody>
          <a:bodyPr/>
          <a:lstStyle>
            <a:lvl1pPr>
              <a:defRPr/>
            </a:lvl1pPr>
          </a:lstStyle>
          <a:p>
            <a:pPr>
              <a:defRPr/>
            </a:pPr>
            <a:endParaRPr lang="en-US" altLang="zh-CN"/>
          </a:p>
        </p:txBody>
      </p:sp>
      <p:sp>
        <p:nvSpPr>
          <p:cNvPr id="7" name="灯片编号占位符 1048589"/>
          <p:cNvSpPr>
            <a:spLocks noGrp="1"/>
          </p:cNvSpPr>
          <p:nvPr>
            <p:ph type="sldNum" sz="quarter" idx="12"/>
          </p:nvPr>
        </p:nvSpPr>
        <p:spPr>
          <a:ln/>
        </p:spPr>
        <p:txBody>
          <a:bodyPr/>
          <a:lstStyle>
            <a:lvl1pPr>
              <a:defRPr/>
            </a:lvl1pPr>
          </a:lstStyle>
          <a:p>
            <a:pPr>
              <a:defRPr/>
            </a:pPr>
            <a:fld id="{CDB41A6E-F1BE-4E34-8A40-9338CED13D79}"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683" name="Title 1"/>
          <p:cNvSpPr>
            <a:spLocks noGrp="1"/>
          </p:cNvSpPr>
          <p:nvPr>
            <p:ph type="title"/>
          </p:nvPr>
        </p:nvSpPr>
        <p:spPr>
          <a:xfrm>
            <a:off x="629841" y="365125"/>
            <a:ext cx="7886700" cy="1325563"/>
          </a:xfrm>
        </p:spPr>
        <p:txBody>
          <a:bodyPr/>
          <a:lstStyle/>
          <a:p>
            <a:r>
              <a:rPr lang="en-US" altLang="zh-CN" smtClean="0"/>
              <a:t>单击此处编辑母版标题样式</a:t>
            </a:r>
            <a:endParaRPr lang="zh-CN" altLang="en-US"/>
          </a:p>
        </p:txBody>
      </p:sp>
      <p:sp>
        <p:nvSpPr>
          <p:cNvPr id="1048684" name="Text Placeholder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单击此处编辑母版文本样式</a:t>
            </a:r>
          </a:p>
        </p:txBody>
      </p:sp>
      <p:sp>
        <p:nvSpPr>
          <p:cNvPr id="1048685" name="Content Placeholder 3"/>
          <p:cNvSpPr>
            <a:spLocks noGrp="1"/>
          </p:cNvSpPr>
          <p:nvPr>
            <p:ph sz="half" idx="2"/>
          </p:nvPr>
        </p:nvSpPr>
        <p:spPr>
          <a:xfrm>
            <a:off x="629841" y="2505075"/>
            <a:ext cx="3868340" cy="368458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1048686"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单击此处编辑母版文本样式</a:t>
            </a:r>
          </a:p>
        </p:txBody>
      </p:sp>
      <p:sp>
        <p:nvSpPr>
          <p:cNvPr id="1048687" name="Content Placeholder 5"/>
          <p:cNvSpPr>
            <a:spLocks noGrp="1"/>
          </p:cNvSpPr>
          <p:nvPr>
            <p:ph sz="quarter" idx="4"/>
          </p:nvPr>
        </p:nvSpPr>
        <p:spPr>
          <a:xfrm>
            <a:off x="4629150" y="2505075"/>
            <a:ext cx="3887391" cy="368458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7" name="日期占位符 1048587"/>
          <p:cNvSpPr>
            <a:spLocks noGrp="1"/>
          </p:cNvSpPr>
          <p:nvPr>
            <p:ph type="dt" sz="half" idx="10"/>
          </p:nvPr>
        </p:nvSpPr>
        <p:spPr>
          <a:ln/>
        </p:spPr>
        <p:txBody>
          <a:bodyPr/>
          <a:lstStyle>
            <a:lvl1pPr>
              <a:defRPr/>
            </a:lvl1pPr>
          </a:lstStyle>
          <a:p>
            <a:pPr>
              <a:defRPr/>
            </a:pPr>
            <a:endParaRPr lang="en-US" altLang="zh-CN"/>
          </a:p>
        </p:txBody>
      </p:sp>
      <p:sp>
        <p:nvSpPr>
          <p:cNvPr id="8" name="页脚占位符 1048588"/>
          <p:cNvSpPr>
            <a:spLocks noGrp="1"/>
          </p:cNvSpPr>
          <p:nvPr>
            <p:ph type="ftr" sz="quarter" idx="11"/>
          </p:nvPr>
        </p:nvSpPr>
        <p:spPr>
          <a:ln/>
        </p:spPr>
        <p:txBody>
          <a:bodyPr/>
          <a:lstStyle>
            <a:lvl1pPr>
              <a:defRPr/>
            </a:lvl1pPr>
          </a:lstStyle>
          <a:p>
            <a:pPr>
              <a:defRPr/>
            </a:pPr>
            <a:endParaRPr lang="en-US" altLang="zh-CN"/>
          </a:p>
        </p:txBody>
      </p:sp>
      <p:sp>
        <p:nvSpPr>
          <p:cNvPr id="9" name="灯片编号占位符 1048589"/>
          <p:cNvSpPr>
            <a:spLocks noGrp="1"/>
          </p:cNvSpPr>
          <p:nvPr>
            <p:ph type="sldNum" sz="quarter" idx="12"/>
          </p:nvPr>
        </p:nvSpPr>
        <p:spPr>
          <a:ln/>
        </p:spPr>
        <p:txBody>
          <a:bodyPr/>
          <a:lstStyle>
            <a:lvl1pPr>
              <a:defRPr/>
            </a:lvl1pPr>
          </a:lstStyle>
          <a:p>
            <a:pPr>
              <a:defRPr/>
            </a:pPr>
            <a:fld id="{1D6C5E4C-A486-466A-8085-72B720845888}"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688" name="Title 1"/>
          <p:cNvSpPr>
            <a:spLocks noGrp="1"/>
          </p:cNvSpPr>
          <p:nvPr>
            <p:ph type="title"/>
          </p:nvPr>
        </p:nvSpPr>
        <p:spPr/>
        <p:txBody>
          <a:bodyPr/>
          <a:lstStyle/>
          <a:p>
            <a:r>
              <a:rPr lang="en-US" altLang="zh-CN" smtClean="0"/>
              <a:t>单击此处编辑母版标题样式</a:t>
            </a:r>
            <a:endParaRPr lang="zh-CN" altLang="en-US"/>
          </a:p>
        </p:txBody>
      </p:sp>
      <p:sp>
        <p:nvSpPr>
          <p:cNvPr id="3" name="日期占位符 1048587"/>
          <p:cNvSpPr>
            <a:spLocks noGrp="1"/>
          </p:cNvSpPr>
          <p:nvPr>
            <p:ph type="dt" sz="half" idx="10"/>
          </p:nvPr>
        </p:nvSpPr>
        <p:spPr>
          <a:ln/>
        </p:spPr>
        <p:txBody>
          <a:bodyPr/>
          <a:lstStyle>
            <a:lvl1pPr>
              <a:defRPr/>
            </a:lvl1pPr>
          </a:lstStyle>
          <a:p>
            <a:pPr>
              <a:defRPr/>
            </a:pPr>
            <a:endParaRPr lang="en-US" altLang="zh-CN"/>
          </a:p>
        </p:txBody>
      </p:sp>
      <p:sp>
        <p:nvSpPr>
          <p:cNvPr id="4" name="页脚占位符 1048588"/>
          <p:cNvSpPr>
            <a:spLocks noGrp="1"/>
          </p:cNvSpPr>
          <p:nvPr>
            <p:ph type="ftr" sz="quarter" idx="11"/>
          </p:nvPr>
        </p:nvSpPr>
        <p:spPr>
          <a:ln/>
        </p:spPr>
        <p:txBody>
          <a:bodyPr/>
          <a:lstStyle>
            <a:lvl1pPr>
              <a:defRPr/>
            </a:lvl1pPr>
          </a:lstStyle>
          <a:p>
            <a:pPr>
              <a:defRPr/>
            </a:pPr>
            <a:endParaRPr lang="en-US" altLang="zh-CN"/>
          </a:p>
        </p:txBody>
      </p:sp>
      <p:sp>
        <p:nvSpPr>
          <p:cNvPr id="5" name="灯片编号占位符 1048589"/>
          <p:cNvSpPr>
            <a:spLocks noGrp="1"/>
          </p:cNvSpPr>
          <p:nvPr>
            <p:ph type="sldNum" sz="quarter" idx="12"/>
          </p:nvPr>
        </p:nvSpPr>
        <p:spPr>
          <a:ln/>
        </p:spPr>
        <p:txBody>
          <a:bodyPr/>
          <a:lstStyle>
            <a:lvl1pPr>
              <a:defRPr/>
            </a:lvl1pPr>
          </a:lstStyle>
          <a:p>
            <a:pPr>
              <a:defRPr/>
            </a:pPr>
            <a:fld id="{6820E4A0-4A89-42ED-8899-8170CBC7C3E7}"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48587"/>
          <p:cNvSpPr>
            <a:spLocks noGrp="1"/>
          </p:cNvSpPr>
          <p:nvPr>
            <p:ph type="dt" sz="half" idx="10"/>
          </p:nvPr>
        </p:nvSpPr>
        <p:spPr>
          <a:ln/>
        </p:spPr>
        <p:txBody>
          <a:bodyPr/>
          <a:lstStyle>
            <a:lvl1pPr>
              <a:defRPr/>
            </a:lvl1pPr>
          </a:lstStyle>
          <a:p>
            <a:pPr>
              <a:defRPr/>
            </a:pPr>
            <a:endParaRPr lang="en-US" altLang="zh-CN"/>
          </a:p>
        </p:txBody>
      </p:sp>
      <p:sp>
        <p:nvSpPr>
          <p:cNvPr id="3" name="页脚占位符 1048588"/>
          <p:cNvSpPr>
            <a:spLocks noGrp="1"/>
          </p:cNvSpPr>
          <p:nvPr>
            <p:ph type="ftr" sz="quarter" idx="11"/>
          </p:nvPr>
        </p:nvSpPr>
        <p:spPr>
          <a:ln/>
        </p:spPr>
        <p:txBody>
          <a:bodyPr/>
          <a:lstStyle>
            <a:lvl1pPr>
              <a:defRPr/>
            </a:lvl1pPr>
          </a:lstStyle>
          <a:p>
            <a:pPr>
              <a:defRPr/>
            </a:pPr>
            <a:endParaRPr lang="en-US" altLang="zh-CN"/>
          </a:p>
        </p:txBody>
      </p:sp>
      <p:sp>
        <p:nvSpPr>
          <p:cNvPr id="4" name="灯片编号占位符 1048589"/>
          <p:cNvSpPr>
            <a:spLocks noGrp="1"/>
          </p:cNvSpPr>
          <p:nvPr>
            <p:ph type="sldNum" sz="quarter" idx="12"/>
          </p:nvPr>
        </p:nvSpPr>
        <p:spPr>
          <a:ln/>
        </p:spPr>
        <p:txBody>
          <a:bodyPr/>
          <a:lstStyle>
            <a:lvl1pPr>
              <a:defRPr/>
            </a:lvl1pPr>
          </a:lstStyle>
          <a:p>
            <a:pPr>
              <a:defRPr/>
            </a:pPr>
            <a:fld id="{03E69FE4-A265-45E3-82BF-CED48F93AF5F}"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和标题">
    <p:spTree>
      <p:nvGrpSpPr>
        <p:cNvPr id="1" name=""/>
        <p:cNvGrpSpPr/>
        <p:nvPr/>
      </p:nvGrpSpPr>
      <p:grpSpPr>
        <a:xfrm>
          <a:off x="0" y="0"/>
          <a:ext cx="0" cy="0"/>
          <a:chOff x="0" y="0"/>
          <a:chExt cx="0" cy="0"/>
        </a:xfrm>
      </p:grpSpPr>
      <p:sp>
        <p:nvSpPr>
          <p:cNvPr id="1048689" name="Title 1"/>
          <p:cNvSpPr>
            <a:spLocks noGrp="1"/>
          </p:cNvSpPr>
          <p:nvPr>
            <p:ph type="title"/>
          </p:nvPr>
        </p:nvSpPr>
        <p:spPr>
          <a:xfrm>
            <a:off x="629841" y="457200"/>
            <a:ext cx="2949177" cy="1600200"/>
          </a:xfrm>
        </p:spPr>
        <p:txBody>
          <a:bodyPr anchor="b"/>
          <a:lstStyle>
            <a:lvl1pPr>
              <a:defRPr sz="3200"/>
            </a:lvl1pPr>
          </a:lstStyle>
          <a:p>
            <a:r>
              <a:rPr lang="en-US" altLang="zh-CN" smtClean="0"/>
              <a:t>单击此处编辑母版标题样式</a:t>
            </a:r>
            <a:endParaRPr lang="zh-CN" altLang="en-US"/>
          </a:p>
        </p:txBody>
      </p:sp>
      <p:sp>
        <p:nvSpPr>
          <p:cNvPr id="1048690" name="Text Placeholder 3"/>
          <p:cNvSpPr>
            <a:spLocks noGrp="1"/>
          </p:cNvSpPr>
          <p:nvPr>
            <p:ph type="body" sz="half" idx="2"/>
          </p:nvPr>
        </p:nvSpPr>
        <p:spPr>
          <a:xfrm>
            <a:off x="629841"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单击此处编辑母版文本样式</a:t>
            </a:r>
          </a:p>
        </p:txBody>
      </p:sp>
      <p:sp>
        <p:nvSpPr>
          <p:cNvPr id="1048691" name="Content Placeholder 2"/>
          <p:cNvSpPr>
            <a:spLocks noGrp="1"/>
          </p:cNvSpPr>
          <p:nvPr>
            <p:ph idx="1"/>
          </p:nvPr>
        </p:nvSpPr>
        <p:spPr>
          <a:xfrm>
            <a:off x="3887391" y="98742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5" name="日期占位符 1048587"/>
          <p:cNvSpPr>
            <a:spLocks noGrp="1"/>
          </p:cNvSpPr>
          <p:nvPr>
            <p:ph type="dt" sz="half" idx="10"/>
          </p:nvPr>
        </p:nvSpPr>
        <p:spPr>
          <a:ln/>
        </p:spPr>
        <p:txBody>
          <a:bodyPr/>
          <a:lstStyle>
            <a:lvl1pPr>
              <a:defRPr/>
            </a:lvl1pPr>
          </a:lstStyle>
          <a:p>
            <a:pPr>
              <a:defRPr/>
            </a:pPr>
            <a:endParaRPr lang="en-US" altLang="zh-CN"/>
          </a:p>
        </p:txBody>
      </p:sp>
      <p:sp>
        <p:nvSpPr>
          <p:cNvPr id="6" name="页脚占位符 1048588"/>
          <p:cNvSpPr>
            <a:spLocks noGrp="1"/>
          </p:cNvSpPr>
          <p:nvPr>
            <p:ph type="ftr" sz="quarter" idx="11"/>
          </p:nvPr>
        </p:nvSpPr>
        <p:spPr>
          <a:ln/>
        </p:spPr>
        <p:txBody>
          <a:bodyPr/>
          <a:lstStyle>
            <a:lvl1pPr>
              <a:defRPr/>
            </a:lvl1pPr>
          </a:lstStyle>
          <a:p>
            <a:pPr>
              <a:defRPr/>
            </a:pPr>
            <a:endParaRPr lang="en-US" altLang="zh-CN"/>
          </a:p>
        </p:txBody>
      </p:sp>
      <p:sp>
        <p:nvSpPr>
          <p:cNvPr id="7" name="灯片编号占位符 1048589"/>
          <p:cNvSpPr>
            <a:spLocks noGrp="1"/>
          </p:cNvSpPr>
          <p:nvPr>
            <p:ph type="sldNum" sz="quarter" idx="12"/>
          </p:nvPr>
        </p:nvSpPr>
        <p:spPr>
          <a:ln/>
        </p:spPr>
        <p:txBody>
          <a:bodyPr/>
          <a:lstStyle>
            <a:lvl1pPr>
              <a:defRPr/>
            </a:lvl1pPr>
          </a:lstStyle>
          <a:p>
            <a:pPr>
              <a:defRPr/>
            </a:pPr>
            <a:fld id="{72E31164-1926-4A72-A8B0-D4294797644D}"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和标题">
    <p:spTree>
      <p:nvGrpSpPr>
        <p:cNvPr id="1" name=""/>
        <p:cNvGrpSpPr/>
        <p:nvPr/>
      </p:nvGrpSpPr>
      <p:grpSpPr>
        <a:xfrm>
          <a:off x="0" y="0"/>
          <a:ext cx="0" cy="0"/>
          <a:chOff x="0" y="0"/>
          <a:chExt cx="0" cy="0"/>
        </a:xfrm>
      </p:grpSpPr>
      <p:sp>
        <p:nvSpPr>
          <p:cNvPr id="1048692" name="Title 1"/>
          <p:cNvSpPr>
            <a:spLocks noGrp="1"/>
          </p:cNvSpPr>
          <p:nvPr>
            <p:ph type="title"/>
          </p:nvPr>
        </p:nvSpPr>
        <p:spPr>
          <a:xfrm>
            <a:off x="629841" y="457200"/>
            <a:ext cx="2949177" cy="1600200"/>
          </a:xfrm>
        </p:spPr>
        <p:txBody>
          <a:bodyPr anchor="b"/>
          <a:lstStyle>
            <a:lvl1pPr>
              <a:defRPr sz="3200"/>
            </a:lvl1pPr>
          </a:lstStyle>
          <a:p>
            <a:r>
              <a:rPr lang="en-US" altLang="zh-CN" smtClean="0"/>
              <a:t>单击此处编辑母版标题样式</a:t>
            </a:r>
            <a:endParaRPr lang="zh-CN" altLang="en-US"/>
          </a:p>
        </p:txBody>
      </p:sp>
      <p:sp>
        <p:nvSpPr>
          <p:cNvPr id="1048693" name="Text Placeholder 3"/>
          <p:cNvSpPr>
            <a:spLocks noGrp="1"/>
          </p:cNvSpPr>
          <p:nvPr>
            <p:ph type="body" sz="half" idx="2"/>
          </p:nvPr>
        </p:nvSpPr>
        <p:spPr>
          <a:xfrm>
            <a:off x="629841"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单击此处编辑母版文本样式</a:t>
            </a:r>
          </a:p>
        </p:txBody>
      </p:sp>
      <p:sp>
        <p:nvSpPr>
          <p:cNvPr id="1048694" name="Picture Placeholder 2"/>
          <p:cNvSpPr>
            <a:spLocks noGrp="1"/>
          </p:cNvSpPr>
          <p:nvPr>
            <p:ph type="pic" idx="1"/>
          </p:nvPr>
        </p:nvSpPr>
        <p:spPr>
          <a:xfrm>
            <a:off x="3887391" y="987424"/>
            <a:ext cx="4629150" cy="4873625"/>
          </a:xfrm>
        </p:spPr>
        <p:txBody>
          <a:bodyPr/>
          <a:lstStyle>
            <a:lvl1pPr marL="0" indent="0">
              <a:buNone/>
              <a:defRPr sz="3200"/>
            </a:lvl1pPr>
            <a:lvl2pPr marL="457200" indent="0">
              <a:buNone/>
              <a:defRPr sz="28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sym typeface="Arial" charset="0"/>
            </a:endParaRPr>
          </a:p>
        </p:txBody>
      </p:sp>
      <p:sp>
        <p:nvSpPr>
          <p:cNvPr id="5" name="日期占位符 1048587"/>
          <p:cNvSpPr>
            <a:spLocks noGrp="1"/>
          </p:cNvSpPr>
          <p:nvPr>
            <p:ph type="dt" sz="half" idx="10"/>
          </p:nvPr>
        </p:nvSpPr>
        <p:spPr>
          <a:ln/>
        </p:spPr>
        <p:txBody>
          <a:bodyPr/>
          <a:lstStyle>
            <a:lvl1pPr>
              <a:defRPr/>
            </a:lvl1pPr>
          </a:lstStyle>
          <a:p>
            <a:pPr>
              <a:defRPr/>
            </a:pPr>
            <a:endParaRPr lang="en-US" altLang="zh-CN"/>
          </a:p>
        </p:txBody>
      </p:sp>
      <p:sp>
        <p:nvSpPr>
          <p:cNvPr id="6" name="页脚占位符 1048588"/>
          <p:cNvSpPr>
            <a:spLocks noGrp="1"/>
          </p:cNvSpPr>
          <p:nvPr>
            <p:ph type="ftr" sz="quarter" idx="11"/>
          </p:nvPr>
        </p:nvSpPr>
        <p:spPr>
          <a:ln/>
        </p:spPr>
        <p:txBody>
          <a:bodyPr/>
          <a:lstStyle>
            <a:lvl1pPr>
              <a:defRPr/>
            </a:lvl1pPr>
          </a:lstStyle>
          <a:p>
            <a:pPr>
              <a:defRPr/>
            </a:pPr>
            <a:endParaRPr lang="en-US" altLang="zh-CN"/>
          </a:p>
        </p:txBody>
      </p:sp>
      <p:sp>
        <p:nvSpPr>
          <p:cNvPr id="7" name="灯片编号占位符 1048589"/>
          <p:cNvSpPr>
            <a:spLocks noGrp="1"/>
          </p:cNvSpPr>
          <p:nvPr>
            <p:ph type="sldNum" sz="quarter" idx="12"/>
          </p:nvPr>
        </p:nvSpPr>
        <p:spPr>
          <a:ln/>
        </p:spPr>
        <p:txBody>
          <a:bodyPr/>
          <a:lstStyle>
            <a:lvl1pPr>
              <a:defRPr/>
            </a:lvl1pPr>
          </a:lstStyle>
          <a:p>
            <a:pPr>
              <a:defRPr/>
            </a:pPr>
            <a:fld id="{C7DBEEEF-22D4-49D2-BA7C-F0A328C840B0}"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695" name="Title 1"/>
          <p:cNvSpPr>
            <a:spLocks noGrp="1"/>
          </p:cNvSpPr>
          <p:nvPr>
            <p:ph type="title"/>
          </p:nvPr>
        </p:nvSpPr>
        <p:spPr/>
        <p:txBody>
          <a:bodyPr/>
          <a:lstStyle/>
          <a:p>
            <a:r>
              <a:rPr lang="en-US" altLang="zh-CN" smtClean="0"/>
              <a:t>单击此处编辑母版标题样式</a:t>
            </a:r>
            <a:endParaRPr lang="zh-CN" altLang="en-US"/>
          </a:p>
        </p:txBody>
      </p:sp>
      <p:sp>
        <p:nvSpPr>
          <p:cNvPr id="1048696" name="Vertical Text Placeholder 2"/>
          <p:cNvSpPr>
            <a:spLocks noGrp="1"/>
          </p:cNvSpPr>
          <p:nvPr>
            <p:ph type="body" orient="vert" idx="1"/>
          </p:nvPr>
        </p:nvSpPr>
        <p:spPr/>
        <p:txBody>
          <a:bodyPr vert="eaVert"/>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4" name="日期占位符 1048587"/>
          <p:cNvSpPr>
            <a:spLocks noGrp="1"/>
          </p:cNvSpPr>
          <p:nvPr>
            <p:ph type="dt" sz="half" idx="10"/>
          </p:nvPr>
        </p:nvSpPr>
        <p:spPr>
          <a:ln/>
        </p:spPr>
        <p:txBody>
          <a:bodyPr/>
          <a:lstStyle>
            <a:lvl1pPr>
              <a:defRPr/>
            </a:lvl1pPr>
          </a:lstStyle>
          <a:p>
            <a:pPr>
              <a:defRPr/>
            </a:pPr>
            <a:endParaRPr lang="en-US" altLang="zh-CN"/>
          </a:p>
        </p:txBody>
      </p:sp>
      <p:sp>
        <p:nvSpPr>
          <p:cNvPr id="5" name="页脚占位符 1048588"/>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9"/>
          <p:cNvSpPr>
            <a:spLocks noGrp="1"/>
          </p:cNvSpPr>
          <p:nvPr>
            <p:ph type="sldNum" sz="quarter" idx="12"/>
          </p:nvPr>
        </p:nvSpPr>
        <p:spPr>
          <a:ln/>
        </p:spPr>
        <p:txBody>
          <a:bodyPr/>
          <a:lstStyle>
            <a:lvl1pPr>
              <a:defRPr/>
            </a:lvl1pPr>
          </a:lstStyle>
          <a:p>
            <a:pPr>
              <a:defRPr/>
            </a:pPr>
            <a:fld id="{38E3C0C1-8B76-48C5-BB9B-246AD3DDDE5E}"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697" name="Vertical Title 1"/>
          <p:cNvSpPr>
            <a:spLocks noGrp="1"/>
          </p:cNvSpPr>
          <p:nvPr>
            <p:ph type="title" orient="vert"/>
          </p:nvPr>
        </p:nvSpPr>
        <p:spPr>
          <a:xfrm>
            <a:off x="6543675" y="365125"/>
            <a:ext cx="1971675" cy="5811838"/>
          </a:xfrm>
        </p:spPr>
        <p:txBody>
          <a:bodyPr vert="eaVert"/>
          <a:lstStyle/>
          <a:p>
            <a:r>
              <a:rPr lang="en-US" altLang="zh-CN" smtClean="0"/>
              <a:t>单击此处编辑母版标题样式</a:t>
            </a:r>
            <a:endParaRPr lang="zh-CN" altLang="en-US"/>
          </a:p>
        </p:txBody>
      </p:sp>
      <p:sp>
        <p:nvSpPr>
          <p:cNvPr id="1048698" name="Vertical Text Placeholder 2"/>
          <p:cNvSpPr>
            <a:spLocks noGrp="1"/>
          </p:cNvSpPr>
          <p:nvPr>
            <p:ph type="body" orient="vert" idx="1"/>
          </p:nvPr>
        </p:nvSpPr>
        <p:spPr>
          <a:xfrm>
            <a:off x="628650" y="365125"/>
            <a:ext cx="5800725" cy="5811838"/>
          </a:xfrm>
        </p:spPr>
        <p:txBody>
          <a:bodyPr vert="eaVert"/>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4" name="日期占位符 1048587"/>
          <p:cNvSpPr>
            <a:spLocks noGrp="1"/>
          </p:cNvSpPr>
          <p:nvPr>
            <p:ph type="dt" sz="half" idx="10"/>
          </p:nvPr>
        </p:nvSpPr>
        <p:spPr>
          <a:ln/>
        </p:spPr>
        <p:txBody>
          <a:bodyPr/>
          <a:lstStyle>
            <a:lvl1pPr>
              <a:defRPr/>
            </a:lvl1pPr>
          </a:lstStyle>
          <a:p>
            <a:pPr>
              <a:defRPr/>
            </a:pPr>
            <a:endParaRPr lang="en-US" altLang="zh-CN"/>
          </a:p>
        </p:txBody>
      </p:sp>
      <p:sp>
        <p:nvSpPr>
          <p:cNvPr id="5" name="页脚占位符 1048588"/>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9"/>
          <p:cNvSpPr>
            <a:spLocks noGrp="1"/>
          </p:cNvSpPr>
          <p:nvPr>
            <p:ph type="sldNum" sz="quarter" idx="12"/>
          </p:nvPr>
        </p:nvSpPr>
        <p:spPr>
          <a:ln/>
        </p:spPr>
        <p:txBody>
          <a:bodyPr/>
          <a:lstStyle>
            <a:lvl1pPr>
              <a:defRPr/>
            </a:lvl1pPr>
          </a:lstStyle>
          <a:p>
            <a:pPr>
              <a:defRPr/>
            </a:pPr>
            <a:fld id="{86DF00AA-1FA7-4116-AC13-39CE341A595E}" type="slidenum">
              <a:rPr lang="en-US" altLang="zh-CN"/>
              <a:pPr>
                <a:defRPr/>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699" name="Title 1"/>
          <p:cNvSpPr>
            <a:spLocks noGrp="1"/>
          </p:cNvSpPr>
          <p:nvPr>
            <p:ph type="ctrTitle"/>
          </p:nvPr>
        </p:nvSpPr>
        <p:spPr>
          <a:xfrm>
            <a:off x="1143000" y="1122363"/>
            <a:ext cx="6858000" cy="2387600"/>
          </a:xfrm>
        </p:spPr>
        <p:txBody>
          <a:bodyPr anchor="b"/>
          <a:lstStyle>
            <a:lvl1pPr>
              <a:defRPr sz="6000"/>
            </a:lvl1pPr>
          </a:lstStyle>
          <a:p>
            <a:r>
              <a:rPr lang="en-US" altLang="zh-CN" smtClean="0"/>
              <a:t>单击此处编辑母版标题样式</a:t>
            </a:r>
            <a:endParaRPr lang="zh-CN" altLang="en-US"/>
          </a:p>
        </p:txBody>
      </p:sp>
      <p:sp>
        <p:nvSpPr>
          <p:cNvPr id="1048700"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smtClean="0"/>
              <a:t>单击此处编辑母版副标题样式</a:t>
            </a:r>
            <a:endParaRPr lang="zh-CN" altLang="en-US"/>
          </a:p>
        </p:txBody>
      </p:sp>
      <p:sp>
        <p:nvSpPr>
          <p:cNvPr id="4" name="日期占位符 1048579"/>
          <p:cNvSpPr>
            <a:spLocks noGrp="1"/>
          </p:cNvSpPr>
          <p:nvPr>
            <p:ph type="dt" sz="half" idx="10"/>
          </p:nvPr>
        </p:nvSpPr>
        <p:spPr>
          <a:ln/>
        </p:spPr>
        <p:txBody>
          <a:bodyPr/>
          <a:lstStyle>
            <a:lvl1pPr>
              <a:defRPr/>
            </a:lvl1pPr>
          </a:lstStyle>
          <a:p>
            <a:pPr>
              <a:defRPr/>
            </a:pPr>
            <a:endParaRPr lang="en-US" altLang="zh-CN"/>
          </a:p>
        </p:txBody>
      </p:sp>
      <p:sp>
        <p:nvSpPr>
          <p:cNvPr id="5" name="页脚占位符 1048580"/>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1"/>
          <p:cNvSpPr>
            <a:spLocks noGrp="1"/>
          </p:cNvSpPr>
          <p:nvPr>
            <p:ph type="sldNum" sz="quarter" idx="12"/>
          </p:nvPr>
        </p:nvSpPr>
        <p:spPr>
          <a:ln/>
        </p:spPr>
        <p:txBody>
          <a:bodyPr/>
          <a:lstStyle>
            <a:lvl1pPr>
              <a:defRPr/>
            </a:lvl1pPr>
          </a:lstStyle>
          <a:p>
            <a:pPr>
              <a:defRPr/>
            </a:pPr>
            <a:fld id="{E249F9CB-B1F6-467D-9D59-099C3E639EE7}" type="slidenum">
              <a:rPr lang="en-US" altLang="zh-CN"/>
              <a:pPr>
                <a:defRPr/>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701" name="Title 1"/>
          <p:cNvSpPr>
            <a:spLocks noGrp="1"/>
          </p:cNvSpPr>
          <p:nvPr>
            <p:ph type="title"/>
          </p:nvPr>
        </p:nvSpPr>
        <p:spPr/>
        <p:txBody>
          <a:bodyPr/>
          <a:lstStyle/>
          <a:p>
            <a:r>
              <a:rPr lang="en-US" altLang="zh-CN" smtClean="0"/>
              <a:t>单击此处编辑母版标题样式</a:t>
            </a:r>
            <a:endParaRPr lang="zh-CN" altLang="en-US"/>
          </a:p>
        </p:txBody>
      </p:sp>
      <p:sp>
        <p:nvSpPr>
          <p:cNvPr id="1048702" name="Content Placeholder 2"/>
          <p:cNvSpPr>
            <a:spLocks noGrp="1"/>
          </p:cNvSpPr>
          <p:nvPr>
            <p:ph idx="1"/>
          </p:nvPr>
        </p:nvSpPr>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4" name="日期占位符 1048579"/>
          <p:cNvSpPr>
            <a:spLocks noGrp="1"/>
          </p:cNvSpPr>
          <p:nvPr>
            <p:ph type="dt" sz="half" idx="10"/>
          </p:nvPr>
        </p:nvSpPr>
        <p:spPr>
          <a:ln/>
        </p:spPr>
        <p:txBody>
          <a:bodyPr/>
          <a:lstStyle>
            <a:lvl1pPr>
              <a:defRPr/>
            </a:lvl1pPr>
          </a:lstStyle>
          <a:p>
            <a:pPr>
              <a:defRPr/>
            </a:pPr>
            <a:endParaRPr lang="en-US" altLang="zh-CN"/>
          </a:p>
        </p:txBody>
      </p:sp>
      <p:sp>
        <p:nvSpPr>
          <p:cNvPr id="5" name="页脚占位符 1048580"/>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1"/>
          <p:cNvSpPr>
            <a:spLocks noGrp="1"/>
          </p:cNvSpPr>
          <p:nvPr>
            <p:ph type="sldNum" sz="quarter" idx="12"/>
          </p:nvPr>
        </p:nvSpPr>
        <p:spPr>
          <a:ln/>
        </p:spPr>
        <p:txBody>
          <a:bodyPr/>
          <a:lstStyle>
            <a:lvl1pPr>
              <a:defRPr/>
            </a:lvl1pPr>
          </a:lstStyle>
          <a:p>
            <a:pPr>
              <a:defRPr/>
            </a:pPr>
            <a:fld id="{077C37CF-C7D7-4BDB-81A5-3DEC471636B5}" type="slidenum">
              <a:rPr lang="en-US" altLang="zh-CN"/>
              <a:pPr>
                <a:defRPr/>
              </a:pPr>
              <a:t>‹#›</a:t>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703" name="Title 1"/>
          <p:cNvSpPr>
            <a:spLocks noGrp="1"/>
          </p:cNvSpPr>
          <p:nvPr>
            <p:ph type="title"/>
          </p:nvPr>
        </p:nvSpPr>
        <p:spPr>
          <a:xfrm>
            <a:off x="623887" y="1709738"/>
            <a:ext cx="7886700" cy="2852737"/>
          </a:xfrm>
        </p:spPr>
        <p:txBody>
          <a:bodyPr anchor="b"/>
          <a:lstStyle>
            <a:lvl1pPr>
              <a:defRPr sz="6000"/>
            </a:lvl1pPr>
          </a:lstStyle>
          <a:p>
            <a:r>
              <a:rPr lang="en-US" altLang="zh-CN" smtClean="0"/>
              <a:t>单击此处编辑母版标题样式</a:t>
            </a:r>
            <a:endParaRPr lang="zh-CN" altLang="en-US"/>
          </a:p>
        </p:txBody>
      </p:sp>
      <p:sp>
        <p:nvSpPr>
          <p:cNvPr id="1048704" name="Text Placeholder 2"/>
          <p:cNvSpPr>
            <a:spLocks noGrp="1"/>
          </p:cNvSpPr>
          <p:nvPr>
            <p:ph type="body" idx="1"/>
          </p:nvPr>
        </p:nvSpPr>
        <p:spPr>
          <a:xfrm>
            <a:off x="623887"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ltLang="zh-CN" smtClean="0"/>
              <a:t>单击此处编辑母版文本样式</a:t>
            </a:r>
          </a:p>
        </p:txBody>
      </p:sp>
      <p:sp>
        <p:nvSpPr>
          <p:cNvPr id="4" name="日期占位符 1048579"/>
          <p:cNvSpPr>
            <a:spLocks noGrp="1"/>
          </p:cNvSpPr>
          <p:nvPr>
            <p:ph type="dt" sz="half" idx="10"/>
          </p:nvPr>
        </p:nvSpPr>
        <p:spPr>
          <a:ln/>
        </p:spPr>
        <p:txBody>
          <a:bodyPr/>
          <a:lstStyle>
            <a:lvl1pPr>
              <a:defRPr/>
            </a:lvl1pPr>
          </a:lstStyle>
          <a:p>
            <a:pPr>
              <a:defRPr/>
            </a:pPr>
            <a:endParaRPr lang="en-US" altLang="zh-CN"/>
          </a:p>
        </p:txBody>
      </p:sp>
      <p:sp>
        <p:nvSpPr>
          <p:cNvPr id="5" name="页脚占位符 1048580"/>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1"/>
          <p:cNvSpPr>
            <a:spLocks noGrp="1"/>
          </p:cNvSpPr>
          <p:nvPr>
            <p:ph type="sldNum" sz="quarter" idx="12"/>
          </p:nvPr>
        </p:nvSpPr>
        <p:spPr>
          <a:ln/>
        </p:spPr>
        <p:txBody>
          <a:bodyPr/>
          <a:lstStyle>
            <a:lvl1pPr>
              <a:defRPr/>
            </a:lvl1pPr>
          </a:lstStyle>
          <a:p>
            <a:pPr>
              <a:defRPr/>
            </a:pPr>
            <a:fld id="{D5C66611-8870-4AC0-9825-D5996AFEEC09}" type="slidenum">
              <a:rPr lang="en-US" altLang="zh-CN"/>
              <a:pPr>
                <a:defRPr/>
              </a:pPr>
              <a:t>‹#›</a:t>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705" name="Title 1"/>
          <p:cNvSpPr>
            <a:spLocks noGrp="1"/>
          </p:cNvSpPr>
          <p:nvPr>
            <p:ph type="title"/>
          </p:nvPr>
        </p:nvSpPr>
        <p:spPr/>
        <p:txBody>
          <a:bodyPr/>
          <a:lstStyle/>
          <a:p>
            <a:r>
              <a:rPr lang="en-US" altLang="zh-CN" smtClean="0"/>
              <a:t>单击此处编辑母版标题样式</a:t>
            </a:r>
            <a:endParaRPr lang="zh-CN" altLang="en-US"/>
          </a:p>
        </p:txBody>
      </p:sp>
      <p:sp>
        <p:nvSpPr>
          <p:cNvPr id="1048706" name="Content Placeholder 2"/>
          <p:cNvSpPr>
            <a:spLocks noGrp="1"/>
          </p:cNvSpPr>
          <p:nvPr>
            <p:ph sz="half" idx="1"/>
          </p:nvPr>
        </p:nvSpPr>
        <p:spPr>
          <a:xfrm>
            <a:off x="628650" y="1825625"/>
            <a:ext cx="3886200" cy="435133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1048707" name="Content Placeholder 3"/>
          <p:cNvSpPr>
            <a:spLocks noGrp="1"/>
          </p:cNvSpPr>
          <p:nvPr>
            <p:ph sz="half" idx="2"/>
          </p:nvPr>
        </p:nvSpPr>
        <p:spPr>
          <a:xfrm>
            <a:off x="4629150" y="1825625"/>
            <a:ext cx="3886200" cy="435133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5" name="日期占位符 1048579"/>
          <p:cNvSpPr>
            <a:spLocks noGrp="1"/>
          </p:cNvSpPr>
          <p:nvPr>
            <p:ph type="dt" sz="half" idx="10"/>
          </p:nvPr>
        </p:nvSpPr>
        <p:spPr>
          <a:ln/>
        </p:spPr>
        <p:txBody>
          <a:bodyPr/>
          <a:lstStyle>
            <a:lvl1pPr>
              <a:defRPr/>
            </a:lvl1pPr>
          </a:lstStyle>
          <a:p>
            <a:pPr>
              <a:defRPr/>
            </a:pPr>
            <a:endParaRPr lang="en-US" altLang="zh-CN"/>
          </a:p>
        </p:txBody>
      </p:sp>
      <p:sp>
        <p:nvSpPr>
          <p:cNvPr id="6" name="页脚占位符 1048580"/>
          <p:cNvSpPr>
            <a:spLocks noGrp="1"/>
          </p:cNvSpPr>
          <p:nvPr>
            <p:ph type="ftr" sz="quarter" idx="11"/>
          </p:nvPr>
        </p:nvSpPr>
        <p:spPr>
          <a:ln/>
        </p:spPr>
        <p:txBody>
          <a:bodyPr/>
          <a:lstStyle>
            <a:lvl1pPr>
              <a:defRPr/>
            </a:lvl1pPr>
          </a:lstStyle>
          <a:p>
            <a:pPr>
              <a:defRPr/>
            </a:pPr>
            <a:endParaRPr lang="en-US" altLang="zh-CN"/>
          </a:p>
        </p:txBody>
      </p:sp>
      <p:sp>
        <p:nvSpPr>
          <p:cNvPr id="7" name="灯片编号占位符 1048581"/>
          <p:cNvSpPr>
            <a:spLocks noGrp="1"/>
          </p:cNvSpPr>
          <p:nvPr>
            <p:ph type="sldNum" sz="quarter" idx="12"/>
          </p:nvPr>
        </p:nvSpPr>
        <p:spPr>
          <a:ln/>
        </p:spPr>
        <p:txBody>
          <a:bodyPr/>
          <a:lstStyle>
            <a:lvl1pPr>
              <a:defRPr/>
            </a:lvl1pPr>
          </a:lstStyle>
          <a:p>
            <a:pPr>
              <a:defRPr/>
            </a:pPr>
            <a:fld id="{C671E0EA-EF18-4587-AADE-6DC2C286FE1D}" type="slidenum">
              <a:rPr lang="en-US" altLang="zh-CN"/>
              <a:pPr>
                <a:defRPr/>
              </a:pPr>
              <a:t>‹#›</a:t>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708" name="Title 1"/>
          <p:cNvSpPr>
            <a:spLocks noGrp="1"/>
          </p:cNvSpPr>
          <p:nvPr>
            <p:ph type="title"/>
          </p:nvPr>
        </p:nvSpPr>
        <p:spPr>
          <a:xfrm>
            <a:off x="629841" y="365125"/>
            <a:ext cx="7886700" cy="1325563"/>
          </a:xfrm>
        </p:spPr>
        <p:txBody>
          <a:bodyPr/>
          <a:lstStyle/>
          <a:p>
            <a:r>
              <a:rPr lang="en-US" altLang="zh-CN" smtClean="0"/>
              <a:t>单击此处编辑母版标题样式</a:t>
            </a:r>
            <a:endParaRPr lang="zh-CN" altLang="en-US"/>
          </a:p>
        </p:txBody>
      </p:sp>
      <p:sp>
        <p:nvSpPr>
          <p:cNvPr id="1048709" name="Text Placeholder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单击此处编辑母版文本样式</a:t>
            </a:r>
          </a:p>
        </p:txBody>
      </p:sp>
      <p:sp>
        <p:nvSpPr>
          <p:cNvPr id="1048710" name="Content Placeholder 3"/>
          <p:cNvSpPr>
            <a:spLocks noGrp="1"/>
          </p:cNvSpPr>
          <p:nvPr>
            <p:ph sz="half" idx="2"/>
          </p:nvPr>
        </p:nvSpPr>
        <p:spPr>
          <a:xfrm>
            <a:off x="629841" y="2505075"/>
            <a:ext cx="3868340" cy="368458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1048711"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单击此处编辑母版文本样式</a:t>
            </a:r>
          </a:p>
        </p:txBody>
      </p:sp>
      <p:sp>
        <p:nvSpPr>
          <p:cNvPr id="1048712" name="Content Placeholder 5"/>
          <p:cNvSpPr>
            <a:spLocks noGrp="1"/>
          </p:cNvSpPr>
          <p:nvPr>
            <p:ph sz="quarter" idx="4"/>
          </p:nvPr>
        </p:nvSpPr>
        <p:spPr>
          <a:xfrm>
            <a:off x="4629150" y="2505075"/>
            <a:ext cx="3887391" cy="3684588"/>
          </a:xfrm>
        </p:spPr>
        <p:txBody>
          <a:body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7" name="日期占位符 1048579"/>
          <p:cNvSpPr>
            <a:spLocks noGrp="1"/>
          </p:cNvSpPr>
          <p:nvPr>
            <p:ph type="dt" sz="half" idx="10"/>
          </p:nvPr>
        </p:nvSpPr>
        <p:spPr>
          <a:ln/>
        </p:spPr>
        <p:txBody>
          <a:bodyPr/>
          <a:lstStyle>
            <a:lvl1pPr>
              <a:defRPr/>
            </a:lvl1pPr>
          </a:lstStyle>
          <a:p>
            <a:pPr>
              <a:defRPr/>
            </a:pPr>
            <a:endParaRPr lang="en-US" altLang="zh-CN"/>
          </a:p>
        </p:txBody>
      </p:sp>
      <p:sp>
        <p:nvSpPr>
          <p:cNvPr id="8" name="页脚占位符 1048580"/>
          <p:cNvSpPr>
            <a:spLocks noGrp="1"/>
          </p:cNvSpPr>
          <p:nvPr>
            <p:ph type="ftr" sz="quarter" idx="11"/>
          </p:nvPr>
        </p:nvSpPr>
        <p:spPr>
          <a:ln/>
        </p:spPr>
        <p:txBody>
          <a:bodyPr/>
          <a:lstStyle>
            <a:lvl1pPr>
              <a:defRPr/>
            </a:lvl1pPr>
          </a:lstStyle>
          <a:p>
            <a:pPr>
              <a:defRPr/>
            </a:pPr>
            <a:endParaRPr lang="en-US" altLang="zh-CN"/>
          </a:p>
        </p:txBody>
      </p:sp>
      <p:sp>
        <p:nvSpPr>
          <p:cNvPr id="9" name="灯片编号占位符 1048581"/>
          <p:cNvSpPr>
            <a:spLocks noGrp="1"/>
          </p:cNvSpPr>
          <p:nvPr>
            <p:ph type="sldNum" sz="quarter" idx="12"/>
          </p:nvPr>
        </p:nvSpPr>
        <p:spPr>
          <a:ln/>
        </p:spPr>
        <p:txBody>
          <a:bodyPr/>
          <a:lstStyle>
            <a:lvl1pPr>
              <a:defRPr/>
            </a:lvl1pPr>
          </a:lstStyle>
          <a:p>
            <a:pPr>
              <a:defRPr/>
            </a:pPr>
            <a:fld id="{04F045BE-1078-4CE1-93C7-571E60F8980C}" type="slidenum">
              <a:rPr lang="en-US" altLang="zh-CN"/>
              <a:pPr>
                <a:defRPr/>
              </a:pPr>
              <a:t>‹#›</a:t>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713" name="Title 1"/>
          <p:cNvSpPr>
            <a:spLocks noGrp="1"/>
          </p:cNvSpPr>
          <p:nvPr>
            <p:ph type="title"/>
          </p:nvPr>
        </p:nvSpPr>
        <p:spPr/>
        <p:txBody>
          <a:bodyPr/>
          <a:lstStyle/>
          <a:p>
            <a:r>
              <a:rPr lang="en-US" altLang="zh-CN" smtClean="0"/>
              <a:t>单击此处编辑母版标题样式</a:t>
            </a:r>
            <a:endParaRPr lang="zh-CN" altLang="en-US"/>
          </a:p>
        </p:txBody>
      </p:sp>
      <p:sp>
        <p:nvSpPr>
          <p:cNvPr id="3" name="日期占位符 1048579"/>
          <p:cNvSpPr>
            <a:spLocks noGrp="1"/>
          </p:cNvSpPr>
          <p:nvPr>
            <p:ph type="dt" sz="half" idx="10"/>
          </p:nvPr>
        </p:nvSpPr>
        <p:spPr>
          <a:ln/>
        </p:spPr>
        <p:txBody>
          <a:bodyPr/>
          <a:lstStyle>
            <a:lvl1pPr>
              <a:defRPr/>
            </a:lvl1pPr>
          </a:lstStyle>
          <a:p>
            <a:pPr>
              <a:defRPr/>
            </a:pPr>
            <a:endParaRPr lang="en-US" altLang="zh-CN"/>
          </a:p>
        </p:txBody>
      </p:sp>
      <p:sp>
        <p:nvSpPr>
          <p:cNvPr id="4" name="页脚占位符 1048580"/>
          <p:cNvSpPr>
            <a:spLocks noGrp="1"/>
          </p:cNvSpPr>
          <p:nvPr>
            <p:ph type="ftr" sz="quarter" idx="11"/>
          </p:nvPr>
        </p:nvSpPr>
        <p:spPr>
          <a:ln/>
        </p:spPr>
        <p:txBody>
          <a:bodyPr/>
          <a:lstStyle>
            <a:lvl1pPr>
              <a:defRPr/>
            </a:lvl1pPr>
          </a:lstStyle>
          <a:p>
            <a:pPr>
              <a:defRPr/>
            </a:pPr>
            <a:endParaRPr lang="en-US" altLang="zh-CN"/>
          </a:p>
        </p:txBody>
      </p:sp>
      <p:sp>
        <p:nvSpPr>
          <p:cNvPr id="5" name="灯片编号占位符 1048581"/>
          <p:cNvSpPr>
            <a:spLocks noGrp="1"/>
          </p:cNvSpPr>
          <p:nvPr>
            <p:ph type="sldNum" sz="quarter" idx="12"/>
          </p:nvPr>
        </p:nvSpPr>
        <p:spPr>
          <a:ln/>
        </p:spPr>
        <p:txBody>
          <a:bodyPr/>
          <a:lstStyle>
            <a:lvl1pPr>
              <a:defRPr/>
            </a:lvl1pPr>
          </a:lstStyle>
          <a:p>
            <a:pPr>
              <a:defRPr/>
            </a:pPr>
            <a:fld id="{7804F5BA-94B2-4027-9D56-9910267E2CF4}" type="slidenum">
              <a:rPr lang="en-US" altLang="zh-CN"/>
              <a:pPr>
                <a:defRPr/>
              </a:pPr>
              <a:t>‹#›</a:t>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48579"/>
          <p:cNvSpPr>
            <a:spLocks noGrp="1"/>
          </p:cNvSpPr>
          <p:nvPr>
            <p:ph type="dt" sz="half" idx="10"/>
          </p:nvPr>
        </p:nvSpPr>
        <p:spPr>
          <a:ln/>
        </p:spPr>
        <p:txBody>
          <a:bodyPr/>
          <a:lstStyle>
            <a:lvl1pPr>
              <a:defRPr/>
            </a:lvl1pPr>
          </a:lstStyle>
          <a:p>
            <a:pPr>
              <a:defRPr/>
            </a:pPr>
            <a:endParaRPr lang="en-US" altLang="zh-CN"/>
          </a:p>
        </p:txBody>
      </p:sp>
      <p:sp>
        <p:nvSpPr>
          <p:cNvPr id="3" name="页脚占位符 1048580"/>
          <p:cNvSpPr>
            <a:spLocks noGrp="1"/>
          </p:cNvSpPr>
          <p:nvPr>
            <p:ph type="ftr" sz="quarter" idx="11"/>
          </p:nvPr>
        </p:nvSpPr>
        <p:spPr>
          <a:ln/>
        </p:spPr>
        <p:txBody>
          <a:bodyPr/>
          <a:lstStyle>
            <a:lvl1pPr>
              <a:defRPr/>
            </a:lvl1pPr>
          </a:lstStyle>
          <a:p>
            <a:pPr>
              <a:defRPr/>
            </a:pPr>
            <a:endParaRPr lang="en-US" altLang="zh-CN"/>
          </a:p>
        </p:txBody>
      </p:sp>
      <p:sp>
        <p:nvSpPr>
          <p:cNvPr id="4" name="灯片编号占位符 1048581"/>
          <p:cNvSpPr>
            <a:spLocks noGrp="1"/>
          </p:cNvSpPr>
          <p:nvPr>
            <p:ph type="sldNum" sz="quarter" idx="12"/>
          </p:nvPr>
        </p:nvSpPr>
        <p:spPr>
          <a:ln/>
        </p:spPr>
        <p:txBody>
          <a:bodyPr/>
          <a:lstStyle>
            <a:lvl1pPr>
              <a:defRPr/>
            </a:lvl1pPr>
          </a:lstStyle>
          <a:p>
            <a:pPr>
              <a:defRPr/>
            </a:pPr>
            <a:fld id="{04BDA606-79FE-4CC5-B313-450ED6897C95}" type="slidenum">
              <a:rPr lang="en-US" altLang="zh-CN"/>
              <a:pPr>
                <a:defRPr/>
              </a:pPr>
              <a:t>‹#›</a:t>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和标题">
    <p:spTree>
      <p:nvGrpSpPr>
        <p:cNvPr id="1" name=""/>
        <p:cNvGrpSpPr/>
        <p:nvPr/>
      </p:nvGrpSpPr>
      <p:grpSpPr>
        <a:xfrm>
          <a:off x="0" y="0"/>
          <a:ext cx="0" cy="0"/>
          <a:chOff x="0" y="0"/>
          <a:chExt cx="0" cy="0"/>
        </a:xfrm>
      </p:grpSpPr>
      <p:sp>
        <p:nvSpPr>
          <p:cNvPr id="1048714" name="Title 1"/>
          <p:cNvSpPr>
            <a:spLocks noGrp="1"/>
          </p:cNvSpPr>
          <p:nvPr>
            <p:ph type="title"/>
          </p:nvPr>
        </p:nvSpPr>
        <p:spPr>
          <a:xfrm>
            <a:off x="629841" y="457200"/>
            <a:ext cx="2949177" cy="1600200"/>
          </a:xfrm>
        </p:spPr>
        <p:txBody>
          <a:bodyPr anchor="b"/>
          <a:lstStyle>
            <a:lvl1pPr>
              <a:defRPr sz="3200"/>
            </a:lvl1pPr>
          </a:lstStyle>
          <a:p>
            <a:r>
              <a:rPr lang="en-US" altLang="zh-CN" smtClean="0"/>
              <a:t>单击此处编辑母版标题样式</a:t>
            </a:r>
            <a:endParaRPr lang="zh-CN" altLang="en-US"/>
          </a:p>
        </p:txBody>
      </p:sp>
      <p:sp>
        <p:nvSpPr>
          <p:cNvPr id="1048715" name="Text Placeholder 3"/>
          <p:cNvSpPr>
            <a:spLocks noGrp="1"/>
          </p:cNvSpPr>
          <p:nvPr>
            <p:ph type="body" sz="half" idx="2"/>
          </p:nvPr>
        </p:nvSpPr>
        <p:spPr>
          <a:xfrm>
            <a:off x="629841"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单击此处编辑母版文本样式</a:t>
            </a:r>
          </a:p>
        </p:txBody>
      </p:sp>
      <p:sp>
        <p:nvSpPr>
          <p:cNvPr id="1048716" name="Content Placeholder 2"/>
          <p:cNvSpPr>
            <a:spLocks noGrp="1"/>
          </p:cNvSpPr>
          <p:nvPr>
            <p:ph idx="1"/>
          </p:nvPr>
        </p:nvSpPr>
        <p:spPr>
          <a:xfrm>
            <a:off x="3887391" y="98742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5" name="日期占位符 1048579"/>
          <p:cNvSpPr>
            <a:spLocks noGrp="1"/>
          </p:cNvSpPr>
          <p:nvPr>
            <p:ph type="dt" sz="half" idx="10"/>
          </p:nvPr>
        </p:nvSpPr>
        <p:spPr>
          <a:ln/>
        </p:spPr>
        <p:txBody>
          <a:bodyPr/>
          <a:lstStyle>
            <a:lvl1pPr>
              <a:defRPr/>
            </a:lvl1pPr>
          </a:lstStyle>
          <a:p>
            <a:pPr>
              <a:defRPr/>
            </a:pPr>
            <a:endParaRPr lang="en-US" altLang="zh-CN"/>
          </a:p>
        </p:txBody>
      </p:sp>
      <p:sp>
        <p:nvSpPr>
          <p:cNvPr id="6" name="页脚占位符 1048580"/>
          <p:cNvSpPr>
            <a:spLocks noGrp="1"/>
          </p:cNvSpPr>
          <p:nvPr>
            <p:ph type="ftr" sz="quarter" idx="11"/>
          </p:nvPr>
        </p:nvSpPr>
        <p:spPr>
          <a:ln/>
        </p:spPr>
        <p:txBody>
          <a:bodyPr/>
          <a:lstStyle>
            <a:lvl1pPr>
              <a:defRPr/>
            </a:lvl1pPr>
          </a:lstStyle>
          <a:p>
            <a:pPr>
              <a:defRPr/>
            </a:pPr>
            <a:endParaRPr lang="en-US" altLang="zh-CN"/>
          </a:p>
        </p:txBody>
      </p:sp>
      <p:sp>
        <p:nvSpPr>
          <p:cNvPr id="7" name="灯片编号占位符 1048581"/>
          <p:cNvSpPr>
            <a:spLocks noGrp="1"/>
          </p:cNvSpPr>
          <p:nvPr>
            <p:ph type="sldNum" sz="quarter" idx="12"/>
          </p:nvPr>
        </p:nvSpPr>
        <p:spPr>
          <a:ln/>
        </p:spPr>
        <p:txBody>
          <a:bodyPr/>
          <a:lstStyle>
            <a:lvl1pPr>
              <a:defRPr/>
            </a:lvl1pPr>
          </a:lstStyle>
          <a:p>
            <a:pPr>
              <a:defRPr/>
            </a:pPr>
            <a:fld id="{908AF488-6DF5-44B6-84E2-D3D73D4EAFD7}" type="slidenum">
              <a:rPr lang="en-US" altLang="zh-CN"/>
              <a:pPr>
                <a:defRPr/>
              </a:pPr>
              <a:t>‹#›</a:t>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和标题">
    <p:spTree>
      <p:nvGrpSpPr>
        <p:cNvPr id="1" name=""/>
        <p:cNvGrpSpPr/>
        <p:nvPr/>
      </p:nvGrpSpPr>
      <p:grpSpPr>
        <a:xfrm>
          <a:off x="0" y="0"/>
          <a:ext cx="0" cy="0"/>
          <a:chOff x="0" y="0"/>
          <a:chExt cx="0" cy="0"/>
        </a:xfrm>
      </p:grpSpPr>
      <p:sp>
        <p:nvSpPr>
          <p:cNvPr id="1048717" name="Title 1"/>
          <p:cNvSpPr>
            <a:spLocks noGrp="1"/>
          </p:cNvSpPr>
          <p:nvPr>
            <p:ph type="title"/>
          </p:nvPr>
        </p:nvSpPr>
        <p:spPr>
          <a:xfrm>
            <a:off x="629841" y="457200"/>
            <a:ext cx="2949177" cy="1600200"/>
          </a:xfrm>
        </p:spPr>
        <p:txBody>
          <a:bodyPr anchor="b"/>
          <a:lstStyle>
            <a:lvl1pPr>
              <a:defRPr sz="3200"/>
            </a:lvl1pPr>
          </a:lstStyle>
          <a:p>
            <a:r>
              <a:rPr lang="en-US" altLang="zh-CN" smtClean="0"/>
              <a:t>单击此处编辑母版标题样式</a:t>
            </a:r>
            <a:endParaRPr lang="zh-CN" altLang="en-US"/>
          </a:p>
        </p:txBody>
      </p:sp>
      <p:sp>
        <p:nvSpPr>
          <p:cNvPr id="1048718" name="Text Placeholder 3"/>
          <p:cNvSpPr>
            <a:spLocks noGrp="1"/>
          </p:cNvSpPr>
          <p:nvPr>
            <p:ph type="body" sz="half" idx="2"/>
          </p:nvPr>
        </p:nvSpPr>
        <p:spPr>
          <a:xfrm>
            <a:off x="629841"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单击此处编辑母版文本样式</a:t>
            </a:r>
          </a:p>
        </p:txBody>
      </p:sp>
      <p:sp>
        <p:nvSpPr>
          <p:cNvPr id="1048719" name="Picture Placeholder 2"/>
          <p:cNvSpPr>
            <a:spLocks noGrp="1"/>
          </p:cNvSpPr>
          <p:nvPr>
            <p:ph type="pic" idx="1"/>
          </p:nvPr>
        </p:nvSpPr>
        <p:spPr>
          <a:xfrm>
            <a:off x="3887391" y="987424"/>
            <a:ext cx="4629150" cy="4873625"/>
          </a:xfrm>
        </p:spPr>
        <p:txBody>
          <a:bodyPr/>
          <a:lstStyle>
            <a:lvl1pPr marL="0" indent="0">
              <a:buNone/>
              <a:defRPr sz="3200"/>
            </a:lvl1pPr>
            <a:lvl2pPr marL="457200" indent="0">
              <a:buNone/>
              <a:defRPr sz="28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sym typeface="Arial" charset="0"/>
            </a:endParaRPr>
          </a:p>
        </p:txBody>
      </p:sp>
      <p:sp>
        <p:nvSpPr>
          <p:cNvPr id="5" name="日期占位符 1048579"/>
          <p:cNvSpPr>
            <a:spLocks noGrp="1"/>
          </p:cNvSpPr>
          <p:nvPr>
            <p:ph type="dt" sz="half" idx="10"/>
          </p:nvPr>
        </p:nvSpPr>
        <p:spPr>
          <a:ln/>
        </p:spPr>
        <p:txBody>
          <a:bodyPr/>
          <a:lstStyle>
            <a:lvl1pPr>
              <a:defRPr/>
            </a:lvl1pPr>
          </a:lstStyle>
          <a:p>
            <a:pPr>
              <a:defRPr/>
            </a:pPr>
            <a:endParaRPr lang="en-US" altLang="zh-CN"/>
          </a:p>
        </p:txBody>
      </p:sp>
      <p:sp>
        <p:nvSpPr>
          <p:cNvPr id="6" name="页脚占位符 1048580"/>
          <p:cNvSpPr>
            <a:spLocks noGrp="1"/>
          </p:cNvSpPr>
          <p:nvPr>
            <p:ph type="ftr" sz="quarter" idx="11"/>
          </p:nvPr>
        </p:nvSpPr>
        <p:spPr>
          <a:ln/>
        </p:spPr>
        <p:txBody>
          <a:bodyPr/>
          <a:lstStyle>
            <a:lvl1pPr>
              <a:defRPr/>
            </a:lvl1pPr>
          </a:lstStyle>
          <a:p>
            <a:pPr>
              <a:defRPr/>
            </a:pPr>
            <a:endParaRPr lang="en-US" altLang="zh-CN"/>
          </a:p>
        </p:txBody>
      </p:sp>
      <p:sp>
        <p:nvSpPr>
          <p:cNvPr id="7" name="灯片编号占位符 1048581"/>
          <p:cNvSpPr>
            <a:spLocks noGrp="1"/>
          </p:cNvSpPr>
          <p:nvPr>
            <p:ph type="sldNum" sz="quarter" idx="12"/>
          </p:nvPr>
        </p:nvSpPr>
        <p:spPr>
          <a:ln/>
        </p:spPr>
        <p:txBody>
          <a:bodyPr/>
          <a:lstStyle>
            <a:lvl1pPr>
              <a:defRPr/>
            </a:lvl1pPr>
          </a:lstStyle>
          <a:p>
            <a:pPr>
              <a:defRPr/>
            </a:pPr>
            <a:fld id="{38B8A2AC-7CF4-4952-B009-553415A797BB}" type="slidenum">
              <a:rPr lang="en-US" altLang="zh-CN"/>
              <a:pPr>
                <a:defRPr/>
              </a:pPr>
              <a:t>‹#›</a:t>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720" name="Title 1"/>
          <p:cNvSpPr>
            <a:spLocks noGrp="1"/>
          </p:cNvSpPr>
          <p:nvPr>
            <p:ph type="title"/>
          </p:nvPr>
        </p:nvSpPr>
        <p:spPr/>
        <p:txBody>
          <a:bodyPr/>
          <a:lstStyle/>
          <a:p>
            <a:r>
              <a:rPr lang="en-US" altLang="zh-CN" smtClean="0"/>
              <a:t>单击此处编辑母版标题样式</a:t>
            </a:r>
            <a:endParaRPr lang="zh-CN" altLang="en-US"/>
          </a:p>
        </p:txBody>
      </p:sp>
      <p:sp>
        <p:nvSpPr>
          <p:cNvPr id="1048721" name="Vertical Text Placeholder 2"/>
          <p:cNvSpPr>
            <a:spLocks noGrp="1"/>
          </p:cNvSpPr>
          <p:nvPr>
            <p:ph type="body" orient="vert" idx="1"/>
          </p:nvPr>
        </p:nvSpPr>
        <p:spPr/>
        <p:txBody>
          <a:bodyPr vert="eaVert"/>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4" name="日期占位符 1048579"/>
          <p:cNvSpPr>
            <a:spLocks noGrp="1"/>
          </p:cNvSpPr>
          <p:nvPr>
            <p:ph type="dt" sz="half" idx="10"/>
          </p:nvPr>
        </p:nvSpPr>
        <p:spPr>
          <a:ln/>
        </p:spPr>
        <p:txBody>
          <a:bodyPr/>
          <a:lstStyle>
            <a:lvl1pPr>
              <a:defRPr/>
            </a:lvl1pPr>
          </a:lstStyle>
          <a:p>
            <a:pPr>
              <a:defRPr/>
            </a:pPr>
            <a:endParaRPr lang="en-US" altLang="zh-CN"/>
          </a:p>
        </p:txBody>
      </p:sp>
      <p:sp>
        <p:nvSpPr>
          <p:cNvPr id="5" name="页脚占位符 1048580"/>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1"/>
          <p:cNvSpPr>
            <a:spLocks noGrp="1"/>
          </p:cNvSpPr>
          <p:nvPr>
            <p:ph type="sldNum" sz="quarter" idx="12"/>
          </p:nvPr>
        </p:nvSpPr>
        <p:spPr>
          <a:ln/>
        </p:spPr>
        <p:txBody>
          <a:bodyPr/>
          <a:lstStyle>
            <a:lvl1pPr>
              <a:defRPr/>
            </a:lvl1pPr>
          </a:lstStyle>
          <a:p>
            <a:pPr>
              <a:defRPr/>
            </a:pPr>
            <a:fld id="{E8250B89-56DC-4D9C-B19F-541207646768}" type="slidenum">
              <a:rPr lang="en-US" altLang="zh-CN"/>
              <a:pPr>
                <a:defRPr/>
              </a:pPr>
              <a:t>‹#›</a:t>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722" name="Vertical Title 1"/>
          <p:cNvSpPr>
            <a:spLocks noGrp="1"/>
          </p:cNvSpPr>
          <p:nvPr>
            <p:ph type="title" orient="vert"/>
          </p:nvPr>
        </p:nvSpPr>
        <p:spPr>
          <a:xfrm>
            <a:off x="6543675" y="365125"/>
            <a:ext cx="1971675" cy="5811838"/>
          </a:xfrm>
        </p:spPr>
        <p:txBody>
          <a:bodyPr vert="eaVert"/>
          <a:lstStyle/>
          <a:p>
            <a:r>
              <a:rPr lang="en-US" altLang="zh-CN" smtClean="0"/>
              <a:t>单击此处编辑母版标题样式</a:t>
            </a:r>
            <a:endParaRPr lang="zh-CN" altLang="en-US"/>
          </a:p>
        </p:txBody>
      </p:sp>
      <p:sp>
        <p:nvSpPr>
          <p:cNvPr id="1048723" name="Vertical Text Placeholder 2"/>
          <p:cNvSpPr>
            <a:spLocks noGrp="1"/>
          </p:cNvSpPr>
          <p:nvPr>
            <p:ph type="body" orient="vert" idx="1"/>
          </p:nvPr>
        </p:nvSpPr>
        <p:spPr>
          <a:xfrm>
            <a:off x="628650" y="365125"/>
            <a:ext cx="5800725" cy="5811838"/>
          </a:xfrm>
        </p:spPr>
        <p:txBody>
          <a:bodyPr vert="eaVert"/>
          <a:lstStyle/>
          <a:p>
            <a:pPr lvl="0"/>
            <a:r>
              <a:rPr lang="en-US" altLang="zh-CN" smtClean="0"/>
              <a:t>单击此处编辑母版文本样式</a:t>
            </a:r>
          </a:p>
          <a:p>
            <a:pPr lvl="1"/>
            <a:r>
              <a:rPr lang="en-US" altLang="zh-CN" smtClean="0"/>
              <a:t>第二级</a:t>
            </a:r>
          </a:p>
          <a:p>
            <a:pPr lvl="2"/>
            <a:r>
              <a:rPr lang="en-US" altLang="zh-CN" smtClean="0"/>
              <a:t>第三级</a:t>
            </a:r>
          </a:p>
          <a:p>
            <a:pPr lvl="3"/>
            <a:r>
              <a:rPr lang="en-US" altLang="zh-CN" smtClean="0"/>
              <a:t>第四级</a:t>
            </a:r>
          </a:p>
          <a:p>
            <a:pPr lvl="4"/>
            <a:r>
              <a:rPr lang="en-US" altLang="zh-CN" smtClean="0"/>
              <a:t>第五级</a:t>
            </a:r>
          </a:p>
        </p:txBody>
      </p:sp>
      <p:sp>
        <p:nvSpPr>
          <p:cNvPr id="4" name="日期占位符 1048579"/>
          <p:cNvSpPr>
            <a:spLocks noGrp="1"/>
          </p:cNvSpPr>
          <p:nvPr>
            <p:ph type="dt" sz="half" idx="10"/>
          </p:nvPr>
        </p:nvSpPr>
        <p:spPr>
          <a:ln/>
        </p:spPr>
        <p:txBody>
          <a:bodyPr/>
          <a:lstStyle>
            <a:lvl1pPr>
              <a:defRPr/>
            </a:lvl1pPr>
          </a:lstStyle>
          <a:p>
            <a:pPr>
              <a:defRPr/>
            </a:pPr>
            <a:endParaRPr lang="en-US" altLang="zh-CN"/>
          </a:p>
        </p:txBody>
      </p:sp>
      <p:sp>
        <p:nvSpPr>
          <p:cNvPr id="5" name="页脚占位符 1048580"/>
          <p:cNvSpPr>
            <a:spLocks noGrp="1"/>
          </p:cNvSpPr>
          <p:nvPr>
            <p:ph type="ftr" sz="quarter" idx="11"/>
          </p:nvPr>
        </p:nvSpPr>
        <p:spPr>
          <a:ln/>
        </p:spPr>
        <p:txBody>
          <a:bodyPr/>
          <a:lstStyle>
            <a:lvl1pPr>
              <a:defRPr/>
            </a:lvl1pPr>
          </a:lstStyle>
          <a:p>
            <a:pPr>
              <a:defRPr/>
            </a:pPr>
            <a:endParaRPr lang="en-US" altLang="zh-CN"/>
          </a:p>
        </p:txBody>
      </p:sp>
      <p:sp>
        <p:nvSpPr>
          <p:cNvPr id="6" name="灯片编号占位符 1048581"/>
          <p:cNvSpPr>
            <a:spLocks noGrp="1"/>
          </p:cNvSpPr>
          <p:nvPr>
            <p:ph type="sldNum" sz="quarter" idx="12"/>
          </p:nvPr>
        </p:nvSpPr>
        <p:spPr>
          <a:ln/>
        </p:spPr>
        <p:txBody>
          <a:bodyPr/>
          <a:lstStyle>
            <a:lvl1pPr>
              <a:defRPr/>
            </a:lvl1pPr>
          </a:lstStyle>
          <a:p>
            <a:pPr>
              <a:defRPr/>
            </a:pPr>
            <a:fld id="{5D1B1221-69E5-4C08-B3D2-0A78EE4AB933}"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048585"/>
          <p:cNvSpPr>
            <a:spLocks noGrp="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sym typeface="Arial" charset="0"/>
              </a:rPr>
              <a:t>单击此处编辑母版标题样式</a:t>
            </a:r>
          </a:p>
        </p:txBody>
      </p:sp>
      <p:sp>
        <p:nvSpPr>
          <p:cNvPr id="1027" name="文本占位符 1048586"/>
          <p:cNvSpPr>
            <a:spLocks noGrp="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sym typeface="Arial" charset="0"/>
              </a:rPr>
              <a:t>单击此处编辑母版文本样式</a:t>
            </a:r>
          </a:p>
          <a:p>
            <a:pPr lvl="1"/>
            <a:r>
              <a:rPr lang="zh-CN" altLang="en-US" smtClean="0">
                <a:sym typeface="Arial" charset="0"/>
              </a:rPr>
              <a:t>第二级</a:t>
            </a:r>
          </a:p>
          <a:p>
            <a:pPr lvl="2"/>
            <a:r>
              <a:rPr lang="zh-CN" altLang="en-US" smtClean="0">
                <a:sym typeface="Arial" charset="0"/>
              </a:rPr>
              <a:t>第三级</a:t>
            </a:r>
          </a:p>
          <a:p>
            <a:pPr lvl="3"/>
            <a:r>
              <a:rPr lang="zh-CN" altLang="en-US" smtClean="0">
                <a:sym typeface="Arial" charset="0"/>
              </a:rPr>
              <a:t>第四级</a:t>
            </a:r>
          </a:p>
          <a:p>
            <a:pPr lvl="4"/>
            <a:r>
              <a:rPr lang="zh-CN" altLang="en-US" smtClean="0">
                <a:sym typeface="Arial" charset="0"/>
              </a:rPr>
              <a:t>第五级</a:t>
            </a:r>
          </a:p>
        </p:txBody>
      </p:sp>
      <p:sp>
        <p:nvSpPr>
          <p:cNvPr id="1028" name="日期占位符 1048587"/>
          <p:cNvSpPr>
            <a:spLocks noGrp="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latinLnBrk="1">
              <a:defRPr sz="1200">
                <a:solidFill>
                  <a:srgbClr val="000000"/>
                </a:solidFill>
                <a:latin typeface="Garamond" pitchFamily="18" charset="0"/>
              </a:defRPr>
            </a:lvl1pPr>
          </a:lstStyle>
          <a:p>
            <a:pPr>
              <a:defRPr/>
            </a:pPr>
            <a:endParaRPr lang="en-US" altLang="zh-CN"/>
          </a:p>
        </p:txBody>
      </p:sp>
      <p:sp>
        <p:nvSpPr>
          <p:cNvPr id="1029" name="页脚占位符 1048588"/>
          <p:cNvSpPr>
            <a:spLocks noGrp="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latinLnBrk="1">
              <a:defRPr sz="1200">
                <a:solidFill>
                  <a:srgbClr val="000000"/>
                </a:solidFill>
                <a:latin typeface="Garamond" pitchFamily="18" charset="0"/>
              </a:defRPr>
            </a:lvl1pPr>
          </a:lstStyle>
          <a:p>
            <a:pPr>
              <a:defRPr/>
            </a:pPr>
            <a:endParaRPr lang="en-US" altLang="zh-CN"/>
          </a:p>
        </p:txBody>
      </p:sp>
      <p:sp>
        <p:nvSpPr>
          <p:cNvPr id="1030" name="灯片编号占位符 1048589"/>
          <p:cNvSpPr>
            <a:spLocks noGrp="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latinLnBrk="1">
              <a:defRPr sz="1200">
                <a:solidFill>
                  <a:srgbClr val="000000"/>
                </a:solidFill>
                <a:latin typeface="Garamond" pitchFamily="18" charset="0"/>
              </a:defRPr>
            </a:lvl1pPr>
          </a:lstStyle>
          <a:p>
            <a:pPr>
              <a:defRPr/>
            </a:pPr>
            <a:fld id="{DC4EEBDA-8944-4C47-BFA6-A4BC6F11ACBF}" type="slidenum">
              <a:rPr lang="en-US" altLang="zh-CN"/>
              <a:pPr>
                <a:defRPr/>
              </a:pPr>
              <a:t>‹#›</a:t>
            </a:fld>
            <a:endParaRPr lang="en-US" altLang="zh-CN"/>
          </a:p>
        </p:txBody>
      </p:sp>
      <p:sp>
        <p:nvSpPr>
          <p:cNvPr id="1031" name="Shape"/>
          <p:cNvSpPr>
            <a:spLocks/>
          </p:cNvSpPr>
          <p:nvPr/>
        </p:nvSpPr>
        <p:spPr bwMode="auto">
          <a:xfrm>
            <a:off x="381000" y="228600"/>
            <a:ext cx="8229600" cy="6096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a:defRPr/>
            </a:pPr>
            <a:endParaRPr lang="zh-CN" altLang="en-US"/>
          </a:p>
        </p:txBody>
      </p:sp>
      <p:sp>
        <p:nvSpPr>
          <p:cNvPr id="1032" name="Shape"/>
          <p:cNvSpPr>
            <a:spLocks noChangeShapeType="1"/>
          </p:cNvSpPr>
          <p:nvPr/>
        </p:nvSpPr>
        <p:spPr bwMode="auto">
          <a:xfrm>
            <a:off x="457200" y="6172200"/>
            <a:ext cx="8229600" cy="0"/>
          </a:xfrm>
          <a:prstGeom prst="line">
            <a:avLst/>
          </a:prstGeom>
          <a:noFill/>
          <a:ln w="19050">
            <a:solidFill>
              <a:schemeClr val="accent1"/>
            </a:solidFill>
            <a:round/>
            <a:headEnd/>
            <a:tailEnd/>
          </a:ln>
        </p:spPr>
        <p:txBody>
          <a:bodyPr/>
          <a:lstStyle/>
          <a:p>
            <a:pPr>
              <a:defRPr/>
            </a:pPr>
            <a:endParaRPr lang="zh-CN" altLang="en-US"/>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ftr="0" dt="0"/>
  <p:txStyles>
    <p:titleStyle>
      <a:lvl1pPr algn="l" rtl="0" eaLnBrk="0" fontAlgn="base" latinLnBrk="1" hangingPunct="0">
        <a:spcBef>
          <a:spcPct val="0"/>
        </a:spcBef>
        <a:spcAft>
          <a:spcPct val="0"/>
        </a:spcAft>
        <a:defRPr sz="4200">
          <a:solidFill>
            <a:srgbClr val="006633"/>
          </a:solidFill>
          <a:latin typeface="Garamond" pitchFamily="18" charset="0"/>
          <a:ea typeface="宋体" pitchFamily="2" charset="-122"/>
          <a:sym typeface="Arial" charset="0"/>
        </a:defRPr>
      </a:lvl1pPr>
      <a:lvl2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2pPr>
      <a:lvl3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3pPr>
      <a:lvl4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4pPr>
      <a:lvl5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5pPr>
      <a:lvl6pPr marL="4572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6pPr>
      <a:lvl7pPr marL="9144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7pPr>
      <a:lvl8pPr marL="13716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8pPr>
      <a:lvl9pPr marL="18288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9pPr>
    </p:titleStyle>
    <p:bodyStyle>
      <a:lvl1pPr marL="342900" indent="-342900" algn="l" rtl="0" eaLnBrk="0" fontAlgn="base" latinLnBrk="1" hangingPunct="0">
        <a:spcBef>
          <a:spcPct val="20000"/>
        </a:spcBef>
        <a:spcAft>
          <a:spcPct val="0"/>
        </a:spcAft>
        <a:buClr>
          <a:schemeClr val="accent1"/>
        </a:buClr>
        <a:buSzPct val="65000"/>
        <a:buFont typeface="Wingdings" pitchFamily="2" charset="2"/>
        <a:buChar char="n"/>
        <a:defRPr sz="3000">
          <a:solidFill>
            <a:srgbClr val="000000"/>
          </a:solidFill>
          <a:latin typeface="Arial" charset="0"/>
          <a:ea typeface="宋体" pitchFamily="2" charset="-122"/>
          <a:sym typeface="Arial" charset="0"/>
        </a:defRPr>
      </a:lvl1pPr>
      <a:lvl2pPr marL="669925" indent="-325438" algn="l" rtl="0" eaLnBrk="0" fontAlgn="base" latinLnBrk="1" hangingPunct="0">
        <a:spcBef>
          <a:spcPct val="20000"/>
        </a:spcBef>
        <a:spcAft>
          <a:spcPct val="0"/>
        </a:spcAft>
        <a:buClr>
          <a:schemeClr val="accent2"/>
        </a:buClr>
        <a:buSzPct val="60000"/>
        <a:buFont typeface="Wingdings" pitchFamily="2" charset="2"/>
        <a:buChar char="q"/>
        <a:defRPr sz="2600">
          <a:solidFill>
            <a:srgbClr val="000000"/>
          </a:solidFill>
          <a:latin typeface="Arial" charset="0"/>
          <a:ea typeface="宋体" pitchFamily="2" charset="-122"/>
          <a:sym typeface="Arial" charset="0"/>
        </a:defRPr>
      </a:lvl2pPr>
      <a:lvl3pPr marL="1022350" indent="-350838" algn="l" rtl="0" eaLnBrk="0" fontAlgn="base" latinLnBrk="1" hangingPunct="0">
        <a:spcBef>
          <a:spcPct val="20000"/>
        </a:spcBef>
        <a:spcAft>
          <a:spcPct val="0"/>
        </a:spcAft>
        <a:buClr>
          <a:schemeClr val="accent1"/>
        </a:buClr>
        <a:buSzPct val="65000"/>
        <a:buFont typeface="Wingdings" pitchFamily="2" charset="2"/>
        <a:buChar char="n"/>
        <a:defRPr sz="2200">
          <a:solidFill>
            <a:srgbClr val="000000"/>
          </a:solidFill>
          <a:latin typeface="Arial" charset="0"/>
          <a:ea typeface="宋体" pitchFamily="2" charset="-122"/>
          <a:sym typeface="Arial" charset="0"/>
        </a:defRPr>
      </a:lvl3pPr>
      <a:lvl4pPr marL="1339850" indent="-315913" algn="l" rtl="0" eaLnBrk="0" fontAlgn="base" latinLnBrk="1" hangingPunct="0">
        <a:spcBef>
          <a:spcPct val="20000"/>
        </a:spcBef>
        <a:spcAft>
          <a:spcPct val="0"/>
        </a:spcAft>
        <a:buClr>
          <a:schemeClr val="accent2"/>
        </a:buClr>
        <a:buSzPct val="70000"/>
        <a:buFont typeface="Wingdings" pitchFamily="2" charset="2"/>
        <a:buChar char="q"/>
        <a:defRPr sz="2000">
          <a:solidFill>
            <a:srgbClr val="000000"/>
          </a:solidFill>
          <a:latin typeface="Arial" charset="0"/>
          <a:ea typeface="宋体" pitchFamily="2" charset="-122"/>
          <a:sym typeface="Arial" charset="0"/>
        </a:defRPr>
      </a:lvl4pPr>
      <a:lvl5pPr marL="16795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5pPr>
      <a:lvl6pPr marL="21367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6pPr>
      <a:lvl7pPr marL="25939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7pPr>
      <a:lvl8pPr marL="30511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8pPr>
      <a:lvl9pPr marL="35083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9pPr>
    </p:bodyStyle>
    <p:otherStyle>
      <a:lvl1pPr marL="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1pPr>
      <a:lvl2pPr marL="4572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2pPr>
      <a:lvl3pPr marL="9144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3pPr>
      <a:lvl4pPr marL="13716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4pPr>
      <a:lvl5pPr marL="18288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5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Shape"/>
          <p:cNvSpPr>
            <a:spLocks/>
          </p:cNvSpPr>
          <p:nvPr/>
        </p:nvSpPr>
        <p:spPr bwMode="auto">
          <a:xfrm>
            <a:off x="609600" y="1219200"/>
            <a:ext cx="7924800" cy="9144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p:spPr>
        <p:txBody>
          <a:bodyPr/>
          <a:lstStyle/>
          <a:p>
            <a:pPr>
              <a:defRPr/>
            </a:pPr>
            <a:endParaRPr lang="zh-CN" altLang="en-US"/>
          </a:p>
        </p:txBody>
      </p:sp>
      <p:sp>
        <p:nvSpPr>
          <p:cNvPr id="13315" name="Shape"/>
          <p:cNvSpPr>
            <a:spLocks noChangeShapeType="1"/>
          </p:cNvSpPr>
          <p:nvPr/>
        </p:nvSpPr>
        <p:spPr bwMode="auto">
          <a:xfrm>
            <a:off x="1981200" y="3962400"/>
            <a:ext cx="6511925" cy="0"/>
          </a:xfrm>
          <a:prstGeom prst="line">
            <a:avLst/>
          </a:prstGeom>
          <a:noFill/>
          <a:ln w="19050">
            <a:solidFill>
              <a:schemeClr val="accent1"/>
            </a:solidFill>
            <a:round/>
            <a:headEnd/>
            <a:tailEnd/>
          </a:ln>
        </p:spPr>
        <p:txBody>
          <a:bodyPr/>
          <a:lstStyle/>
          <a:p>
            <a:pPr>
              <a:defRPr/>
            </a:pPr>
            <a:endParaRPr lang="zh-CN" altLang="en-US"/>
          </a:p>
        </p:txBody>
      </p:sp>
      <p:sp>
        <p:nvSpPr>
          <p:cNvPr id="13316" name="标题占位符 1048577"/>
          <p:cNvSpPr>
            <a:spLocks noGrp="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sym typeface="Arial" charset="0"/>
              </a:rPr>
              <a:t>单击此处编辑母版标题样式</a:t>
            </a:r>
          </a:p>
        </p:txBody>
      </p:sp>
      <p:sp>
        <p:nvSpPr>
          <p:cNvPr id="13317" name="文本占位符 1048578"/>
          <p:cNvSpPr>
            <a:spLocks noGrp="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sym typeface="Arial" charset="0"/>
              </a:rPr>
              <a:t>单击此处编辑母版文本样式</a:t>
            </a:r>
          </a:p>
          <a:p>
            <a:pPr lvl="1"/>
            <a:r>
              <a:rPr lang="zh-CN" altLang="en-US" smtClean="0">
                <a:sym typeface="Arial" charset="0"/>
              </a:rPr>
              <a:t>第二级</a:t>
            </a:r>
          </a:p>
          <a:p>
            <a:pPr lvl="2"/>
            <a:r>
              <a:rPr lang="zh-CN" altLang="en-US" smtClean="0">
                <a:sym typeface="Arial" charset="0"/>
              </a:rPr>
              <a:t>第三级</a:t>
            </a:r>
          </a:p>
          <a:p>
            <a:pPr lvl="3"/>
            <a:r>
              <a:rPr lang="zh-CN" altLang="en-US" smtClean="0">
                <a:sym typeface="Arial" charset="0"/>
              </a:rPr>
              <a:t>第四级</a:t>
            </a:r>
          </a:p>
          <a:p>
            <a:pPr lvl="4"/>
            <a:r>
              <a:rPr lang="zh-CN" altLang="en-US" smtClean="0">
                <a:sym typeface="Arial" charset="0"/>
              </a:rPr>
              <a:t>第五级</a:t>
            </a:r>
          </a:p>
        </p:txBody>
      </p:sp>
      <p:sp>
        <p:nvSpPr>
          <p:cNvPr id="13318" name="日期占位符 1048579"/>
          <p:cNvSpPr>
            <a:spLocks noGrp="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latinLnBrk="1">
              <a:defRPr sz="1200">
                <a:solidFill>
                  <a:srgbClr val="000000"/>
                </a:solidFill>
                <a:latin typeface="Garamond" pitchFamily="18" charset="0"/>
              </a:defRPr>
            </a:lvl1pPr>
          </a:lstStyle>
          <a:p>
            <a:pPr>
              <a:defRPr/>
            </a:pPr>
            <a:endParaRPr lang="en-US" altLang="zh-CN"/>
          </a:p>
        </p:txBody>
      </p:sp>
      <p:sp>
        <p:nvSpPr>
          <p:cNvPr id="13319" name="页脚占位符 1048580"/>
          <p:cNvSpPr>
            <a:spLocks noGrp="1"/>
          </p:cNvSpPr>
          <p:nvPr>
            <p:ph type="ftr" sz="quarter" idx="3"/>
          </p:nvPr>
        </p:nvSpPr>
        <p:spPr bwMode="auto">
          <a:xfrm>
            <a:off x="3124200" y="6243638"/>
            <a:ext cx="2895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latinLnBrk="1">
              <a:defRPr sz="1200">
                <a:solidFill>
                  <a:srgbClr val="000000"/>
                </a:solidFill>
                <a:latin typeface="Garamond" pitchFamily="18" charset="0"/>
              </a:defRPr>
            </a:lvl1pPr>
          </a:lstStyle>
          <a:p>
            <a:pPr>
              <a:defRPr/>
            </a:pPr>
            <a:endParaRPr lang="en-US" altLang="zh-CN"/>
          </a:p>
        </p:txBody>
      </p:sp>
      <p:sp>
        <p:nvSpPr>
          <p:cNvPr id="13320" name="灯片编号占位符 1048581"/>
          <p:cNvSpPr>
            <a:spLocks noGrp="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latinLnBrk="1">
              <a:defRPr sz="1200">
                <a:solidFill>
                  <a:srgbClr val="000000"/>
                </a:solidFill>
                <a:latin typeface="Garamond" pitchFamily="18" charset="0"/>
              </a:defRPr>
            </a:lvl1pPr>
          </a:lstStyle>
          <a:p>
            <a:pPr>
              <a:defRPr/>
            </a:pPr>
            <a:fld id="{61210436-8BAF-415D-BC77-AC589DCC8AB5}" type="slidenum">
              <a:rPr lang="en-US" altLang="zh-CN"/>
              <a:pPr>
                <a:defRPr/>
              </a:pPr>
              <a:t>‹#›</a:t>
            </a:fld>
            <a:endParaRPr lang="en-US" altLang="zh-CN"/>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ftr="0" dt="0"/>
  <p:txStyles>
    <p:titleStyle>
      <a:lvl1pPr algn="l" rtl="0" eaLnBrk="0" fontAlgn="base" latinLnBrk="1" hangingPunct="0">
        <a:spcBef>
          <a:spcPct val="0"/>
        </a:spcBef>
        <a:spcAft>
          <a:spcPct val="0"/>
        </a:spcAft>
        <a:defRPr sz="4200">
          <a:solidFill>
            <a:srgbClr val="006633"/>
          </a:solidFill>
          <a:latin typeface="Garamond" pitchFamily="18" charset="0"/>
          <a:ea typeface="宋体" pitchFamily="2" charset="-122"/>
          <a:sym typeface="Arial" charset="0"/>
        </a:defRPr>
      </a:lvl1pPr>
      <a:lvl2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2pPr>
      <a:lvl3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3pPr>
      <a:lvl4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4pPr>
      <a:lvl5pPr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5pPr>
      <a:lvl6pPr marL="4572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6pPr>
      <a:lvl7pPr marL="9144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7pPr>
      <a:lvl8pPr marL="13716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8pPr>
      <a:lvl9pPr marL="1828800" algn="l" rtl="0" eaLnBrk="0" fontAlgn="base" latinLnBrk="1" hangingPunct="0">
        <a:spcBef>
          <a:spcPct val="0"/>
        </a:spcBef>
        <a:spcAft>
          <a:spcPct val="0"/>
        </a:spcAft>
        <a:defRPr sz="4200">
          <a:solidFill>
            <a:srgbClr val="006633"/>
          </a:solidFill>
          <a:latin typeface="Garamond" pitchFamily="18" charset="0"/>
          <a:ea typeface="宋体" charset="-122"/>
          <a:sym typeface="Arial" charset="0"/>
        </a:defRPr>
      </a:lvl9pPr>
    </p:titleStyle>
    <p:bodyStyle>
      <a:lvl1pPr marL="342900" indent="-342900" algn="l" rtl="0" eaLnBrk="0" fontAlgn="base" latinLnBrk="1" hangingPunct="0">
        <a:spcBef>
          <a:spcPct val="20000"/>
        </a:spcBef>
        <a:spcAft>
          <a:spcPct val="0"/>
        </a:spcAft>
        <a:buClr>
          <a:schemeClr val="accent1"/>
        </a:buClr>
        <a:buSzPct val="65000"/>
        <a:buFont typeface="Wingdings" pitchFamily="2" charset="2"/>
        <a:buChar char="n"/>
        <a:defRPr sz="3000">
          <a:solidFill>
            <a:srgbClr val="000000"/>
          </a:solidFill>
          <a:latin typeface="Arial" charset="0"/>
          <a:ea typeface="宋体" pitchFamily="2" charset="-122"/>
          <a:sym typeface="Arial" charset="0"/>
        </a:defRPr>
      </a:lvl1pPr>
      <a:lvl2pPr marL="669925" indent="-325438" algn="l" rtl="0" eaLnBrk="0" fontAlgn="base" latinLnBrk="1" hangingPunct="0">
        <a:spcBef>
          <a:spcPct val="20000"/>
        </a:spcBef>
        <a:spcAft>
          <a:spcPct val="0"/>
        </a:spcAft>
        <a:buClr>
          <a:schemeClr val="accent2"/>
        </a:buClr>
        <a:buSzPct val="60000"/>
        <a:buFont typeface="Wingdings" pitchFamily="2" charset="2"/>
        <a:buChar char="q"/>
        <a:defRPr sz="2600">
          <a:solidFill>
            <a:srgbClr val="000000"/>
          </a:solidFill>
          <a:latin typeface="Arial" charset="0"/>
          <a:ea typeface="宋体" pitchFamily="2" charset="-122"/>
          <a:sym typeface="Arial" charset="0"/>
        </a:defRPr>
      </a:lvl2pPr>
      <a:lvl3pPr marL="1022350" indent="-350838" algn="l" rtl="0" eaLnBrk="0" fontAlgn="base" latinLnBrk="1" hangingPunct="0">
        <a:spcBef>
          <a:spcPct val="20000"/>
        </a:spcBef>
        <a:spcAft>
          <a:spcPct val="0"/>
        </a:spcAft>
        <a:buClr>
          <a:schemeClr val="accent1"/>
        </a:buClr>
        <a:buSzPct val="65000"/>
        <a:buFont typeface="Wingdings" pitchFamily="2" charset="2"/>
        <a:buChar char="n"/>
        <a:defRPr sz="2200">
          <a:solidFill>
            <a:srgbClr val="000000"/>
          </a:solidFill>
          <a:latin typeface="Arial" charset="0"/>
          <a:ea typeface="宋体" pitchFamily="2" charset="-122"/>
          <a:sym typeface="Arial" charset="0"/>
        </a:defRPr>
      </a:lvl3pPr>
      <a:lvl4pPr marL="1339850" indent="-315913" algn="l" rtl="0" eaLnBrk="0" fontAlgn="base" latinLnBrk="1" hangingPunct="0">
        <a:spcBef>
          <a:spcPct val="20000"/>
        </a:spcBef>
        <a:spcAft>
          <a:spcPct val="0"/>
        </a:spcAft>
        <a:buClr>
          <a:schemeClr val="accent2"/>
        </a:buClr>
        <a:buSzPct val="70000"/>
        <a:buFont typeface="Wingdings" pitchFamily="2" charset="2"/>
        <a:buChar char="q"/>
        <a:defRPr sz="2000">
          <a:solidFill>
            <a:srgbClr val="000000"/>
          </a:solidFill>
          <a:latin typeface="Arial" charset="0"/>
          <a:ea typeface="宋体" pitchFamily="2" charset="-122"/>
          <a:sym typeface="Arial" charset="0"/>
        </a:defRPr>
      </a:lvl4pPr>
      <a:lvl5pPr marL="16795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5pPr>
      <a:lvl6pPr marL="21367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6pPr>
      <a:lvl7pPr marL="25939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7pPr>
      <a:lvl8pPr marL="30511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8pPr>
      <a:lvl9pPr marL="3508375" indent="-339725" algn="l" rtl="0" eaLnBrk="0" fontAlgn="base" latinLnBrk="1" hangingPunct="0">
        <a:spcBef>
          <a:spcPct val="20000"/>
        </a:spcBef>
        <a:spcAft>
          <a:spcPct val="0"/>
        </a:spcAft>
        <a:buClr>
          <a:schemeClr val="accent1"/>
        </a:buClr>
        <a:buSzPct val="75000"/>
        <a:buFont typeface="Wingdings" pitchFamily="2" charset="2"/>
        <a:buChar char="§"/>
        <a:defRPr sz="2000">
          <a:solidFill>
            <a:srgbClr val="000000"/>
          </a:solidFill>
          <a:latin typeface="Arial" charset="0"/>
          <a:ea typeface="宋体" pitchFamily="2" charset="-122"/>
          <a:sym typeface="Arial" charset="0"/>
        </a:defRPr>
      </a:lvl9pPr>
    </p:bodyStyle>
    <p:otherStyle>
      <a:lvl1pPr marL="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1pPr>
      <a:lvl2pPr marL="4572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2pPr>
      <a:lvl3pPr marL="9144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3pPr>
      <a:lvl4pPr marL="13716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4pPr>
      <a:lvl5pPr marL="1828800" indent="0" algn="l" rtl="0" eaLnBrk="1" fontAlgn="base" latinLnBrk="1" hangingPunct="1">
        <a:lnSpc>
          <a:spcPct val="100000"/>
        </a:lnSpc>
        <a:spcBef>
          <a:spcPct val="0"/>
        </a:spcBef>
        <a:spcAft>
          <a:spcPct val="0"/>
        </a:spcAft>
        <a:buFontTx/>
        <a:buNone/>
        <a:defRPr sz="1800" b="0" i="0" u="none" baseline="0">
          <a:solidFill>
            <a:schemeClr val="dk1"/>
          </a:solidFill>
          <a:latin typeface="Arial" charset="0"/>
          <a:ea typeface="宋体" pitchFamily="2" charset="-122"/>
          <a:sym typeface="Arial" charset="0"/>
        </a:defRPr>
      </a:lvl5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gif"/><Relationship Id="rId4" Type="http://schemas.openxmlformats.org/officeDocument/2006/relationships/image" Target="../media/image7.jpeg"/><Relationship Id="rId9"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hyperlink" Target="&#32426;&#24565;&#30865;&#25991;&#26391;&#35829;.mpeg" TargetMode="External"/><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slide" Target="slide15.xml"/><Relationship Id="rId1" Type="http://schemas.openxmlformats.org/officeDocument/2006/relationships/slideLayout" Target="../slideLayouts/slideLayout7.xml"/><Relationship Id="rId6" Type="http://schemas.openxmlformats.org/officeDocument/2006/relationships/hyperlink" Target="&#24320;&#22269;&#22823;&#20856;.wmv" TargetMode="External"/><Relationship Id="rId5" Type="http://schemas.openxmlformats.org/officeDocument/2006/relationships/image" Target="../media/image21.jpeg"/><Relationship Id="rId4" Type="http://schemas.openxmlformats.org/officeDocument/2006/relationships/image" Target="../media/image20.gif"/></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16.gi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slide" Target="slide8.xml"/><Relationship Id="rId5" Type="http://schemas.openxmlformats.org/officeDocument/2006/relationships/image" Target="../media/image23.gif"/><Relationship Id="rId4" Type="http://schemas.openxmlformats.org/officeDocument/2006/relationships/audio" Target="../media/audio1.wav"/></Relationships>
</file>

<file path=ppt/slides/_rels/slide17.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tags" Target="../tags/tag18.xml"/><Relationship Id="rId26" Type="http://schemas.openxmlformats.org/officeDocument/2006/relationships/tags" Target="../tags/tag26.xml"/><Relationship Id="rId3" Type="http://schemas.openxmlformats.org/officeDocument/2006/relationships/tags" Target="../tags/tag3.xml"/><Relationship Id="rId21" Type="http://schemas.openxmlformats.org/officeDocument/2006/relationships/tags" Target="../tags/tag21.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tags" Target="../tags/tag20.xml"/><Relationship Id="rId29"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24" Type="http://schemas.openxmlformats.org/officeDocument/2006/relationships/tags" Target="../tags/tag24.xml"/><Relationship Id="rId5" Type="http://schemas.openxmlformats.org/officeDocument/2006/relationships/tags" Target="../tags/tag5.xml"/><Relationship Id="rId15" Type="http://schemas.openxmlformats.org/officeDocument/2006/relationships/tags" Target="../tags/tag15.xml"/><Relationship Id="rId23" Type="http://schemas.openxmlformats.org/officeDocument/2006/relationships/tags" Target="../tags/tag23.xml"/><Relationship Id="rId28" Type="http://schemas.openxmlformats.org/officeDocument/2006/relationships/tags" Target="../tags/tag28.xml"/><Relationship Id="rId10" Type="http://schemas.openxmlformats.org/officeDocument/2006/relationships/tags" Target="../tags/tag10.xml"/><Relationship Id="rId19" Type="http://schemas.openxmlformats.org/officeDocument/2006/relationships/tags" Target="../tags/tag19.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 Id="rId22" Type="http://schemas.openxmlformats.org/officeDocument/2006/relationships/tags" Target="../tags/tag22.xml"/><Relationship Id="rId27" Type="http://schemas.openxmlformats.org/officeDocument/2006/relationships/tags" Target="../tags/tag27.xml"/></Relationships>
</file>

<file path=ppt/slides/_rels/slide26.xml.rels><?xml version="1.0" encoding="UTF-8" standalone="yes"?>
<Relationships xmlns="http://schemas.openxmlformats.org/package/2006/relationships"><Relationship Id="rId8" Type="http://schemas.openxmlformats.org/officeDocument/2006/relationships/image" Target="http:/img1.gtimg.com/news/pics/21962/21962508.jpg" TargetMode="External"/><Relationship Id="rId3" Type="http://schemas.openxmlformats.org/officeDocument/2006/relationships/image" Target="../media/image27.jpeg"/><Relationship Id="rId7" Type="http://schemas.openxmlformats.org/officeDocument/2006/relationships/image" Target="../media/image29.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http:/hiphotos.baidu.com/%D1%F4%B9%E2%CC%EC%CB%AE/pic/item/6b7a9f97f65e6867d1135ef1.jpg" TargetMode="External"/><Relationship Id="rId5" Type="http://schemas.openxmlformats.org/officeDocument/2006/relationships/image" Target="../media/image28.jpeg"/><Relationship Id="rId4" Type="http://schemas.openxmlformats.org/officeDocument/2006/relationships/image" Target="http:/hiphotos.baidu.com/%C7%E0%C9%BD%C2%CC%CB%AE%C8%CE%CE%D2%D0%D0/pic/item/2c2543032ee7315b3812bb29.jpg"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Shape"/>
          <p:cNvSpPr>
            <a:spLocks noChangeArrowheads="1"/>
          </p:cNvSpPr>
          <p:nvPr/>
        </p:nvSpPr>
        <p:spPr bwMode="auto">
          <a:xfrm>
            <a:off x="539750" y="1268413"/>
            <a:ext cx="8077200" cy="5481637"/>
          </a:xfrm>
          <a:prstGeom prst="rect">
            <a:avLst/>
          </a:prstGeom>
          <a:noFill/>
          <a:ln w="28575">
            <a:solidFill>
              <a:srgbClr val="CC0000"/>
            </a:solidFill>
            <a:round/>
            <a:headEnd/>
            <a:tailEnd/>
          </a:ln>
        </p:spPr>
        <p:txBody>
          <a:bodyPr>
            <a:spAutoFit/>
          </a:bodyPr>
          <a:lstStyle/>
          <a:p>
            <a:pPr latinLnBrk="1"/>
            <a:r>
              <a:rPr lang="zh-CN" altLang="en-US" b="1"/>
              <a:t>           </a:t>
            </a:r>
            <a:r>
              <a:rPr lang="zh-CN" altLang="en-US" sz="3200" b="1">
                <a:solidFill>
                  <a:srgbClr val="000066"/>
                </a:solidFill>
              </a:rPr>
              <a:t>一百年前，十月革命一声炮响，给中国送来了马克思列宁主义。中国先进分子从马克思列宁主义的科学真理中看到了解决中国问题的出路</a:t>
            </a:r>
            <a:r>
              <a:rPr lang="en-US" altLang="zh-CN" sz="3200" b="1">
                <a:solidFill>
                  <a:srgbClr val="000066"/>
                </a:solidFill>
              </a:rPr>
              <a:t>……</a:t>
            </a:r>
          </a:p>
          <a:p>
            <a:pPr latinLnBrk="1"/>
            <a:r>
              <a:rPr lang="zh-CN" altLang="en-US" sz="3200" b="1">
                <a:solidFill>
                  <a:srgbClr val="000066"/>
                </a:solidFill>
              </a:rPr>
              <a:t>       </a:t>
            </a:r>
            <a:r>
              <a:rPr lang="zh-CN" altLang="zh-CN" sz="3200" b="1">
                <a:solidFill>
                  <a:srgbClr val="000066"/>
                </a:solidFill>
              </a:rPr>
              <a:t>中国共产党一经成立，就把实现共产主义作为党的最高理想和最终目标，义无反顾肩负起实现中华民族伟大复兴的历史使命，团结带领人民进行了艰苦卓绝的斗争，谱写了气吞山河的壮丽史诗。</a:t>
            </a:r>
            <a:endParaRPr lang="zh-CN" altLang="en-US" sz="3200" b="1">
              <a:solidFill>
                <a:srgbClr val="000066"/>
              </a:solidFill>
            </a:endParaRPr>
          </a:p>
          <a:p>
            <a:pPr algn="r" latinLnBrk="1"/>
            <a:r>
              <a:rPr lang="zh-CN" altLang="zh-CN" sz="3200">
                <a:solidFill>
                  <a:srgbClr val="000066"/>
                </a:solidFill>
              </a:rPr>
              <a:t>——</a:t>
            </a:r>
            <a:r>
              <a:rPr lang="zh-CN" altLang="en-US" sz="3200">
                <a:solidFill>
                  <a:srgbClr val="000066"/>
                </a:solidFill>
              </a:rPr>
              <a:t>中共十九大报告</a:t>
            </a:r>
            <a:endParaRPr lang="zh-CN" altLang="zh-CN" sz="3200">
              <a:solidFill>
                <a:srgbClr val="000066"/>
              </a:solidFill>
            </a:endParaRPr>
          </a:p>
          <a:p>
            <a:pPr latinLnBrk="1"/>
            <a:endParaRPr lang="zh-CN" altLang="zh-CN" sz="3200" b="1">
              <a:solidFill>
                <a:srgbClr val="000066"/>
              </a:solidFill>
            </a:endParaRPr>
          </a:p>
        </p:txBody>
      </p:sp>
      <p:sp>
        <p:nvSpPr>
          <p:cNvPr id="27654" name="Shape"/>
          <p:cNvSpPr txBox="1">
            <a:spLocks noChangeArrowheads="1"/>
          </p:cNvSpPr>
          <p:nvPr/>
        </p:nvSpPr>
        <p:spPr bwMode="auto">
          <a:xfrm>
            <a:off x="1116013" y="260350"/>
            <a:ext cx="6945312" cy="823913"/>
          </a:xfrm>
          <a:prstGeom prst="rect">
            <a:avLst/>
          </a:prstGeom>
          <a:noFill/>
          <a:ln w="9525">
            <a:noFill/>
            <a:miter lim="800000"/>
            <a:headEnd/>
            <a:tailEnd/>
          </a:ln>
        </p:spPr>
        <p:txBody>
          <a:bodyPr>
            <a:spAutoFit/>
          </a:bodyPr>
          <a:lstStyle/>
          <a:p>
            <a:pPr latinLnBrk="1"/>
            <a:r>
              <a:rPr lang="zh-CN" altLang="en-US" sz="4800" b="1">
                <a:solidFill>
                  <a:srgbClr val="CC0000"/>
                </a:solidFill>
                <a:latin typeface="华文隶书"/>
                <a:ea typeface="华文隶书"/>
                <a:cs typeface="华文隶书"/>
              </a:rPr>
              <a:t>深入贯彻落实十九大精神</a:t>
            </a:r>
          </a:p>
        </p:txBody>
      </p:sp>
      <p:sp>
        <p:nvSpPr>
          <p:cNvPr id="2" name="Shape"/>
          <p:cNvSpPr txBox="1">
            <a:spLocks noChangeArrowheads="1"/>
          </p:cNvSpPr>
          <p:nvPr/>
        </p:nvSpPr>
        <p:spPr bwMode="auto">
          <a:xfrm>
            <a:off x="827088" y="6034088"/>
            <a:ext cx="7920037" cy="823912"/>
          </a:xfrm>
          <a:prstGeom prst="rect">
            <a:avLst/>
          </a:prstGeom>
          <a:noFill/>
          <a:ln w="9525">
            <a:noFill/>
            <a:miter lim="800000"/>
            <a:headEnd/>
            <a:tailEnd/>
          </a:ln>
        </p:spPr>
        <p:txBody>
          <a:bodyPr>
            <a:spAutoFit/>
          </a:bodyPr>
          <a:lstStyle/>
          <a:p>
            <a:pPr latinLnBrk="1"/>
            <a:r>
              <a:rPr lang="zh-CN" altLang="en-US" sz="4800" b="1">
                <a:solidFill>
                  <a:srgbClr val="CC0000"/>
                </a:solidFill>
                <a:latin typeface="华文隶书"/>
                <a:ea typeface="华文隶书"/>
                <a:cs typeface="华文隶书"/>
              </a:rPr>
              <a:t>树立立德树人核心价值理念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1048595"/>
                                        </p:tgtEl>
                                        <p:attrNameLst>
                                          <p:attrName>style.visibility</p:attrName>
                                        </p:attrNameLst>
                                      </p:cBhvr>
                                      <p:to>
                                        <p:strVal val="visible"/>
                                      </p:to>
                                    </p:set>
                                    <p:anim calcmode="lin" valueType="num">
                                      <p:cBhvr additive="base">
                                        <p:cTn id="7" dur="500" fill="hold"/>
                                        <p:tgtEl>
                                          <p:spTgt spid="1048595"/>
                                        </p:tgtEl>
                                        <p:attrNameLst>
                                          <p:attrName>ppt_x</p:attrName>
                                        </p:attrNameLst>
                                      </p:cBhvr>
                                      <p:tavLst>
                                        <p:tav tm="0">
                                          <p:val>
                                            <p:strVal val="#ppt_x"/>
                                          </p:val>
                                        </p:tav>
                                        <p:tav tm="100000">
                                          <p:val>
                                            <p:strVal val="#ppt_x"/>
                                          </p:val>
                                        </p:tav>
                                      </p:tavLst>
                                    </p:anim>
                                    <p:anim calcmode="lin" valueType="num">
                                      <p:cBhvr additive="base">
                                        <p:cTn id="8" dur="500" fill="hold"/>
                                        <p:tgtEl>
                                          <p:spTgt spid="10485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4"/>
                                        </p:tgtEl>
                                        <p:attrNameLst>
                                          <p:attrName>style.visibility</p:attrName>
                                        </p:attrNameLst>
                                      </p:cBhvr>
                                      <p:to>
                                        <p:strVal val="visible"/>
                                      </p:to>
                                    </p:set>
                                    <p:anim calcmode="lin" valueType="num">
                                      <p:cBhvr additive="base">
                                        <p:cTn id="13" dur="500" fill="hold"/>
                                        <p:tgtEl>
                                          <p:spTgt spid="27654"/>
                                        </p:tgtEl>
                                        <p:attrNameLst>
                                          <p:attrName>ppt_x</p:attrName>
                                        </p:attrNameLst>
                                      </p:cBhvr>
                                      <p:tavLst>
                                        <p:tav tm="0">
                                          <p:val>
                                            <p:strVal val="0-#ppt_w/2"/>
                                          </p:val>
                                        </p:tav>
                                        <p:tav tm="100000">
                                          <p:val>
                                            <p:strVal val="#ppt_x"/>
                                          </p:val>
                                        </p:tav>
                                      </p:tavLst>
                                    </p:anim>
                                    <p:anim calcmode="lin" valueType="num">
                                      <p:cBhvr additive="base">
                                        <p:cTn id="14" dur="500" fill="hold"/>
                                        <p:tgtEl>
                                          <p:spTgt spid="2765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5" grpId="1" animBg="1"/>
      <p:bldP spid="27654"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内容占位符 8" descr="背景.jpg"/>
          <p:cNvPicPr>
            <a:picLocks noGrp="1" noChangeAspect="1"/>
          </p:cNvPicPr>
          <p:nvPr>
            <p:ph idx="4294967295"/>
          </p:nvPr>
        </p:nvPicPr>
        <p:blipFill>
          <a:blip r:embed="rId2"/>
          <a:srcRect/>
          <a:stretch>
            <a:fillRect/>
          </a:stretch>
        </p:blipFill>
        <p:spPr>
          <a:xfrm>
            <a:off x="827088" y="908050"/>
            <a:ext cx="7612062" cy="4498975"/>
          </a:xfrm>
        </p:spPr>
      </p:pic>
      <p:sp>
        <p:nvSpPr>
          <p:cNvPr id="27650" name="Shape"/>
          <p:cNvSpPr txBox="1">
            <a:spLocks noChangeArrowheads="1"/>
          </p:cNvSpPr>
          <p:nvPr/>
        </p:nvSpPr>
        <p:spPr bwMode="auto">
          <a:xfrm>
            <a:off x="468313" y="188913"/>
            <a:ext cx="8567737" cy="641350"/>
          </a:xfrm>
          <a:prstGeom prst="rect">
            <a:avLst/>
          </a:prstGeom>
          <a:noFill/>
          <a:ln w="9525">
            <a:noFill/>
            <a:miter lim="800000"/>
            <a:headEnd/>
            <a:tailEnd/>
          </a:ln>
        </p:spPr>
        <p:txBody>
          <a:bodyPr>
            <a:spAutoFit/>
          </a:bodyPr>
          <a:lstStyle/>
          <a:p>
            <a:pPr latinLnBrk="1">
              <a:spcBef>
                <a:spcPct val="50000"/>
              </a:spcBef>
            </a:pPr>
            <a:r>
              <a:rPr lang="en-US" altLang="zh-CN" sz="3200" b="1">
                <a:solidFill>
                  <a:srgbClr val="000066"/>
                </a:solidFill>
                <a:latin typeface="黑体" pitchFamily="49" charset="-122"/>
                <a:ea typeface="黑体" pitchFamily="49" charset="-122"/>
              </a:rPr>
              <a:t>   </a:t>
            </a:r>
            <a:r>
              <a:rPr lang="zh-CN" altLang="en-US" sz="3600" b="1">
                <a:solidFill>
                  <a:srgbClr val="000066"/>
                </a:solidFill>
                <a:latin typeface="黑体" pitchFamily="49" charset="-122"/>
                <a:ea typeface="黑体" pitchFamily="49" charset="-122"/>
              </a:rPr>
              <a:t>第</a:t>
            </a:r>
            <a:r>
              <a:rPr lang="en-US" altLang="zh-CN" sz="3600" b="1">
                <a:solidFill>
                  <a:srgbClr val="000066"/>
                </a:solidFill>
                <a:latin typeface="黑体" pitchFamily="49" charset="-122"/>
                <a:ea typeface="黑体" pitchFamily="49" charset="-122"/>
              </a:rPr>
              <a:t>1</a:t>
            </a:r>
            <a:r>
              <a:rPr lang="zh-CN" altLang="en-US" sz="3600" b="1">
                <a:solidFill>
                  <a:srgbClr val="000066"/>
                </a:solidFill>
                <a:latin typeface="黑体" pitchFamily="49" charset="-122"/>
                <a:ea typeface="黑体" pitchFamily="49" charset="-122"/>
              </a:rPr>
              <a:t>课    中华人民共和国成立</a:t>
            </a:r>
            <a:endParaRPr lang="en-US" altLang="zh-CN" sz="3600" b="1">
              <a:solidFill>
                <a:srgbClr val="000066"/>
              </a:solidFill>
              <a:latin typeface="黑体" pitchFamily="49" charset="-122"/>
              <a:ea typeface="黑体" pitchFamily="49" charset="-122"/>
            </a:endParaRPr>
          </a:p>
        </p:txBody>
      </p:sp>
      <p:sp>
        <p:nvSpPr>
          <p:cNvPr id="27651" name="Shape"/>
          <p:cNvSpPr txBox="1">
            <a:spLocks noChangeArrowheads="1"/>
          </p:cNvSpPr>
          <p:nvPr/>
        </p:nvSpPr>
        <p:spPr bwMode="auto">
          <a:xfrm>
            <a:off x="4211638" y="5445125"/>
            <a:ext cx="4343400" cy="1311275"/>
          </a:xfrm>
          <a:prstGeom prst="rect">
            <a:avLst/>
          </a:prstGeom>
          <a:noFill/>
          <a:ln w="9525">
            <a:noFill/>
            <a:miter lim="800000"/>
            <a:headEnd/>
            <a:tailEnd/>
          </a:ln>
        </p:spPr>
        <p:txBody>
          <a:bodyPr>
            <a:spAutoFit/>
          </a:bodyPr>
          <a:lstStyle/>
          <a:p>
            <a:pPr algn="r" latinLnBrk="1">
              <a:spcBef>
                <a:spcPct val="50000"/>
              </a:spcBef>
            </a:pPr>
            <a:r>
              <a:rPr lang="en-US" altLang="zh-CN">
                <a:solidFill>
                  <a:srgbClr val="000000"/>
                </a:solidFill>
                <a:latin typeface="华文行楷"/>
                <a:ea typeface="华文行楷"/>
                <a:cs typeface="华文行楷"/>
              </a:rPr>
              <a:t>                       </a:t>
            </a:r>
            <a:r>
              <a:rPr lang="zh-CN" altLang="en-US" sz="3200" b="1">
                <a:solidFill>
                  <a:srgbClr val="000066"/>
                </a:solidFill>
                <a:latin typeface="华文行楷"/>
                <a:ea typeface="华文行楷"/>
                <a:cs typeface="华文行楷"/>
              </a:rPr>
              <a:t>邹维辉</a:t>
            </a:r>
          </a:p>
          <a:p>
            <a:pPr algn="r" latinLnBrk="1">
              <a:spcBef>
                <a:spcPct val="50000"/>
              </a:spcBef>
            </a:pPr>
            <a:r>
              <a:rPr lang="zh-CN" altLang="en-US" sz="3200" b="1">
                <a:solidFill>
                  <a:srgbClr val="000066"/>
                </a:solidFill>
                <a:latin typeface="华文行楷"/>
                <a:ea typeface="华文行楷"/>
                <a:cs typeface="华文行楷"/>
              </a:rPr>
              <a:t>开阳县第二中学</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政协会议"/>
          <p:cNvPicPr>
            <a:picLocks noChangeAspect="1" noChangeArrowheads="1"/>
          </p:cNvPicPr>
          <p:nvPr/>
        </p:nvPicPr>
        <p:blipFill>
          <a:blip r:embed="rId2">
            <a:lum bright="-12000" contrast="24000"/>
          </a:blip>
          <a:srcRect/>
          <a:stretch>
            <a:fillRect/>
          </a:stretch>
        </p:blipFill>
        <p:spPr bwMode="auto">
          <a:xfrm>
            <a:off x="1116013" y="1628775"/>
            <a:ext cx="6696075" cy="3960813"/>
          </a:xfrm>
          <a:prstGeom prst="rect">
            <a:avLst/>
          </a:prstGeom>
          <a:noFill/>
          <a:ln w="9525">
            <a:noFill/>
            <a:miter lim="800000"/>
            <a:headEnd/>
            <a:tailEnd/>
          </a:ln>
        </p:spPr>
      </p:pic>
      <p:sp>
        <p:nvSpPr>
          <p:cNvPr id="28674" name="Text Box 6"/>
          <p:cNvSpPr txBox="1">
            <a:spLocks noChangeArrowheads="1"/>
          </p:cNvSpPr>
          <p:nvPr/>
        </p:nvSpPr>
        <p:spPr bwMode="auto">
          <a:xfrm>
            <a:off x="1417638" y="6335713"/>
            <a:ext cx="458787" cy="92075"/>
          </a:xfrm>
          <a:prstGeom prst="rect">
            <a:avLst/>
          </a:prstGeom>
          <a:noFill/>
          <a:ln w="9525">
            <a:noFill/>
            <a:miter lim="800000"/>
            <a:headEnd/>
            <a:tailEnd/>
          </a:ln>
        </p:spPr>
        <p:txBody>
          <a:bodyPr vert="eaVert" wrap="none">
            <a:spAutoFit/>
          </a:bodyPr>
          <a:lstStyle/>
          <a:p>
            <a:endParaRPr lang="zh-CN" altLang="zh-CN">
              <a:ea typeface="宋体-方正超大字符集"/>
              <a:cs typeface="宋体-方正超大字符集"/>
            </a:endParaRPr>
          </a:p>
        </p:txBody>
      </p:sp>
      <p:sp>
        <p:nvSpPr>
          <p:cNvPr id="26626" name="Text Box 2"/>
          <p:cNvSpPr txBox="1">
            <a:spLocks noChangeArrowheads="1"/>
          </p:cNvSpPr>
          <p:nvPr/>
        </p:nvSpPr>
        <p:spPr bwMode="auto">
          <a:xfrm>
            <a:off x="684213" y="404813"/>
            <a:ext cx="7894637" cy="641350"/>
          </a:xfrm>
          <a:prstGeom prst="rect">
            <a:avLst/>
          </a:prstGeom>
          <a:noFill/>
          <a:ln w="9525">
            <a:noFill/>
            <a:miter lim="800000"/>
            <a:headEnd/>
            <a:tailEnd/>
          </a:ln>
          <a:effectLst/>
        </p:spPr>
        <p:txBody>
          <a:bodyPr wrap="none">
            <a:spAutoFit/>
          </a:bodyPr>
          <a:lstStyle/>
          <a:p>
            <a:pPr>
              <a:buFont typeface="Arial" charset="0"/>
              <a:buNone/>
              <a:defRPr/>
            </a:pPr>
            <a:r>
              <a:rPr lang="zh-CN" altLang="en-US" sz="3600" b="1">
                <a:solidFill>
                  <a:srgbClr val="FF0000"/>
                </a:solidFill>
                <a:effectLst>
                  <a:outerShdw blurRad="38100" dist="38100" dir="2700000" algn="tl">
                    <a:srgbClr val="C0C0C0"/>
                  </a:outerShdw>
                </a:effectLst>
                <a:latin typeface="Calibri" pitchFamily="34" charset="0"/>
              </a:rPr>
              <a:t>欢迎大家提出宝贵意见</a:t>
            </a:r>
            <a:r>
              <a:rPr lang="en-US" altLang="zh-CN" sz="3600" b="1">
                <a:solidFill>
                  <a:srgbClr val="FF0000"/>
                </a:solidFill>
                <a:effectLst>
                  <a:outerShdw blurRad="38100" dist="38100" dir="2700000" algn="tl">
                    <a:srgbClr val="C0C0C0"/>
                  </a:outerShdw>
                </a:effectLst>
                <a:latin typeface="Calibri" pitchFamily="34" charset="0"/>
              </a:rPr>
              <a:t>——</a:t>
            </a:r>
            <a:r>
              <a:rPr lang="zh-CN" altLang="en-US" sz="3600" b="1">
                <a:solidFill>
                  <a:srgbClr val="FF0000"/>
                </a:solidFill>
                <a:effectLst>
                  <a:outerShdw blurRad="38100" dist="38100" dir="2700000" algn="tl">
                    <a:srgbClr val="C0C0C0"/>
                  </a:outerShdw>
                </a:effectLst>
                <a:latin typeface="Calibri" pitchFamily="34" charset="0"/>
              </a:rPr>
              <a:t>新政协召开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日期占位符 3"/>
          <p:cNvSpPr txBox="1">
            <a:spLocks noGrp="1"/>
          </p:cNvSpPr>
          <p:nvPr/>
        </p:nvSpPr>
        <p:spPr bwMode="auto">
          <a:xfrm>
            <a:off x="457200" y="6245225"/>
            <a:ext cx="2133600" cy="476250"/>
          </a:xfrm>
          <a:prstGeom prst="rect">
            <a:avLst/>
          </a:prstGeom>
          <a:noFill/>
          <a:ln w="9525">
            <a:noFill/>
            <a:miter lim="800000"/>
            <a:headEnd/>
            <a:tailEnd/>
          </a:ln>
        </p:spPr>
        <p:txBody>
          <a:bodyPr/>
          <a:lstStyle/>
          <a:p>
            <a:pPr>
              <a:buFont typeface="Arial" charset="0"/>
              <a:buNone/>
            </a:pPr>
            <a:fld id="{19DF5CDA-ADBE-4A93-BB2D-9E753671E16C}" type="datetime1">
              <a:rPr lang="zh-CN" altLang="en-US" sz="1400"/>
              <a:pPr>
                <a:buFont typeface="Arial" charset="0"/>
                <a:buNone/>
              </a:pPr>
              <a:t>2018/3/1 Thursday</a:t>
            </a:fld>
            <a:endParaRPr lang="en-US" altLang="zh-CN" sz="1400"/>
          </a:p>
        </p:txBody>
      </p:sp>
      <p:sp>
        <p:nvSpPr>
          <p:cNvPr id="25602" name="Rectangle 2"/>
          <p:cNvSpPr>
            <a:spLocks noChangeArrowheads="1"/>
          </p:cNvSpPr>
          <p:nvPr/>
        </p:nvSpPr>
        <p:spPr bwMode="auto">
          <a:xfrm>
            <a:off x="28575" y="549275"/>
            <a:ext cx="9144000" cy="2101850"/>
          </a:xfrm>
          <a:prstGeom prst="rect">
            <a:avLst/>
          </a:prstGeom>
          <a:noFill/>
          <a:ln w="9525">
            <a:noFill/>
            <a:miter lim="800000"/>
            <a:headEnd/>
            <a:tailEnd/>
          </a:ln>
          <a:effectLst/>
        </p:spPr>
        <p:txBody>
          <a:bodyPr>
            <a:spAutoFit/>
          </a:bodyPr>
          <a:lstStyle/>
          <a:p>
            <a:pPr>
              <a:spcBef>
                <a:spcPct val="50000"/>
              </a:spcBef>
              <a:buFont typeface="Arial" pitchFamily="34" charset="0"/>
              <a:buNone/>
              <a:defRPr/>
            </a:pPr>
            <a:r>
              <a:rPr lang="zh-CN" altLang="en-US" sz="2400" b="1">
                <a:effectLst>
                  <a:outerShdw blurRad="38100" dist="38100" dir="2700000" algn="tl">
                    <a:srgbClr val="C0C0C0"/>
                  </a:outerShdw>
                </a:effectLst>
                <a:latin typeface="黑体" pitchFamily="49" charset="-122"/>
                <a:ea typeface="黑体" pitchFamily="49" charset="-122"/>
              </a:rPr>
              <a:t>材料一</a:t>
            </a:r>
          </a:p>
          <a:p>
            <a:pPr>
              <a:spcBef>
                <a:spcPct val="50000"/>
              </a:spcBef>
              <a:buFont typeface="Arial" pitchFamily="34" charset="0"/>
              <a:buNone/>
              <a:defRPr/>
            </a:pPr>
            <a:r>
              <a:rPr lang="zh-CN" altLang="en-US" sz="2400" b="1">
                <a:effectLst>
                  <a:outerShdw blurRad="38100" dist="38100" dir="2700000" algn="tl">
                    <a:srgbClr val="C0C0C0"/>
                  </a:outerShdw>
                </a:effectLst>
                <a:latin typeface="黑体" pitchFamily="49" charset="-122"/>
                <a:ea typeface="黑体" pitchFamily="49" charset="-122"/>
              </a:rPr>
              <a:t>    究竟是一个党好，还是几个党好？现在看来，恐怕是几个党好。</a:t>
            </a:r>
            <a:r>
              <a:rPr lang="en-US" altLang="zh-CN" sz="2400" b="1">
                <a:effectLst>
                  <a:outerShdw blurRad="38100" dist="38100" dir="2700000" algn="tl">
                    <a:srgbClr val="C0C0C0"/>
                  </a:outerShdw>
                </a:effectLst>
                <a:latin typeface="黑体" pitchFamily="49" charset="-122"/>
                <a:ea typeface="黑体" pitchFamily="49" charset="-122"/>
              </a:rPr>
              <a:t>……</a:t>
            </a:r>
            <a:r>
              <a:rPr lang="zh-CN" altLang="en-US" sz="2400" b="1">
                <a:effectLst>
                  <a:outerShdw blurRad="38100" dist="38100" dir="2700000" algn="tl">
                    <a:srgbClr val="C0C0C0"/>
                  </a:outerShdw>
                </a:effectLst>
                <a:latin typeface="黑体" pitchFamily="49" charset="-122"/>
                <a:ea typeface="黑体" pitchFamily="49" charset="-122"/>
              </a:rPr>
              <a:t>共产党可以监督民主党派，民主党派也可以监督共产党。为什么要让民主党派监督共产党呢？这是因为一个党同一个人一样，耳边很需要听到不同的声音      </a:t>
            </a:r>
            <a:r>
              <a:rPr lang="en-US" altLang="zh-CN" sz="2400" b="1">
                <a:effectLst>
                  <a:outerShdw blurRad="38100" dist="38100" dir="2700000" algn="tl">
                    <a:srgbClr val="C0C0C0"/>
                  </a:outerShdw>
                </a:effectLst>
                <a:latin typeface="黑体" pitchFamily="49" charset="-122"/>
                <a:ea typeface="黑体" pitchFamily="49" charset="-122"/>
              </a:rPr>
              <a:t>——</a:t>
            </a:r>
            <a:r>
              <a:rPr lang="zh-CN" altLang="en-US" sz="2400" b="1">
                <a:effectLst>
                  <a:outerShdw blurRad="38100" dist="38100" dir="2700000" algn="tl">
                    <a:srgbClr val="C0C0C0"/>
                  </a:outerShdw>
                </a:effectLst>
                <a:latin typeface="黑体" pitchFamily="49" charset="-122"/>
                <a:ea typeface="黑体" pitchFamily="49" charset="-122"/>
              </a:rPr>
              <a:t>毛泽东</a:t>
            </a:r>
            <a:r>
              <a:rPr lang="en-US" altLang="zh-CN" sz="2400" b="1">
                <a:effectLst>
                  <a:outerShdw blurRad="38100" dist="38100" dir="2700000" algn="tl">
                    <a:srgbClr val="C0C0C0"/>
                  </a:outerShdw>
                </a:effectLst>
                <a:latin typeface="黑体" pitchFamily="49" charset="-122"/>
                <a:ea typeface="黑体" pitchFamily="49" charset="-122"/>
              </a:rPr>
              <a:t>《</a:t>
            </a:r>
            <a:r>
              <a:rPr lang="zh-CN" altLang="en-US" sz="2400" b="1">
                <a:effectLst>
                  <a:outerShdw blurRad="38100" dist="38100" dir="2700000" algn="tl">
                    <a:srgbClr val="C0C0C0"/>
                  </a:outerShdw>
                </a:effectLst>
                <a:latin typeface="黑体" pitchFamily="49" charset="-122"/>
                <a:ea typeface="黑体" pitchFamily="49" charset="-122"/>
              </a:rPr>
              <a:t>论十大关系</a:t>
            </a:r>
            <a:r>
              <a:rPr lang="en-US" altLang="zh-CN" sz="2400" b="1">
                <a:effectLst>
                  <a:outerShdw blurRad="38100" dist="38100" dir="2700000" algn="tl">
                    <a:srgbClr val="C0C0C0"/>
                  </a:outerShdw>
                </a:effectLst>
                <a:latin typeface="黑体" pitchFamily="49" charset="-122"/>
                <a:ea typeface="黑体" pitchFamily="49" charset="-122"/>
              </a:rPr>
              <a:t>》</a:t>
            </a:r>
          </a:p>
        </p:txBody>
      </p:sp>
      <p:sp>
        <p:nvSpPr>
          <p:cNvPr id="25603" name="Text Box 3"/>
          <p:cNvSpPr txBox="1">
            <a:spLocks noChangeArrowheads="1"/>
          </p:cNvSpPr>
          <p:nvPr/>
        </p:nvSpPr>
        <p:spPr bwMode="auto">
          <a:xfrm>
            <a:off x="28575" y="2638425"/>
            <a:ext cx="8839200" cy="1736725"/>
          </a:xfrm>
          <a:prstGeom prst="rect">
            <a:avLst/>
          </a:prstGeom>
          <a:noFill/>
          <a:ln w="9525">
            <a:noFill/>
            <a:miter lim="800000"/>
            <a:headEnd/>
            <a:tailEnd/>
          </a:ln>
          <a:effectLst/>
        </p:spPr>
        <p:txBody>
          <a:bodyPr>
            <a:spAutoFit/>
          </a:bodyPr>
          <a:lstStyle/>
          <a:p>
            <a:pPr>
              <a:spcBef>
                <a:spcPct val="50000"/>
              </a:spcBef>
              <a:buFont typeface="Arial" pitchFamily="34" charset="0"/>
              <a:buNone/>
              <a:defRPr/>
            </a:pPr>
            <a:r>
              <a:rPr lang="zh-CN" altLang="en-US" sz="2400" b="1">
                <a:effectLst>
                  <a:outerShdw blurRad="38100" dist="38100" dir="2700000" algn="tl">
                    <a:srgbClr val="C0C0C0"/>
                  </a:outerShdw>
                </a:effectLst>
                <a:latin typeface="黑体" pitchFamily="49" charset="-122"/>
                <a:ea typeface="黑体" pitchFamily="49" charset="-122"/>
              </a:rPr>
              <a:t>材料二</a:t>
            </a:r>
          </a:p>
          <a:p>
            <a:pPr>
              <a:spcBef>
                <a:spcPct val="50000"/>
              </a:spcBef>
              <a:buFont typeface="Arial" pitchFamily="34" charset="0"/>
              <a:buNone/>
              <a:defRPr/>
            </a:pPr>
            <a:r>
              <a:rPr lang="zh-CN" altLang="en-US" sz="2400" b="1">
                <a:effectLst>
                  <a:outerShdw blurRad="38100" dist="38100" dir="2700000" algn="tl">
                    <a:srgbClr val="C0C0C0"/>
                  </a:outerShdw>
                </a:effectLst>
                <a:latin typeface="黑体" pitchFamily="49" charset="-122"/>
                <a:ea typeface="黑体" pitchFamily="49" charset="-122"/>
              </a:rPr>
              <a:t>    西方的民主就是三权分立，多党竞选，等等。我们并不反对西方国家这样搞，但是我们中国大陆不搞多党竞选，不搞三权分立、两院制。                             </a:t>
            </a:r>
            <a:r>
              <a:rPr lang="en-US" altLang="zh-CN" sz="2400" b="1">
                <a:effectLst>
                  <a:outerShdw blurRad="38100" dist="38100" dir="2700000" algn="tl">
                    <a:srgbClr val="C0C0C0"/>
                  </a:outerShdw>
                </a:effectLst>
                <a:latin typeface="黑体" pitchFamily="49" charset="-122"/>
                <a:ea typeface="黑体" pitchFamily="49" charset="-122"/>
              </a:rPr>
              <a:t>——</a:t>
            </a:r>
            <a:r>
              <a:rPr lang="zh-CN" altLang="en-US" sz="2400" b="1">
                <a:effectLst>
                  <a:outerShdw blurRad="38100" dist="38100" dir="2700000" algn="tl">
                    <a:srgbClr val="C0C0C0"/>
                  </a:outerShdw>
                </a:effectLst>
                <a:latin typeface="黑体" pitchFamily="49" charset="-122"/>
                <a:ea typeface="黑体" pitchFamily="49" charset="-122"/>
              </a:rPr>
              <a:t>邓小平</a:t>
            </a:r>
          </a:p>
        </p:txBody>
      </p:sp>
      <p:sp>
        <p:nvSpPr>
          <p:cNvPr id="25604" name="Text Box 4"/>
          <p:cNvSpPr txBox="1">
            <a:spLocks noChangeArrowheads="1"/>
          </p:cNvSpPr>
          <p:nvPr/>
        </p:nvSpPr>
        <p:spPr bwMode="auto">
          <a:xfrm>
            <a:off x="28575" y="4546600"/>
            <a:ext cx="9172575" cy="1917700"/>
          </a:xfrm>
          <a:prstGeom prst="rect">
            <a:avLst/>
          </a:prstGeom>
          <a:noFill/>
          <a:ln w="9525">
            <a:noFill/>
            <a:miter lim="800000"/>
            <a:headEnd/>
            <a:tailEnd/>
          </a:ln>
          <a:effectLst/>
        </p:spPr>
        <p:txBody>
          <a:bodyPr>
            <a:spAutoFit/>
          </a:bodyPr>
          <a:lstStyle/>
          <a:p>
            <a:pPr>
              <a:spcBef>
                <a:spcPct val="50000"/>
              </a:spcBef>
              <a:buFont typeface="Arial" charset="0"/>
              <a:buNone/>
              <a:defRPr/>
            </a:pPr>
            <a:r>
              <a:rPr lang="zh-CN" altLang="en-US" sz="2400" b="1">
                <a:solidFill>
                  <a:srgbClr val="0000CC"/>
                </a:solidFill>
                <a:effectLst>
                  <a:outerShdw blurRad="38100" dist="38100" dir="2700000" algn="tl">
                    <a:srgbClr val="C0C0C0"/>
                  </a:outerShdw>
                </a:effectLst>
                <a:latin typeface="黑体" pitchFamily="49" charset="-122"/>
                <a:ea typeface="黑体" pitchFamily="49" charset="-122"/>
              </a:rPr>
              <a:t>    </a:t>
            </a:r>
            <a:r>
              <a:rPr lang="zh-CN" altLang="en-US" sz="2400" b="1">
                <a:effectLst>
                  <a:outerShdw blurRad="38100" dist="38100" dir="2700000" algn="tl">
                    <a:srgbClr val="C0C0C0"/>
                  </a:outerShdw>
                </a:effectLst>
                <a:latin typeface="黑体" pitchFamily="49" charset="-122"/>
                <a:ea typeface="黑体" pitchFamily="49" charset="-122"/>
              </a:rPr>
              <a:t>阅读材料后回答：西方的政治制度体现了什么原则？我国的政党制度又有什么特点？</a:t>
            </a:r>
          </a:p>
          <a:p>
            <a:pPr>
              <a:spcBef>
                <a:spcPct val="50000"/>
              </a:spcBef>
              <a:buFont typeface="Arial" charset="0"/>
              <a:buNone/>
              <a:defRPr/>
            </a:pPr>
            <a:r>
              <a:rPr lang="zh-CN" altLang="en-US" sz="2400" b="1">
                <a:solidFill>
                  <a:srgbClr val="FF0000"/>
                </a:solidFill>
                <a:effectLst>
                  <a:outerShdw blurRad="38100" dist="38100" dir="2700000" algn="tl">
                    <a:srgbClr val="C0C0C0"/>
                  </a:outerShdw>
                </a:effectLst>
                <a:latin typeface="黑体" pitchFamily="49" charset="-122"/>
                <a:ea typeface="黑体" pitchFamily="49" charset="-122"/>
              </a:rPr>
              <a:t>西方的政治制度体现了政党竞争、三权分立的基本原则</a:t>
            </a:r>
          </a:p>
          <a:p>
            <a:pPr>
              <a:spcBef>
                <a:spcPct val="50000"/>
              </a:spcBef>
              <a:buFont typeface="Arial" charset="0"/>
              <a:buNone/>
              <a:defRPr/>
            </a:pPr>
            <a:r>
              <a:rPr lang="zh-CN" altLang="en-US" sz="2400" b="1">
                <a:solidFill>
                  <a:srgbClr val="FF0000"/>
                </a:solidFill>
                <a:effectLst>
                  <a:outerShdw blurRad="38100" dist="38100" dir="2700000" algn="tl">
                    <a:srgbClr val="C0C0C0"/>
                  </a:outerShdw>
                </a:effectLst>
                <a:latin typeface="黑体" pitchFamily="49" charset="-122"/>
                <a:ea typeface="黑体" pitchFamily="49" charset="-122"/>
              </a:rPr>
              <a:t>我国实行的是中国共产党领导的多党合作和政治协商的政治制度。</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0" fill="hold">
                                          <p:stCondLst>
                                            <p:cond delay="0"/>
                                          </p:stCondLst>
                                        </p:cTn>
                                        <p:tgtEl>
                                          <p:spTgt spid="25604">
                                            <p:txEl>
                                              <p:pRg st="0" end="0"/>
                                            </p:txEl>
                                          </p:spTgt>
                                        </p:tgtEl>
                                        <p:attrNameLst>
                                          <p:attrName>style.visibility</p:attrName>
                                        </p:attrNameLst>
                                      </p:cBhvr>
                                      <p:to>
                                        <p:strVal val="visible"/>
                                      </p:to>
                                    </p:set>
                                    <p:anim calcmode="lin" valueType="num">
                                      <p:cBhvr additive="base">
                                        <p:cTn id="7" dur="500" fill="hold"/>
                                        <p:tgtEl>
                                          <p:spTgt spid="2560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560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0" fill="hold">
                                          <p:stCondLst>
                                            <p:cond delay="0"/>
                                          </p:stCondLst>
                                        </p:cTn>
                                        <p:tgtEl>
                                          <p:spTgt spid="25604">
                                            <p:txEl>
                                              <p:pRg st="1" end="1"/>
                                            </p:txEl>
                                          </p:spTgt>
                                        </p:tgtEl>
                                        <p:attrNameLst>
                                          <p:attrName>style.visibility</p:attrName>
                                        </p:attrNameLst>
                                      </p:cBhvr>
                                      <p:to>
                                        <p:strVal val="visible"/>
                                      </p:to>
                                    </p:set>
                                    <p:anim calcmode="lin" valueType="num">
                                      <p:cBhvr additive="base">
                                        <p:cTn id="13" dur="500" fill="hold"/>
                                        <p:tgtEl>
                                          <p:spTgt spid="25604">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560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0" fill="hold">
                                          <p:stCondLst>
                                            <p:cond delay="0"/>
                                          </p:stCondLst>
                                        </p:cTn>
                                        <p:tgtEl>
                                          <p:spTgt spid="25604">
                                            <p:txEl>
                                              <p:pRg st="2" end="2"/>
                                            </p:txEl>
                                          </p:spTgt>
                                        </p:tgtEl>
                                        <p:attrNameLst>
                                          <p:attrName>style.visibility</p:attrName>
                                        </p:attrNameLst>
                                      </p:cBhvr>
                                      <p:to>
                                        <p:strVal val="visible"/>
                                      </p:to>
                                    </p:set>
                                    <p:anim calcmode="lin" valueType="num">
                                      <p:cBhvr additive="base">
                                        <p:cTn id="19" dur="500" fill="hold"/>
                                        <p:tgtEl>
                                          <p:spTgt spid="25604">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560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p:cNvSpPr>
            <a:spLocks noChangeArrowheads="1"/>
          </p:cNvSpPr>
          <p:nvPr/>
        </p:nvSpPr>
        <p:spPr bwMode="auto">
          <a:xfrm>
            <a:off x="395288" y="4652963"/>
            <a:ext cx="8064500" cy="1401762"/>
          </a:xfrm>
          <a:prstGeom prst="rect">
            <a:avLst/>
          </a:prstGeom>
          <a:noFill/>
          <a:ln w="28575">
            <a:solidFill>
              <a:srgbClr val="CC0000"/>
            </a:solidFill>
            <a:round/>
            <a:headEnd/>
            <a:tailEnd/>
          </a:ln>
        </p:spPr>
        <p:txBody>
          <a:bodyPr>
            <a:spAutoFit/>
          </a:bodyPr>
          <a:lstStyle/>
          <a:p>
            <a:r>
              <a:rPr lang="zh-CN" altLang="en-US" b="1" i="1">
                <a:solidFill>
                  <a:srgbClr val="FF0000"/>
                </a:solidFill>
              </a:rPr>
              <a:t>    </a:t>
            </a:r>
            <a:r>
              <a:rPr lang="zh-CN" altLang="en-US" sz="2800" b="1" i="1">
                <a:solidFill>
                  <a:srgbClr val="FF0000"/>
                </a:solidFill>
              </a:rPr>
              <a:t>读一读，思一思，议一议：</a:t>
            </a:r>
            <a:r>
              <a:rPr lang="zh-CN" altLang="en-US" sz="2800" b="1"/>
              <a:t>第一届中国人民政治协商会议召开的时间、地点、参与者，这次会议做出了哪些重大决定（内容）？</a:t>
            </a:r>
            <a:endParaRPr lang="zh-CN" altLang="zh-CN" sz="2800" b="1"/>
          </a:p>
        </p:txBody>
      </p:sp>
      <p:sp>
        <p:nvSpPr>
          <p:cNvPr id="28678" name="文本框 6145">
            <a:hlinkClick r:id="rId2" action="ppaction://hlinksldjump"/>
          </p:cNvPr>
          <p:cNvSpPr txBox="1">
            <a:spLocks noChangeArrowheads="1"/>
          </p:cNvSpPr>
          <p:nvPr/>
        </p:nvSpPr>
        <p:spPr bwMode="auto">
          <a:xfrm>
            <a:off x="395288" y="188913"/>
            <a:ext cx="8353425" cy="701675"/>
          </a:xfrm>
          <a:prstGeom prst="rect">
            <a:avLst/>
          </a:prstGeom>
          <a:noFill/>
          <a:ln w="9525">
            <a:noFill/>
            <a:miter lim="800000"/>
            <a:headEnd/>
            <a:tailEnd/>
          </a:ln>
        </p:spPr>
        <p:txBody>
          <a:bodyPr>
            <a:spAutoFit/>
          </a:bodyPr>
          <a:lstStyle/>
          <a:p>
            <a:pPr>
              <a:spcBef>
                <a:spcPct val="50000"/>
              </a:spcBef>
              <a:buFont typeface="Arial" charset="0"/>
              <a:buNone/>
            </a:pPr>
            <a:r>
              <a:rPr lang="zh-CN" altLang="en-US" sz="3600" b="1">
                <a:solidFill>
                  <a:srgbClr val="0000FF"/>
                </a:solidFill>
                <a:ea typeface="华文行楷"/>
                <a:cs typeface="华文行楷"/>
              </a:rPr>
              <a:t>一、建国的准备</a:t>
            </a:r>
            <a:r>
              <a:rPr lang="en-US" altLang="zh-CN" sz="4000" b="1">
                <a:solidFill>
                  <a:srgbClr val="0000FF"/>
                </a:solidFill>
                <a:ea typeface="华文行楷"/>
                <a:cs typeface="华文行楷"/>
              </a:rPr>
              <a:t>-</a:t>
            </a:r>
            <a:r>
              <a:rPr lang="zh-CN" altLang="en-US" sz="2800" b="1">
                <a:solidFill>
                  <a:srgbClr val="FF0000"/>
                </a:solidFill>
                <a:ea typeface="华文行楷"/>
                <a:cs typeface="华文行楷"/>
              </a:rPr>
              <a:t>第一届中国人民政治协商会议</a:t>
            </a:r>
          </a:p>
        </p:txBody>
      </p:sp>
      <p:pic>
        <p:nvPicPr>
          <p:cNvPr id="28679" name="图片 1" descr="W020100830653239680721[1]"/>
          <p:cNvPicPr>
            <a:picLocks noChangeAspect="1"/>
          </p:cNvPicPr>
          <p:nvPr/>
        </p:nvPicPr>
        <p:blipFill>
          <a:blip r:embed="rId3"/>
          <a:srcRect/>
          <a:stretch>
            <a:fillRect/>
          </a:stretch>
        </p:blipFill>
        <p:spPr bwMode="auto">
          <a:xfrm>
            <a:off x="1835150" y="836613"/>
            <a:ext cx="5184775" cy="36004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679"/>
                                        </p:tgtEl>
                                        <p:attrNameLst>
                                          <p:attrName>style.visibility</p:attrName>
                                        </p:attrNameLst>
                                      </p:cBhvr>
                                      <p:to>
                                        <p:strVal val="visible"/>
                                      </p:to>
                                    </p:set>
                                    <p:anim calcmode="lin" valueType="num">
                                      <p:cBhvr additive="base">
                                        <p:cTn id="7" dur="500" fill="hold"/>
                                        <p:tgtEl>
                                          <p:spTgt spid="28679"/>
                                        </p:tgtEl>
                                        <p:attrNameLst>
                                          <p:attrName>ppt_x</p:attrName>
                                        </p:attrNameLst>
                                      </p:cBhvr>
                                      <p:tavLst>
                                        <p:tav tm="0">
                                          <p:val>
                                            <p:strVal val="#ppt_x"/>
                                          </p:val>
                                        </p:tav>
                                        <p:tav tm="100000">
                                          <p:val>
                                            <p:strVal val="#ppt_x"/>
                                          </p:val>
                                        </p:tav>
                                      </p:tavLst>
                                    </p:anim>
                                    <p:anim calcmode="lin" valueType="num">
                                      <p:cBhvr additive="base">
                                        <p:cTn id="8" dur="500" fill="hold"/>
                                        <p:tgtEl>
                                          <p:spTgt spid="286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678"/>
                                        </p:tgtEl>
                                        <p:attrNameLst>
                                          <p:attrName>style.visibility</p:attrName>
                                        </p:attrNameLst>
                                      </p:cBhvr>
                                      <p:to>
                                        <p:strVal val="visible"/>
                                      </p:to>
                                    </p:set>
                                    <p:anim calcmode="lin" valueType="num">
                                      <p:cBhvr additive="base">
                                        <p:cTn id="13" dur="500" fill="hold"/>
                                        <p:tgtEl>
                                          <p:spTgt spid="28678"/>
                                        </p:tgtEl>
                                        <p:attrNameLst>
                                          <p:attrName>ppt_x</p:attrName>
                                        </p:attrNameLst>
                                      </p:cBhvr>
                                      <p:tavLst>
                                        <p:tav tm="0">
                                          <p:val>
                                            <p:strVal val="0-#ppt_w/2"/>
                                          </p:val>
                                        </p:tav>
                                        <p:tav tm="100000">
                                          <p:val>
                                            <p:strVal val="#ppt_x"/>
                                          </p:val>
                                        </p:tav>
                                      </p:tavLst>
                                    </p:anim>
                                    <p:anim calcmode="lin" valueType="num">
                                      <p:cBhvr additive="base">
                                        <p:cTn id="14" dur="500" fill="hold"/>
                                        <p:tgtEl>
                                          <p:spTgt spid="2867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674"/>
                                        </p:tgtEl>
                                        <p:attrNameLst>
                                          <p:attrName>style.visibility</p:attrName>
                                        </p:attrNameLst>
                                      </p:cBhvr>
                                      <p:to>
                                        <p:strVal val="visible"/>
                                      </p:to>
                                    </p:set>
                                    <p:anim calcmode="lin" valueType="num">
                                      <p:cBhvr additive="base">
                                        <p:cTn id="19" dur="500" fill="hold"/>
                                        <p:tgtEl>
                                          <p:spTgt spid="28674"/>
                                        </p:tgtEl>
                                        <p:attrNameLst>
                                          <p:attrName>ppt_x</p:attrName>
                                        </p:attrNameLst>
                                      </p:cBhvr>
                                      <p:tavLst>
                                        <p:tav tm="0">
                                          <p:val>
                                            <p:strVal val="#ppt_x"/>
                                          </p:val>
                                        </p:tav>
                                        <p:tav tm="100000">
                                          <p:val>
                                            <p:strVal val="#ppt_x"/>
                                          </p:val>
                                        </p:tav>
                                      </p:tavLst>
                                    </p:anim>
                                    <p:anim calcmode="lin" valueType="num">
                                      <p:cBhvr additive="base">
                                        <p:cTn id="20" dur="500" fill="hold"/>
                                        <p:tgtEl>
                                          <p:spTgt spid="286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ChangeArrowheads="1"/>
          </p:cNvSpPr>
          <p:nvPr/>
        </p:nvSpPr>
        <p:spPr bwMode="auto">
          <a:xfrm>
            <a:off x="395288" y="328613"/>
            <a:ext cx="3810000" cy="3508375"/>
          </a:xfrm>
          <a:prstGeom prst="rect">
            <a:avLst/>
          </a:prstGeom>
          <a:noFill/>
          <a:ln w="9525">
            <a:noFill/>
            <a:miter lim="800000"/>
            <a:headEnd/>
            <a:tailEnd/>
          </a:ln>
        </p:spPr>
        <p:txBody>
          <a:bodyPr anchor="ctr">
            <a:spAutoFit/>
          </a:bodyPr>
          <a:lstStyle/>
          <a:p>
            <a:r>
              <a:rPr lang="zh-CN" altLang="zh-CN" sz="2800" b="1">
                <a:ea typeface="宋体-方正超大字符集"/>
                <a:cs typeface="宋体-方正超大字符集"/>
              </a:rPr>
              <a:t>“</a:t>
            </a:r>
            <a:r>
              <a:rPr lang="zh-CN" altLang="en-US" sz="2800" b="1">
                <a:ea typeface="宋体-方正超大字符集"/>
                <a:cs typeface="宋体-方正超大字符集"/>
              </a:rPr>
              <a:t>中华人民共和国为</a:t>
            </a:r>
          </a:p>
          <a:p>
            <a:r>
              <a:rPr lang="zh-CN" altLang="en-US" sz="2800" b="1">
                <a:ea typeface="宋体-方正超大字符集"/>
                <a:cs typeface="宋体-方正超大字符集"/>
              </a:rPr>
              <a:t>               即人民民主主义的国家，实行工人阶级领导的、以工农联盟为基础的、团结各民主阶级和国内各民族的人民民主专政</a:t>
            </a:r>
            <a:r>
              <a:rPr lang="zh-CN" altLang="zh-CN" sz="2800" b="1">
                <a:latin typeface="宋体" charset="-122"/>
                <a:ea typeface="宋体-方正超大字符集"/>
                <a:cs typeface="宋体-方正超大字符集"/>
              </a:rPr>
              <a:t>……</a:t>
            </a:r>
            <a:r>
              <a:rPr lang="zh-CN" altLang="zh-CN" sz="2800" b="1">
                <a:ea typeface="宋体-方正超大字符集"/>
                <a:cs typeface="宋体-方正超大字符集"/>
              </a:rPr>
              <a:t>”“</a:t>
            </a:r>
            <a:r>
              <a:rPr lang="zh-CN" altLang="en-US" sz="2800" b="1">
                <a:ea typeface="宋体-方正超大字符集"/>
                <a:cs typeface="宋体-方正超大字符集"/>
              </a:rPr>
              <a:t>国家政权属于人民。”</a:t>
            </a:r>
          </a:p>
        </p:txBody>
      </p:sp>
      <p:pic>
        <p:nvPicPr>
          <p:cNvPr id="38916" name="Picture 4" descr="共同纲领"/>
          <p:cNvPicPr>
            <a:picLocks noChangeAspect="1" noChangeArrowheads="1"/>
          </p:cNvPicPr>
          <p:nvPr/>
        </p:nvPicPr>
        <p:blipFill>
          <a:blip r:embed="rId2"/>
          <a:srcRect b="11337"/>
          <a:stretch>
            <a:fillRect/>
          </a:stretch>
        </p:blipFill>
        <p:spPr bwMode="auto">
          <a:xfrm>
            <a:off x="4356100" y="260350"/>
            <a:ext cx="4191000" cy="3352800"/>
          </a:xfrm>
          <a:prstGeom prst="rect">
            <a:avLst/>
          </a:prstGeom>
          <a:noFill/>
          <a:ln w="9525">
            <a:noFill/>
            <a:miter lim="800000"/>
            <a:headEnd/>
            <a:tailEnd/>
          </a:ln>
        </p:spPr>
      </p:pic>
      <p:sp>
        <p:nvSpPr>
          <p:cNvPr id="38918" name="WordArt 6"/>
          <p:cNvSpPr>
            <a:spLocks noChangeArrowheads="1" noChangeShapeType="1"/>
          </p:cNvSpPr>
          <p:nvPr/>
        </p:nvSpPr>
        <p:spPr bwMode="auto">
          <a:xfrm>
            <a:off x="5667375" y="3732213"/>
            <a:ext cx="2514600" cy="520699"/>
          </a:xfrm>
          <a:prstGeom prst="rect">
            <a:avLst/>
          </a:prstGeom>
        </p:spPr>
        <p:txBody>
          <a:bodyPr wrap="none" fromWordArt="1">
            <a:prstTxWarp prst="textPlain">
              <a:avLst>
                <a:gd name="adj" fmla="val 50000"/>
              </a:avLst>
            </a:prstTxWarp>
          </a:bodyPr>
          <a:lstStyle/>
          <a:p>
            <a:pPr algn="ctr">
              <a:defRPr/>
            </a:pPr>
            <a:r>
              <a:rPr lang="en-US" altLang="zh-CN"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a:t>
            </a: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临时宪法）</a:t>
            </a:r>
          </a:p>
        </p:txBody>
      </p:sp>
      <p:sp>
        <p:nvSpPr>
          <p:cNvPr id="38919" name="Text Box 7"/>
          <p:cNvSpPr txBox="1">
            <a:spLocks noChangeArrowheads="1"/>
          </p:cNvSpPr>
          <p:nvPr/>
        </p:nvSpPr>
        <p:spPr bwMode="auto">
          <a:xfrm>
            <a:off x="395288" y="333375"/>
            <a:ext cx="4652962" cy="946150"/>
          </a:xfrm>
          <a:prstGeom prst="rect">
            <a:avLst/>
          </a:prstGeom>
          <a:noFill/>
          <a:ln w="9525">
            <a:noFill/>
            <a:miter lim="800000"/>
            <a:headEnd/>
            <a:tailEnd/>
          </a:ln>
        </p:spPr>
        <p:txBody>
          <a:bodyPr>
            <a:spAutoFit/>
          </a:bodyPr>
          <a:lstStyle/>
          <a:p>
            <a:r>
              <a:rPr lang="en-US" altLang="zh-CN" sz="2800" b="1">
                <a:solidFill>
                  <a:srgbClr val="FF0000"/>
                </a:solidFill>
                <a:ea typeface="宋体-方正超大字符集"/>
                <a:cs typeface="宋体-方正超大字符集"/>
              </a:rPr>
              <a:t>                              </a:t>
            </a:r>
            <a:r>
              <a:rPr lang="en-US" altLang="zh-CN" sz="2800" b="1">
                <a:ea typeface="宋体-方正超大字符集"/>
                <a:cs typeface="宋体-方正超大字符集"/>
              </a:rPr>
              <a:t> </a:t>
            </a:r>
            <a:r>
              <a:rPr lang="zh-CN" altLang="en-US" sz="2800" b="1">
                <a:solidFill>
                  <a:srgbClr val="FF0000"/>
                </a:solidFill>
                <a:ea typeface="宋体-方正超大字符集"/>
                <a:cs typeface="宋体-方正超大字符集"/>
              </a:rPr>
              <a:t>新</a:t>
            </a:r>
          </a:p>
          <a:p>
            <a:r>
              <a:rPr lang="zh-CN" altLang="en-US" sz="2800" b="1">
                <a:solidFill>
                  <a:srgbClr val="FF0000"/>
                </a:solidFill>
                <a:ea typeface="宋体-方正超大字符集"/>
                <a:cs typeface="宋体-方正超大字符集"/>
              </a:rPr>
              <a:t>民主主义</a:t>
            </a:r>
          </a:p>
        </p:txBody>
      </p:sp>
      <p:sp>
        <p:nvSpPr>
          <p:cNvPr id="1048606" name="Shape"/>
          <p:cNvSpPr>
            <a:spLocks noChangeArrowheads="1"/>
          </p:cNvSpPr>
          <p:nvPr/>
        </p:nvSpPr>
        <p:spPr bwMode="auto">
          <a:xfrm>
            <a:off x="468313" y="4581525"/>
            <a:ext cx="8229600" cy="2070100"/>
          </a:xfrm>
          <a:prstGeom prst="rect">
            <a:avLst/>
          </a:prstGeom>
          <a:noFill/>
          <a:ln w="28575">
            <a:solidFill>
              <a:srgbClr val="CC3300"/>
            </a:solidFill>
            <a:round/>
            <a:headEnd/>
            <a:tailEnd/>
          </a:ln>
        </p:spPr>
        <p:txBody>
          <a:bodyPr anchor="ctr">
            <a:spAutoFit/>
          </a:bodyPr>
          <a:lstStyle/>
          <a:p>
            <a:pPr indent="-76200" latinLnBrk="1"/>
            <a:r>
              <a:rPr lang="zh-CN" altLang="en-US" b="1"/>
              <a:t>            </a:t>
            </a:r>
            <a:r>
              <a:rPr lang="zh-CN" altLang="en-US" sz="3200" b="1">
                <a:solidFill>
                  <a:srgbClr val="000066"/>
                </a:solidFill>
              </a:rPr>
              <a:t>坚持党的领导、人民当家作主、依法治国有机统一是社会主义政治发展的必然要求 。</a:t>
            </a:r>
          </a:p>
          <a:p>
            <a:pPr indent="-76200" algn="r" latinLnBrk="1"/>
            <a:r>
              <a:rPr lang="zh-CN" altLang="zh-CN" sz="3200" b="1">
                <a:solidFill>
                  <a:srgbClr val="000066"/>
                </a:solidFill>
              </a:rPr>
              <a:t>——</a:t>
            </a:r>
            <a:r>
              <a:rPr lang="zh-CN" altLang="en-US" sz="3200" b="1">
                <a:solidFill>
                  <a:srgbClr val="000066"/>
                </a:solidFill>
              </a:rPr>
              <a:t>中共十九大报告</a:t>
            </a:r>
            <a:endParaRPr lang="zh-CN" altLang="zh-CN" sz="3200" b="1">
              <a:solidFill>
                <a:srgbClr val="000066"/>
              </a:solidFill>
            </a:endParaRPr>
          </a:p>
          <a:p>
            <a:pPr indent="-76200" latinLnBrk="1"/>
            <a:endParaRPr lang="zh-CN" altLang="en-US" sz="3200" b="1">
              <a:solidFill>
                <a:srgbClr val="0000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dissolve">
                                      <p:cBhvr>
                                        <p:cTn id="7" dur="500"/>
                                        <p:tgtEl>
                                          <p:spTgt spid="38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iterate type="lt">
                                    <p:tmAbs val="0"/>
                                  </p:iterate>
                                  <p:childTnLst>
                                    <p:set>
                                      <p:cBhvr>
                                        <p:cTn id="11" dur="1" fill="hold">
                                          <p:stCondLst>
                                            <p:cond delay="0"/>
                                          </p:stCondLst>
                                        </p:cTn>
                                        <p:tgtEl>
                                          <p:spTgt spid="38919"/>
                                        </p:tgtEl>
                                        <p:attrNameLst>
                                          <p:attrName>style.visibility</p:attrName>
                                        </p:attrNameLst>
                                      </p:cBhvr>
                                      <p:to>
                                        <p:strVal val="visible"/>
                                      </p:to>
                                    </p:set>
                                    <p:anim calcmode="lin" valueType="num">
                                      <p:cBhvr additive="base">
                                        <p:cTn id="12" dur="500" fill="hold"/>
                                        <p:tgtEl>
                                          <p:spTgt spid="38919"/>
                                        </p:tgtEl>
                                        <p:attrNameLst>
                                          <p:attrName>ppt_x</p:attrName>
                                        </p:attrNameLst>
                                      </p:cBhvr>
                                      <p:tavLst>
                                        <p:tav tm="0">
                                          <p:val>
                                            <p:strVal val="#ppt_x"/>
                                          </p:val>
                                        </p:tav>
                                        <p:tav tm="100000">
                                          <p:val>
                                            <p:strVal val="#ppt_x"/>
                                          </p:val>
                                        </p:tav>
                                      </p:tavLst>
                                    </p:anim>
                                    <p:anim calcmode="lin" valueType="num">
                                      <p:cBhvr additive="base">
                                        <p:cTn id="13" dur="500" fill="hold"/>
                                        <p:tgtEl>
                                          <p:spTgt spid="38919"/>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iterate type="lt">
                                    <p:tmAbs val="0"/>
                                  </p:iterate>
                                  <p:childTnLst>
                                    <p:set>
                                      <p:cBhvr>
                                        <p:cTn id="15" dur="1" fill="hold">
                                          <p:stCondLst>
                                            <p:cond delay="0"/>
                                          </p:stCondLst>
                                        </p:cTn>
                                        <p:tgtEl>
                                          <p:spTgt spid="38915"/>
                                        </p:tgtEl>
                                        <p:attrNameLst>
                                          <p:attrName>style.visibility</p:attrName>
                                        </p:attrNameLst>
                                      </p:cBhvr>
                                      <p:to>
                                        <p:strVal val="visible"/>
                                      </p:to>
                                    </p:set>
                                    <p:anim calcmode="lin" valueType="num">
                                      <p:cBhvr additive="base">
                                        <p:cTn id="16" dur="500" fill="hold"/>
                                        <p:tgtEl>
                                          <p:spTgt spid="38915"/>
                                        </p:tgtEl>
                                        <p:attrNameLst>
                                          <p:attrName>ppt_x</p:attrName>
                                        </p:attrNameLst>
                                      </p:cBhvr>
                                      <p:tavLst>
                                        <p:tav tm="0">
                                          <p:val>
                                            <p:strVal val="#ppt_x"/>
                                          </p:val>
                                        </p:tav>
                                        <p:tav tm="100000">
                                          <p:val>
                                            <p:strVal val="#ppt_x"/>
                                          </p:val>
                                        </p:tav>
                                      </p:tavLst>
                                    </p:anim>
                                    <p:anim calcmode="lin" valueType="num">
                                      <p:cBhvr additive="base">
                                        <p:cTn id="17" dur="500" fill="hold"/>
                                        <p:tgtEl>
                                          <p:spTgt spid="38915"/>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38918"/>
                                        </p:tgtEl>
                                        <p:attrNameLst>
                                          <p:attrName>style.visibility</p:attrName>
                                        </p:attrNameLst>
                                      </p:cBhvr>
                                      <p:to>
                                        <p:strVal val="visible"/>
                                      </p:to>
                                    </p:set>
                                    <p:animEffect transition="in" filter="checkerboard(across)">
                                      <p:cBhvr>
                                        <p:cTn id="22" dur="500"/>
                                        <p:tgtEl>
                                          <p:spTgt spid="3891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486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ldLvl="0" autoUpdateAnimBg="0"/>
      <p:bldP spid="38919" grpId="0" bldLvl="0" autoUpdateAnimBg="0"/>
      <p:bldP spid="104860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69" name="组合 9217"/>
          <p:cNvGrpSpPr>
            <a:grpSpLocks/>
          </p:cNvGrpSpPr>
          <p:nvPr/>
        </p:nvGrpSpPr>
        <p:grpSpPr bwMode="auto">
          <a:xfrm>
            <a:off x="0" y="0"/>
            <a:ext cx="9144000" cy="6858000"/>
            <a:chOff x="0" y="0"/>
            <a:chExt cx="5760" cy="4320"/>
          </a:xfrm>
        </p:grpSpPr>
        <p:pic>
          <p:nvPicPr>
            <p:cNvPr id="32785" name="图片 9218" descr="44"/>
            <p:cNvPicPr>
              <a:picLocks noChangeAspect="1" noChangeArrowheads="1"/>
            </p:cNvPicPr>
            <p:nvPr/>
          </p:nvPicPr>
          <p:blipFill>
            <a:blip r:embed="rId2"/>
            <a:srcRect/>
            <a:stretch>
              <a:fillRect/>
            </a:stretch>
          </p:blipFill>
          <p:spPr bwMode="auto">
            <a:xfrm>
              <a:off x="0" y="2568"/>
              <a:ext cx="5760" cy="1752"/>
            </a:xfrm>
            <a:prstGeom prst="rect">
              <a:avLst/>
            </a:prstGeom>
            <a:noFill/>
            <a:ln w="9525">
              <a:noFill/>
              <a:miter lim="800000"/>
              <a:headEnd/>
              <a:tailEnd/>
            </a:ln>
          </p:spPr>
        </p:pic>
        <p:pic>
          <p:nvPicPr>
            <p:cNvPr id="32786" name="图片 9219" descr="44"/>
            <p:cNvPicPr>
              <a:picLocks noChangeAspect="1" noChangeArrowheads="1"/>
            </p:cNvPicPr>
            <p:nvPr/>
          </p:nvPicPr>
          <p:blipFill>
            <a:blip r:embed="rId2"/>
            <a:srcRect b="65877"/>
            <a:stretch>
              <a:fillRect/>
            </a:stretch>
          </p:blipFill>
          <p:spPr bwMode="auto">
            <a:xfrm flipV="1">
              <a:off x="0" y="0"/>
              <a:ext cx="5760" cy="2568"/>
            </a:xfrm>
            <a:prstGeom prst="rect">
              <a:avLst/>
            </a:prstGeom>
            <a:noFill/>
            <a:ln w="9525">
              <a:noFill/>
              <a:miter lim="800000"/>
              <a:headEnd/>
              <a:tailEnd/>
            </a:ln>
          </p:spPr>
        </p:pic>
      </p:grpSp>
      <p:pic>
        <p:nvPicPr>
          <p:cNvPr id="32770" name="图片 9220" descr="张澜"/>
          <p:cNvPicPr>
            <a:picLocks noChangeAspect="1" noChangeArrowheads="1"/>
          </p:cNvPicPr>
          <p:nvPr/>
        </p:nvPicPr>
        <p:blipFill>
          <a:blip r:embed="rId3"/>
          <a:srcRect/>
          <a:stretch>
            <a:fillRect/>
          </a:stretch>
        </p:blipFill>
        <p:spPr bwMode="auto">
          <a:xfrm>
            <a:off x="6227763" y="4797425"/>
            <a:ext cx="1219200" cy="2060575"/>
          </a:xfrm>
          <a:prstGeom prst="rect">
            <a:avLst/>
          </a:prstGeom>
          <a:noFill/>
          <a:ln w="9525">
            <a:noFill/>
            <a:miter lim="800000"/>
            <a:headEnd/>
            <a:tailEnd/>
          </a:ln>
        </p:spPr>
      </p:pic>
      <p:pic>
        <p:nvPicPr>
          <p:cNvPr id="32771" name="图片 9221" descr="高岗"/>
          <p:cNvPicPr>
            <a:picLocks noChangeAspect="1" noChangeArrowheads="1"/>
          </p:cNvPicPr>
          <p:nvPr/>
        </p:nvPicPr>
        <p:blipFill>
          <a:blip r:embed="rId4"/>
          <a:srcRect/>
          <a:stretch>
            <a:fillRect/>
          </a:stretch>
        </p:blipFill>
        <p:spPr bwMode="auto">
          <a:xfrm>
            <a:off x="7596188" y="4724400"/>
            <a:ext cx="1295400" cy="2133600"/>
          </a:xfrm>
          <a:prstGeom prst="rect">
            <a:avLst/>
          </a:prstGeom>
          <a:noFill/>
          <a:ln w="9525">
            <a:noFill/>
            <a:miter lim="800000"/>
            <a:headEnd/>
            <a:tailEnd/>
          </a:ln>
        </p:spPr>
      </p:pic>
      <p:pic>
        <p:nvPicPr>
          <p:cNvPr id="32772" name="图片 9222" descr="李济深"/>
          <p:cNvPicPr>
            <a:picLocks noChangeAspect="1" noChangeArrowheads="1"/>
          </p:cNvPicPr>
          <p:nvPr/>
        </p:nvPicPr>
        <p:blipFill>
          <a:blip r:embed="rId5"/>
          <a:srcRect/>
          <a:stretch>
            <a:fillRect/>
          </a:stretch>
        </p:blipFill>
        <p:spPr bwMode="auto">
          <a:xfrm>
            <a:off x="4716463" y="4797425"/>
            <a:ext cx="1295400" cy="2060575"/>
          </a:xfrm>
          <a:prstGeom prst="rect">
            <a:avLst/>
          </a:prstGeom>
          <a:noFill/>
          <a:ln w="9525">
            <a:noFill/>
            <a:miter lim="800000"/>
            <a:headEnd/>
            <a:tailEnd/>
          </a:ln>
        </p:spPr>
      </p:pic>
      <p:pic>
        <p:nvPicPr>
          <p:cNvPr id="32773" name="图片 9223" descr="宋庆龄"/>
          <p:cNvPicPr>
            <a:picLocks noChangeAspect="1" noChangeArrowheads="1"/>
          </p:cNvPicPr>
          <p:nvPr/>
        </p:nvPicPr>
        <p:blipFill>
          <a:blip r:embed="rId6"/>
          <a:srcRect/>
          <a:stretch>
            <a:fillRect/>
          </a:stretch>
        </p:blipFill>
        <p:spPr bwMode="auto">
          <a:xfrm>
            <a:off x="3132138" y="4797425"/>
            <a:ext cx="1371600" cy="2060575"/>
          </a:xfrm>
          <a:prstGeom prst="rect">
            <a:avLst/>
          </a:prstGeom>
          <a:noFill/>
          <a:ln w="9525">
            <a:noFill/>
            <a:miter lim="800000"/>
            <a:headEnd/>
            <a:tailEnd/>
          </a:ln>
        </p:spPr>
      </p:pic>
      <p:pic>
        <p:nvPicPr>
          <p:cNvPr id="32774" name="图片 9224" descr="u=339632867,4089669082&amp;gp=1"/>
          <p:cNvPicPr>
            <a:picLocks noChangeAspect="1" noChangeArrowheads="1"/>
          </p:cNvPicPr>
          <p:nvPr/>
        </p:nvPicPr>
        <p:blipFill>
          <a:blip r:embed="rId7"/>
          <a:srcRect/>
          <a:stretch>
            <a:fillRect/>
          </a:stretch>
        </p:blipFill>
        <p:spPr bwMode="auto">
          <a:xfrm>
            <a:off x="1692275" y="4800600"/>
            <a:ext cx="1295400" cy="2057400"/>
          </a:xfrm>
          <a:prstGeom prst="rect">
            <a:avLst/>
          </a:prstGeom>
          <a:noFill/>
          <a:ln w="9525">
            <a:noFill/>
            <a:miter lim="800000"/>
            <a:headEnd/>
            <a:tailEnd/>
          </a:ln>
        </p:spPr>
      </p:pic>
      <p:pic>
        <p:nvPicPr>
          <p:cNvPr id="32775" name="图片 9225" descr="1朱德元帅"/>
          <p:cNvPicPr>
            <a:picLocks noChangeAspect="1" noChangeArrowheads="1"/>
          </p:cNvPicPr>
          <p:nvPr/>
        </p:nvPicPr>
        <p:blipFill>
          <a:blip r:embed="rId8"/>
          <a:srcRect/>
          <a:stretch>
            <a:fillRect/>
          </a:stretch>
        </p:blipFill>
        <p:spPr bwMode="auto">
          <a:xfrm>
            <a:off x="179388" y="4800600"/>
            <a:ext cx="1371600" cy="2057400"/>
          </a:xfrm>
          <a:prstGeom prst="rect">
            <a:avLst/>
          </a:prstGeom>
          <a:noFill/>
          <a:ln w="9525">
            <a:noFill/>
            <a:miter lim="800000"/>
            <a:headEnd/>
            <a:tailEnd/>
          </a:ln>
        </p:spPr>
      </p:pic>
      <p:pic>
        <p:nvPicPr>
          <p:cNvPr id="32776" name="图片 9226" descr="L_TouXiang2"/>
          <p:cNvPicPr>
            <a:picLocks noChangeAspect="1" noChangeArrowheads="1"/>
          </p:cNvPicPr>
          <p:nvPr/>
        </p:nvPicPr>
        <p:blipFill>
          <a:blip r:embed="rId9"/>
          <a:srcRect/>
          <a:stretch>
            <a:fillRect/>
          </a:stretch>
        </p:blipFill>
        <p:spPr bwMode="auto">
          <a:xfrm>
            <a:off x="3851275" y="1412875"/>
            <a:ext cx="1981200" cy="2209800"/>
          </a:xfrm>
          <a:prstGeom prst="rect">
            <a:avLst/>
          </a:prstGeom>
          <a:noFill/>
          <a:ln w="9525">
            <a:noFill/>
            <a:miter lim="800000"/>
            <a:headEnd/>
            <a:tailEnd/>
          </a:ln>
        </p:spPr>
      </p:pic>
      <p:sp>
        <p:nvSpPr>
          <p:cNvPr id="32777" name="文本框 9227"/>
          <p:cNvSpPr txBox="1">
            <a:spLocks noChangeArrowheads="1"/>
          </p:cNvSpPr>
          <p:nvPr/>
        </p:nvSpPr>
        <p:spPr bwMode="auto">
          <a:xfrm>
            <a:off x="539750" y="620713"/>
            <a:ext cx="8604250" cy="579437"/>
          </a:xfrm>
          <a:prstGeom prst="rect">
            <a:avLst/>
          </a:prstGeom>
          <a:noFill/>
          <a:ln w="9525">
            <a:noFill/>
            <a:miter lim="800000"/>
            <a:headEnd/>
            <a:tailEnd/>
          </a:ln>
        </p:spPr>
        <p:txBody>
          <a:bodyPr>
            <a:spAutoFit/>
          </a:bodyPr>
          <a:lstStyle/>
          <a:p>
            <a:pPr>
              <a:buFont typeface="Arial" charset="0"/>
              <a:buNone/>
            </a:pPr>
            <a:r>
              <a:rPr lang="zh-CN" altLang="en-US" sz="3200" b="1">
                <a:solidFill>
                  <a:srgbClr val="FF3300"/>
                </a:solidFill>
                <a:latin typeface="Times New Roman" pitchFamily="18" charset="0"/>
                <a:ea typeface="黑体" pitchFamily="49" charset="-122"/>
              </a:rPr>
              <a:t>大会选举中华人民共和国中央人民政府委员会</a:t>
            </a:r>
          </a:p>
        </p:txBody>
      </p:sp>
      <p:sp>
        <p:nvSpPr>
          <p:cNvPr id="32778" name="文本框 9228"/>
          <p:cNvSpPr txBox="1">
            <a:spLocks noChangeArrowheads="1"/>
          </p:cNvSpPr>
          <p:nvPr/>
        </p:nvSpPr>
        <p:spPr bwMode="auto">
          <a:xfrm>
            <a:off x="827088" y="1804988"/>
            <a:ext cx="1408112" cy="579437"/>
          </a:xfrm>
          <a:prstGeom prst="rect">
            <a:avLst/>
          </a:prstGeom>
          <a:noFill/>
          <a:ln w="9525">
            <a:noFill/>
            <a:miter lim="800000"/>
            <a:headEnd/>
            <a:tailEnd/>
          </a:ln>
        </p:spPr>
        <p:txBody>
          <a:bodyPr wrap="none">
            <a:spAutoFit/>
          </a:bodyPr>
          <a:lstStyle/>
          <a:p>
            <a:pPr>
              <a:buFont typeface="Arial" charset="0"/>
              <a:buNone/>
            </a:pPr>
            <a:r>
              <a:rPr lang="zh-CN" altLang="en-US" sz="3200" b="1">
                <a:solidFill>
                  <a:srgbClr val="FF3300"/>
                </a:solidFill>
                <a:latin typeface="Times New Roman" pitchFamily="18" charset="0"/>
              </a:rPr>
              <a:t>主席：</a:t>
            </a:r>
            <a:endParaRPr lang="zh-CN" altLang="en-US" sz="4000" b="1">
              <a:latin typeface="Times New Roman" pitchFamily="18" charset="0"/>
            </a:endParaRPr>
          </a:p>
        </p:txBody>
      </p:sp>
      <p:sp>
        <p:nvSpPr>
          <p:cNvPr id="32779" name="文本框 9229"/>
          <p:cNvSpPr txBox="1">
            <a:spLocks noChangeArrowheads="1"/>
          </p:cNvSpPr>
          <p:nvPr/>
        </p:nvSpPr>
        <p:spPr bwMode="auto">
          <a:xfrm>
            <a:off x="827088" y="3573463"/>
            <a:ext cx="1816100" cy="579437"/>
          </a:xfrm>
          <a:prstGeom prst="rect">
            <a:avLst/>
          </a:prstGeom>
          <a:noFill/>
          <a:ln w="9525">
            <a:noFill/>
            <a:miter lim="800000"/>
            <a:headEnd/>
            <a:tailEnd/>
          </a:ln>
        </p:spPr>
        <p:txBody>
          <a:bodyPr wrap="none">
            <a:spAutoFit/>
          </a:bodyPr>
          <a:lstStyle/>
          <a:p>
            <a:pPr>
              <a:buFont typeface="Arial" charset="0"/>
              <a:buNone/>
            </a:pPr>
            <a:r>
              <a:rPr lang="zh-CN" altLang="en-US" sz="3200" b="1">
                <a:solidFill>
                  <a:srgbClr val="FF3300"/>
                </a:solidFill>
                <a:latin typeface="Times New Roman" pitchFamily="18" charset="0"/>
              </a:rPr>
              <a:t>副主席：</a:t>
            </a:r>
          </a:p>
        </p:txBody>
      </p:sp>
      <p:sp>
        <p:nvSpPr>
          <p:cNvPr id="9231" name="文本框 9230"/>
          <p:cNvSpPr txBox="1">
            <a:spLocks noChangeArrowheads="1"/>
          </p:cNvSpPr>
          <p:nvPr/>
        </p:nvSpPr>
        <p:spPr bwMode="auto">
          <a:xfrm>
            <a:off x="468313" y="4292600"/>
            <a:ext cx="8675687" cy="457200"/>
          </a:xfrm>
          <a:prstGeom prst="rect">
            <a:avLst/>
          </a:prstGeom>
          <a:noFill/>
          <a:ln w="9525">
            <a:noFill/>
            <a:miter lim="800000"/>
            <a:headEnd/>
            <a:tailEnd/>
          </a:ln>
        </p:spPr>
        <p:txBody>
          <a:bodyPr>
            <a:spAutoFit/>
          </a:bodyPr>
          <a:lstStyle/>
          <a:p>
            <a:pPr>
              <a:buFont typeface="Arial" charset="0"/>
              <a:buNone/>
            </a:pPr>
            <a:r>
              <a:rPr lang="zh-CN" altLang="en-US" sz="2400" b="1">
                <a:latin typeface="Times New Roman" pitchFamily="18" charset="0"/>
              </a:rPr>
              <a:t>朱   德      刘少奇         </a:t>
            </a:r>
            <a:r>
              <a:rPr lang="zh-CN" altLang="en-US" sz="2400" b="1">
                <a:solidFill>
                  <a:srgbClr val="0033CC"/>
                </a:solidFill>
                <a:latin typeface="Times New Roman" pitchFamily="18" charset="0"/>
              </a:rPr>
              <a:t>宋庆龄       李济深</a:t>
            </a:r>
            <a:r>
              <a:rPr lang="zh-CN" altLang="en-US" sz="2400" b="1">
                <a:latin typeface="Times New Roman" pitchFamily="18" charset="0"/>
              </a:rPr>
              <a:t>       张   澜        高   岗</a:t>
            </a:r>
          </a:p>
        </p:txBody>
      </p:sp>
      <p:sp>
        <p:nvSpPr>
          <p:cNvPr id="32781" name="矩形 9231"/>
          <p:cNvSpPr>
            <a:spLocks noChangeArrowheads="1" noChangeShapeType="1" noTextEdit="1"/>
          </p:cNvSpPr>
          <p:nvPr/>
        </p:nvSpPr>
        <p:spPr bwMode="auto">
          <a:xfrm>
            <a:off x="2555875" y="115888"/>
            <a:ext cx="4535488" cy="358775"/>
          </a:xfrm>
          <a:prstGeom prst="rect">
            <a:avLst/>
          </a:prstGeom>
        </p:spPr>
        <p:txBody>
          <a:bodyPr wrap="none" fromWordArt="1">
            <a:prstTxWarp prst="textPlain">
              <a:avLst>
                <a:gd name="adj" fmla="val 50000"/>
              </a:avLst>
            </a:prstTxWarp>
          </a:bodyPr>
          <a:lstStyle/>
          <a:p>
            <a:pPr algn="ctr"/>
            <a:r>
              <a:rPr lang="zh-CN" altLang="en-US" sz="3600" b="1" kern="10">
                <a:ln w="19050">
                  <a:solidFill>
                    <a:srgbClr val="FF0000"/>
                  </a:solidFill>
                  <a:round/>
                  <a:headEnd/>
                  <a:tailEnd/>
                </a:ln>
                <a:solidFill>
                  <a:srgbClr val="FF0000"/>
                </a:solidFill>
                <a:effectLst>
                  <a:outerShdw dist="35921" dir="2700000" algn="ctr" rotWithShape="0">
                    <a:srgbClr val="FFFF00"/>
                  </a:outerShdw>
                </a:effectLst>
                <a:latin typeface="宋体"/>
                <a:ea typeface="宋体"/>
              </a:rPr>
              <a:t>第一届中国人民政治协商会议</a:t>
            </a:r>
          </a:p>
        </p:txBody>
      </p:sp>
      <p:pic>
        <p:nvPicPr>
          <p:cNvPr id="32782" name="图片 9232" descr="gif018"/>
          <p:cNvPicPr>
            <a:picLocks noChangeAspect="1" noChangeArrowheads="1"/>
          </p:cNvPicPr>
          <p:nvPr/>
        </p:nvPicPr>
        <p:blipFill>
          <a:blip r:embed="rId10"/>
          <a:srcRect/>
          <a:stretch>
            <a:fillRect/>
          </a:stretch>
        </p:blipFill>
        <p:spPr bwMode="auto">
          <a:xfrm>
            <a:off x="395288" y="3644900"/>
            <a:ext cx="476250" cy="381000"/>
          </a:xfrm>
          <a:prstGeom prst="rect">
            <a:avLst/>
          </a:prstGeom>
          <a:noFill/>
          <a:ln w="9525">
            <a:noFill/>
            <a:miter lim="800000"/>
            <a:headEnd/>
            <a:tailEnd/>
          </a:ln>
        </p:spPr>
      </p:pic>
      <p:pic>
        <p:nvPicPr>
          <p:cNvPr id="32783" name="图片 9233" descr="gif018"/>
          <p:cNvPicPr>
            <a:picLocks noChangeAspect="1" noChangeArrowheads="1"/>
          </p:cNvPicPr>
          <p:nvPr/>
        </p:nvPicPr>
        <p:blipFill>
          <a:blip r:embed="rId10"/>
          <a:srcRect/>
          <a:stretch>
            <a:fillRect/>
          </a:stretch>
        </p:blipFill>
        <p:spPr bwMode="auto">
          <a:xfrm>
            <a:off x="395288" y="1916113"/>
            <a:ext cx="476250" cy="381000"/>
          </a:xfrm>
          <a:prstGeom prst="rect">
            <a:avLst/>
          </a:prstGeom>
          <a:noFill/>
          <a:ln w="9525">
            <a:noFill/>
            <a:miter lim="800000"/>
            <a:headEnd/>
            <a:tailEnd/>
          </a:ln>
        </p:spPr>
      </p:pic>
      <p:sp>
        <p:nvSpPr>
          <p:cNvPr id="9235" name="文本框 9234"/>
          <p:cNvSpPr txBox="1">
            <a:spLocks noChangeArrowheads="1"/>
          </p:cNvSpPr>
          <p:nvPr/>
        </p:nvSpPr>
        <p:spPr bwMode="auto">
          <a:xfrm>
            <a:off x="2051050" y="1773238"/>
            <a:ext cx="1712913" cy="701675"/>
          </a:xfrm>
          <a:prstGeom prst="rect">
            <a:avLst/>
          </a:prstGeom>
          <a:noFill/>
          <a:ln w="9525">
            <a:noFill/>
            <a:miter lim="800000"/>
            <a:headEnd/>
            <a:tailEnd/>
          </a:ln>
        </p:spPr>
        <p:txBody>
          <a:bodyPr wrap="none">
            <a:spAutoFit/>
          </a:bodyPr>
          <a:lstStyle/>
          <a:p>
            <a:pPr>
              <a:buFont typeface="Arial" charset="0"/>
              <a:buNone/>
            </a:pPr>
            <a:r>
              <a:rPr lang="zh-CN" altLang="en-US" sz="4000" b="1">
                <a:latin typeface="Times New Roman" pitchFamily="18" charset="0"/>
              </a:rPr>
              <a:t>毛泽东</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35"/>
                                        </p:tgtEl>
                                        <p:attrNameLst>
                                          <p:attrName>style.visibility</p:attrName>
                                        </p:attrNameLst>
                                      </p:cBhvr>
                                      <p:to>
                                        <p:strVal val="visible"/>
                                      </p:to>
                                    </p:set>
                                    <p:animEffect transition="in" filter="wipe(left)">
                                      <p:cBhvr>
                                        <p:cTn id="7" dur="500"/>
                                        <p:tgtEl>
                                          <p:spTgt spid="92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231"/>
                                        </p:tgtEl>
                                        <p:attrNameLst>
                                          <p:attrName>style.visibility</p:attrName>
                                        </p:attrNameLst>
                                      </p:cBhvr>
                                      <p:to>
                                        <p:strVal val="visible"/>
                                      </p:to>
                                    </p:set>
                                    <p:animEffect transition="in" filter="wipe(down)">
                                      <p:cBhvr>
                                        <p:cTn id="12"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1" grpId="0"/>
      <p:bldP spid="92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图片 25602" descr="6a600c338744ebf8a285dc44dff9d72a6159a7d1"/>
          <p:cNvPicPr>
            <a:picLocks noChangeAspect="1" noChangeArrowheads="1"/>
          </p:cNvPicPr>
          <p:nvPr/>
        </p:nvPicPr>
        <p:blipFill>
          <a:blip r:embed="rId2"/>
          <a:srcRect/>
          <a:stretch>
            <a:fillRect/>
          </a:stretch>
        </p:blipFill>
        <p:spPr bwMode="auto">
          <a:xfrm>
            <a:off x="2195513" y="2422525"/>
            <a:ext cx="4176712" cy="2784475"/>
          </a:xfrm>
          <a:prstGeom prst="rect">
            <a:avLst/>
          </a:prstGeom>
          <a:noFill/>
          <a:ln w="9525">
            <a:noFill/>
            <a:miter lim="800000"/>
            <a:headEnd/>
            <a:tailEnd/>
          </a:ln>
        </p:spPr>
      </p:pic>
      <p:sp>
        <p:nvSpPr>
          <p:cNvPr id="18435" name="文本框 25603"/>
          <p:cNvSpPr txBox="1"/>
          <p:nvPr/>
        </p:nvSpPr>
        <p:spPr>
          <a:xfrm>
            <a:off x="6445250" y="2347913"/>
            <a:ext cx="2316163" cy="1371600"/>
          </a:xfrm>
          <a:prstGeom prst="rect">
            <a:avLst/>
          </a:prstGeom>
          <a:noFill/>
          <a:ln w="9525">
            <a:noFill/>
          </a:ln>
        </p:spPr>
        <p:txBody>
          <a:bodyPr wrap="none">
            <a:spAutoFit/>
          </a:bodyPr>
          <a:lstStyle/>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红色代表革命</a:t>
            </a:r>
          </a:p>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黄色代表光明</a:t>
            </a:r>
          </a:p>
          <a:p>
            <a:pPr>
              <a:buFont typeface="Arial" panose="020B0604020202020204" pitchFamily="34" charset="0"/>
              <a:buNone/>
              <a:defRPr/>
            </a:pPr>
            <a:endParaRPr lang="zh-CN" altLang="en-US" sz="2800" b="1" noProof="1">
              <a:solidFill>
                <a:schemeClr val="accent5">
                  <a:lumMod val="25000"/>
                </a:schemeClr>
              </a:solidFill>
              <a:latin typeface="Times New Roman" panose="02020603050405020304" pitchFamily="18" charset="0"/>
              <a:ea typeface="黑体" panose="02010609060101010101" pitchFamily="49" charset="-122"/>
            </a:endParaRPr>
          </a:p>
        </p:txBody>
      </p:sp>
      <p:sp>
        <p:nvSpPr>
          <p:cNvPr id="18436" name="文本框 25604"/>
          <p:cNvSpPr txBox="1"/>
          <p:nvPr/>
        </p:nvSpPr>
        <p:spPr>
          <a:xfrm>
            <a:off x="180975" y="3644900"/>
            <a:ext cx="1962150" cy="519113"/>
          </a:xfrm>
          <a:prstGeom prst="rect">
            <a:avLst/>
          </a:prstGeom>
          <a:noFill/>
          <a:ln w="9525">
            <a:noFill/>
          </a:ln>
        </p:spPr>
        <p:txBody>
          <a:bodyPr wrap="none">
            <a:spAutoFit/>
          </a:bodyPr>
          <a:lstStyle/>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中国共产党</a:t>
            </a:r>
          </a:p>
        </p:txBody>
      </p:sp>
      <p:sp>
        <p:nvSpPr>
          <p:cNvPr id="18437" name="箭头 324"/>
          <p:cNvSpPr>
            <a:spLocks noChangeShapeType="1"/>
          </p:cNvSpPr>
          <p:nvPr/>
        </p:nvSpPr>
        <p:spPr bwMode="auto">
          <a:xfrm>
            <a:off x="4141788" y="3071813"/>
            <a:ext cx="2378075" cy="1222375"/>
          </a:xfrm>
          <a:prstGeom prst="line">
            <a:avLst/>
          </a:prstGeom>
          <a:noFill/>
          <a:ln w="9525">
            <a:solidFill>
              <a:schemeClr val="tx1"/>
            </a:solidFill>
            <a:round/>
            <a:headEnd/>
            <a:tailEnd type="triangle" w="med" len="med"/>
          </a:ln>
        </p:spPr>
        <p:txBody>
          <a:bodyPr/>
          <a:lstStyle/>
          <a:p>
            <a:endParaRPr lang="zh-CN" altLang="en-US"/>
          </a:p>
        </p:txBody>
      </p:sp>
      <p:sp>
        <p:nvSpPr>
          <p:cNvPr id="18438" name="文本框 25606"/>
          <p:cNvSpPr txBox="1"/>
          <p:nvPr/>
        </p:nvSpPr>
        <p:spPr>
          <a:xfrm>
            <a:off x="6591300" y="3503613"/>
            <a:ext cx="2316163" cy="2224087"/>
          </a:xfrm>
          <a:prstGeom prst="rect">
            <a:avLst/>
          </a:prstGeom>
          <a:noFill/>
          <a:ln w="9525">
            <a:noFill/>
          </a:ln>
        </p:spPr>
        <p:txBody>
          <a:bodyPr wrap="none">
            <a:spAutoFit/>
          </a:bodyPr>
          <a:lstStyle/>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工人阶级</a:t>
            </a:r>
          </a:p>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农民阶级</a:t>
            </a:r>
          </a:p>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小资产阶级</a:t>
            </a:r>
          </a:p>
          <a:p>
            <a:pPr>
              <a:buFont typeface="Arial" panose="020B0604020202020204" pitchFamily="34" charset="0"/>
              <a:buNone/>
              <a:defRPr/>
            </a:pPr>
            <a:r>
              <a:rPr lang="zh-CN" altLang="en-US" sz="2800" b="1" noProof="1">
                <a:solidFill>
                  <a:schemeClr val="accent5">
                    <a:lumMod val="25000"/>
                  </a:schemeClr>
                </a:solidFill>
                <a:latin typeface="Times New Roman" panose="02020603050405020304" pitchFamily="18" charset="0"/>
                <a:ea typeface="黑体" panose="02010609060101010101" pitchFamily="49" charset="-122"/>
              </a:rPr>
              <a:t>民族资产阶级</a:t>
            </a:r>
          </a:p>
          <a:p>
            <a:pPr>
              <a:buFont typeface="Arial" panose="020B0604020202020204" pitchFamily="34" charset="0"/>
              <a:buNone/>
              <a:defRPr/>
            </a:pPr>
            <a:endParaRPr lang="zh-CN" altLang="en-US" sz="2800" b="1" noProof="1">
              <a:solidFill>
                <a:schemeClr val="accent5">
                  <a:lumMod val="25000"/>
                </a:schemeClr>
              </a:solidFill>
              <a:latin typeface="Times New Roman" panose="02020603050405020304" pitchFamily="18" charset="0"/>
              <a:ea typeface="黑体" panose="02010609060101010101" pitchFamily="49" charset="-122"/>
            </a:endParaRPr>
          </a:p>
        </p:txBody>
      </p:sp>
      <p:sp>
        <p:nvSpPr>
          <p:cNvPr id="18439" name="箭头 326"/>
          <p:cNvSpPr>
            <a:spLocks noChangeShapeType="1"/>
          </p:cNvSpPr>
          <p:nvPr/>
        </p:nvSpPr>
        <p:spPr bwMode="auto">
          <a:xfrm flipH="1">
            <a:off x="1116013" y="2997200"/>
            <a:ext cx="1655762" cy="719138"/>
          </a:xfrm>
          <a:prstGeom prst="line">
            <a:avLst/>
          </a:prstGeom>
          <a:noFill/>
          <a:ln w="9525">
            <a:solidFill>
              <a:schemeClr val="tx1"/>
            </a:solidFill>
            <a:round/>
            <a:headEnd/>
            <a:tailEnd type="triangle" w="med" len="med"/>
          </a:ln>
        </p:spPr>
        <p:txBody>
          <a:bodyPr/>
          <a:lstStyle/>
          <a:p>
            <a:endParaRPr lang="zh-CN" altLang="en-US"/>
          </a:p>
        </p:txBody>
      </p:sp>
      <p:sp>
        <p:nvSpPr>
          <p:cNvPr id="19464" name="文本框 25608"/>
          <p:cNvSpPr txBox="1">
            <a:spLocks noChangeArrowheads="1"/>
          </p:cNvSpPr>
          <p:nvPr/>
        </p:nvSpPr>
        <p:spPr bwMode="auto">
          <a:xfrm>
            <a:off x="2714625" y="533400"/>
            <a:ext cx="6297613" cy="1211263"/>
          </a:xfrm>
          <a:prstGeom prst="rect">
            <a:avLst/>
          </a:prstGeom>
          <a:noFill/>
          <a:ln w="9525">
            <a:noFill/>
            <a:miter lim="800000"/>
            <a:headEnd/>
            <a:tailEnd/>
          </a:ln>
        </p:spPr>
        <p:txBody>
          <a:bodyPr>
            <a:spAutoFit/>
          </a:bodyPr>
          <a:lstStyle/>
          <a:p>
            <a:pPr>
              <a:lnSpc>
                <a:spcPct val="130000"/>
              </a:lnSpc>
              <a:buFont typeface="Arial" charset="0"/>
              <a:buNone/>
            </a:pPr>
            <a:r>
              <a:rPr lang="zh-CN" altLang="en-US" sz="2800" b="1">
                <a:solidFill>
                  <a:srgbClr val="A44C6B"/>
                </a:solidFill>
                <a:latin typeface="黑体" pitchFamily="49" charset="-122"/>
                <a:ea typeface="黑体" pitchFamily="49" charset="-122"/>
              </a:rPr>
              <a:t>你知道国旗上五颗星象征着什么吗？大星星代表什么？四颗小星星代表什么？</a:t>
            </a:r>
          </a:p>
        </p:txBody>
      </p:sp>
      <p:sp>
        <p:nvSpPr>
          <p:cNvPr id="18441" name="文本框 25609"/>
          <p:cNvSpPr txBox="1"/>
          <p:nvPr/>
        </p:nvSpPr>
        <p:spPr>
          <a:xfrm>
            <a:off x="971550" y="5373688"/>
            <a:ext cx="6807200" cy="517525"/>
          </a:xfrm>
          <a:prstGeom prst="rect">
            <a:avLst/>
          </a:prstGeom>
          <a:noFill/>
          <a:ln w="9525">
            <a:noFill/>
          </a:ln>
        </p:spPr>
        <p:txBody>
          <a:bodyPr>
            <a:spAutoFit/>
          </a:bodyPr>
          <a:lstStyle/>
          <a:p>
            <a:pPr>
              <a:buFont typeface="Arial" panose="020B0604020202020204" pitchFamily="34" charset="0"/>
              <a:buNone/>
              <a:defRPr/>
            </a:pPr>
            <a:r>
              <a:rPr lang="zh-CN" altLang="en-US" sz="2800" b="1" noProof="1">
                <a:solidFill>
                  <a:schemeClr val="accent5">
                    <a:lumMod val="25000"/>
                  </a:schemeClr>
                </a:solidFill>
                <a:latin typeface="Arial" panose="020B0604020202020204" pitchFamily="34" charset="0"/>
                <a:ea typeface="黑体" panose="02010609060101010101" pitchFamily="49" charset="-122"/>
              </a:rPr>
              <a:t>象征着共产党领导下的革命人民大团结</a:t>
            </a:r>
          </a:p>
        </p:txBody>
      </p:sp>
      <p:sp>
        <p:nvSpPr>
          <p:cNvPr id="33801" name="文本框 15362"/>
          <p:cNvSpPr txBox="1">
            <a:spLocks noChangeArrowheads="1"/>
          </p:cNvSpPr>
          <p:nvPr/>
        </p:nvSpPr>
        <p:spPr bwMode="auto">
          <a:xfrm>
            <a:off x="1555750" y="890588"/>
            <a:ext cx="1201738" cy="400050"/>
          </a:xfrm>
          <a:prstGeom prst="rect">
            <a:avLst/>
          </a:prstGeom>
          <a:noFill/>
          <a:ln w="9525">
            <a:noFill/>
            <a:miter lim="800000"/>
            <a:headEnd/>
            <a:tailEnd/>
          </a:ln>
        </p:spPr>
        <p:txBody>
          <a:bodyPr wrap="none">
            <a:spAutoFit/>
          </a:bodyPr>
          <a:lstStyle/>
          <a:p>
            <a:pPr>
              <a:buFont typeface="Arial" charset="0"/>
              <a:buNone/>
            </a:pPr>
            <a:r>
              <a:rPr lang="zh-CN" altLang="en-US" sz="2000" b="1">
                <a:solidFill>
                  <a:srgbClr val="FF6600"/>
                </a:solidFill>
                <a:latin typeface="字体管家乖小兔"/>
                <a:ea typeface="字体管家乖小兔"/>
                <a:cs typeface="字体管家乖小兔"/>
              </a:rPr>
              <a:t>相关链接</a:t>
            </a:r>
          </a:p>
        </p:txBody>
      </p:sp>
      <p:pic>
        <p:nvPicPr>
          <p:cNvPr id="33802" name="图片 2" descr="8586f5b2152a2bd4f6f1695b5b3f8ca8"/>
          <p:cNvPicPr>
            <a:picLocks noChangeAspect="1" noChangeArrowheads="1"/>
          </p:cNvPicPr>
          <p:nvPr/>
        </p:nvPicPr>
        <p:blipFill>
          <a:blip r:embed="rId3"/>
          <a:srcRect/>
          <a:stretch>
            <a:fillRect/>
          </a:stretch>
        </p:blipFill>
        <p:spPr bwMode="auto">
          <a:xfrm>
            <a:off x="473075" y="484188"/>
            <a:ext cx="1082675" cy="10826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464"/>
                                        </p:tgtEl>
                                        <p:attrNameLst>
                                          <p:attrName>style.visibility</p:attrName>
                                        </p:attrNameLst>
                                      </p:cBhvr>
                                      <p:to>
                                        <p:strVal val="visible"/>
                                      </p:to>
                                    </p:set>
                                    <p:animEffect transition="in" filter="fade">
                                      <p:cBhvr>
                                        <p:cTn id="7" dur="1000"/>
                                        <p:tgtEl>
                                          <p:spTgt spid="19464"/>
                                        </p:tgtEl>
                                      </p:cBhvr>
                                    </p:animEffect>
                                    <p:anim calcmode="lin" valueType="num">
                                      <p:cBhvr>
                                        <p:cTn id="8" dur="1000" fill="hold"/>
                                        <p:tgtEl>
                                          <p:spTgt spid="19464"/>
                                        </p:tgtEl>
                                        <p:attrNameLst>
                                          <p:attrName>ppt_x</p:attrName>
                                        </p:attrNameLst>
                                      </p:cBhvr>
                                      <p:tavLst>
                                        <p:tav tm="0">
                                          <p:val>
                                            <p:strVal val="#ppt_x"/>
                                          </p:val>
                                        </p:tav>
                                        <p:tav tm="100000">
                                          <p:val>
                                            <p:strVal val="#ppt_x"/>
                                          </p:val>
                                        </p:tav>
                                      </p:tavLst>
                                    </p:anim>
                                    <p:anim calcmode="lin" valueType="num">
                                      <p:cBhvr>
                                        <p:cTn id="9" dur="1000" fill="hold"/>
                                        <p:tgtEl>
                                          <p:spTgt spid="1946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5" presetClass="entr" presetSubtype="0" fill="hold" grpId="0" nodeType="clickEffect">
                                  <p:stCondLst>
                                    <p:cond delay="0"/>
                                  </p:stCondLst>
                                  <p:childTnLst>
                                    <p:set>
                                      <p:cBhvr>
                                        <p:cTn id="13" dur="1" fill="hold">
                                          <p:stCondLst>
                                            <p:cond delay="0"/>
                                          </p:stCondLst>
                                        </p:cTn>
                                        <p:tgtEl>
                                          <p:spTgt spid="18435"/>
                                        </p:tgtEl>
                                        <p:attrNameLst>
                                          <p:attrName>style.visibility</p:attrName>
                                        </p:attrNameLst>
                                      </p:cBhvr>
                                      <p:to>
                                        <p:strVal val="visible"/>
                                      </p:to>
                                    </p:set>
                                    <p:anim calcmode="lin" valueType="num">
                                      <p:cBhvr>
                                        <p:cTn id="14" dur="500" decel="50000" fill="hold">
                                          <p:stCondLst>
                                            <p:cond delay="0"/>
                                          </p:stCondLst>
                                        </p:cTn>
                                        <p:tgtEl>
                                          <p:spTgt spid="18435"/>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18435"/>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18435"/>
                                        </p:tgtEl>
                                        <p:attrNameLst>
                                          <p:attrName>ppt_w</p:attrName>
                                        </p:attrNameLst>
                                      </p:cBhvr>
                                      <p:tavLst>
                                        <p:tav tm="0">
                                          <p:val>
                                            <p:strVal val="#ppt_w*.05"/>
                                          </p:val>
                                        </p:tav>
                                        <p:tav tm="100000">
                                          <p:val>
                                            <p:strVal val="#ppt_w"/>
                                          </p:val>
                                        </p:tav>
                                      </p:tavLst>
                                    </p:anim>
                                    <p:anim calcmode="lin" valueType="num">
                                      <p:cBhvr>
                                        <p:cTn id="17" dur="1000" fill="hold"/>
                                        <p:tgtEl>
                                          <p:spTgt spid="18435"/>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18435"/>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18435"/>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18435"/>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1843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439"/>
                                        </p:tgtEl>
                                        <p:attrNameLst>
                                          <p:attrName>style.visibility</p:attrName>
                                        </p:attrNameLst>
                                      </p:cBhvr>
                                      <p:to>
                                        <p:strVal val="visible"/>
                                      </p:to>
                                    </p:set>
                                    <p:anim calcmode="lin" valueType="num">
                                      <p:cBhvr>
                                        <p:cTn id="26" dur="500" fill="hold"/>
                                        <p:tgtEl>
                                          <p:spTgt spid="18439"/>
                                        </p:tgtEl>
                                        <p:attrNameLst>
                                          <p:attrName>ppt_x</p:attrName>
                                        </p:attrNameLst>
                                      </p:cBhvr>
                                      <p:tavLst>
                                        <p:tav tm="0">
                                          <p:val>
                                            <p:strVal val="#ppt_x"/>
                                          </p:val>
                                        </p:tav>
                                        <p:tav tm="100000">
                                          <p:val>
                                            <p:strVal val="#ppt_x"/>
                                          </p:val>
                                        </p:tav>
                                      </p:tavLst>
                                    </p:anim>
                                    <p:anim calcmode="lin" valueType="num">
                                      <p:cBhvr>
                                        <p:cTn id="27"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436"/>
                                        </p:tgtEl>
                                        <p:attrNameLst>
                                          <p:attrName>style.visibility</p:attrName>
                                        </p:attrNameLst>
                                      </p:cBhvr>
                                      <p:to>
                                        <p:strVal val="visible"/>
                                      </p:to>
                                    </p:set>
                                    <p:anim calcmode="lin" valueType="num">
                                      <p:cBhvr>
                                        <p:cTn id="32" dur="500" fill="hold"/>
                                        <p:tgtEl>
                                          <p:spTgt spid="18436"/>
                                        </p:tgtEl>
                                        <p:attrNameLst>
                                          <p:attrName>ppt_x</p:attrName>
                                        </p:attrNameLst>
                                      </p:cBhvr>
                                      <p:tavLst>
                                        <p:tav tm="0">
                                          <p:val>
                                            <p:strVal val="#ppt_x"/>
                                          </p:val>
                                        </p:tav>
                                        <p:tav tm="100000">
                                          <p:val>
                                            <p:strVal val="#ppt_x"/>
                                          </p:val>
                                        </p:tav>
                                      </p:tavLst>
                                    </p:anim>
                                    <p:anim calcmode="lin" valueType="num">
                                      <p:cBhvr>
                                        <p:cTn id="33"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8437"/>
                                        </p:tgtEl>
                                        <p:attrNameLst>
                                          <p:attrName>style.visibility</p:attrName>
                                        </p:attrNameLst>
                                      </p:cBhvr>
                                      <p:to>
                                        <p:strVal val="visible"/>
                                      </p:to>
                                    </p:set>
                                    <p:animEffect transition="in" filter="barn(inVertical)">
                                      <p:cBhvr>
                                        <p:cTn id="38" dur="500"/>
                                        <p:tgtEl>
                                          <p:spTgt spid="18437"/>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1" nodeType="clickEffect">
                                  <p:stCondLst>
                                    <p:cond delay="0"/>
                                  </p:stCondLst>
                                  <p:childTnLst>
                                    <p:set>
                                      <p:cBhvr>
                                        <p:cTn id="42" dur="1" fill="hold">
                                          <p:stCondLst>
                                            <p:cond delay="0"/>
                                          </p:stCondLst>
                                        </p:cTn>
                                        <p:tgtEl>
                                          <p:spTgt spid="18438"/>
                                        </p:tgtEl>
                                        <p:attrNameLst>
                                          <p:attrName>style.visibility</p:attrName>
                                        </p:attrNameLst>
                                      </p:cBhvr>
                                      <p:to>
                                        <p:strVal val="visible"/>
                                      </p:to>
                                    </p:set>
                                    <p:animEffect transition="in" filter="barn(inVertical)">
                                      <p:cBhvr>
                                        <p:cTn id="43" dur="500"/>
                                        <p:tgtEl>
                                          <p:spTgt spid="18438"/>
                                        </p:tgtEl>
                                      </p:cBhvr>
                                    </p:animEffect>
                                  </p:childTnLst>
                                </p:cTn>
                              </p:par>
                            </p:childTnLst>
                          </p:cTn>
                        </p:par>
                      </p:childTnLst>
                    </p:cTn>
                  </p:par>
                  <p:par>
                    <p:cTn id="44" fill="hold">
                      <p:stCondLst>
                        <p:cond delay="indefinite"/>
                      </p:stCondLst>
                      <p:childTnLst>
                        <p:par>
                          <p:cTn id="45" fill="hold">
                            <p:stCondLst>
                              <p:cond delay="0"/>
                            </p:stCondLst>
                            <p:childTnLst>
                              <p:par>
                                <p:cTn id="46" presetID="27" presetClass="entr" presetSubtype="0" fill="hold" grpId="0" nodeType="clickEffect">
                                  <p:stCondLst>
                                    <p:cond delay="0"/>
                                  </p:stCondLst>
                                  <p:iterate type="lt">
                                    <p:tmPct val="50000"/>
                                  </p:iterate>
                                  <p:childTnLst>
                                    <p:set>
                                      <p:cBhvr>
                                        <p:cTn id="47" dur="1" fill="hold">
                                          <p:stCondLst>
                                            <p:cond delay="0"/>
                                          </p:stCondLst>
                                        </p:cTn>
                                        <p:tgtEl>
                                          <p:spTgt spid="18441"/>
                                        </p:tgtEl>
                                        <p:attrNameLst>
                                          <p:attrName>style.visibility</p:attrName>
                                        </p:attrNameLst>
                                      </p:cBhvr>
                                      <p:to>
                                        <p:strVal val="visible"/>
                                      </p:to>
                                    </p:set>
                                    <p:anim calcmode="discrete" valueType="clr">
                                      <p:cBhvr override="childStyle">
                                        <p:cTn id="48" dur="80"/>
                                        <p:tgtEl>
                                          <p:spTgt spid="18441"/>
                                        </p:tgtEl>
                                        <p:attrNameLst>
                                          <p:attrName>style.color</p:attrName>
                                        </p:attrNameLst>
                                      </p:cBhvr>
                                      <p:tavLst>
                                        <p:tav tm="0">
                                          <p:val>
                                            <p:clrVal>
                                              <a:schemeClr val="accent2"/>
                                            </p:clrVal>
                                          </p:val>
                                        </p:tav>
                                        <p:tav tm="50000">
                                          <p:val>
                                            <p:clrVal>
                                              <a:schemeClr val="hlink"/>
                                            </p:clrVal>
                                          </p:val>
                                        </p:tav>
                                      </p:tavLst>
                                    </p:anim>
                                    <p:anim calcmode="discrete" valueType="clr">
                                      <p:cBhvr>
                                        <p:cTn id="49" dur="80"/>
                                        <p:tgtEl>
                                          <p:spTgt spid="18441"/>
                                        </p:tgtEl>
                                        <p:attrNameLst>
                                          <p:attrName>fillcolor</p:attrName>
                                        </p:attrNameLst>
                                      </p:cBhvr>
                                      <p:tavLst>
                                        <p:tav tm="0">
                                          <p:val>
                                            <p:clrVal>
                                              <a:schemeClr val="accent2"/>
                                            </p:clrVal>
                                          </p:val>
                                        </p:tav>
                                        <p:tav tm="50000">
                                          <p:val>
                                            <p:clrVal>
                                              <a:schemeClr val="hlink"/>
                                            </p:clrVal>
                                          </p:val>
                                        </p:tav>
                                      </p:tavLst>
                                    </p:anim>
                                    <p:set>
                                      <p:cBhvr>
                                        <p:cTn id="50" dur="80"/>
                                        <p:tgtEl>
                                          <p:spTgt spid="1844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18437" grpId="0" animBg="1"/>
      <p:bldP spid="18438" grpId="0"/>
      <p:bldP spid="18438" grpId="1"/>
      <p:bldP spid="18439" grpId="0" animBg="1"/>
      <p:bldP spid="19464" grpId="0"/>
      <p:bldP spid="184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14337"/>
          <p:cNvSpPr txBox="1">
            <a:spLocks noChangeArrowheads="1"/>
          </p:cNvSpPr>
          <p:nvPr/>
        </p:nvSpPr>
        <p:spPr bwMode="auto">
          <a:xfrm>
            <a:off x="457200" y="685800"/>
            <a:ext cx="8064500" cy="2014538"/>
          </a:xfrm>
          <a:prstGeom prst="rect">
            <a:avLst/>
          </a:prstGeom>
          <a:noFill/>
          <a:ln w="9525">
            <a:noFill/>
            <a:miter lim="800000"/>
            <a:headEnd/>
            <a:tailEnd/>
          </a:ln>
        </p:spPr>
        <p:txBody>
          <a:bodyPr>
            <a:spAutoFit/>
          </a:bodyPr>
          <a:lstStyle/>
          <a:p>
            <a:pPr>
              <a:spcBef>
                <a:spcPct val="50000"/>
              </a:spcBef>
              <a:buFont typeface="Arial" charset="0"/>
              <a:buNone/>
            </a:pPr>
            <a:r>
              <a:rPr lang="zh-CN" altLang="en-US" sz="3600" b="1">
                <a:solidFill>
                  <a:srgbClr val="FF0000"/>
                </a:solidFill>
                <a:latin typeface="Verdana" pitchFamily="34" charset="0"/>
              </a:rPr>
              <a:t>动脑筋</a:t>
            </a:r>
          </a:p>
          <a:p>
            <a:pPr>
              <a:spcBef>
                <a:spcPct val="50000"/>
              </a:spcBef>
              <a:buFont typeface="Arial" charset="0"/>
              <a:buNone/>
            </a:pPr>
            <a:r>
              <a:rPr lang="zh-CN" altLang="en-US" sz="3200" b="1"/>
              <a:t>        为什么</a:t>
            </a:r>
            <a:r>
              <a:rPr lang="zh-CN" altLang="en-US" sz="3600" b="1">
                <a:latin typeface="Verdana" pitchFamily="34" charset="0"/>
              </a:rPr>
              <a:t>中国人民政治协商会议决定以</a:t>
            </a:r>
            <a:r>
              <a:rPr lang="en-US" altLang="zh-CN" sz="3600" b="1">
                <a:latin typeface="Verdana" pitchFamily="34" charset="0"/>
              </a:rPr>
              <a:t>《</a:t>
            </a:r>
            <a:r>
              <a:rPr lang="zh-CN" altLang="en-US" sz="3600" b="1">
                <a:latin typeface="Verdana" pitchFamily="34" charset="0"/>
              </a:rPr>
              <a:t>义勇军进行曲</a:t>
            </a:r>
            <a:r>
              <a:rPr lang="en-US" altLang="zh-CN" sz="3600" b="1">
                <a:latin typeface="Verdana" pitchFamily="34" charset="0"/>
              </a:rPr>
              <a:t>》</a:t>
            </a:r>
            <a:r>
              <a:rPr lang="zh-CN" altLang="en-US" sz="3600" b="1">
                <a:latin typeface="Verdana" pitchFamily="34" charset="0"/>
              </a:rPr>
              <a:t>为国歌？</a:t>
            </a:r>
          </a:p>
        </p:txBody>
      </p:sp>
      <p:sp>
        <p:nvSpPr>
          <p:cNvPr id="14339" name="文本框 14338">
            <a:hlinkClick r:id="rId2" action="ppaction://hlinksldjump"/>
          </p:cNvPr>
          <p:cNvSpPr txBox="1">
            <a:spLocks noChangeArrowheads="1"/>
          </p:cNvSpPr>
          <p:nvPr/>
        </p:nvSpPr>
        <p:spPr bwMode="auto">
          <a:xfrm>
            <a:off x="609600" y="2743200"/>
            <a:ext cx="8135938" cy="3082925"/>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latin typeface="Verdana" pitchFamily="34" charset="0"/>
              </a:rPr>
              <a:t>创作背景：抗日救亡运动中诞生的革命歌曲　　　　</a:t>
            </a:r>
          </a:p>
          <a:p>
            <a:pPr>
              <a:spcBef>
                <a:spcPct val="50000"/>
              </a:spcBef>
              <a:buFont typeface="Arial" charset="0"/>
              <a:buNone/>
            </a:pPr>
            <a:r>
              <a:rPr lang="zh-CN" altLang="en-US" sz="2800" b="1">
                <a:latin typeface="Verdana" pitchFamily="34" charset="0"/>
              </a:rPr>
              <a:t>歌曲旋律：旋律激昂，饱含强烈的爱国情感　　　　　　　</a:t>
            </a:r>
          </a:p>
          <a:p>
            <a:pPr>
              <a:spcBef>
                <a:spcPct val="50000"/>
              </a:spcBef>
              <a:buFont typeface="Arial" charset="0"/>
              <a:buNone/>
            </a:pPr>
            <a:r>
              <a:rPr lang="zh-CN" altLang="en-US" sz="2800" b="1">
                <a:latin typeface="Verdana" pitchFamily="34" charset="0"/>
              </a:rPr>
              <a:t>建国后国际国内形势：新中国成立后，面临着艰巨的民族复兴任务，需要不断振奋民族精神。</a:t>
            </a:r>
            <a:r>
              <a:rPr lang="zh-CN" altLang="en-US" sz="2800" b="1"/>
              <a:t>警醒国人要居安思危，激励人们为巩固政权、建设新中国而继续进行艰苦卓绝的斗争。</a:t>
            </a:r>
          </a:p>
        </p:txBody>
      </p:sp>
      <p:pic>
        <p:nvPicPr>
          <p:cNvPr id="34819" name="图片 14339" descr="1">
            <a:hlinkClick r:id="rId3" action="ppaction://hlinksldjump"/>
          </p:cNvPr>
          <p:cNvPicPr>
            <a:picLocks noChangeAspect="1" noChangeArrowheads="1"/>
          </p:cNvPicPr>
          <p:nvPr/>
        </p:nvPicPr>
        <p:blipFill>
          <a:blip r:embed="rId4"/>
          <a:srcRect/>
          <a:stretch>
            <a:fillRect/>
          </a:stretch>
        </p:blipFill>
        <p:spPr bwMode="auto">
          <a:xfrm>
            <a:off x="8101013" y="5949950"/>
            <a:ext cx="838200" cy="5730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vertical)">
                                      <p:cBhvr>
                                        <p:cTn id="7" dur="10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2" name="Picture 4" descr="图片13"/>
          <p:cNvPicPr>
            <a:picLocks noChangeAspect="1" noChangeArrowheads="1"/>
          </p:cNvPicPr>
          <p:nvPr/>
        </p:nvPicPr>
        <p:blipFill>
          <a:blip r:embed="rId2"/>
          <a:srcRect/>
          <a:stretch>
            <a:fillRect/>
          </a:stretch>
        </p:blipFill>
        <p:spPr bwMode="auto">
          <a:xfrm>
            <a:off x="755650" y="476250"/>
            <a:ext cx="7164388" cy="5372100"/>
          </a:xfrm>
          <a:prstGeom prst="rect">
            <a:avLst/>
          </a:prstGeom>
          <a:noFill/>
          <a:ln w="9525">
            <a:noFill/>
            <a:miter lim="800000"/>
            <a:headEnd/>
            <a:tailEnd/>
          </a:ln>
        </p:spPr>
      </p:pic>
      <p:sp>
        <p:nvSpPr>
          <p:cNvPr id="119813" name="Text Box 5"/>
          <p:cNvSpPr txBox="1">
            <a:spLocks noChangeArrowheads="1"/>
          </p:cNvSpPr>
          <p:nvPr/>
        </p:nvSpPr>
        <p:spPr bwMode="auto">
          <a:xfrm>
            <a:off x="0" y="669925"/>
            <a:ext cx="9144000" cy="6188075"/>
          </a:xfrm>
          <a:prstGeom prst="rect">
            <a:avLst/>
          </a:prstGeom>
          <a:noFill/>
          <a:ln w="9525">
            <a:noFill/>
            <a:miter lim="800000"/>
            <a:headEnd/>
            <a:tailEnd/>
          </a:ln>
        </p:spPr>
        <p:txBody>
          <a:bodyPr>
            <a:spAutoFit/>
          </a:bodyPr>
          <a:lstStyle/>
          <a:p>
            <a:pPr>
              <a:spcBef>
                <a:spcPct val="50000"/>
              </a:spcBef>
            </a:pPr>
            <a:r>
              <a:rPr lang="zh-CN" altLang="en-US" sz="4000" b="1">
                <a:solidFill>
                  <a:srgbClr val="000000"/>
                </a:solidFill>
                <a:latin typeface="黑体" pitchFamily="49" charset="-122"/>
                <a:ea typeface="宋体-方正超大字符集"/>
                <a:cs typeface="宋体-方正超大字符集"/>
              </a:rPr>
              <a:t>　　“三年以来，在人民解放战争中和人民革命中牺牲的人民英雄们永垂不朽！</a:t>
            </a:r>
          </a:p>
          <a:p>
            <a:pPr>
              <a:spcBef>
                <a:spcPct val="50000"/>
              </a:spcBef>
            </a:pPr>
            <a:r>
              <a:rPr lang="zh-CN" altLang="en-US" sz="4000" b="1">
                <a:solidFill>
                  <a:srgbClr val="000000"/>
                </a:solidFill>
                <a:latin typeface="黑体" pitchFamily="49" charset="-122"/>
                <a:ea typeface="宋体-方正超大字符集"/>
                <a:cs typeface="宋体-方正超大字符集"/>
              </a:rPr>
              <a:t>　　三十年来，在人民解放战争中和人民革命中牺牲的人民英雄们永垂不朽！</a:t>
            </a:r>
          </a:p>
          <a:p>
            <a:pPr>
              <a:spcBef>
                <a:spcPct val="50000"/>
              </a:spcBef>
            </a:pPr>
            <a:r>
              <a:rPr lang="zh-CN" altLang="en-US" sz="4000" b="1">
                <a:solidFill>
                  <a:srgbClr val="000000"/>
                </a:solidFill>
                <a:latin typeface="黑体" pitchFamily="49" charset="-122"/>
                <a:ea typeface="宋体-方正超大字符集"/>
                <a:cs typeface="宋体-方正超大字符集"/>
              </a:rPr>
              <a:t>　　由此上溯到一千八百四十年，从那时起，为了反对内外敌人，争取民族独立和人民自由幸福，在历次斗争中牺牲的人民英雄们永垂不朽！”</a:t>
            </a:r>
            <a:r>
              <a:rPr lang="zh-CN" altLang="en-US" sz="4000" b="1">
                <a:latin typeface="黑体" pitchFamily="49" charset="-122"/>
                <a:ea typeface="宋体-方正超大字符集"/>
                <a:cs typeface="宋体-方正超大字符集"/>
              </a:rPr>
              <a:t> </a:t>
            </a:r>
          </a:p>
        </p:txBody>
      </p:sp>
      <p:sp>
        <p:nvSpPr>
          <p:cNvPr id="119814" name="Text Box 6"/>
          <p:cNvSpPr txBox="1">
            <a:spLocks noChangeArrowheads="1"/>
          </p:cNvSpPr>
          <p:nvPr/>
        </p:nvSpPr>
        <p:spPr bwMode="auto">
          <a:xfrm>
            <a:off x="0" y="0"/>
            <a:ext cx="5976938" cy="701675"/>
          </a:xfrm>
          <a:prstGeom prst="rect">
            <a:avLst/>
          </a:prstGeom>
          <a:noFill/>
          <a:ln w="9525">
            <a:noFill/>
            <a:miter lim="800000"/>
            <a:headEnd/>
            <a:tailEnd/>
          </a:ln>
        </p:spPr>
        <p:txBody>
          <a:bodyPr>
            <a:spAutoFit/>
          </a:bodyPr>
          <a:lstStyle/>
          <a:p>
            <a:pPr>
              <a:spcBef>
                <a:spcPct val="50000"/>
              </a:spcBef>
            </a:pPr>
            <a:r>
              <a:rPr lang="zh-CN" altLang="en-US" sz="4000" b="1">
                <a:solidFill>
                  <a:srgbClr val="FF0000"/>
                </a:solidFill>
                <a:latin typeface="黑体" pitchFamily="49" charset="-122"/>
                <a:ea typeface="宋体-方正超大字符集"/>
                <a:cs typeface="宋体-方正超大字符集"/>
                <a:hlinkClick r:id="rId3" action="ppaction://hlinkfile"/>
              </a:rPr>
              <a:t>人民英雄纪念碑碑文</a:t>
            </a:r>
            <a:r>
              <a:rPr lang="zh-CN" altLang="en-US" sz="4000" b="1">
                <a:solidFill>
                  <a:srgbClr val="FF0000"/>
                </a:solidFill>
                <a:latin typeface="黑体" pitchFamily="49" charset="-122"/>
                <a:ea typeface="宋体-方正超大字符集"/>
                <a:cs typeface="宋体-方正超大字符集"/>
              </a:rPr>
              <a:t>：</a:t>
            </a:r>
            <a:r>
              <a:rPr lang="zh-CN" altLang="en-US" sz="4000" b="1">
                <a:latin typeface="隶书"/>
                <a:ea typeface="隶书"/>
                <a:cs typeface="宋体-方正超大字符集"/>
              </a:rPr>
              <a:t> </a:t>
            </a:r>
          </a:p>
        </p:txBody>
      </p:sp>
      <p:sp>
        <p:nvSpPr>
          <p:cNvPr id="119815" name="AutoShape 7"/>
          <p:cNvSpPr>
            <a:spLocks noChangeArrowheads="1"/>
          </p:cNvSpPr>
          <p:nvPr/>
        </p:nvSpPr>
        <p:spPr bwMode="auto">
          <a:xfrm>
            <a:off x="3708400" y="0"/>
            <a:ext cx="4248150" cy="936625"/>
          </a:xfrm>
          <a:prstGeom prst="cloudCallout">
            <a:avLst>
              <a:gd name="adj1" fmla="val -75000"/>
              <a:gd name="adj2" fmla="val 92542"/>
            </a:avLst>
          </a:prstGeom>
          <a:solidFill>
            <a:srgbClr val="3333FF"/>
          </a:solidFill>
          <a:ln w="19050">
            <a:solidFill>
              <a:srgbClr val="FF3300"/>
            </a:solidFill>
            <a:miter lim="800000"/>
            <a:headEnd/>
            <a:tailEnd/>
          </a:ln>
        </p:spPr>
        <p:txBody>
          <a:bodyPr/>
          <a:lstStyle/>
          <a:p>
            <a:pPr algn="ctr"/>
            <a:r>
              <a:rPr kumimoji="1" lang="zh-CN" altLang="en-US" sz="3200" b="1">
                <a:solidFill>
                  <a:srgbClr val="FF0000"/>
                </a:solidFill>
                <a:latin typeface="Times New Roman" pitchFamily="18" charset="0"/>
                <a:ea typeface="方正姚体"/>
                <a:cs typeface="方正姚体"/>
              </a:rPr>
              <a:t>解放战争时期</a:t>
            </a:r>
          </a:p>
        </p:txBody>
      </p:sp>
      <p:sp>
        <p:nvSpPr>
          <p:cNvPr id="119816" name="AutoShape 8"/>
          <p:cNvSpPr>
            <a:spLocks noChangeArrowheads="1"/>
          </p:cNvSpPr>
          <p:nvPr/>
        </p:nvSpPr>
        <p:spPr bwMode="auto">
          <a:xfrm rot="-5400000">
            <a:off x="5106194" y="13494"/>
            <a:ext cx="1241425" cy="5046663"/>
          </a:xfrm>
          <a:prstGeom prst="wedgeRoundRectCallout">
            <a:avLst>
              <a:gd name="adj1" fmla="val -37028"/>
              <a:gd name="adj2" fmla="val -64815"/>
              <a:gd name="adj3" fmla="val 16667"/>
            </a:avLst>
          </a:prstGeom>
          <a:solidFill>
            <a:srgbClr val="3333FF"/>
          </a:solidFill>
          <a:ln w="9525">
            <a:solidFill>
              <a:schemeClr val="tx1"/>
            </a:solidFill>
            <a:miter lim="800000"/>
            <a:headEnd/>
            <a:tailEnd/>
          </a:ln>
        </p:spPr>
        <p:txBody>
          <a:bodyPr vert="eaVert"/>
          <a:lstStyle/>
          <a:p>
            <a:pPr algn="ctr"/>
            <a:endParaRPr kumimoji="1" lang="zh-CN" altLang="en-US" sz="3600" b="1">
              <a:solidFill>
                <a:schemeClr val="bg1"/>
              </a:solidFill>
              <a:latin typeface="Times New Roman" pitchFamily="18" charset="0"/>
              <a:ea typeface="方正姚体"/>
              <a:cs typeface="方正姚体"/>
            </a:endParaRPr>
          </a:p>
        </p:txBody>
      </p:sp>
      <p:sp>
        <p:nvSpPr>
          <p:cNvPr id="119817" name="AutoShape 9"/>
          <p:cNvSpPr>
            <a:spLocks noChangeArrowheads="1"/>
          </p:cNvSpPr>
          <p:nvPr/>
        </p:nvSpPr>
        <p:spPr bwMode="auto">
          <a:xfrm>
            <a:off x="1403350" y="5661025"/>
            <a:ext cx="5976938" cy="936625"/>
          </a:xfrm>
          <a:prstGeom prst="wedgeRectCallout">
            <a:avLst>
              <a:gd name="adj1" fmla="val 11542"/>
              <a:gd name="adj2" fmla="val -135593"/>
            </a:avLst>
          </a:prstGeom>
          <a:solidFill>
            <a:srgbClr val="3333FF"/>
          </a:solidFill>
          <a:ln w="9525">
            <a:solidFill>
              <a:schemeClr val="tx1"/>
            </a:solidFill>
            <a:miter lim="800000"/>
            <a:headEnd/>
            <a:tailEnd/>
          </a:ln>
        </p:spPr>
        <p:txBody>
          <a:bodyPr/>
          <a:lstStyle/>
          <a:p>
            <a:pPr algn="ctr"/>
            <a:r>
              <a:rPr kumimoji="1" lang="zh-CN" altLang="en-US" sz="4000" b="1">
                <a:solidFill>
                  <a:schemeClr val="bg1"/>
                </a:solidFill>
                <a:latin typeface="Times New Roman" pitchFamily="18" charset="0"/>
                <a:ea typeface="方正姚体"/>
                <a:cs typeface="方正姚体"/>
              </a:rPr>
              <a:t>鸦片战争（近代史）</a:t>
            </a:r>
          </a:p>
        </p:txBody>
      </p:sp>
      <p:sp>
        <p:nvSpPr>
          <p:cNvPr id="119818" name="Line 10"/>
          <p:cNvSpPr>
            <a:spLocks noChangeShapeType="1"/>
          </p:cNvSpPr>
          <p:nvPr/>
        </p:nvSpPr>
        <p:spPr bwMode="auto">
          <a:xfrm flipV="1">
            <a:off x="971550" y="3357563"/>
            <a:ext cx="2378075" cy="0"/>
          </a:xfrm>
          <a:prstGeom prst="line">
            <a:avLst/>
          </a:prstGeom>
          <a:noFill/>
          <a:ln w="60325">
            <a:solidFill>
              <a:srgbClr val="FF3300"/>
            </a:solidFill>
            <a:miter lim="800000"/>
            <a:headEnd/>
            <a:tailEnd/>
          </a:ln>
        </p:spPr>
        <p:txBody>
          <a:bodyPr wrap="none"/>
          <a:lstStyle/>
          <a:p>
            <a:endParaRPr lang="zh-CN" altLang="en-US"/>
          </a:p>
        </p:txBody>
      </p:sp>
      <p:sp>
        <p:nvSpPr>
          <p:cNvPr id="119819" name="Line 11"/>
          <p:cNvSpPr>
            <a:spLocks noChangeShapeType="1"/>
          </p:cNvSpPr>
          <p:nvPr/>
        </p:nvSpPr>
        <p:spPr bwMode="auto">
          <a:xfrm flipV="1">
            <a:off x="1547813" y="1268413"/>
            <a:ext cx="2305050" cy="0"/>
          </a:xfrm>
          <a:prstGeom prst="line">
            <a:avLst/>
          </a:prstGeom>
          <a:noFill/>
          <a:ln w="60325">
            <a:solidFill>
              <a:srgbClr val="FF3300"/>
            </a:solidFill>
            <a:miter lim="800000"/>
            <a:headEnd/>
            <a:tailEnd/>
          </a:ln>
        </p:spPr>
        <p:txBody>
          <a:bodyPr wrap="none"/>
          <a:lstStyle/>
          <a:p>
            <a:endParaRPr lang="zh-CN" altLang="en-US"/>
          </a:p>
        </p:txBody>
      </p:sp>
      <p:sp>
        <p:nvSpPr>
          <p:cNvPr id="119820" name="Line 12"/>
          <p:cNvSpPr>
            <a:spLocks noChangeShapeType="1"/>
          </p:cNvSpPr>
          <p:nvPr/>
        </p:nvSpPr>
        <p:spPr bwMode="auto">
          <a:xfrm flipV="1">
            <a:off x="3708400" y="4941888"/>
            <a:ext cx="3671888" cy="0"/>
          </a:xfrm>
          <a:prstGeom prst="line">
            <a:avLst/>
          </a:prstGeom>
          <a:noFill/>
          <a:ln w="60325">
            <a:solidFill>
              <a:srgbClr val="FF3300"/>
            </a:solidFill>
            <a:miter lim="800000"/>
            <a:headEnd/>
            <a:tailEnd/>
          </a:ln>
        </p:spPr>
        <p:txBody>
          <a:bodyPr wrap="none"/>
          <a:lstStyle/>
          <a:p>
            <a:endParaRPr lang="zh-CN" altLang="en-US"/>
          </a:p>
        </p:txBody>
      </p:sp>
      <p:sp>
        <p:nvSpPr>
          <p:cNvPr id="34828" name="Text Box 11"/>
          <p:cNvSpPr txBox="1">
            <a:spLocks noChangeArrowheads="1"/>
          </p:cNvSpPr>
          <p:nvPr/>
        </p:nvSpPr>
        <p:spPr bwMode="auto">
          <a:xfrm>
            <a:off x="4067175" y="1989138"/>
            <a:ext cx="3457575" cy="1066800"/>
          </a:xfrm>
          <a:prstGeom prst="rect">
            <a:avLst/>
          </a:prstGeom>
          <a:noFill/>
          <a:ln w="9525">
            <a:noFill/>
            <a:miter lim="800000"/>
            <a:headEnd/>
            <a:tailEnd/>
          </a:ln>
          <a:effectLst>
            <a:prstShdw prst="shdw12">
              <a:schemeClr val="bg2">
                <a:alpha val="50000"/>
              </a:schemeClr>
            </a:prstShdw>
          </a:effectLst>
        </p:spPr>
        <p:txBody>
          <a:bodyPr>
            <a:spAutoFit/>
          </a:bodyPr>
          <a:lstStyle/>
          <a:p>
            <a:pPr>
              <a:spcBef>
                <a:spcPct val="50000"/>
              </a:spcBef>
            </a:pPr>
            <a:r>
              <a:rPr lang="zh-CN" altLang="en-US" sz="3200">
                <a:solidFill>
                  <a:srgbClr val="FF0000"/>
                </a:solidFill>
              </a:rPr>
              <a:t>以五四运动为开端的新民主主义革命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19812"/>
                                        </p:tgtEl>
                                        <p:attrNameLst>
                                          <p:attrName>ppt_x</p:attrName>
                                        </p:attrNameLst>
                                      </p:cBhvr>
                                      <p:tavLst>
                                        <p:tav tm="0">
                                          <p:val>
                                            <p:strVal val="ppt_x"/>
                                          </p:val>
                                        </p:tav>
                                        <p:tav tm="100000">
                                          <p:val>
                                            <p:strVal val="ppt_x"/>
                                          </p:val>
                                        </p:tav>
                                      </p:tavLst>
                                    </p:anim>
                                    <p:anim calcmode="lin" valueType="num">
                                      <p:cBhvr additive="base">
                                        <p:cTn id="7" dur="500"/>
                                        <p:tgtEl>
                                          <p:spTgt spid="119812"/>
                                        </p:tgtEl>
                                        <p:attrNameLst>
                                          <p:attrName>ppt_y</p:attrName>
                                        </p:attrNameLst>
                                      </p:cBhvr>
                                      <p:tavLst>
                                        <p:tav tm="0">
                                          <p:val>
                                            <p:strVal val="ppt_y"/>
                                          </p:val>
                                        </p:tav>
                                        <p:tav tm="100000">
                                          <p:val>
                                            <p:strVal val="1+ppt_h/2"/>
                                          </p:val>
                                        </p:tav>
                                      </p:tavLst>
                                    </p:anim>
                                    <p:set>
                                      <p:cBhvr>
                                        <p:cTn id="8" dur="1" fill="hold">
                                          <p:stCondLst>
                                            <p:cond delay="499"/>
                                          </p:stCondLst>
                                        </p:cTn>
                                        <p:tgtEl>
                                          <p:spTgt spid="11981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9813"/>
                                        </p:tgtEl>
                                        <p:attrNameLst>
                                          <p:attrName>style.visibility</p:attrName>
                                        </p:attrNameLst>
                                      </p:cBhvr>
                                      <p:to>
                                        <p:strVal val="visible"/>
                                      </p:to>
                                    </p:set>
                                    <p:anim calcmode="lin" valueType="num">
                                      <p:cBhvr additive="base">
                                        <p:cTn id="13" dur="500" fill="hold"/>
                                        <p:tgtEl>
                                          <p:spTgt spid="119813"/>
                                        </p:tgtEl>
                                        <p:attrNameLst>
                                          <p:attrName>ppt_x</p:attrName>
                                        </p:attrNameLst>
                                      </p:cBhvr>
                                      <p:tavLst>
                                        <p:tav tm="0">
                                          <p:val>
                                            <p:strVal val="#ppt_x"/>
                                          </p:val>
                                        </p:tav>
                                        <p:tav tm="100000">
                                          <p:val>
                                            <p:strVal val="#ppt_x"/>
                                          </p:val>
                                        </p:tav>
                                      </p:tavLst>
                                    </p:anim>
                                    <p:anim calcmode="lin" valueType="num">
                                      <p:cBhvr additive="base">
                                        <p:cTn id="14" dur="500" fill="hold"/>
                                        <p:tgtEl>
                                          <p:spTgt spid="1198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9814"/>
                                        </p:tgtEl>
                                        <p:attrNameLst>
                                          <p:attrName>style.visibility</p:attrName>
                                        </p:attrNameLst>
                                      </p:cBhvr>
                                      <p:to>
                                        <p:strVal val="visible"/>
                                      </p:to>
                                    </p:set>
                                    <p:anim calcmode="lin" valueType="num">
                                      <p:cBhvr additive="base">
                                        <p:cTn id="17" dur="500" fill="hold"/>
                                        <p:tgtEl>
                                          <p:spTgt spid="119814"/>
                                        </p:tgtEl>
                                        <p:attrNameLst>
                                          <p:attrName>ppt_x</p:attrName>
                                        </p:attrNameLst>
                                      </p:cBhvr>
                                      <p:tavLst>
                                        <p:tav tm="0">
                                          <p:val>
                                            <p:strVal val="#ppt_x"/>
                                          </p:val>
                                        </p:tav>
                                        <p:tav tm="100000">
                                          <p:val>
                                            <p:strVal val="#ppt_x"/>
                                          </p:val>
                                        </p:tav>
                                      </p:tavLst>
                                    </p:anim>
                                    <p:anim calcmode="lin" valueType="num">
                                      <p:cBhvr additive="base">
                                        <p:cTn id="18" dur="500" fill="hold"/>
                                        <p:tgtEl>
                                          <p:spTgt spid="1198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9819"/>
                                        </p:tgtEl>
                                        <p:attrNameLst>
                                          <p:attrName>style.visibility</p:attrName>
                                        </p:attrNameLst>
                                      </p:cBhvr>
                                      <p:to>
                                        <p:strVal val="visible"/>
                                      </p:to>
                                    </p:set>
                                    <p:anim calcmode="lin" valueType="num">
                                      <p:cBhvr additive="base">
                                        <p:cTn id="23" dur="500" fill="hold"/>
                                        <p:tgtEl>
                                          <p:spTgt spid="119819"/>
                                        </p:tgtEl>
                                        <p:attrNameLst>
                                          <p:attrName>ppt_x</p:attrName>
                                        </p:attrNameLst>
                                      </p:cBhvr>
                                      <p:tavLst>
                                        <p:tav tm="0">
                                          <p:val>
                                            <p:strVal val="#ppt_x"/>
                                          </p:val>
                                        </p:tav>
                                        <p:tav tm="100000">
                                          <p:val>
                                            <p:strVal val="#ppt_x"/>
                                          </p:val>
                                        </p:tav>
                                      </p:tavLst>
                                    </p:anim>
                                    <p:anim calcmode="lin" valueType="num">
                                      <p:cBhvr additive="base">
                                        <p:cTn id="24" dur="500" fill="hold"/>
                                        <p:tgtEl>
                                          <p:spTgt spid="11981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9818"/>
                                        </p:tgtEl>
                                        <p:attrNameLst>
                                          <p:attrName>style.visibility</p:attrName>
                                        </p:attrNameLst>
                                      </p:cBhvr>
                                      <p:to>
                                        <p:strVal val="visible"/>
                                      </p:to>
                                    </p:set>
                                    <p:anim calcmode="lin" valueType="num">
                                      <p:cBhvr additive="base">
                                        <p:cTn id="27" dur="500" fill="hold"/>
                                        <p:tgtEl>
                                          <p:spTgt spid="119818"/>
                                        </p:tgtEl>
                                        <p:attrNameLst>
                                          <p:attrName>ppt_x</p:attrName>
                                        </p:attrNameLst>
                                      </p:cBhvr>
                                      <p:tavLst>
                                        <p:tav tm="0">
                                          <p:val>
                                            <p:strVal val="#ppt_x"/>
                                          </p:val>
                                        </p:tav>
                                        <p:tav tm="100000">
                                          <p:val>
                                            <p:strVal val="#ppt_x"/>
                                          </p:val>
                                        </p:tav>
                                      </p:tavLst>
                                    </p:anim>
                                    <p:anim calcmode="lin" valueType="num">
                                      <p:cBhvr additive="base">
                                        <p:cTn id="28" dur="500" fill="hold"/>
                                        <p:tgtEl>
                                          <p:spTgt spid="11981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9820"/>
                                        </p:tgtEl>
                                        <p:attrNameLst>
                                          <p:attrName>style.visibility</p:attrName>
                                        </p:attrNameLst>
                                      </p:cBhvr>
                                      <p:to>
                                        <p:strVal val="visible"/>
                                      </p:to>
                                    </p:set>
                                    <p:anim calcmode="lin" valueType="num">
                                      <p:cBhvr additive="base">
                                        <p:cTn id="31" dur="500" fill="hold"/>
                                        <p:tgtEl>
                                          <p:spTgt spid="119820"/>
                                        </p:tgtEl>
                                        <p:attrNameLst>
                                          <p:attrName>ppt_x</p:attrName>
                                        </p:attrNameLst>
                                      </p:cBhvr>
                                      <p:tavLst>
                                        <p:tav tm="0">
                                          <p:val>
                                            <p:strVal val="#ppt_x"/>
                                          </p:val>
                                        </p:tav>
                                        <p:tav tm="100000">
                                          <p:val>
                                            <p:strVal val="#ppt_x"/>
                                          </p:val>
                                        </p:tav>
                                      </p:tavLst>
                                    </p:anim>
                                    <p:anim calcmode="lin" valueType="num">
                                      <p:cBhvr additive="base">
                                        <p:cTn id="32" dur="500" fill="hold"/>
                                        <p:tgtEl>
                                          <p:spTgt spid="1198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19815"/>
                                        </p:tgtEl>
                                        <p:attrNameLst>
                                          <p:attrName>style.visibility</p:attrName>
                                        </p:attrNameLst>
                                      </p:cBhvr>
                                      <p:to>
                                        <p:strVal val="visible"/>
                                      </p:to>
                                    </p:set>
                                    <p:animEffect transition="in" filter="dissolve">
                                      <p:cBhvr>
                                        <p:cTn id="37" dur="500"/>
                                        <p:tgtEl>
                                          <p:spTgt spid="119815"/>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19816"/>
                                        </p:tgtEl>
                                        <p:attrNameLst>
                                          <p:attrName>style.visibility</p:attrName>
                                        </p:attrNameLst>
                                      </p:cBhvr>
                                      <p:to>
                                        <p:strVal val="visible"/>
                                      </p:to>
                                    </p:set>
                                    <p:animEffect transition="in" filter="dissolve">
                                      <p:cBhvr>
                                        <p:cTn id="42" dur="500"/>
                                        <p:tgtEl>
                                          <p:spTgt spid="119816"/>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4828">
                                            <p:txEl>
                                              <p:pRg st="0" end="0"/>
                                            </p:txEl>
                                          </p:spTgt>
                                        </p:tgtEl>
                                        <p:attrNameLst>
                                          <p:attrName>style.visibility</p:attrName>
                                        </p:attrNameLst>
                                      </p:cBhvr>
                                      <p:to>
                                        <p:strVal val="visible"/>
                                      </p:to>
                                    </p:set>
                                    <p:anim calcmode="lin" valueType="num">
                                      <p:cBhvr additive="base">
                                        <p:cTn id="47" dur="500" fill="hold"/>
                                        <p:tgtEl>
                                          <p:spTgt spid="34828">
                                            <p:txEl>
                                              <p:pRg st="0" end="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48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119817"/>
                                        </p:tgtEl>
                                        <p:attrNameLst>
                                          <p:attrName>style.visibility</p:attrName>
                                        </p:attrNameLst>
                                      </p:cBhvr>
                                      <p:to>
                                        <p:strVal val="visible"/>
                                      </p:to>
                                    </p:set>
                                    <p:animEffect transition="in" filter="dissolve">
                                      <p:cBhvr>
                                        <p:cTn id="53" dur="500"/>
                                        <p:tgtEl>
                                          <p:spTgt spid="119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3" grpId="0"/>
      <p:bldP spid="119814" grpId="0"/>
      <p:bldP spid="119815" grpId="0" animBg="1" autoUpdateAnimBg="0"/>
      <p:bldP spid="119816" grpId="0" animBg="1" autoUpdateAnimBg="0"/>
      <p:bldP spid="119817" grpId="0" animBg="1" autoUpdateAnimBg="0"/>
      <p:bldP spid="119818" grpId="0" animBg="1"/>
      <p:bldP spid="119819" grpId="0" animBg="1"/>
      <p:bldP spid="1198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Shape"/>
          <p:cNvSpPr>
            <a:spLocks noChangeArrowheads="1"/>
          </p:cNvSpPr>
          <p:nvPr/>
        </p:nvSpPr>
        <p:spPr bwMode="auto">
          <a:xfrm>
            <a:off x="468313" y="404813"/>
            <a:ext cx="8458200" cy="4391025"/>
          </a:xfrm>
          <a:prstGeom prst="rect">
            <a:avLst/>
          </a:prstGeom>
          <a:noFill/>
          <a:ln w="28575">
            <a:solidFill>
              <a:srgbClr val="CC3300"/>
            </a:solidFill>
            <a:round/>
            <a:headEnd/>
            <a:tailEnd/>
          </a:ln>
        </p:spPr>
        <p:txBody>
          <a:bodyPr>
            <a:spAutoFit/>
          </a:bodyPr>
          <a:lstStyle/>
          <a:p>
            <a:pPr algn="just" latinLnBrk="1"/>
            <a:r>
              <a:rPr lang="zh-CN" altLang="en-US" sz="2800" b="1">
                <a:solidFill>
                  <a:srgbClr val="000066"/>
                </a:solidFill>
              </a:rPr>
              <a:t>人民政协是具有中国特色的制度安排，是社会主义协商民主的重要渠道和专门协商机构。人民政协工作要聚焦党和国家中心任务，围绕团结和民主两大主题，把协商民主贯穿政治协商、民主监督、参政议政全过程，完善协商议政内容和形式，着力增进共识、促进团结。加强人民政协民主监督，重点监督党和国家重大方针政策和重要决策部署的贯彻落实。增强人民政协界别的代表性，加强委员队伍建设。</a:t>
            </a:r>
          </a:p>
          <a:p>
            <a:pPr algn="r" latinLnBrk="1"/>
            <a:r>
              <a:rPr lang="zh-CN" altLang="zh-CN" sz="2800" b="1">
                <a:solidFill>
                  <a:srgbClr val="000066"/>
                </a:solidFill>
              </a:rPr>
              <a:t>——</a:t>
            </a:r>
            <a:r>
              <a:rPr lang="zh-CN" altLang="en-US" sz="2800" b="1">
                <a:solidFill>
                  <a:srgbClr val="000066"/>
                </a:solidFill>
              </a:rPr>
              <a:t>中共十九大报告</a:t>
            </a:r>
            <a:endParaRPr lang="zh-CN" altLang="zh-CN" sz="2800" b="1">
              <a:solidFill>
                <a:srgbClr val="000066"/>
              </a:solidFill>
            </a:endParaRPr>
          </a:p>
          <a:p>
            <a:pPr algn="just" latinLnBrk="1"/>
            <a:endParaRPr lang="en-US" altLang="zh-CN" sz="2800" b="1">
              <a:solidFill>
                <a:srgbClr val="000066"/>
              </a:solidFill>
              <a:ea typeface="黑体" pitchFamily="49" charset="-122"/>
            </a:endParaRPr>
          </a:p>
        </p:txBody>
      </p:sp>
      <p:sp>
        <p:nvSpPr>
          <p:cNvPr id="1048603" name="Shape"/>
          <p:cNvSpPr>
            <a:spLocks noChangeArrowheads="1"/>
          </p:cNvSpPr>
          <p:nvPr/>
        </p:nvSpPr>
        <p:spPr bwMode="auto">
          <a:xfrm>
            <a:off x="468313" y="5013325"/>
            <a:ext cx="8496300" cy="1219200"/>
          </a:xfrm>
          <a:prstGeom prst="rect">
            <a:avLst/>
          </a:prstGeom>
          <a:noFill/>
          <a:ln w="28575">
            <a:solidFill>
              <a:srgbClr val="CC0000"/>
            </a:solidFill>
            <a:round/>
            <a:headEnd/>
            <a:tailEnd/>
          </a:ln>
        </p:spPr>
        <p:txBody>
          <a:bodyPr>
            <a:spAutoFit/>
          </a:bodyPr>
          <a:lstStyle/>
          <a:p>
            <a:pPr latinLnBrk="1"/>
            <a:r>
              <a:rPr lang="en-US" altLang="zh-CN" sz="2800" b="1">
                <a:solidFill>
                  <a:srgbClr val="000066"/>
                </a:solidFill>
                <a:ea typeface="黑体" pitchFamily="49" charset="-122"/>
              </a:rPr>
              <a:t>        </a:t>
            </a:r>
            <a:r>
              <a:rPr lang="zh-CN" altLang="en-US" sz="3600" b="1">
                <a:solidFill>
                  <a:srgbClr val="000066"/>
                </a:solidFill>
                <a:ea typeface="黑体" pitchFamily="49" charset="-122"/>
              </a:rPr>
              <a:t>思考：中国共产党领导的多党合作和政治协商制度的建立有何伟大现实意义？</a:t>
            </a:r>
            <a:endParaRPr lang="zh-CN" altLang="zh-CN" sz="3600" b="1">
              <a:solidFill>
                <a:srgbClr val="000066"/>
              </a:solidFill>
              <a:latin typeface="黑体" pitchFamily="49" charset="-122"/>
              <a:ea typeface="黑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2" grpId="0" animBg="1"/>
      <p:bldP spid="104860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1"/>
          <p:cNvSpPr txBox="1"/>
          <p:nvPr/>
        </p:nvSpPr>
        <p:spPr>
          <a:xfrm>
            <a:off x="971550" y="5300663"/>
            <a:ext cx="7500938" cy="579437"/>
          </a:xfrm>
          <a:prstGeom prst="rect">
            <a:avLst/>
          </a:prstGeom>
          <a:solidFill>
            <a:srgbClr val="660066"/>
          </a:solidFill>
        </p:spPr>
        <p:txBody>
          <a:bodyPr>
            <a:spAutoFit/>
          </a:bodyPr>
          <a:lstStyle/>
          <a:p>
            <a:pPr fontAlgn="auto">
              <a:spcBef>
                <a:spcPts val="0"/>
              </a:spcBef>
              <a:spcAft>
                <a:spcPts val="0"/>
              </a:spcAft>
              <a:defRPr/>
            </a:pPr>
            <a:r>
              <a:rPr lang="zh-CN" altLang="en-US" sz="3200" b="1" dirty="0">
                <a:solidFill>
                  <a:prstClr val="white"/>
                </a:solidFill>
                <a:latin typeface="宋体"/>
                <a:ea typeface="+mn-ea"/>
              </a:rPr>
              <a:t>又</a:t>
            </a:r>
            <a:r>
              <a:rPr lang="zh-CN" altLang="en-US" sz="3200" b="1" dirty="0">
                <a:solidFill>
                  <a:schemeClr val="bg1"/>
                </a:solidFill>
                <a:latin typeface="+mn-ea"/>
                <a:ea typeface="+mn-ea"/>
              </a:rPr>
              <a:t>可以互相监督，保障人民当家作主。</a:t>
            </a:r>
            <a:endParaRPr lang="en-US" altLang="zh-CN" sz="3200" b="1" dirty="0">
              <a:solidFill>
                <a:schemeClr val="bg1"/>
              </a:solidFill>
              <a:latin typeface="+mn-ea"/>
              <a:ea typeface="+mn-ea"/>
            </a:endParaRPr>
          </a:p>
        </p:txBody>
      </p:sp>
      <p:sp>
        <p:nvSpPr>
          <p:cNvPr id="9" name="Rectangle 2" descr="paper2"/>
          <p:cNvSpPr>
            <a:spLocks noChangeArrowheads="1"/>
          </p:cNvSpPr>
          <p:nvPr/>
        </p:nvSpPr>
        <p:spPr bwMode="auto">
          <a:xfrm>
            <a:off x="179388" y="1268413"/>
            <a:ext cx="9109075" cy="2763837"/>
          </a:xfrm>
          <a:prstGeom prst="rect">
            <a:avLst/>
          </a:prstGeom>
          <a:noFill/>
          <a:ln w="9525">
            <a:noFill/>
            <a:miter lim="800000"/>
            <a:headEnd/>
            <a:tailEnd/>
          </a:ln>
        </p:spPr>
        <p:txBody>
          <a:bodyPr>
            <a:spAutoFit/>
          </a:bodyPr>
          <a:lstStyle/>
          <a:p>
            <a:pPr>
              <a:lnSpc>
                <a:spcPct val="120000"/>
              </a:lnSpc>
              <a:spcBef>
                <a:spcPct val="50000"/>
              </a:spcBef>
              <a:buFont typeface="Arial" charset="0"/>
              <a:buNone/>
            </a:pPr>
            <a:r>
              <a:rPr lang="zh-CN" altLang="en-US" sz="2400" b="1">
                <a:latin typeface="楷体" pitchFamily="49" charset="-122"/>
                <a:ea typeface="楷体" pitchFamily="49" charset="-122"/>
              </a:rPr>
              <a:t>材料：</a:t>
            </a:r>
            <a:r>
              <a:rPr lang="zh-CN" altLang="en-US" sz="2800" b="1">
                <a:latin typeface="宋体" charset="-122"/>
              </a:rPr>
              <a:t>既避免了多党竞争、相互倾轧造成的政治动荡；又避免了一党专制、缺少监督导致的种种弊端。我国政党制度的巨大优势就在这里，同国外一党制和多党制的根本区别也就在这里。</a:t>
            </a:r>
            <a:endParaRPr lang="en-US" altLang="zh-CN" sz="2800" b="1">
              <a:latin typeface="宋体" charset="-122"/>
            </a:endParaRPr>
          </a:p>
          <a:p>
            <a:pPr algn="r">
              <a:lnSpc>
                <a:spcPct val="120000"/>
              </a:lnSpc>
              <a:spcBef>
                <a:spcPct val="50000"/>
              </a:spcBef>
              <a:buFont typeface="Arial" charset="0"/>
              <a:buNone/>
            </a:pPr>
            <a:r>
              <a:rPr lang="zh-CN" altLang="en-US" sz="2400" b="1">
                <a:latin typeface="宋体" charset="-122"/>
              </a:rPr>
              <a:t>——《十五大以来重要文献选编（中册）》</a:t>
            </a:r>
          </a:p>
        </p:txBody>
      </p:sp>
      <p:sp>
        <p:nvSpPr>
          <p:cNvPr id="11" name="TextBox 10"/>
          <p:cNvSpPr txBox="1"/>
          <p:nvPr/>
        </p:nvSpPr>
        <p:spPr>
          <a:xfrm>
            <a:off x="1042988" y="4508500"/>
            <a:ext cx="5214937" cy="579438"/>
          </a:xfrm>
          <a:prstGeom prst="rect">
            <a:avLst/>
          </a:prstGeom>
          <a:solidFill>
            <a:srgbClr val="660066"/>
          </a:solidFill>
        </p:spPr>
        <p:txBody>
          <a:bodyPr>
            <a:spAutoFit/>
          </a:bodyPr>
          <a:lstStyle/>
          <a:p>
            <a:pPr fontAlgn="auto">
              <a:spcBef>
                <a:spcPts val="0"/>
              </a:spcBef>
              <a:spcAft>
                <a:spcPts val="0"/>
              </a:spcAft>
              <a:defRPr/>
            </a:pPr>
            <a:r>
              <a:rPr lang="zh-CN" altLang="en-US" sz="3200" b="1" dirty="0">
                <a:solidFill>
                  <a:schemeClr val="bg1"/>
                </a:solidFill>
                <a:latin typeface="+mn-ea"/>
                <a:ea typeface="+mn-ea"/>
              </a:rPr>
              <a:t>既</a:t>
            </a:r>
            <a:r>
              <a:rPr lang="zh-CN" altLang="en-US" sz="3200" b="1" dirty="0">
                <a:solidFill>
                  <a:prstClr val="white"/>
                </a:solidFill>
                <a:latin typeface="宋体"/>
                <a:ea typeface="+mn-ea"/>
              </a:rPr>
              <a:t>有利于政治稳定；</a:t>
            </a:r>
            <a:endParaRPr lang="zh-CN" altLang="en-US" dirty="0">
              <a:latin typeface="+mn-lt"/>
              <a:ea typeface="+mn-ea"/>
            </a:endParaRPr>
          </a:p>
        </p:txBody>
      </p:sp>
      <p:sp>
        <p:nvSpPr>
          <p:cNvPr id="37892" name="TextBox 12"/>
          <p:cNvSpPr txBox="1">
            <a:spLocks noChangeArrowheads="1"/>
          </p:cNvSpPr>
          <p:nvPr/>
        </p:nvSpPr>
        <p:spPr bwMode="auto">
          <a:xfrm>
            <a:off x="3059113" y="260350"/>
            <a:ext cx="1911350" cy="579438"/>
          </a:xfrm>
          <a:prstGeom prst="rect">
            <a:avLst/>
          </a:prstGeom>
          <a:solidFill>
            <a:srgbClr val="660066"/>
          </a:solidFill>
          <a:ln w="9525">
            <a:noFill/>
            <a:miter lim="800000"/>
            <a:headEnd/>
            <a:tailEnd/>
          </a:ln>
        </p:spPr>
        <p:txBody>
          <a:bodyPr>
            <a:spAutoFit/>
          </a:bodyPr>
          <a:lstStyle/>
          <a:p>
            <a:r>
              <a:rPr lang="zh-CN" altLang="en-US" sz="3200" b="1">
                <a:solidFill>
                  <a:schemeClr val="bg1"/>
                </a:solidFill>
                <a:latin typeface="Calibri" pitchFamily="34" charset="0"/>
              </a:rPr>
              <a:t>现实意义</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slide(fromBottom)">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lide(fromBottom)">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图片1"/>
          <p:cNvPicPr>
            <a:picLocks noGrp="1" noChangeAspect="1" noChangeArrowheads="1"/>
          </p:cNvPicPr>
          <p:nvPr>
            <p:ph idx="4294967295"/>
          </p:nvPr>
        </p:nvPicPr>
        <p:blipFill>
          <a:blip r:embed="rId2"/>
          <a:srcRect/>
          <a:stretch>
            <a:fillRect/>
          </a:stretch>
        </p:blipFill>
        <p:spPr>
          <a:xfrm>
            <a:off x="0" y="0"/>
            <a:ext cx="9144000" cy="6858000"/>
          </a:xfrm>
          <a:solidFill>
            <a:srgbClr val="FF33CC"/>
          </a:solidFill>
        </p:spPr>
      </p:pic>
      <p:sp>
        <p:nvSpPr>
          <p:cNvPr id="38914" name="Oval 3"/>
          <p:cNvSpPr>
            <a:spLocks noChangeArrowheads="1"/>
          </p:cNvSpPr>
          <p:nvPr/>
        </p:nvSpPr>
        <p:spPr bwMode="auto">
          <a:xfrm>
            <a:off x="3851275" y="3778250"/>
            <a:ext cx="1284288" cy="1274763"/>
          </a:xfrm>
          <a:prstGeom prst="ellipse">
            <a:avLst/>
          </a:prstGeom>
          <a:gradFill rotWithShape="1">
            <a:gsLst>
              <a:gs pos="0">
                <a:srgbClr val="FF0000"/>
              </a:gs>
              <a:gs pos="100000">
                <a:srgbClr val="580000"/>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zh-CN">
              <a:solidFill>
                <a:schemeClr val="bg1"/>
              </a:solidFill>
              <a:latin typeface="黑体" pitchFamily="49" charset="-122"/>
              <a:ea typeface="黑体" pitchFamily="49" charset="-122"/>
            </a:endParaRPr>
          </a:p>
        </p:txBody>
      </p:sp>
      <p:sp>
        <p:nvSpPr>
          <p:cNvPr id="9220" name="Rectangle 4"/>
          <p:cNvSpPr>
            <a:spLocks noChangeArrowheads="1"/>
          </p:cNvSpPr>
          <p:nvPr/>
        </p:nvSpPr>
        <p:spPr bwMode="auto">
          <a:xfrm>
            <a:off x="428625" y="0"/>
            <a:ext cx="6215063" cy="868363"/>
          </a:xfrm>
          <a:prstGeom prst="rect">
            <a:avLst/>
          </a:prstGeom>
          <a:noFill/>
          <a:ln w="9525">
            <a:noFill/>
            <a:miter lim="800000"/>
            <a:headEnd/>
            <a:tailEnd/>
          </a:ln>
          <a:effectLst>
            <a:outerShdw dist="71842" dir="2700000" algn="ctr" rotWithShape="0">
              <a:srgbClr val="000000">
                <a:alpha val="50000"/>
              </a:srgbClr>
            </a:outerShdw>
          </a:effectLst>
        </p:spPr>
        <p:txBody>
          <a:bodyPr anchor="ctr"/>
          <a:lstStyle/>
          <a:p>
            <a:pPr algn="ctr" fontAlgn="auto">
              <a:spcBef>
                <a:spcPts val="0"/>
              </a:spcBef>
              <a:spcAft>
                <a:spcPts val="0"/>
              </a:spcAft>
              <a:defRPr/>
            </a:pPr>
            <a:r>
              <a:rPr lang="zh-CN" altLang="en-US" sz="3600" b="1" dirty="0">
                <a:solidFill>
                  <a:schemeClr val="bg1"/>
                </a:solidFill>
                <a:latin typeface="+mn-ea"/>
                <a:ea typeface="+mn-ea"/>
              </a:rPr>
              <a:t>共产党与民主党派的关系图：</a:t>
            </a:r>
          </a:p>
        </p:txBody>
      </p:sp>
      <p:sp>
        <p:nvSpPr>
          <p:cNvPr id="38916" name="Freeform 5"/>
          <p:cNvSpPr>
            <a:spLocks noEditPoints="1"/>
          </p:cNvSpPr>
          <p:nvPr/>
        </p:nvSpPr>
        <p:spPr bwMode="auto">
          <a:xfrm rot="-1358057">
            <a:off x="1074738" y="3355975"/>
            <a:ext cx="7580312" cy="2943225"/>
          </a:xfrm>
          <a:custGeom>
            <a:avLst/>
            <a:gdLst>
              <a:gd name="T0" fmla="*/ 2147483647 w 4040"/>
              <a:gd name="T1" fmla="*/ 2147483647 h 1888"/>
              <a:gd name="T2" fmla="*/ 2147483647 w 4040"/>
              <a:gd name="T3" fmla="*/ 2147483647 h 1888"/>
              <a:gd name="T4" fmla="*/ 2147483647 w 4040"/>
              <a:gd name="T5" fmla="*/ 2147483647 h 1888"/>
              <a:gd name="T6" fmla="*/ 2147483647 w 4040"/>
              <a:gd name="T7" fmla="*/ 2147483647 h 1888"/>
              <a:gd name="T8" fmla="*/ 2147483647 w 4040"/>
              <a:gd name="T9" fmla="*/ 2147483647 h 1888"/>
              <a:gd name="T10" fmla="*/ 2147483647 w 4040"/>
              <a:gd name="T11" fmla="*/ 2147483647 h 1888"/>
              <a:gd name="T12" fmla="*/ 0 w 4040"/>
              <a:gd name="T13" fmla="*/ 2147483647 h 1888"/>
              <a:gd name="T14" fmla="*/ 2147483647 w 4040"/>
              <a:gd name="T15" fmla="*/ 2147483647 h 1888"/>
              <a:gd name="T16" fmla="*/ 2147483647 w 4040"/>
              <a:gd name="T17" fmla="*/ 2147483647 h 1888"/>
              <a:gd name="T18" fmla="*/ 2147483647 w 4040"/>
              <a:gd name="T19" fmla="*/ 2147483647 h 1888"/>
              <a:gd name="T20" fmla="*/ 2147483647 w 4040"/>
              <a:gd name="T21" fmla="*/ 2147483647 h 1888"/>
              <a:gd name="T22" fmla="*/ 2147483647 w 4040"/>
              <a:gd name="T23" fmla="*/ 2147483647 h 1888"/>
              <a:gd name="T24" fmla="*/ 2147483647 w 4040"/>
              <a:gd name="T25" fmla="*/ 2147483647 h 1888"/>
              <a:gd name="T26" fmla="*/ 2147483647 w 4040"/>
              <a:gd name="T27" fmla="*/ 2147483647 h 1888"/>
              <a:gd name="T28" fmla="*/ 2147483647 w 4040"/>
              <a:gd name="T29" fmla="*/ 2147483647 h 1888"/>
              <a:gd name="T30" fmla="*/ 2147483647 w 4040"/>
              <a:gd name="T31" fmla="*/ 2147483647 h 1888"/>
              <a:gd name="T32" fmla="*/ 2147483647 w 4040"/>
              <a:gd name="T33" fmla="*/ 2147483647 h 1888"/>
              <a:gd name="T34" fmla="*/ 2147483647 w 4040"/>
              <a:gd name="T35" fmla="*/ 2147483647 h 1888"/>
              <a:gd name="T36" fmla="*/ 2147483647 w 4040"/>
              <a:gd name="T37" fmla="*/ 2147483647 h 1888"/>
              <a:gd name="T38" fmla="*/ 2147483647 w 4040"/>
              <a:gd name="T39" fmla="*/ 2147483647 h 1888"/>
              <a:gd name="T40" fmla="*/ 2147483647 w 4040"/>
              <a:gd name="T41" fmla="*/ 2147483647 h 1888"/>
              <a:gd name="T42" fmla="*/ 2147483647 w 4040"/>
              <a:gd name="T43" fmla="*/ 2147483647 h 1888"/>
              <a:gd name="T44" fmla="*/ 2147483647 w 4040"/>
              <a:gd name="T45" fmla="*/ 2147483647 h 1888"/>
              <a:gd name="T46" fmla="*/ 2147483647 w 4040"/>
              <a:gd name="T47" fmla="*/ 2147483647 h 1888"/>
              <a:gd name="T48" fmla="*/ 2147483647 w 4040"/>
              <a:gd name="T49" fmla="*/ 2147483647 h 1888"/>
              <a:gd name="T50" fmla="*/ 2147483647 w 4040"/>
              <a:gd name="T51" fmla="*/ 2147483647 h 1888"/>
              <a:gd name="T52" fmla="*/ 2147483647 w 4040"/>
              <a:gd name="T53" fmla="*/ 0 h 1888"/>
              <a:gd name="T54" fmla="*/ 2147483647 w 4040"/>
              <a:gd name="T55" fmla="*/ 2147483647 h 1888"/>
              <a:gd name="T56" fmla="*/ 2147483647 w 4040"/>
              <a:gd name="T57" fmla="*/ 2147483647 h 1888"/>
              <a:gd name="T58" fmla="*/ 2147483647 w 4040"/>
              <a:gd name="T59" fmla="*/ 2147483647 h 1888"/>
              <a:gd name="T60" fmla="*/ 2147483647 w 4040"/>
              <a:gd name="T61" fmla="*/ 2147483647 h 1888"/>
              <a:gd name="T62" fmla="*/ 2147483647 w 4040"/>
              <a:gd name="T63" fmla="*/ 2147483647 h 1888"/>
              <a:gd name="T64" fmla="*/ 2147483647 w 4040"/>
              <a:gd name="T65" fmla="*/ 2147483647 h 1888"/>
              <a:gd name="T66" fmla="*/ 2147483647 w 4040"/>
              <a:gd name="T67" fmla="*/ 2147483647 h 1888"/>
              <a:gd name="T68" fmla="*/ 2147483647 w 4040"/>
              <a:gd name="T69" fmla="*/ 2147483647 h 1888"/>
              <a:gd name="T70" fmla="*/ 2147483647 w 4040"/>
              <a:gd name="T71" fmla="*/ 2147483647 h 1888"/>
              <a:gd name="T72" fmla="*/ 2147483647 w 4040"/>
              <a:gd name="T73" fmla="*/ 2147483647 h 1888"/>
              <a:gd name="T74" fmla="*/ 2147483647 w 4040"/>
              <a:gd name="T75" fmla="*/ 2147483647 h 1888"/>
              <a:gd name="T76" fmla="*/ 2147483647 w 4040"/>
              <a:gd name="T77" fmla="*/ 2147483647 h 1888"/>
              <a:gd name="T78" fmla="*/ 2147483647 w 4040"/>
              <a:gd name="T79" fmla="*/ 2147483647 h 1888"/>
              <a:gd name="T80" fmla="*/ 2147483647 w 4040"/>
              <a:gd name="T81" fmla="*/ 2147483647 h 1888"/>
              <a:gd name="T82" fmla="*/ 2147483647 w 4040"/>
              <a:gd name="T83" fmla="*/ 2147483647 h 1888"/>
              <a:gd name="T84" fmla="*/ 2147483647 w 4040"/>
              <a:gd name="T85" fmla="*/ 2147483647 h 1888"/>
              <a:gd name="T86" fmla="*/ 2147483647 w 4040"/>
              <a:gd name="T87" fmla="*/ 2147483647 h 1888"/>
              <a:gd name="T88" fmla="*/ 2147483647 w 4040"/>
              <a:gd name="T89" fmla="*/ 2147483647 h 1888"/>
              <a:gd name="T90" fmla="*/ 2147483647 w 4040"/>
              <a:gd name="T91" fmla="*/ 2147483647 h 1888"/>
              <a:gd name="T92" fmla="*/ 2147483647 w 4040"/>
              <a:gd name="T93" fmla="*/ 2147483647 h 1888"/>
              <a:gd name="T94" fmla="*/ 2147483647 w 4040"/>
              <a:gd name="T95" fmla="*/ 2147483647 h 1888"/>
              <a:gd name="T96" fmla="*/ 2147483647 w 4040"/>
              <a:gd name="T97" fmla="*/ 2147483647 h 1888"/>
              <a:gd name="T98" fmla="*/ 2147483647 w 4040"/>
              <a:gd name="T99" fmla="*/ 2147483647 h 1888"/>
              <a:gd name="T100" fmla="*/ 2147483647 w 4040"/>
              <a:gd name="T101" fmla="*/ 2147483647 h 1888"/>
              <a:gd name="T102" fmla="*/ 2147483647 w 4040"/>
              <a:gd name="T103" fmla="*/ 2147483647 h 18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40"/>
              <a:gd name="T157" fmla="*/ 0 h 1888"/>
              <a:gd name="T158" fmla="*/ 4040 w 4040"/>
              <a:gd name="T159" fmla="*/ 1888 h 188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gradFill rotWithShape="1">
            <a:gsLst>
              <a:gs pos="0">
                <a:srgbClr val="F9EFEE"/>
              </a:gs>
              <a:gs pos="100000">
                <a:schemeClr val="accent2"/>
              </a:gs>
            </a:gsLst>
            <a:lin ang="0" scaled="1"/>
          </a:gradFill>
          <a:ln w="9525">
            <a:noFill/>
            <a:round/>
            <a:headEnd/>
            <a:tailEnd/>
          </a:ln>
        </p:spPr>
        <p:txBody>
          <a:bodyPr/>
          <a:lstStyle/>
          <a:p>
            <a:endParaRPr lang="zh-CN" altLang="en-US"/>
          </a:p>
        </p:txBody>
      </p:sp>
      <p:sp>
        <p:nvSpPr>
          <p:cNvPr id="38917" name="Oval 6"/>
          <p:cNvSpPr>
            <a:spLocks noChangeArrowheads="1"/>
          </p:cNvSpPr>
          <p:nvPr/>
        </p:nvSpPr>
        <p:spPr bwMode="auto">
          <a:xfrm>
            <a:off x="5219700" y="1835150"/>
            <a:ext cx="1284288" cy="1274763"/>
          </a:xfrm>
          <a:prstGeom prst="ellipse">
            <a:avLst/>
          </a:prstGeom>
          <a:gradFill rotWithShape="1">
            <a:gsLst>
              <a:gs pos="0">
                <a:srgbClr val="FF66FF"/>
              </a:gs>
              <a:gs pos="100000">
                <a:srgbClr val="582358"/>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zh-CN">
              <a:solidFill>
                <a:schemeClr val="bg1"/>
              </a:solidFill>
              <a:latin typeface="黑体" pitchFamily="49" charset="-122"/>
              <a:ea typeface="黑体" pitchFamily="49" charset="-122"/>
            </a:endParaRPr>
          </a:p>
        </p:txBody>
      </p:sp>
      <p:sp>
        <p:nvSpPr>
          <p:cNvPr id="38918" name="Oval 7"/>
          <p:cNvSpPr>
            <a:spLocks noChangeArrowheads="1"/>
          </p:cNvSpPr>
          <p:nvPr/>
        </p:nvSpPr>
        <p:spPr bwMode="auto">
          <a:xfrm>
            <a:off x="1476375" y="3490913"/>
            <a:ext cx="1284288" cy="1274762"/>
          </a:xfrm>
          <a:prstGeom prst="ellipse">
            <a:avLst/>
          </a:prstGeom>
          <a:gradFill rotWithShape="1">
            <a:gsLst>
              <a:gs pos="0">
                <a:schemeClr val="accent1"/>
              </a:gs>
              <a:gs pos="100000">
                <a:srgbClr val="19283B"/>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en-US">
              <a:solidFill>
                <a:schemeClr val="bg1"/>
              </a:solidFill>
              <a:latin typeface="黑体" pitchFamily="49" charset="-122"/>
              <a:ea typeface="黑体" pitchFamily="49" charset="-122"/>
            </a:endParaRPr>
          </a:p>
        </p:txBody>
      </p:sp>
      <p:sp>
        <p:nvSpPr>
          <p:cNvPr id="38919" name="Oval 8"/>
          <p:cNvSpPr>
            <a:spLocks noChangeArrowheads="1"/>
          </p:cNvSpPr>
          <p:nvPr/>
        </p:nvSpPr>
        <p:spPr bwMode="auto">
          <a:xfrm>
            <a:off x="1042988" y="5003800"/>
            <a:ext cx="1282700" cy="1274763"/>
          </a:xfrm>
          <a:prstGeom prst="ellipse">
            <a:avLst/>
          </a:prstGeom>
          <a:gradFill rotWithShape="1">
            <a:gsLst>
              <a:gs pos="0">
                <a:schemeClr val="accent2"/>
              </a:gs>
              <a:gs pos="100000">
                <a:srgbClr val="451D1B"/>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en-US">
              <a:solidFill>
                <a:schemeClr val="bg1"/>
              </a:solidFill>
              <a:latin typeface="黑体" pitchFamily="49" charset="-122"/>
              <a:ea typeface="黑体" pitchFamily="49" charset="-122"/>
            </a:endParaRPr>
          </a:p>
        </p:txBody>
      </p:sp>
      <p:grpSp>
        <p:nvGrpSpPr>
          <p:cNvPr id="38920" name="Oval 9"/>
          <p:cNvGrpSpPr>
            <a:grpSpLocks/>
          </p:cNvGrpSpPr>
          <p:nvPr/>
        </p:nvGrpSpPr>
        <p:grpSpPr bwMode="auto">
          <a:xfrm>
            <a:off x="3219450" y="2305050"/>
            <a:ext cx="1401763" cy="1395413"/>
            <a:chOff x="0" y="0"/>
            <a:chExt cx="883" cy="879"/>
          </a:xfrm>
        </p:grpSpPr>
        <p:pic>
          <p:nvPicPr>
            <p:cNvPr id="38938" name="Oval 9"/>
            <p:cNvPicPr>
              <a:picLocks noChangeArrowheads="1"/>
            </p:cNvPicPr>
            <p:nvPr/>
          </p:nvPicPr>
          <p:blipFill>
            <a:blip r:embed="rId3"/>
            <a:srcRect/>
            <a:stretch>
              <a:fillRect/>
            </a:stretch>
          </p:blipFill>
          <p:spPr bwMode="auto">
            <a:xfrm>
              <a:off x="0" y="0"/>
              <a:ext cx="883" cy="879"/>
            </a:xfrm>
            <a:prstGeom prst="rect">
              <a:avLst/>
            </a:prstGeom>
            <a:noFill/>
            <a:ln w="9525">
              <a:noFill/>
              <a:miter lim="800000"/>
              <a:headEnd/>
              <a:tailEnd/>
            </a:ln>
          </p:spPr>
        </p:pic>
        <p:sp>
          <p:nvSpPr>
            <p:cNvPr id="38939" name="Text Box 11"/>
            <p:cNvSpPr txBox="1">
              <a:spLocks noChangeArrowheads="1"/>
            </p:cNvSpPr>
            <p:nvPr/>
          </p:nvSpPr>
          <p:spPr bwMode="auto">
            <a:xfrm>
              <a:off x="154" y="139"/>
              <a:ext cx="573" cy="567"/>
            </a:xfrm>
            <a:prstGeom prst="rect">
              <a:avLst/>
            </a:prstGeom>
            <a:noFill/>
            <a:ln w="9525">
              <a:noFill/>
              <a:miter lim="800000"/>
              <a:headEnd/>
              <a:tailEnd/>
            </a:ln>
          </p:spPr>
          <p:txBody>
            <a:bodyPr wrap="none" anchor="ctr"/>
            <a:lstStyle/>
            <a:p>
              <a:endParaRPr lang="zh-CN" altLang="en-US">
                <a:solidFill>
                  <a:schemeClr val="bg1"/>
                </a:solidFill>
                <a:latin typeface="黑体" pitchFamily="49" charset="-122"/>
                <a:ea typeface="黑体" pitchFamily="49" charset="-122"/>
              </a:endParaRPr>
            </a:p>
          </p:txBody>
        </p:sp>
      </p:grpSp>
      <p:sp>
        <p:nvSpPr>
          <p:cNvPr id="38921" name="Oval 10"/>
          <p:cNvSpPr>
            <a:spLocks noChangeArrowheads="1"/>
          </p:cNvSpPr>
          <p:nvPr/>
        </p:nvSpPr>
        <p:spPr bwMode="auto">
          <a:xfrm>
            <a:off x="6443663" y="3562350"/>
            <a:ext cx="1212850" cy="1274763"/>
          </a:xfrm>
          <a:prstGeom prst="ellipse">
            <a:avLst/>
          </a:prstGeom>
          <a:gradFill rotWithShape="1">
            <a:gsLst>
              <a:gs pos="0">
                <a:schemeClr val="folHlink"/>
              </a:gs>
              <a:gs pos="100000">
                <a:srgbClr val="2C002C"/>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en-US">
              <a:solidFill>
                <a:schemeClr val="bg1"/>
              </a:solidFill>
              <a:latin typeface="黑体" pitchFamily="49" charset="-122"/>
              <a:ea typeface="黑体" pitchFamily="49" charset="-122"/>
            </a:endParaRPr>
          </a:p>
        </p:txBody>
      </p:sp>
      <p:sp>
        <p:nvSpPr>
          <p:cNvPr id="38922" name="Text Box 11"/>
          <p:cNvSpPr txBox="1">
            <a:spLocks noChangeArrowheads="1"/>
          </p:cNvSpPr>
          <p:nvPr/>
        </p:nvSpPr>
        <p:spPr bwMode="auto">
          <a:xfrm>
            <a:off x="1036638" y="3778250"/>
            <a:ext cx="2025650" cy="641350"/>
          </a:xfrm>
          <a:prstGeom prst="rect">
            <a:avLst/>
          </a:prstGeom>
          <a:noFill/>
          <a:ln w="9525">
            <a:noFill/>
            <a:miter lim="800000"/>
            <a:headEnd/>
            <a:tailEnd/>
          </a:ln>
        </p:spPr>
        <p:txBody>
          <a:bodyPr wrap="none">
            <a:spAutoFit/>
          </a:bodyPr>
          <a:lstStyle/>
          <a:p>
            <a:pPr algn="ctr"/>
            <a:r>
              <a:rPr lang="zh-CN" altLang="en-US">
                <a:solidFill>
                  <a:schemeClr val="bg1"/>
                </a:solidFill>
                <a:latin typeface="黑体" pitchFamily="49" charset="-122"/>
                <a:ea typeface="黑体" pitchFamily="49" charset="-122"/>
              </a:rPr>
              <a:t>台湾民主自治同盟</a:t>
            </a:r>
          </a:p>
          <a:p>
            <a:pPr algn="ctr"/>
            <a:r>
              <a:rPr lang="zh-CN" altLang="en-US">
                <a:solidFill>
                  <a:schemeClr val="bg1"/>
                </a:solidFill>
                <a:latin typeface="黑体" pitchFamily="49" charset="-122"/>
                <a:ea typeface="黑体" pitchFamily="49" charset="-122"/>
              </a:rPr>
              <a:t>（台盟）</a:t>
            </a:r>
          </a:p>
        </p:txBody>
      </p:sp>
      <p:sp>
        <p:nvSpPr>
          <p:cNvPr id="38923" name="Text Box 12"/>
          <p:cNvSpPr txBox="1">
            <a:spLocks noChangeArrowheads="1"/>
          </p:cNvSpPr>
          <p:nvPr/>
        </p:nvSpPr>
        <p:spPr bwMode="auto">
          <a:xfrm>
            <a:off x="5148263" y="2051050"/>
            <a:ext cx="1565275" cy="641350"/>
          </a:xfrm>
          <a:prstGeom prst="rect">
            <a:avLst/>
          </a:prstGeom>
          <a:noFill/>
          <a:ln w="9525">
            <a:noFill/>
            <a:miter lim="800000"/>
            <a:headEnd/>
            <a:tailEnd/>
          </a:ln>
        </p:spPr>
        <p:txBody>
          <a:bodyPr wrap="none">
            <a:spAutoFit/>
          </a:bodyPr>
          <a:lstStyle/>
          <a:p>
            <a:pPr algn="ctr"/>
            <a:r>
              <a:rPr lang="zh-CN" altLang="en-US">
                <a:solidFill>
                  <a:schemeClr val="bg1"/>
                </a:solidFill>
                <a:latin typeface="黑体" pitchFamily="49" charset="-122"/>
                <a:ea typeface="黑体" pitchFamily="49" charset="-122"/>
              </a:rPr>
              <a:t>中国民主同盟</a:t>
            </a:r>
          </a:p>
          <a:p>
            <a:pPr algn="ctr"/>
            <a:r>
              <a:rPr lang="zh-CN" altLang="en-US">
                <a:solidFill>
                  <a:schemeClr val="bg1"/>
                </a:solidFill>
                <a:latin typeface="黑体" pitchFamily="49" charset="-122"/>
                <a:ea typeface="黑体" pitchFamily="49" charset="-122"/>
              </a:rPr>
              <a:t>（民盟）</a:t>
            </a:r>
          </a:p>
        </p:txBody>
      </p:sp>
      <p:sp>
        <p:nvSpPr>
          <p:cNvPr id="38924" name="Text Box 13"/>
          <p:cNvSpPr txBox="1">
            <a:spLocks noChangeArrowheads="1"/>
          </p:cNvSpPr>
          <p:nvPr/>
        </p:nvSpPr>
        <p:spPr bwMode="auto">
          <a:xfrm>
            <a:off x="6223000" y="3778250"/>
            <a:ext cx="1795463" cy="641350"/>
          </a:xfrm>
          <a:prstGeom prst="rect">
            <a:avLst/>
          </a:prstGeom>
          <a:noFill/>
          <a:ln w="9525">
            <a:noFill/>
            <a:miter lim="800000"/>
            <a:headEnd/>
            <a:tailEnd/>
          </a:ln>
        </p:spPr>
        <p:txBody>
          <a:bodyPr wrap="none">
            <a:spAutoFit/>
          </a:bodyPr>
          <a:lstStyle/>
          <a:p>
            <a:pPr algn="ctr"/>
            <a:r>
              <a:rPr lang="zh-CN" altLang="en-US">
                <a:solidFill>
                  <a:schemeClr val="bg1"/>
                </a:solidFill>
                <a:latin typeface="黑体" pitchFamily="49" charset="-122"/>
                <a:ea typeface="黑体" pitchFamily="49" charset="-122"/>
              </a:rPr>
              <a:t>中国民主促进会</a:t>
            </a:r>
          </a:p>
          <a:p>
            <a:pPr algn="ctr"/>
            <a:r>
              <a:rPr lang="zh-CN" altLang="en-US">
                <a:solidFill>
                  <a:schemeClr val="bg1"/>
                </a:solidFill>
                <a:latin typeface="黑体" pitchFamily="49" charset="-122"/>
                <a:ea typeface="黑体" pitchFamily="49" charset="-122"/>
              </a:rPr>
              <a:t>（民进）</a:t>
            </a:r>
          </a:p>
        </p:txBody>
      </p:sp>
      <p:sp>
        <p:nvSpPr>
          <p:cNvPr id="38925" name="Text Box 14"/>
          <p:cNvSpPr txBox="1">
            <a:spLocks noChangeArrowheads="1"/>
          </p:cNvSpPr>
          <p:nvPr/>
        </p:nvSpPr>
        <p:spPr bwMode="auto">
          <a:xfrm>
            <a:off x="1042988" y="5362575"/>
            <a:ext cx="1104900" cy="366713"/>
          </a:xfrm>
          <a:prstGeom prst="rect">
            <a:avLst/>
          </a:prstGeom>
          <a:noFill/>
          <a:ln w="9525">
            <a:noFill/>
            <a:miter lim="800000"/>
            <a:headEnd/>
            <a:tailEnd/>
          </a:ln>
        </p:spPr>
        <p:txBody>
          <a:bodyPr wrap="none">
            <a:spAutoFit/>
          </a:bodyPr>
          <a:lstStyle/>
          <a:p>
            <a:r>
              <a:rPr lang="zh-CN" altLang="en-US">
                <a:solidFill>
                  <a:schemeClr val="bg1"/>
                </a:solidFill>
                <a:latin typeface="黑体" pitchFamily="49" charset="-122"/>
                <a:ea typeface="黑体" pitchFamily="49" charset="-122"/>
              </a:rPr>
              <a:t>九三学社</a:t>
            </a:r>
          </a:p>
        </p:txBody>
      </p:sp>
      <p:sp>
        <p:nvSpPr>
          <p:cNvPr id="38926" name="Oval 16"/>
          <p:cNvSpPr>
            <a:spLocks noChangeArrowheads="1"/>
          </p:cNvSpPr>
          <p:nvPr/>
        </p:nvSpPr>
        <p:spPr bwMode="auto">
          <a:xfrm>
            <a:off x="5148263" y="4570413"/>
            <a:ext cx="1284287" cy="1274762"/>
          </a:xfrm>
          <a:prstGeom prst="ellipse">
            <a:avLst/>
          </a:prstGeom>
          <a:gradFill rotWithShape="1">
            <a:gsLst>
              <a:gs pos="0">
                <a:srgbClr val="00FF00"/>
              </a:gs>
              <a:gs pos="100000">
                <a:srgbClr val="005800"/>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zh-CN">
              <a:solidFill>
                <a:schemeClr val="bg1"/>
              </a:solidFill>
              <a:latin typeface="黑体" pitchFamily="49" charset="-122"/>
              <a:ea typeface="黑体" pitchFamily="49" charset="-122"/>
            </a:endParaRPr>
          </a:p>
        </p:txBody>
      </p:sp>
      <p:sp>
        <p:nvSpPr>
          <p:cNvPr id="38927" name="Oval 17"/>
          <p:cNvSpPr>
            <a:spLocks noChangeArrowheads="1"/>
          </p:cNvSpPr>
          <p:nvPr/>
        </p:nvSpPr>
        <p:spPr bwMode="auto">
          <a:xfrm>
            <a:off x="7308850" y="2051050"/>
            <a:ext cx="1284288" cy="1274763"/>
          </a:xfrm>
          <a:prstGeom prst="ellipse">
            <a:avLst/>
          </a:prstGeom>
          <a:gradFill rotWithShape="1">
            <a:gsLst>
              <a:gs pos="0">
                <a:srgbClr val="FFFFFF"/>
              </a:gs>
              <a:gs pos="100000">
                <a:srgbClr val="585858"/>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zh-CN">
              <a:solidFill>
                <a:schemeClr val="bg1"/>
              </a:solidFill>
              <a:latin typeface="黑体" pitchFamily="49" charset="-122"/>
              <a:ea typeface="黑体" pitchFamily="49" charset="-122"/>
            </a:endParaRPr>
          </a:p>
        </p:txBody>
      </p:sp>
      <p:sp>
        <p:nvSpPr>
          <p:cNvPr id="38928" name="Oval 18"/>
          <p:cNvSpPr>
            <a:spLocks noChangeArrowheads="1"/>
          </p:cNvSpPr>
          <p:nvPr/>
        </p:nvSpPr>
        <p:spPr bwMode="auto">
          <a:xfrm>
            <a:off x="3132138" y="5362575"/>
            <a:ext cx="1284287" cy="1274763"/>
          </a:xfrm>
          <a:prstGeom prst="ellipse">
            <a:avLst/>
          </a:prstGeom>
          <a:gradFill rotWithShape="1">
            <a:gsLst>
              <a:gs pos="0">
                <a:schemeClr val="hlink"/>
              </a:gs>
              <a:gs pos="100000">
                <a:srgbClr val="000058"/>
              </a:gs>
            </a:gsLst>
            <a:path path="shape">
              <a:fillToRect l="50000" t="50000" r="50000" b="50000"/>
            </a:path>
          </a:gradFill>
          <a:ln w="9525">
            <a:noFill/>
            <a:round/>
            <a:headEnd/>
            <a:tailEnd/>
          </a:ln>
          <a:effectLst>
            <a:prstShdw prst="shdw12" dist="76200" dir="10800000">
              <a:srgbClr val="001D3A">
                <a:alpha val="50000"/>
              </a:srgbClr>
            </a:prstShdw>
          </a:effectLst>
        </p:spPr>
        <p:txBody>
          <a:bodyPr wrap="none" anchor="ctr"/>
          <a:lstStyle/>
          <a:p>
            <a:endParaRPr lang="zh-CN" altLang="en-US">
              <a:solidFill>
                <a:schemeClr val="bg1"/>
              </a:solidFill>
              <a:latin typeface="黑体" pitchFamily="49" charset="-122"/>
              <a:ea typeface="黑体" pitchFamily="49" charset="-122"/>
            </a:endParaRPr>
          </a:p>
        </p:txBody>
      </p:sp>
      <p:sp>
        <p:nvSpPr>
          <p:cNvPr id="38929" name="Text Box 19"/>
          <p:cNvSpPr txBox="1">
            <a:spLocks noChangeArrowheads="1"/>
          </p:cNvSpPr>
          <p:nvPr/>
        </p:nvSpPr>
        <p:spPr bwMode="auto">
          <a:xfrm>
            <a:off x="2627313" y="2627313"/>
            <a:ext cx="2486025" cy="641350"/>
          </a:xfrm>
          <a:prstGeom prst="rect">
            <a:avLst/>
          </a:prstGeom>
          <a:noFill/>
          <a:ln w="9525">
            <a:noFill/>
            <a:miter lim="800000"/>
            <a:headEnd/>
            <a:tailEnd/>
          </a:ln>
        </p:spPr>
        <p:txBody>
          <a:bodyPr wrap="none">
            <a:spAutoFit/>
          </a:bodyPr>
          <a:lstStyle/>
          <a:p>
            <a:pPr algn="ctr"/>
            <a:r>
              <a:rPr lang="zh-CN" altLang="en-US">
                <a:solidFill>
                  <a:schemeClr val="bg1"/>
                </a:solidFill>
                <a:latin typeface="黑体" pitchFamily="49" charset="-122"/>
                <a:ea typeface="黑体" pitchFamily="49" charset="-122"/>
              </a:rPr>
              <a:t>中国国民党革命委员会</a:t>
            </a:r>
          </a:p>
          <a:p>
            <a:pPr algn="ctr"/>
            <a:r>
              <a:rPr lang="zh-CN" altLang="en-US">
                <a:solidFill>
                  <a:schemeClr val="bg1"/>
                </a:solidFill>
                <a:latin typeface="黑体" pitchFamily="49" charset="-122"/>
                <a:ea typeface="黑体" pitchFamily="49" charset="-122"/>
              </a:rPr>
              <a:t>（民革）</a:t>
            </a:r>
          </a:p>
        </p:txBody>
      </p:sp>
      <p:sp>
        <p:nvSpPr>
          <p:cNvPr id="38930" name="Text Box 20"/>
          <p:cNvSpPr txBox="1">
            <a:spLocks noChangeArrowheads="1"/>
          </p:cNvSpPr>
          <p:nvPr/>
        </p:nvSpPr>
        <p:spPr bwMode="auto">
          <a:xfrm>
            <a:off x="7092950" y="2266950"/>
            <a:ext cx="1795463" cy="641350"/>
          </a:xfrm>
          <a:prstGeom prst="rect">
            <a:avLst/>
          </a:prstGeom>
          <a:noFill/>
          <a:ln w="9525">
            <a:noFill/>
            <a:miter lim="800000"/>
            <a:headEnd/>
            <a:tailEnd/>
          </a:ln>
        </p:spPr>
        <p:txBody>
          <a:bodyPr wrap="none">
            <a:spAutoFit/>
          </a:bodyPr>
          <a:lstStyle/>
          <a:p>
            <a:pPr algn="ctr"/>
            <a:r>
              <a:rPr lang="zh-CN" altLang="en-US">
                <a:solidFill>
                  <a:schemeClr val="bg1"/>
                </a:solidFill>
                <a:latin typeface="黑体" pitchFamily="49" charset="-122"/>
                <a:ea typeface="黑体" pitchFamily="49" charset="-122"/>
              </a:rPr>
              <a:t>中国民主建国会</a:t>
            </a:r>
          </a:p>
          <a:p>
            <a:pPr algn="ctr"/>
            <a:r>
              <a:rPr lang="zh-CN" altLang="en-US">
                <a:latin typeface="黑体" pitchFamily="49" charset="-122"/>
                <a:ea typeface="黑体" pitchFamily="49" charset="-122"/>
              </a:rPr>
              <a:t>（民建）</a:t>
            </a:r>
          </a:p>
        </p:txBody>
      </p:sp>
      <p:sp>
        <p:nvSpPr>
          <p:cNvPr id="38931" name="Text Box 21"/>
          <p:cNvSpPr txBox="1">
            <a:spLocks noChangeArrowheads="1"/>
          </p:cNvSpPr>
          <p:nvPr/>
        </p:nvSpPr>
        <p:spPr bwMode="auto">
          <a:xfrm>
            <a:off x="3132138" y="5795963"/>
            <a:ext cx="1335087" cy="366712"/>
          </a:xfrm>
          <a:prstGeom prst="rect">
            <a:avLst/>
          </a:prstGeom>
          <a:noFill/>
          <a:ln w="9525">
            <a:noFill/>
            <a:miter lim="800000"/>
            <a:headEnd/>
            <a:tailEnd/>
          </a:ln>
        </p:spPr>
        <p:txBody>
          <a:bodyPr wrap="none">
            <a:spAutoFit/>
          </a:bodyPr>
          <a:lstStyle/>
          <a:p>
            <a:r>
              <a:rPr lang="zh-CN" altLang="en-US">
                <a:solidFill>
                  <a:schemeClr val="bg1"/>
                </a:solidFill>
                <a:latin typeface="黑体" pitchFamily="49" charset="-122"/>
                <a:ea typeface="黑体" pitchFamily="49" charset="-122"/>
              </a:rPr>
              <a:t>中国致公党</a:t>
            </a:r>
          </a:p>
        </p:txBody>
      </p:sp>
      <p:sp>
        <p:nvSpPr>
          <p:cNvPr id="9240" name="Text Box 22"/>
          <p:cNvSpPr txBox="1">
            <a:spLocks noChangeArrowheads="1"/>
          </p:cNvSpPr>
          <p:nvPr/>
        </p:nvSpPr>
        <p:spPr bwMode="auto">
          <a:xfrm>
            <a:off x="3203575" y="3995738"/>
            <a:ext cx="2590800" cy="519112"/>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fontAlgn="auto">
              <a:spcBef>
                <a:spcPts val="0"/>
              </a:spcBef>
              <a:spcAft>
                <a:spcPts val="0"/>
              </a:spcAft>
              <a:defRPr/>
            </a:pPr>
            <a:r>
              <a:rPr lang="zh-CN" sz="2800">
                <a:solidFill>
                  <a:schemeClr val="bg1"/>
                </a:solidFill>
                <a:latin typeface="黑体" pitchFamily="49" charset="-122"/>
                <a:ea typeface="黑体" pitchFamily="49" charset="-122"/>
              </a:rPr>
              <a:t>中国共产党</a:t>
            </a:r>
          </a:p>
        </p:txBody>
      </p:sp>
      <p:sp>
        <p:nvSpPr>
          <p:cNvPr id="38933" name="Text Box 23"/>
          <p:cNvSpPr txBox="1">
            <a:spLocks noChangeArrowheads="1"/>
          </p:cNvSpPr>
          <p:nvPr/>
        </p:nvSpPr>
        <p:spPr bwMode="auto">
          <a:xfrm>
            <a:off x="4859338" y="4859338"/>
            <a:ext cx="1795462" cy="641350"/>
          </a:xfrm>
          <a:prstGeom prst="rect">
            <a:avLst/>
          </a:prstGeom>
          <a:noFill/>
          <a:ln w="9525">
            <a:noFill/>
            <a:miter lim="800000"/>
            <a:headEnd/>
            <a:tailEnd/>
          </a:ln>
        </p:spPr>
        <p:txBody>
          <a:bodyPr wrap="none">
            <a:spAutoFit/>
          </a:bodyPr>
          <a:lstStyle/>
          <a:p>
            <a:pPr algn="ctr"/>
            <a:r>
              <a:rPr lang="zh-CN" altLang="en-US">
                <a:solidFill>
                  <a:schemeClr val="bg1"/>
                </a:solidFill>
                <a:latin typeface="黑体" pitchFamily="49" charset="-122"/>
                <a:ea typeface="黑体" pitchFamily="49" charset="-122"/>
              </a:rPr>
              <a:t>中国农工民主党</a:t>
            </a:r>
          </a:p>
          <a:p>
            <a:pPr algn="ctr"/>
            <a:r>
              <a:rPr lang="zh-CN" altLang="en-US">
                <a:solidFill>
                  <a:schemeClr val="bg1"/>
                </a:solidFill>
                <a:latin typeface="黑体" pitchFamily="49" charset="-122"/>
                <a:ea typeface="黑体" pitchFamily="49" charset="-122"/>
              </a:rPr>
              <a:t>（农工党）</a:t>
            </a:r>
          </a:p>
        </p:txBody>
      </p:sp>
      <p:sp>
        <p:nvSpPr>
          <p:cNvPr id="28" name="TextBox 27"/>
          <p:cNvSpPr txBox="1"/>
          <p:nvPr/>
        </p:nvSpPr>
        <p:spPr>
          <a:xfrm>
            <a:off x="785813" y="1571625"/>
            <a:ext cx="1500187" cy="584200"/>
          </a:xfrm>
          <a:prstGeom prst="rect">
            <a:avLst/>
          </a:prstGeom>
          <a:noFill/>
        </p:spPr>
        <p:txBody>
          <a:bodyPr>
            <a:spAutoFit/>
          </a:bodyPr>
          <a:lstStyle/>
          <a:p>
            <a:pPr fontAlgn="auto">
              <a:spcBef>
                <a:spcPts val="0"/>
              </a:spcBef>
              <a:spcAft>
                <a:spcPts val="0"/>
              </a:spcAft>
              <a:defRPr/>
            </a:pPr>
            <a:r>
              <a:rPr lang="zh-CN" altLang="en-US" sz="3200" b="1" dirty="0">
                <a:solidFill>
                  <a:srgbClr val="FFCC00"/>
                </a:solidFill>
                <a:latin typeface="+mn-ea"/>
                <a:ea typeface="+mn-ea"/>
              </a:rPr>
              <a:t>执政</a:t>
            </a:r>
            <a:endParaRPr lang="zh-CN" altLang="en-US" sz="3200" dirty="0">
              <a:solidFill>
                <a:srgbClr val="FFCC00"/>
              </a:solidFill>
              <a:latin typeface="+mn-lt"/>
              <a:ea typeface="+mn-ea"/>
            </a:endParaRPr>
          </a:p>
        </p:txBody>
      </p:sp>
      <p:sp>
        <p:nvSpPr>
          <p:cNvPr id="29" name="TextBox 28"/>
          <p:cNvSpPr txBox="1"/>
          <p:nvPr/>
        </p:nvSpPr>
        <p:spPr>
          <a:xfrm>
            <a:off x="2357438" y="1571625"/>
            <a:ext cx="2000250" cy="584200"/>
          </a:xfrm>
          <a:prstGeom prst="rect">
            <a:avLst/>
          </a:prstGeom>
          <a:noFill/>
        </p:spPr>
        <p:txBody>
          <a:bodyPr>
            <a:spAutoFit/>
          </a:bodyPr>
          <a:lstStyle/>
          <a:p>
            <a:pPr fontAlgn="auto">
              <a:spcBef>
                <a:spcPts val="0"/>
              </a:spcBef>
              <a:spcAft>
                <a:spcPts val="0"/>
              </a:spcAft>
              <a:defRPr/>
            </a:pPr>
            <a:r>
              <a:rPr lang="zh-CN" altLang="en-US" sz="3200" b="1" dirty="0">
                <a:solidFill>
                  <a:srgbClr val="FFCC00"/>
                </a:solidFill>
                <a:latin typeface="+mn-ea"/>
                <a:ea typeface="+mn-ea"/>
              </a:rPr>
              <a:t>参政议政</a:t>
            </a:r>
            <a:endParaRPr lang="zh-CN" altLang="en-US" sz="3200" dirty="0">
              <a:solidFill>
                <a:srgbClr val="FFCC00"/>
              </a:solidFill>
              <a:latin typeface="+mn-lt"/>
              <a:ea typeface="+mn-ea"/>
            </a:endParaRPr>
          </a:p>
        </p:txBody>
      </p:sp>
      <p:sp>
        <p:nvSpPr>
          <p:cNvPr id="30" name="下箭头 29"/>
          <p:cNvSpPr/>
          <p:nvPr/>
        </p:nvSpPr>
        <p:spPr>
          <a:xfrm>
            <a:off x="1214438" y="785813"/>
            <a:ext cx="214312" cy="714375"/>
          </a:xfrm>
          <a:prstGeom prst="downArrow">
            <a:avLst/>
          </a:prstGeom>
          <a:solidFill>
            <a:srgbClr val="FFCC00"/>
          </a:solid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下箭头 30"/>
          <p:cNvSpPr/>
          <p:nvPr/>
        </p:nvSpPr>
        <p:spPr>
          <a:xfrm>
            <a:off x="3071813" y="785813"/>
            <a:ext cx="214312" cy="714375"/>
          </a:xfrm>
          <a:prstGeom prst="downArrow">
            <a:avLst/>
          </a:prstGeom>
          <a:solidFill>
            <a:srgbClr val="FFCC00"/>
          </a:solid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anim calcmode="lin" valueType="num">
                                      <p:cBhvr>
                                        <p:cTn id="8" dur="500" fill="hold"/>
                                        <p:tgtEl>
                                          <p:spTgt spid="30"/>
                                        </p:tgtEl>
                                        <p:attrNameLst>
                                          <p:attrName>ppt_x</p:attrName>
                                        </p:attrNameLst>
                                      </p:cBhvr>
                                      <p:tavLst>
                                        <p:tav tm="0">
                                          <p:val>
                                            <p:strVal val="#ppt_x"/>
                                          </p:val>
                                        </p:tav>
                                        <p:tav tm="100000">
                                          <p:val>
                                            <p:strVal val="#ppt_x"/>
                                          </p:val>
                                        </p:tav>
                                      </p:tavLst>
                                    </p:anim>
                                    <p:anim calcmode="lin" valueType="num">
                                      <p:cBhvr>
                                        <p:cTn id="9" dur="500" fill="hold"/>
                                        <p:tgtEl>
                                          <p:spTgt spid="3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anim calcmode="lin" valueType="num">
                                      <p:cBhvr>
                                        <p:cTn id="13" dur="500" fill="hold"/>
                                        <p:tgtEl>
                                          <p:spTgt spid="28"/>
                                        </p:tgtEl>
                                        <p:attrNameLst>
                                          <p:attrName>ppt_x</p:attrName>
                                        </p:attrNameLst>
                                      </p:cBhvr>
                                      <p:tavLst>
                                        <p:tav tm="0">
                                          <p:val>
                                            <p:strVal val="#ppt_x"/>
                                          </p:val>
                                        </p:tav>
                                        <p:tav tm="100000">
                                          <p:val>
                                            <p:strVal val="#ppt_x"/>
                                          </p:val>
                                        </p:tav>
                                      </p:tavLst>
                                    </p:anim>
                                    <p:anim calcmode="lin" valueType="num">
                                      <p:cBhvr>
                                        <p:cTn id="14" dur="5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500" fill="hold"/>
                                        <p:tgtEl>
                                          <p:spTgt spid="31"/>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anim calcmode="lin" valueType="num">
                                      <p:cBhvr>
                                        <p:cTn id="25" dur="500" fill="hold"/>
                                        <p:tgtEl>
                                          <p:spTgt spid="29"/>
                                        </p:tgtEl>
                                        <p:attrNameLst>
                                          <p:attrName>ppt_x</p:attrName>
                                        </p:attrNameLst>
                                      </p:cBhvr>
                                      <p:tavLst>
                                        <p:tav tm="0">
                                          <p:val>
                                            <p:strVal val="#ppt_x"/>
                                          </p:val>
                                        </p:tav>
                                        <p:tav tm="100000">
                                          <p:val>
                                            <p:strVal val="#ppt_x"/>
                                          </p:val>
                                        </p:tav>
                                      </p:tavLst>
                                    </p:anim>
                                    <p:anim calcmode="lin" valueType="num">
                                      <p:cBhvr>
                                        <p:cTn id="26" dur="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日期占位符 3"/>
          <p:cNvSpPr txBox="1">
            <a:spLocks noGrp="1"/>
          </p:cNvSpPr>
          <p:nvPr/>
        </p:nvSpPr>
        <p:spPr bwMode="auto">
          <a:xfrm>
            <a:off x="457200" y="6245225"/>
            <a:ext cx="2133600" cy="476250"/>
          </a:xfrm>
          <a:prstGeom prst="rect">
            <a:avLst/>
          </a:prstGeom>
          <a:noFill/>
          <a:ln w="9525">
            <a:noFill/>
            <a:miter lim="800000"/>
            <a:headEnd/>
            <a:tailEnd/>
          </a:ln>
        </p:spPr>
        <p:txBody>
          <a:bodyPr/>
          <a:lstStyle/>
          <a:p>
            <a:pPr>
              <a:buFont typeface="Arial" charset="0"/>
              <a:buNone/>
            </a:pPr>
            <a:fld id="{AA54D9F0-C81A-462B-9E07-2FE48B56659A}" type="datetime1">
              <a:rPr lang="zh-CN" altLang="en-US" sz="1400"/>
              <a:pPr>
                <a:buFont typeface="Arial" charset="0"/>
                <a:buNone/>
              </a:pPr>
              <a:t>2018/3/1 Thursday</a:t>
            </a:fld>
            <a:endParaRPr lang="en-US" altLang="zh-CN" sz="1400"/>
          </a:p>
        </p:txBody>
      </p:sp>
      <p:sp>
        <p:nvSpPr>
          <p:cNvPr id="26626" name="Text Box 2"/>
          <p:cNvSpPr txBox="1">
            <a:spLocks noChangeArrowheads="1"/>
          </p:cNvSpPr>
          <p:nvPr/>
        </p:nvSpPr>
        <p:spPr bwMode="auto">
          <a:xfrm>
            <a:off x="611188" y="1628775"/>
            <a:ext cx="7561262" cy="2286000"/>
          </a:xfrm>
          <a:prstGeom prst="rect">
            <a:avLst/>
          </a:prstGeom>
          <a:noFill/>
          <a:ln w="9525">
            <a:noFill/>
            <a:miter lim="800000"/>
            <a:headEnd/>
            <a:tailEnd/>
          </a:ln>
        </p:spPr>
        <p:txBody>
          <a:bodyPr>
            <a:spAutoFit/>
          </a:bodyPr>
          <a:lstStyle/>
          <a:p>
            <a:pPr>
              <a:buFont typeface="Arial" charset="0"/>
              <a:buNone/>
              <a:defRPr/>
            </a:pPr>
            <a:r>
              <a:rPr lang="zh-CN" altLang="en-US" sz="7200" b="1">
                <a:solidFill>
                  <a:srgbClr val="FF0000"/>
                </a:solidFill>
                <a:effectLst>
                  <a:outerShdw blurRad="38100" dist="38100" dir="2700000" algn="tl">
                    <a:srgbClr val="C0C0C0"/>
                  </a:outerShdw>
                </a:effectLst>
                <a:latin typeface="Calibri" pitchFamily="34" charset="0"/>
              </a:rPr>
              <a:t>敢叫日月换新天</a:t>
            </a:r>
          </a:p>
          <a:p>
            <a:pPr>
              <a:buFont typeface="Arial" charset="0"/>
              <a:buNone/>
              <a:defRPr/>
            </a:pPr>
            <a:r>
              <a:rPr lang="en-US" altLang="zh-CN" sz="7200" b="1">
                <a:solidFill>
                  <a:srgbClr val="FF0000"/>
                </a:solidFill>
                <a:effectLst>
                  <a:outerShdw blurRad="38100" dist="38100" dir="2700000" algn="tl">
                    <a:srgbClr val="C0C0C0"/>
                  </a:outerShdw>
                </a:effectLst>
                <a:latin typeface="Calibri" pitchFamily="34" charset="0"/>
              </a:rPr>
              <a:t>——</a:t>
            </a:r>
            <a:r>
              <a:rPr lang="zh-CN" altLang="en-US" sz="7200" b="1">
                <a:solidFill>
                  <a:srgbClr val="FF0000"/>
                </a:solidFill>
                <a:effectLst>
                  <a:outerShdw blurRad="38100" dist="38100" dir="2700000" algn="tl">
                    <a:srgbClr val="C0C0C0"/>
                  </a:outerShdw>
                </a:effectLst>
                <a:latin typeface="Calibri" pitchFamily="34" charset="0"/>
              </a:rPr>
              <a:t>新中国的成立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矩形 15361"/>
          <p:cNvSpPr>
            <a:spLocks noChangeArrowheads="1"/>
          </p:cNvSpPr>
          <p:nvPr/>
        </p:nvSpPr>
        <p:spPr bwMode="auto">
          <a:xfrm>
            <a:off x="0" y="6281738"/>
            <a:ext cx="9144000" cy="576262"/>
          </a:xfrm>
          <a:prstGeom prst="rect">
            <a:avLst/>
          </a:prstGeom>
          <a:gradFill rotWithShape="1">
            <a:gsLst>
              <a:gs pos="0">
                <a:srgbClr val="6D6D6D"/>
              </a:gs>
              <a:gs pos="100000">
                <a:srgbClr val="000000"/>
              </a:gs>
            </a:gsLst>
            <a:lin ang="5400000" scaled="1"/>
          </a:gradFill>
          <a:ln w="9525">
            <a:noFill/>
            <a:miter lim="800000"/>
            <a:headEnd/>
            <a:tailEnd/>
          </a:ln>
        </p:spPr>
        <p:txBody>
          <a:bodyPr/>
          <a:lstStyle/>
          <a:p>
            <a:pPr>
              <a:buFont typeface="Arial" charset="0"/>
              <a:buNone/>
            </a:pPr>
            <a:endParaRPr lang="zh-CN" altLang="en-US"/>
          </a:p>
        </p:txBody>
      </p:sp>
      <p:sp>
        <p:nvSpPr>
          <p:cNvPr id="40962" name="矩形 15362"/>
          <p:cNvSpPr>
            <a:spLocks noChangeArrowheads="1"/>
          </p:cNvSpPr>
          <p:nvPr/>
        </p:nvSpPr>
        <p:spPr bwMode="auto">
          <a:xfrm>
            <a:off x="0" y="0"/>
            <a:ext cx="9144000" cy="576263"/>
          </a:xfrm>
          <a:prstGeom prst="rect">
            <a:avLst/>
          </a:prstGeom>
          <a:gradFill rotWithShape="1">
            <a:gsLst>
              <a:gs pos="0">
                <a:srgbClr val="3B0000"/>
              </a:gs>
              <a:gs pos="100000">
                <a:srgbClr val="800000"/>
              </a:gs>
            </a:gsLst>
            <a:lin ang="5400000" scaled="1"/>
          </a:gradFill>
          <a:ln w="9525">
            <a:noFill/>
            <a:miter lim="800000"/>
            <a:headEnd/>
            <a:tailEnd/>
          </a:ln>
        </p:spPr>
        <p:txBody>
          <a:bodyPr/>
          <a:lstStyle/>
          <a:p>
            <a:pPr>
              <a:buFont typeface="Arial" charset="0"/>
              <a:buNone/>
            </a:pPr>
            <a:endParaRPr lang="zh-CN" altLang="en-US"/>
          </a:p>
        </p:txBody>
      </p:sp>
      <p:pic>
        <p:nvPicPr>
          <p:cNvPr id="15366" name="图片 15365" descr="1">
            <a:hlinkClick r:id="rId2" action="ppaction://hlinksldjump"/>
          </p:cNvPr>
          <p:cNvPicPr>
            <a:picLocks noChangeAspect="1"/>
          </p:cNvPicPr>
          <p:nvPr/>
        </p:nvPicPr>
        <p:blipFill>
          <a:blip r:embed="rId3"/>
          <a:srcRect/>
          <a:stretch>
            <a:fillRect/>
          </a:stretch>
        </p:blipFill>
        <p:spPr bwMode="auto">
          <a:xfrm>
            <a:off x="8101013" y="5949950"/>
            <a:ext cx="838200" cy="573088"/>
          </a:xfrm>
          <a:prstGeom prst="rect">
            <a:avLst/>
          </a:prstGeom>
          <a:noFill/>
          <a:ln w="9525">
            <a:noFill/>
            <a:miter lim="800000"/>
            <a:headEnd/>
            <a:tailEnd/>
          </a:ln>
        </p:spPr>
      </p:pic>
      <p:pic>
        <p:nvPicPr>
          <p:cNvPr id="40964" name="图片 15366" descr="18"/>
          <p:cNvPicPr>
            <a:picLocks noChangeAspect="1"/>
          </p:cNvPicPr>
          <p:nvPr/>
        </p:nvPicPr>
        <p:blipFill>
          <a:blip r:embed="rId4"/>
          <a:srcRect/>
          <a:stretch>
            <a:fillRect/>
          </a:stretch>
        </p:blipFill>
        <p:spPr bwMode="auto">
          <a:xfrm>
            <a:off x="179388" y="692150"/>
            <a:ext cx="741362" cy="765175"/>
          </a:xfrm>
          <a:prstGeom prst="rect">
            <a:avLst/>
          </a:prstGeom>
          <a:noFill/>
          <a:ln w="9525">
            <a:noFill/>
            <a:miter lim="800000"/>
            <a:headEnd/>
            <a:tailEnd/>
          </a:ln>
        </p:spPr>
      </p:pic>
      <p:pic>
        <p:nvPicPr>
          <p:cNvPr id="40965" name="图片 15367" descr="3284bbd6cfe2f71c07088b85"/>
          <p:cNvPicPr>
            <a:picLocks noChangeAspect="1"/>
          </p:cNvPicPr>
          <p:nvPr/>
        </p:nvPicPr>
        <p:blipFill>
          <a:blip r:embed="rId5"/>
          <a:srcRect/>
          <a:stretch>
            <a:fillRect/>
          </a:stretch>
        </p:blipFill>
        <p:spPr bwMode="auto">
          <a:xfrm>
            <a:off x="1042988" y="765175"/>
            <a:ext cx="7200900" cy="4392613"/>
          </a:xfrm>
          <a:prstGeom prst="rect">
            <a:avLst/>
          </a:prstGeom>
          <a:noFill/>
          <a:ln w="9525">
            <a:noFill/>
            <a:miter lim="800000"/>
            <a:headEnd/>
            <a:tailEnd/>
          </a:ln>
        </p:spPr>
      </p:pic>
      <p:sp>
        <p:nvSpPr>
          <p:cNvPr id="61444" name="AutoShape 4"/>
          <p:cNvSpPr>
            <a:spLocks noChangeArrowheads="1"/>
          </p:cNvSpPr>
          <p:nvPr/>
        </p:nvSpPr>
        <p:spPr bwMode="auto">
          <a:xfrm>
            <a:off x="6443663" y="765175"/>
            <a:ext cx="2260600" cy="1243013"/>
          </a:xfrm>
          <a:prstGeom prst="wedgeRoundRectCallout">
            <a:avLst>
              <a:gd name="adj1" fmla="val -164185"/>
              <a:gd name="adj2" fmla="val 63792"/>
              <a:gd name="adj3" fmla="val 16667"/>
            </a:avLst>
          </a:prstGeom>
          <a:solidFill>
            <a:srgbClr val="FFFF00"/>
          </a:solidFill>
          <a:ln w="9525">
            <a:solidFill>
              <a:schemeClr val="tx1"/>
            </a:solidFill>
            <a:miter lim="800000"/>
            <a:headEnd/>
            <a:tailEnd/>
          </a:ln>
        </p:spPr>
        <p:txBody>
          <a:bodyPr/>
          <a:lstStyle/>
          <a:p>
            <a:pPr>
              <a:spcBef>
                <a:spcPct val="50000"/>
              </a:spcBef>
              <a:buFont typeface="Arial" charset="0"/>
              <a:buNone/>
            </a:pPr>
            <a:r>
              <a:rPr lang="en-US" altLang="zh-CN" sz="2000" b="1">
                <a:solidFill>
                  <a:srgbClr val="FF0000"/>
                </a:solidFill>
                <a:latin typeface="华文行楷"/>
                <a:ea typeface="华文行楷"/>
                <a:cs typeface="华文行楷"/>
              </a:rPr>
              <a:t>“</a:t>
            </a:r>
            <a:r>
              <a:rPr lang="zh-CN" altLang="en-US" sz="2000" b="1">
                <a:solidFill>
                  <a:srgbClr val="FF0000"/>
                </a:solidFill>
                <a:latin typeface="华文行楷"/>
                <a:ea typeface="华文行楷"/>
                <a:cs typeface="华文行楷"/>
              </a:rPr>
              <a:t>中华人民共和国中央人民政府今天成立了！”</a:t>
            </a:r>
          </a:p>
          <a:p>
            <a:pPr algn="ctr">
              <a:buFont typeface="Arial" charset="0"/>
              <a:buNone/>
            </a:pPr>
            <a:endParaRPr lang="en-US" altLang="zh-CN" sz="3600"/>
          </a:p>
        </p:txBody>
      </p:sp>
      <p:sp>
        <p:nvSpPr>
          <p:cNvPr id="59402" name="Text Box 2"/>
          <p:cNvSpPr txBox="1">
            <a:spLocks noChangeArrowheads="1"/>
          </p:cNvSpPr>
          <p:nvPr/>
        </p:nvSpPr>
        <p:spPr bwMode="auto">
          <a:xfrm>
            <a:off x="179388" y="0"/>
            <a:ext cx="8077200" cy="701675"/>
          </a:xfrm>
          <a:prstGeom prst="rect">
            <a:avLst/>
          </a:prstGeom>
          <a:noFill/>
          <a:ln w="9525">
            <a:noFill/>
            <a:miter lim="800000"/>
            <a:headEnd/>
            <a:tailEnd/>
          </a:ln>
        </p:spPr>
        <p:txBody>
          <a:bodyPr>
            <a:spAutoFit/>
          </a:bodyPr>
          <a:lstStyle/>
          <a:p>
            <a:pPr>
              <a:spcBef>
                <a:spcPct val="50000"/>
              </a:spcBef>
            </a:pPr>
            <a:r>
              <a:rPr lang="zh-CN" altLang="en-US" sz="4000" b="1">
                <a:solidFill>
                  <a:srgbClr val="FF9900"/>
                </a:solidFill>
                <a:ea typeface="宋体-方正超大字符集"/>
                <a:cs typeface="宋体-方正超大字符集"/>
              </a:rPr>
              <a:t>二、新中国成立的标志</a:t>
            </a:r>
            <a:r>
              <a:rPr lang="en-US" altLang="zh-CN" sz="4000" b="1">
                <a:solidFill>
                  <a:srgbClr val="FF9900"/>
                </a:solidFill>
                <a:ea typeface="宋体-方正超大字符集"/>
                <a:cs typeface="宋体-方正超大字符集"/>
              </a:rPr>
              <a:t>---</a:t>
            </a:r>
            <a:r>
              <a:rPr lang="zh-CN" altLang="en-US" sz="4000" b="1" u="sng">
                <a:solidFill>
                  <a:srgbClr val="FF9900"/>
                </a:solidFill>
                <a:ea typeface="宋体-方正超大字符集"/>
                <a:cs typeface="宋体-方正超大字符集"/>
                <a:hlinkClick r:id="rId6" action="ppaction://hlinkfile"/>
              </a:rPr>
              <a:t>开国大典</a:t>
            </a:r>
            <a:endParaRPr lang="zh-CN" altLang="en-US" sz="4000" b="1" u="sng">
              <a:solidFill>
                <a:srgbClr val="FF9900"/>
              </a:solidFill>
              <a:ea typeface="宋体-方正超大字符集"/>
              <a:cs typeface="宋体-方正超大字符集"/>
            </a:endParaRPr>
          </a:p>
        </p:txBody>
      </p:sp>
      <p:sp>
        <p:nvSpPr>
          <p:cNvPr id="9220" name="文本框 9219"/>
          <p:cNvSpPr txBox="1">
            <a:spLocks noChangeArrowheads="1"/>
          </p:cNvSpPr>
          <p:nvPr/>
        </p:nvSpPr>
        <p:spPr bwMode="auto">
          <a:xfrm>
            <a:off x="395288" y="5229225"/>
            <a:ext cx="3095625" cy="762000"/>
          </a:xfrm>
          <a:prstGeom prst="rect">
            <a:avLst/>
          </a:prstGeom>
          <a:noFill/>
          <a:ln w="9525">
            <a:noFill/>
            <a:miter lim="800000"/>
            <a:headEnd/>
            <a:tailEnd/>
          </a:ln>
        </p:spPr>
        <p:txBody>
          <a:bodyPr>
            <a:spAutoFit/>
          </a:bodyPr>
          <a:lstStyle/>
          <a:p>
            <a:pPr>
              <a:spcBef>
                <a:spcPct val="50000"/>
              </a:spcBef>
              <a:buFont typeface="Arial" charset="0"/>
              <a:buNone/>
            </a:pPr>
            <a:r>
              <a:rPr lang="en-US" altLang="zh-CN" sz="4400" b="1">
                <a:solidFill>
                  <a:srgbClr val="0000FF"/>
                </a:solidFill>
              </a:rPr>
              <a:t>①</a:t>
            </a:r>
            <a:r>
              <a:rPr lang="zh-CN" altLang="en-US" sz="4400" b="1">
                <a:solidFill>
                  <a:srgbClr val="0000FF"/>
                </a:solidFill>
              </a:rPr>
              <a:t>时间：</a:t>
            </a:r>
          </a:p>
        </p:txBody>
      </p:sp>
      <p:sp>
        <p:nvSpPr>
          <p:cNvPr id="9222" name="文本框 9221"/>
          <p:cNvSpPr txBox="1">
            <a:spLocks noChangeArrowheads="1"/>
          </p:cNvSpPr>
          <p:nvPr/>
        </p:nvSpPr>
        <p:spPr bwMode="auto">
          <a:xfrm>
            <a:off x="2700338" y="5229225"/>
            <a:ext cx="3022600" cy="762000"/>
          </a:xfrm>
          <a:prstGeom prst="rect">
            <a:avLst/>
          </a:prstGeom>
          <a:noFill/>
          <a:ln w="9525">
            <a:noFill/>
            <a:miter lim="800000"/>
            <a:headEnd/>
            <a:tailEnd/>
          </a:ln>
        </p:spPr>
        <p:txBody>
          <a:bodyPr>
            <a:spAutoFit/>
          </a:bodyPr>
          <a:lstStyle/>
          <a:p>
            <a:pPr>
              <a:spcBef>
                <a:spcPct val="50000"/>
              </a:spcBef>
              <a:buFont typeface="Arial" charset="0"/>
              <a:buNone/>
            </a:pPr>
            <a:r>
              <a:rPr lang="en-US" altLang="zh-CN" sz="4400" b="1">
                <a:solidFill>
                  <a:srgbClr val="0000FF"/>
                </a:solidFill>
              </a:rPr>
              <a:t>②</a:t>
            </a:r>
            <a:r>
              <a:rPr lang="zh-CN" altLang="en-US" sz="4400" b="1">
                <a:solidFill>
                  <a:srgbClr val="0000FF"/>
                </a:solidFill>
              </a:rPr>
              <a:t>地点：</a:t>
            </a:r>
          </a:p>
        </p:txBody>
      </p:sp>
      <p:sp>
        <p:nvSpPr>
          <p:cNvPr id="9224" name="文本框 9223"/>
          <p:cNvSpPr txBox="1">
            <a:spLocks noChangeArrowheads="1"/>
          </p:cNvSpPr>
          <p:nvPr/>
        </p:nvSpPr>
        <p:spPr bwMode="auto">
          <a:xfrm>
            <a:off x="5148263" y="5300663"/>
            <a:ext cx="3455987" cy="762000"/>
          </a:xfrm>
          <a:prstGeom prst="rect">
            <a:avLst/>
          </a:prstGeom>
          <a:noFill/>
          <a:ln w="9525">
            <a:noFill/>
            <a:miter lim="800000"/>
            <a:headEnd/>
            <a:tailEnd/>
          </a:ln>
        </p:spPr>
        <p:txBody>
          <a:bodyPr>
            <a:spAutoFit/>
          </a:bodyPr>
          <a:lstStyle/>
          <a:p>
            <a:pPr>
              <a:spcBef>
                <a:spcPct val="50000"/>
              </a:spcBef>
              <a:buFont typeface="Arial" charset="0"/>
              <a:buNone/>
            </a:pPr>
            <a:r>
              <a:rPr lang="en-US" altLang="zh-CN" sz="4400" b="1">
                <a:solidFill>
                  <a:srgbClr val="0000FF"/>
                </a:solidFill>
              </a:rPr>
              <a:t>③</a:t>
            </a:r>
            <a:r>
              <a:rPr lang="zh-CN" altLang="en-US" sz="4400" b="1">
                <a:solidFill>
                  <a:srgbClr val="0000FF"/>
                </a:solidFill>
              </a:rPr>
              <a:t>宣告：</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dissolve">
                                      <p:cBhvr>
                                        <p:cTn id="7" dur="500"/>
                                        <p:tgtEl>
                                          <p:spTgt spid="1536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9402"/>
                                        </p:tgtEl>
                                        <p:attrNameLst>
                                          <p:attrName>style.visibility</p:attrName>
                                        </p:attrNameLst>
                                      </p:cBhvr>
                                      <p:to>
                                        <p:strVal val="visible"/>
                                      </p:to>
                                    </p:set>
                                    <p:anim calcmode="lin" valueType="num">
                                      <p:cBhvr additive="base">
                                        <p:cTn id="12" dur="500" fill="hold"/>
                                        <p:tgtEl>
                                          <p:spTgt spid="59402"/>
                                        </p:tgtEl>
                                        <p:attrNameLst>
                                          <p:attrName>ppt_x</p:attrName>
                                        </p:attrNameLst>
                                      </p:cBhvr>
                                      <p:tavLst>
                                        <p:tav tm="0">
                                          <p:val>
                                            <p:strVal val="0-#ppt_w/2"/>
                                          </p:val>
                                        </p:tav>
                                        <p:tav tm="100000">
                                          <p:val>
                                            <p:strVal val="#ppt_x"/>
                                          </p:val>
                                        </p:tav>
                                      </p:tavLst>
                                    </p:anim>
                                    <p:anim calcmode="lin" valueType="num">
                                      <p:cBhvr additive="base">
                                        <p:cTn id="13" dur="500" fill="hold"/>
                                        <p:tgtEl>
                                          <p:spTgt spid="5940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9220"/>
                                        </p:tgtEl>
                                        <p:attrNameLst>
                                          <p:attrName>style.visibility</p:attrName>
                                        </p:attrNameLst>
                                      </p:cBhvr>
                                      <p:to>
                                        <p:strVal val="visible"/>
                                      </p:to>
                                    </p:set>
                                    <p:animEffect transition="in" filter="slide(fromBottom)">
                                      <p:cBhvr>
                                        <p:cTn id="18" dur="500"/>
                                        <p:tgtEl>
                                          <p:spTgt spid="9220"/>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9222"/>
                                        </p:tgtEl>
                                        <p:attrNameLst>
                                          <p:attrName>style.visibility</p:attrName>
                                        </p:attrNameLst>
                                      </p:cBhvr>
                                      <p:to>
                                        <p:strVal val="visible"/>
                                      </p:to>
                                    </p:set>
                                    <p:animEffect transition="in" filter="slide(fromBottom)">
                                      <p:cBhvr>
                                        <p:cTn id="21" dur="500"/>
                                        <p:tgtEl>
                                          <p:spTgt spid="9222"/>
                                        </p:tgtEl>
                                      </p:cBhvr>
                                    </p:animEffect>
                                  </p:childTnLst>
                                </p:cTn>
                              </p:par>
                              <p:par>
                                <p:cTn id="22" presetID="12" presetClass="entr" presetSubtype="4" fill="hold" grpId="0" nodeType="withEffect">
                                  <p:stCondLst>
                                    <p:cond delay="0"/>
                                  </p:stCondLst>
                                  <p:childTnLst>
                                    <p:set>
                                      <p:cBhvr>
                                        <p:cTn id="23" dur="1" fill="hold">
                                          <p:stCondLst>
                                            <p:cond delay="0"/>
                                          </p:stCondLst>
                                        </p:cTn>
                                        <p:tgtEl>
                                          <p:spTgt spid="9224"/>
                                        </p:tgtEl>
                                        <p:attrNameLst>
                                          <p:attrName>style.visibility</p:attrName>
                                        </p:attrNameLst>
                                      </p:cBhvr>
                                      <p:to>
                                        <p:strVal val="visible"/>
                                      </p:to>
                                    </p:set>
                                    <p:animEffect transition="in" filter="slide(fromBottom)">
                                      <p:cBhvr>
                                        <p:cTn id="24" dur="500"/>
                                        <p:tgtEl>
                                          <p:spTgt spid="9224"/>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61444"/>
                                        </p:tgtEl>
                                        <p:attrNameLst>
                                          <p:attrName>style.visibility</p:attrName>
                                        </p:attrNameLst>
                                      </p:cBhvr>
                                      <p:to>
                                        <p:strVal val="visible"/>
                                      </p:to>
                                    </p:set>
                                    <p:anim calcmode="lin" valueType="num">
                                      <p:cBhvr>
                                        <p:cTn id="29" dur="500" fill="hold"/>
                                        <p:tgtEl>
                                          <p:spTgt spid="6144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61444"/>
                                        </p:tgtEl>
                                        <p:attrNameLst>
                                          <p:attrName>ppt_y</p:attrName>
                                        </p:attrNameLst>
                                      </p:cBhvr>
                                      <p:tavLst>
                                        <p:tav tm="0">
                                          <p:val>
                                            <p:strVal val="#ppt_y"/>
                                          </p:val>
                                        </p:tav>
                                        <p:tav tm="100000">
                                          <p:val>
                                            <p:strVal val="#ppt_y"/>
                                          </p:val>
                                        </p:tav>
                                      </p:tavLst>
                                    </p:anim>
                                    <p:anim calcmode="lin" valueType="num">
                                      <p:cBhvr>
                                        <p:cTn id="31" dur="500" fill="hold"/>
                                        <p:tgtEl>
                                          <p:spTgt spid="6144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6144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bldLvl="0" animBg="1"/>
      <p:bldP spid="59402" grpId="0"/>
      <p:bldP spid="9220" grpId="0"/>
      <p:bldP spid="9222" grpId="0"/>
      <p:bldP spid="92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2" descr="未标题-1 拷贝"/>
          <p:cNvPicPr>
            <a:picLocks noChangeAspect="1" noChangeArrowheads="1"/>
          </p:cNvPicPr>
          <p:nvPr/>
        </p:nvPicPr>
        <p:blipFill>
          <a:blip r:embed="rId2"/>
          <a:srcRect/>
          <a:stretch>
            <a:fillRect/>
          </a:stretch>
        </p:blipFill>
        <p:spPr bwMode="auto">
          <a:xfrm>
            <a:off x="0" y="0"/>
            <a:ext cx="9144000" cy="7004050"/>
          </a:xfrm>
          <a:prstGeom prst="rect">
            <a:avLst/>
          </a:prstGeom>
          <a:noFill/>
          <a:ln w="9525">
            <a:noFill/>
            <a:miter lim="800000"/>
            <a:headEnd/>
            <a:tailEnd/>
          </a:ln>
        </p:spPr>
      </p:pic>
      <p:sp>
        <p:nvSpPr>
          <p:cNvPr id="41986" name="Rectangle 3"/>
          <p:cNvSpPr>
            <a:spLocks noGrp="1" noChangeArrowheads="1"/>
          </p:cNvSpPr>
          <p:nvPr>
            <p:ph type="body" idx="4294967295"/>
          </p:nvPr>
        </p:nvSpPr>
        <p:spPr>
          <a:xfrm>
            <a:off x="3235325" y="2192338"/>
            <a:ext cx="4722813" cy="2700337"/>
          </a:xfrm>
        </p:spPr>
        <p:txBody>
          <a:bodyPr/>
          <a:lstStyle/>
          <a:p>
            <a:pPr>
              <a:lnSpc>
                <a:spcPct val="90000"/>
              </a:lnSpc>
              <a:spcBef>
                <a:spcPct val="50000"/>
              </a:spcBef>
              <a:buFontTx/>
              <a:buNone/>
            </a:pPr>
            <a:r>
              <a:rPr lang="en-US" altLang="zh-CN" b="1" smtClean="0">
                <a:solidFill>
                  <a:srgbClr val="0000FF"/>
                </a:solidFill>
                <a:latin typeface="隶书"/>
                <a:ea typeface="隶书"/>
                <a:cs typeface="隶书"/>
              </a:rPr>
              <a:t>      </a:t>
            </a:r>
            <a:r>
              <a:rPr lang="zh-CN" altLang="en-US" b="1" smtClean="0">
                <a:solidFill>
                  <a:srgbClr val="0000FF"/>
                </a:solidFill>
                <a:latin typeface="隶书"/>
                <a:ea typeface="隶书"/>
                <a:cs typeface="隶书"/>
              </a:rPr>
              <a:t>开国大典时</a:t>
            </a:r>
            <a:r>
              <a:rPr lang="en-US" altLang="zh-CN" b="1" smtClean="0">
                <a:solidFill>
                  <a:srgbClr val="0000FF"/>
                </a:solidFill>
                <a:latin typeface="隶书"/>
                <a:ea typeface="隶书"/>
                <a:cs typeface="隶书"/>
              </a:rPr>
              <a:t>54</a:t>
            </a:r>
            <a:r>
              <a:rPr lang="zh-CN" altLang="en-US" b="1" smtClean="0">
                <a:solidFill>
                  <a:srgbClr val="0000FF"/>
                </a:solidFill>
                <a:latin typeface="隶书"/>
                <a:ea typeface="隶书"/>
                <a:cs typeface="隶书"/>
              </a:rPr>
              <a:t>门礼炮齐鸣</a:t>
            </a:r>
            <a:r>
              <a:rPr lang="en-US" altLang="zh-CN" b="1" smtClean="0">
                <a:solidFill>
                  <a:srgbClr val="0000FF"/>
                </a:solidFill>
                <a:latin typeface="隶书"/>
                <a:ea typeface="隶书"/>
                <a:cs typeface="隶书"/>
              </a:rPr>
              <a:t>28</a:t>
            </a:r>
            <a:r>
              <a:rPr lang="zh-CN" altLang="en-US" b="1" smtClean="0">
                <a:solidFill>
                  <a:srgbClr val="0000FF"/>
                </a:solidFill>
                <a:latin typeface="隶书"/>
                <a:ea typeface="隶书"/>
                <a:cs typeface="隶书"/>
              </a:rPr>
              <a:t>响。你知道为什么要用</a:t>
            </a:r>
            <a:r>
              <a:rPr lang="en-US" altLang="zh-CN" b="1" smtClean="0">
                <a:solidFill>
                  <a:srgbClr val="0000FF"/>
                </a:solidFill>
                <a:latin typeface="隶书"/>
                <a:ea typeface="隶书"/>
                <a:cs typeface="隶书"/>
              </a:rPr>
              <a:t>54</a:t>
            </a:r>
            <a:r>
              <a:rPr lang="zh-CN" altLang="en-US" b="1" smtClean="0">
                <a:solidFill>
                  <a:srgbClr val="0000FF"/>
                </a:solidFill>
                <a:latin typeface="隶书"/>
                <a:ea typeface="隶书"/>
                <a:cs typeface="隶书"/>
              </a:rPr>
              <a:t>尊礼炮吗？为什么连放</a:t>
            </a:r>
            <a:r>
              <a:rPr lang="en-US" altLang="zh-CN" b="1" smtClean="0">
                <a:solidFill>
                  <a:srgbClr val="0000FF"/>
                </a:solidFill>
                <a:latin typeface="隶书"/>
                <a:ea typeface="隶书"/>
                <a:cs typeface="隶书"/>
              </a:rPr>
              <a:t>28</a:t>
            </a:r>
            <a:r>
              <a:rPr lang="zh-CN" altLang="en-US" b="1" smtClean="0">
                <a:solidFill>
                  <a:srgbClr val="0000FF"/>
                </a:solidFill>
                <a:latin typeface="隶书"/>
                <a:ea typeface="隶书"/>
                <a:cs typeface="隶书"/>
              </a:rPr>
              <a:t>响吗？</a:t>
            </a:r>
          </a:p>
        </p:txBody>
      </p:sp>
      <p:sp>
        <p:nvSpPr>
          <p:cNvPr id="41987" name="Text Box 4">
            <a:hlinkClick r:id="rId3" action="ppaction://hlinksldjump" highlightClick="1">
              <a:snd r:embed="rId4" name="type.wav"/>
            </a:hlinkClick>
          </p:cNvPr>
          <p:cNvSpPr txBox="1">
            <a:spLocks noChangeArrowheads="1"/>
          </p:cNvSpPr>
          <p:nvPr/>
        </p:nvSpPr>
        <p:spPr bwMode="auto">
          <a:xfrm>
            <a:off x="4419600" y="1447800"/>
            <a:ext cx="3200400" cy="701675"/>
          </a:xfrm>
          <a:prstGeom prst="rect">
            <a:avLst/>
          </a:prstGeom>
          <a:noFill/>
          <a:ln w="9525">
            <a:noFill/>
            <a:miter lim="800000"/>
            <a:headEnd/>
            <a:tailEnd/>
          </a:ln>
        </p:spPr>
        <p:txBody>
          <a:bodyPr>
            <a:spAutoFit/>
          </a:bodyPr>
          <a:lstStyle/>
          <a:p>
            <a:pPr algn="ctr">
              <a:spcBef>
                <a:spcPct val="50000"/>
              </a:spcBef>
            </a:pPr>
            <a:r>
              <a:rPr kumimoji="1" lang="zh-CN" altLang="en-US" sz="4000" b="1">
                <a:solidFill>
                  <a:srgbClr val="FF0000"/>
                </a:solidFill>
                <a:latin typeface="Times New Roman" pitchFamily="18" charset="0"/>
                <a:ea typeface="华文新魏"/>
                <a:cs typeface="华文新魏"/>
              </a:rPr>
              <a:t>小知识：</a:t>
            </a:r>
          </a:p>
        </p:txBody>
      </p:sp>
      <p:pic>
        <p:nvPicPr>
          <p:cNvPr id="41988" name="Picture 5" descr="q6"/>
          <p:cNvPicPr>
            <a:picLocks noChangeAspect="1" noChangeArrowheads="1" noCrop="1"/>
          </p:cNvPicPr>
          <p:nvPr/>
        </p:nvPicPr>
        <p:blipFill>
          <a:blip r:embed="rId5"/>
          <a:srcRect/>
          <a:stretch>
            <a:fillRect/>
          </a:stretch>
        </p:blipFill>
        <p:spPr bwMode="auto">
          <a:xfrm>
            <a:off x="1828800" y="2819400"/>
            <a:ext cx="785813" cy="1676400"/>
          </a:xfrm>
          <a:prstGeom prst="rect">
            <a:avLst/>
          </a:prstGeom>
          <a:noFill/>
          <a:ln w="9525">
            <a:noFill/>
            <a:miter lim="800000"/>
            <a:headEnd/>
            <a:tailEnd/>
          </a:ln>
        </p:spPr>
      </p:pic>
      <p:sp>
        <p:nvSpPr>
          <p:cNvPr id="22534" name="Text Box 6"/>
          <p:cNvSpPr txBox="1">
            <a:spLocks noChangeArrowheads="1"/>
          </p:cNvSpPr>
          <p:nvPr/>
        </p:nvSpPr>
        <p:spPr bwMode="auto">
          <a:xfrm>
            <a:off x="2362200" y="5059363"/>
            <a:ext cx="6781800" cy="1798637"/>
          </a:xfrm>
          <a:prstGeom prst="rect">
            <a:avLst/>
          </a:prstGeom>
          <a:noFill/>
          <a:ln w="57150">
            <a:noFill/>
            <a:miter lim="800000"/>
            <a:headEnd/>
            <a:tailEnd/>
          </a:ln>
        </p:spPr>
        <p:txBody>
          <a:bodyPr>
            <a:spAutoFit/>
          </a:bodyPr>
          <a:lstStyle/>
          <a:p>
            <a:pPr>
              <a:spcBef>
                <a:spcPct val="50000"/>
              </a:spcBef>
            </a:pPr>
            <a:r>
              <a:rPr kumimoji="1" lang="en-US" altLang="zh-CN" sz="3200" b="1">
                <a:solidFill>
                  <a:srgbClr val="FF0000"/>
                </a:solidFill>
                <a:latin typeface="隶书"/>
                <a:ea typeface="隶书"/>
                <a:cs typeface="宋体-方正超大字符集"/>
              </a:rPr>
              <a:t>54</a:t>
            </a:r>
            <a:r>
              <a:rPr kumimoji="1" lang="en-US" altLang="zh-CN" sz="3200" b="1">
                <a:solidFill>
                  <a:srgbClr val="FF0000"/>
                </a:solidFill>
                <a:latin typeface="Times New Roman" pitchFamily="18" charset="0"/>
                <a:ea typeface="隶书"/>
                <a:cs typeface="宋体-方正超大字符集"/>
              </a:rPr>
              <a:t>——</a:t>
            </a:r>
            <a:r>
              <a:rPr kumimoji="1" lang="zh-CN" altLang="en-US" sz="3200" b="1">
                <a:solidFill>
                  <a:srgbClr val="0000FF"/>
                </a:solidFill>
                <a:latin typeface="隶书"/>
                <a:ea typeface="隶书"/>
                <a:cs typeface="宋体-方正超大字符集"/>
              </a:rPr>
              <a:t>代表当时已知的我国</a:t>
            </a:r>
            <a:r>
              <a:rPr kumimoji="1" lang="en-US" altLang="zh-CN" sz="3200" b="1">
                <a:solidFill>
                  <a:srgbClr val="0000FF"/>
                </a:solidFill>
                <a:latin typeface="隶书"/>
                <a:ea typeface="隶书"/>
                <a:cs typeface="宋体-方正超大字符集"/>
              </a:rPr>
              <a:t>54</a:t>
            </a:r>
            <a:r>
              <a:rPr kumimoji="1" lang="zh-CN" altLang="en-US" sz="3200" b="1">
                <a:solidFill>
                  <a:srgbClr val="0000FF"/>
                </a:solidFill>
                <a:latin typeface="隶书"/>
                <a:ea typeface="隶书"/>
                <a:cs typeface="宋体-方正超大字符集"/>
              </a:rPr>
              <a:t>个民族</a:t>
            </a:r>
          </a:p>
          <a:p>
            <a:pPr>
              <a:spcBef>
                <a:spcPct val="50000"/>
              </a:spcBef>
            </a:pPr>
            <a:r>
              <a:rPr kumimoji="1" lang="en-US" altLang="zh-CN" sz="3200" b="1">
                <a:solidFill>
                  <a:srgbClr val="FF0000"/>
                </a:solidFill>
                <a:latin typeface="隶书"/>
                <a:ea typeface="隶书"/>
                <a:cs typeface="宋体-方正超大字符集"/>
              </a:rPr>
              <a:t>28</a:t>
            </a:r>
            <a:r>
              <a:rPr kumimoji="1" lang="en-US" altLang="zh-CN" sz="3200" b="1">
                <a:solidFill>
                  <a:srgbClr val="FF0000"/>
                </a:solidFill>
                <a:latin typeface="Times New Roman" pitchFamily="18" charset="0"/>
                <a:ea typeface="隶书"/>
                <a:cs typeface="宋体-方正超大字符集"/>
              </a:rPr>
              <a:t>——</a:t>
            </a:r>
            <a:r>
              <a:rPr kumimoji="1" lang="zh-CN" altLang="en-US" sz="3200" b="1">
                <a:solidFill>
                  <a:srgbClr val="0000FF"/>
                </a:solidFill>
                <a:latin typeface="隶书"/>
                <a:ea typeface="隶书"/>
                <a:cs typeface="宋体-方正超大字符集"/>
              </a:rPr>
              <a:t>中共成立于</a:t>
            </a:r>
            <a:r>
              <a:rPr kumimoji="1" lang="en-US" altLang="zh-CN" sz="3200" b="1">
                <a:solidFill>
                  <a:srgbClr val="0000FF"/>
                </a:solidFill>
                <a:latin typeface="隶书"/>
                <a:ea typeface="隶书"/>
                <a:cs typeface="宋体-方正超大字符集"/>
              </a:rPr>
              <a:t>1921</a:t>
            </a:r>
            <a:r>
              <a:rPr kumimoji="1" lang="zh-CN" altLang="en-US" sz="3200" b="1">
                <a:solidFill>
                  <a:srgbClr val="0000FF"/>
                </a:solidFill>
                <a:latin typeface="隶书"/>
                <a:ea typeface="隶书"/>
                <a:cs typeface="宋体-方正超大字符集"/>
              </a:rPr>
              <a:t>，到</a:t>
            </a:r>
            <a:r>
              <a:rPr kumimoji="1" lang="en-US" altLang="zh-CN" sz="3200" b="1">
                <a:solidFill>
                  <a:srgbClr val="0000FF"/>
                </a:solidFill>
                <a:latin typeface="隶书"/>
                <a:ea typeface="隶书"/>
                <a:cs typeface="宋体-方正超大字符集"/>
              </a:rPr>
              <a:t>1949</a:t>
            </a:r>
            <a:r>
              <a:rPr kumimoji="1" lang="zh-CN" altLang="en-US" sz="3200" b="1">
                <a:solidFill>
                  <a:srgbClr val="0000FF"/>
                </a:solidFill>
                <a:latin typeface="隶书"/>
                <a:ea typeface="隶书"/>
                <a:cs typeface="宋体-方正超大字符集"/>
              </a:rPr>
              <a:t>年革命胜利，历时</a:t>
            </a:r>
            <a:r>
              <a:rPr kumimoji="1" lang="en-US" altLang="zh-CN" sz="3200" b="1">
                <a:solidFill>
                  <a:srgbClr val="0000FF"/>
                </a:solidFill>
                <a:latin typeface="隶书"/>
                <a:ea typeface="隶书"/>
                <a:cs typeface="宋体-方正超大字符集"/>
              </a:rPr>
              <a:t>28</a:t>
            </a:r>
            <a:r>
              <a:rPr kumimoji="1" lang="zh-CN" altLang="en-US" sz="3200" b="1">
                <a:solidFill>
                  <a:srgbClr val="0000FF"/>
                </a:solidFill>
                <a:latin typeface="隶书"/>
                <a:ea typeface="隶书"/>
                <a:cs typeface="宋体-方正超大字符集"/>
              </a:rPr>
              <a:t>年</a:t>
            </a:r>
          </a:p>
        </p:txBody>
      </p:sp>
      <p:pic>
        <p:nvPicPr>
          <p:cNvPr id="41990" name="Picture 7" descr="1">
            <a:hlinkClick r:id="rId6" action="ppaction://hlinksldjump"/>
          </p:cNvPr>
          <p:cNvPicPr>
            <a:picLocks noChangeAspect="1" noChangeArrowheads="1" noCrop="1"/>
          </p:cNvPicPr>
          <p:nvPr/>
        </p:nvPicPr>
        <p:blipFill>
          <a:blip r:embed="rId7"/>
          <a:srcRect/>
          <a:stretch>
            <a:fillRect/>
          </a:stretch>
        </p:blipFill>
        <p:spPr bwMode="auto">
          <a:xfrm>
            <a:off x="457200" y="304800"/>
            <a:ext cx="1066800" cy="72866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4"/>
                                        </p:tgtEl>
                                        <p:attrNameLst>
                                          <p:attrName>style.visibility</p:attrName>
                                        </p:attrNameLst>
                                      </p:cBhvr>
                                      <p:to>
                                        <p:strVal val="visible"/>
                                      </p:to>
                                    </p:set>
                                    <p:anim calcmode="lin" valueType="num">
                                      <p:cBhvr additive="base">
                                        <p:cTn id="7" dur="500" fill="hold"/>
                                        <p:tgtEl>
                                          <p:spTgt spid="22534"/>
                                        </p:tgtEl>
                                        <p:attrNameLst>
                                          <p:attrName>ppt_x</p:attrName>
                                        </p:attrNameLst>
                                      </p:cBhvr>
                                      <p:tavLst>
                                        <p:tav tm="0">
                                          <p:val>
                                            <p:strVal val="#ppt_x"/>
                                          </p:val>
                                        </p:tav>
                                        <p:tav tm="100000">
                                          <p:val>
                                            <p:strVal val="#ppt_x"/>
                                          </p:val>
                                        </p:tav>
                                      </p:tavLst>
                                    </p:anim>
                                    <p:anim calcmode="lin" valueType="num">
                                      <p:cBhvr additive="base">
                                        <p:cTn id="8"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文本框 21505"/>
          <p:cNvSpPr txBox="1">
            <a:spLocks noChangeArrowheads="1"/>
          </p:cNvSpPr>
          <p:nvPr/>
        </p:nvSpPr>
        <p:spPr bwMode="auto">
          <a:xfrm>
            <a:off x="2124075" y="692150"/>
            <a:ext cx="3865563" cy="1006475"/>
          </a:xfrm>
          <a:prstGeom prst="rect">
            <a:avLst/>
          </a:prstGeom>
          <a:noFill/>
          <a:ln w="9525">
            <a:noFill/>
            <a:miter lim="800000"/>
            <a:headEnd/>
            <a:tailEnd/>
          </a:ln>
        </p:spPr>
        <p:txBody>
          <a:bodyPr wrap="none">
            <a:spAutoFit/>
          </a:bodyPr>
          <a:lstStyle/>
          <a:p>
            <a:pPr>
              <a:buFont typeface="Arial" charset="0"/>
              <a:buNone/>
            </a:pPr>
            <a:r>
              <a:rPr lang="zh-CN" altLang="en-US" sz="6000" b="1">
                <a:solidFill>
                  <a:srgbClr val="FF3300"/>
                </a:solidFill>
                <a:ea typeface="隶书"/>
                <a:cs typeface="隶书"/>
              </a:rPr>
              <a:t>活 动 探 究</a:t>
            </a:r>
          </a:p>
        </p:txBody>
      </p:sp>
      <p:sp>
        <p:nvSpPr>
          <p:cNvPr id="43010" name="文本框 21506"/>
          <p:cNvSpPr txBox="1">
            <a:spLocks noChangeArrowheads="1"/>
          </p:cNvSpPr>
          <p:nvPr/>
        </p:nvSpPr>
        <p:spPr bwMode="auto">
          <a:xfrm>
            <a:off x="323850" y="1700213"/>
            <a:ext cx="8569325" cy="3111500"/>
          </a:xfrm>
          <a:prstGeom prst="rect">
            <a:avLst/>
          </a:prstGeom>
          <a:noFill/>
          <a:ln w="9525">
            <a:noFill/>
            <a:miter lim="800000"/>
            <a:headEnd/>
            <a:tailEnd/>
          </a:ln>
        </p:spPr>
        <p:txBody>
          <a:bodyPr>
            <a:spAutoFit/>
          </a:bodyPr>
          <a:lstStyle/>
          <a:p>
            <a:pPr>
              <a:buFont typeface="Arial" charset="0"/>
              <a:buNone/>
            </a:pPr>
            <a:r>
              <a:rPr lang="en-US" altLang="zh-CN" sz="4000"/>
              <a:t>     </a:t>
            </a:r>
            <a:r>
              <a:rPr lang="zh-CN" altLang="en-US" sz="6600">
                <a:ea typeface="华文行楷"/>
                <a:cs typeface="华文行楷"/>
              </a:rPr>
              <a:t>结合中国和世界历史背景探讨</a:t>
            </a:r>
            <a:r>
              <a:rPr lang="zh-CN" altLang="en-US" sz="6600"/>
              <a:t>，</a:t>
            </a:r>
            <a:r>
              <a:rPr lang="zh-CN" altLang="en-US" sz="6600">
                <a:ea typeface="华文行楷"/>
                <a:cs typeface="华文行楷"/>
              </a:rPr>
              <a:t>中华人民共和国成立的历史意义？</a:t>
            </a:r>
          </a:p>
        </p:txBody>
      </p:sp>
      <p:pic>
        <p:nvPicPr>
          <p:cNvPr id="43011" name="图片 21507" descr="j0199661"/>
          <p:cNvPicPr>
            <a:picLocks noChangeAspect="1" noChangeArrowheads="1"/>
          </p:cNvPicPr>
          <p:nvPr/>
        </p:nvPicPr>
        <p:blipFill>
          <a:blip r:embed="rId2"/>
          <a:srcRect/>
          <a:stretch>
            <a:fillRect/>
          </a:stretch>
        </p:blipFill>
        <p:spPr bwMode="auto">
          <a:xfrm>
            <a:off x="6659563" y="4868863"/>
            <a:ext cx="1657350" cy="8747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7"/>
          <p:cNvSpPr txBox="1">
            <a:spLocks noChangeArrowheads="1"/>
          </p:cNvSpPr>
          <p:nvPr/>
        </p:nvSpPr>
        <p:spPr bwMode="auto">
          <a:xfrm>
            <a:off x="1692275" y="1773238"/>
            <a:ext cx="5543550"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latin typeface="黑体" pitchFamily="49" charset="-122"/>
                <a:ea typeface="黑体" pitchFamily="49" charset="-122"/>
              </a:rPr>
              <a:t>（1）开辟了中国历史新纪元</a:t>
            </a:r>
          </a:p>
        </p:txBody>
      </p:sp>
      <p:sp>
        <p:nvSpPr>
          <p:cNvPr id="17412" name="Text Box 9"/>
          <p:cNvSpPr txBox="1">
            <a:spLocks noChangeArrowheads="1"/>
          </p:cNvSpPr>
          <p:nvPr/>
        </p:nvSpPr>
        <p:spPr bwMode="auto">
          <a:xfrm>
            <a:off x="1692275" y="3335338"/>
            <a:ext cx="7424738" cy="2462212"/>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latin typeface="黑体" pitchFamily="49" charset="-122"/>
                <a:ea typeface="黑体" pitchFamily="49" charset="-122"/>
              </a:rPr>
              <a:t>（3）中国真正成为独立自主的国家，占人类</a:t>
            </a:r>
          </a:p>
          <a:p>
            <a:pPr>
              <a:spcBef>
                <a:spcPct val="50000"/>
              </a:spcBef>
              <a:buFont typeface="Arial" charset="0"/>
              <a:buNone/>
            </a:pPr>
            <a:r>
              <a:rPr lang="zh-CN" altLang="en-US" sz="2800" b="1">
                <a:latin typeface="黑体" pitchFamily="49" charset="-122"/>
                <a:ea typeface="黑体" pitchFamily="49" charset="-122"/>
              </a:rPr>
              <a:t>     总数四分之一的中国人从此站起来了 </a:t>
            </a:r>
          </a:p>
          <a:p>
            <a:pPr>
              <a:spcBef>
                <a:spcPct val="50000"/>
              </a:spcBef>
              <a:buFont typeface="Arial" charset="0"/>
              <a:buNone/>
            </a:pPr>
            <a:r>
              <a:rPr lang="zh-CN" altLang="en-US" sz="2800" b="1">
                <a:latin typeface="黑体" pitchFamily="49" charset="-122"/>
                <a:ea typeface="黑体" pitchFamily="49" charset="-122"/>
              </a:rPr>
              <a:t>  </a:t>
            </a:r>
          </a:p>
          <a:p>
            <a:pPr>
              <a:spcBef>
                <a:spcPct val="50000"/>
              </a:spcBef>
              <a:buFont typeface="Arial" charset="0"/>
              <a:buNone/>
            </a:pPr>
            <a:endParaRPr lang="zh-CN" altLang="en-US" sz="2800" b="1">
              <a:latin typeface="黑体" pitchFamily="49" charset="-122"/>
              <a:ea typeface="黑体" pitchFamily="49" charset="-122"/>
            </a:endParaRPr>
          </a:p>
        </p:txBody>
      </p:sp>
      <p:sp>
        <p:nvSpPr>
          <p:cNvPr id="4" name="Text Box 12"/>
          <p:cNvSpPr txBox="1">
            <a:spLocks noChangeArrowheads="1"/>
          </p:cNvSpPr>
          <p:nvPr/>
        </p:nvSpPr>
        <p:spPr bwMode="auto">
          <a:xfrm>
            <a:off x="1692275" y="4268788"/>
            <a:ext cx="7345363" cy="1168400"/>
          </a:xfrm>
          <a:prstGeom prst="rect">
            <a:avLst/>
          </a:prstGeom>
          <a:noFill/>
          <a:ln w="9525">
            <a:noFill/>
            <a:miter lim="800000"/>
            <a:headEnd/>
            <a:tailEnd/>
          </a:ln>
        </p:spPr>
        <p:txBody>
          <a:bodyPr>
            <a:spAutoFit/>
          </a:bodyPr>
          <a:lstStyle/>
          <a:p>
            <a:pPr>
              <a:spcBef>
                <a:spcPct val="50000"/>
              </a:spcBef>
              <a:buFont typeface="Arial" charset="0"/>
              <a:buNone/>
            </a:pPr>
            <a:endParaRPr lang="zh-CN" altLang="en-US" sz="2800" b="1">
              <a:latin typeface="黑体" pitchFamily="49" charset="-122"/>
              <a:ea typeface="黑体" pitchFamily="49" charset="-122"/>
            </a:endParaRPr>
          </a:p>
          <a:p>
            <a:pPr>
              <a:spcBef>
                <a:spcPct val="50000"/>
              </a:spcBef>
              <a:buFont typeface="Arial" charset="0"/>
              <a:buNone/>
            </a:pPr>
            <a:r>
              <a:rPr lang="zh-CN" altLang="en-US" sz="2800" b="1">
                <a:latin typeface="黑体" pitchFamily="49" charset="-122"/>
                <a:ea typeface="黑体" pitchFamily="49" charset="-122"/>
              </a:rPr>
              <a:t>（4）壮大了世界和平民主和社会主义的力量</a:t>
            </a:r>
          </a:p>
        </p:txBody>
      </p:sp>
      <p:sp>
        <p:nvSpPr>
          <p:cNvPr id="5" name="文本框 4"/>
          <p:cNvSpPr txBox="1">
            <a:spLocks noChangeArrowheads="1"/>
          </p:cNvSpPr>
          <p:nvPr/>
        </p:nvSpPr>
        <p:spPr bwMode="auto">
          <a:xfrm>
            <a:off x="1692275" y="2349500"/>
            <a:ext cx="7424738" cy="1384300"/>
          </a:xfrm>
          <a:prstGeom prst="rect">
            <a:avLst/>
          </a:prstGeom>
          <a:noFill/>
          <a:ln w="9525">
            <a:noFill/>
            <a:miter lim="800000"/>
            <a:headEnd/>
            <a:tailEnd/>
          </a:ln>
        </p:spPr>
        <p:txBody>
          <a:bodyPr>
            <a:spAutoFit/>
          </a:bodyPr>
          <a:lstStyle/>
          <a:p>
            <a:pPr>
              <a:buFont typeface="Arial" charset="0"/>
              <a:buNone/>
            </a:pPr>
            <a:r>
              <a:rPr lang="zh-CN" altLang="en-US" sz="2800" b="1">
                <a:latin typeface="黑体" pitchFamily="49" charset="-122"/>
                <a:ea typeface="黑体" pitchFamily="49" charset="-122"/>
              </a:rPr>
              <a:t>（2）推翻了帝国主义、封建主义和官僚资本 </a:t>
            </a:r>
          </a:p>
          <a:p>
            <a:pPr>
              <a:buFont typeface="Arial" charset="0"/>
              <a:buNone/>
            </a:pPr>
            <a:r>
              <a:rPr lang="zh-CN" altLang="en-US" sz="2800" b="1">
                <a:latin typeface="黑体" pitchFamily="49" charset="-122"/>
                <a:ea typeface="黑体" pitchFamily="49" charset="-122"/>
              </a:rPr>
              <a:t>     主义的统治</a:t>
            </a:r>
          </a:p>
          <a:p>
            <a:pPr>
              <a:buFont typeface="Arial" charset="0"/>
              <a:buNone/>
            </a:pPr>
            <a:endParaRPr lang="zh-CN" altLang="en-US" sz="2800" b="1">
              <a:latin typeface="黑体" pitchFamily="49" charset="-122"/>
              <a:ea typeface="黑体" pitchFamily="49" charset="-122"/>
            </a:endParaRPr>
          </a:p>
        </p:txBody>
      </p:sp>
      <p:sp>
        <p:nvSpPr>
          <p:cNvPr id="28678" name="云形标注 5"/>
          <p:cNvSpPr>
            <a:spLocks noChangeArrowheads="1"/>
          </p:cNvSpPr>
          <p:nvPr/>
        </p:nvSpPr>
        <p:spPr bwMode="auto">
          <a:xfrm>
            <a:off x="5295900" y="873125"/>
            <a:ext cx="3641725" cy="966788"/>
          </a:xfrm>
          <a:prstGeom prst="cloudCallout">
            <a:avLst>
              <a:gd name="adj1" fmla="val -20833"/>
              <a:gd name="adj2" fmla="val 62500"/>
            </a:avLst>
          </a:prstGeom>
          <a:solidFill>
            <a:schemeClr val="accent1"/>
          </a:solidFill>
          <a:ln w="9525">
            <a:solidFill>
              <a:schemeClr val="tx1"/>
            </a:solidFill>
            <a:round/>
            <a:headEnd/>
            <a:tailEnd/>
          </a:ln>
        </p:spPr>
        <p:txBody>
          <a:bodyPr/>
          <a:lstStyle/>
          <a:p>
            <a:pPr>
              <a:buFont typeface="Arial" charset="0"/>
              <a:buNone/>
            </a:pPr>
            <a:r>
              <a:rPr lang="zh-CN" altLang="en-US" sz="2800" b="1">
                <a:solidFill>
                  <a:srgbClr val="C00000"/>
                </a:solidFill>
                <a:latin typeface="楷体" pitchFamily="49" charset="-122"/>
                <a:ea typeface="楷体" pitchFamily="49" charset="-122"/>
              </a:rPr>
              <a:t>社会性质改变</a:t>
            </a:r>
          </a:p>
        </p:txBody>
      </p:sp>
      <p:sp>
        <p:nvSpPr>
          <p:cNvPr id="2" name="文本框 1"/>
          <p:cNvSpPr txBox="1">
            <a:spLocks noChangeArrowheads="1"/>
          </p:cNvSpPr>
          <p:nvPr/>
        </p:nvSpPr>
        <p:spPr bwMode="auto">
          <a:xfrm>
            <a:off x="717550" y="2892425"/>
            <a:ext cx="963613" cy="522288"/>
          </a:xfrm>
          <a:prstGeom prst="rect">
            <a:avLst/>
          </a:prstGeom>
          <a:noFill/>
          <a:ln w="9525">
            <a:noFill/>
            <a:miter lim="800000"/>
            <a:headEnd/>
            <a:tailEnd/>
          </a:ln>
        </p:spPr>
        <p:txBody>
          <a:bodyPr>
            <a:spAutoFit/>
          </a:bodyPr>
          <a:lstStyle/>
          <a:p>
            <a:pPr>
              <a:buFont typeface="Arial" charset="0"/>
              <a:buNone/>
            </a:pPr>
            <a:r>
              <a:rPr lang="zh-CN" altLang="en-US" sz="2800" b="1">
                <a:solidFill>
                  <a:srgbClr val="FF0000"/>
                </a:solidFill>
                <a:latin typeface="黑体" pitchFamily="49" charset="-122"/>
                <a:ea typeface="黑体" pitchFamily="49" charset="-122"/>
              </a:rPr>
              <a:t>国内</a:t>
            </a:r>
          </a:p>
        </p:txBody>
      </p:sp>
      <p:sp>
        <p:nvSpPr>
          <p:cNvPr id="6" name="文本框 5"/>
          <p:cNvSpPr txBox="1">
            <a:spLocks noChangeArrowheads="1"/>
          </p:cNvSpPr>
          <p:nvPr/>
        </p:nvSpPr>
        <p:spPr bwMode="auto">
          <a:xfrm>
            <a:off x="717550" y="4914900"/>
            <a:ext cx="974725" cy="522288"/>
          </a:xfrm>
          <a:prstGeom prst="rect">
            <a:avLst/>
          </a:prstGeom>
          <a:noFill/>
          <a:ln w="9525">
            <a:noFill/>
            <a:miter lim="800000"/>
            <a:headEnd/>
            <a:tailEnd/>
          </a:ln>
        </p:spPr>
        <p:txBody>
          <a:bodyPr>
            <a:spAutoFit/>
          </a:bodyPr>
          <a:lstStyle/>
          <a:p>
            <a:pPr>
              <a:buFont typeface="Arial" charset="0"/>
              <a:buNone/>
            </a:pPr>
            <a:r>
              <a:rPr lang="zh-CN" altLang="en-US" sz="2800" b="1">
                <a:solidFill>
                  <a:srgbClr val="FF0000"/>
                </a:solidFill>
                <a:latin typeface="黑体" pitchFamily="49" charset="-122"/>
                <a:ea typeface="黑体" pitchFamily="49" charset="-122"/>
              </a:rPr>
              <a:t>国际</a:t>
            </a:r>
          </a:p>
        </p:txBody>
      </p:sp>
      <p:sp>
        <p:nvSpPr>
          <p:cNvPr id="25606" name="AutoShape 6"/>
          <p:cNvSpPr>
            <a:spLocks/>
          </p:cNvSpPr>
          <p:nvPr/>
        </p:nvSpPr>
        <p:spPr bwMode="auto">
          <a:xfrm>
            <a:off x="1676400" y="1981200"/>
            <a:ext cx="215900" cy="2287588"/>
          </a:xfrm>
          <a:prstGeom prst="leftBrace">
            <a:avLst>
              <a:gd name="adj1" fmla="val 38262"/>
              <a:gd name="adj2" fmla="val 50000"/>
            </a:avLst>
          </a:prstGeom>
          <a:noFill/>
          <a:ln w="25400">
            <a:solidFill>
              <a:srgbClr val="663300"/>
            </a:solidFill>
            <a:round/>
            <a:headEnd/>
            <a:tailEnd/>
          </a:ln>
        </p:spPr>
        <p:txBody>
          <a:bodyPr wrap="none" anchor="ctr"/>
          <a:lstStyle/>
          <a:p>
            <a:pPr>
              <a:buFont typeface="Arial" charset="0"/>
              <a:buNone/>
            </a:pPr>
            <a:endParaRPr lang="zh-CN" altLang="en-US">
              <a:latin typeface="Times New Roman" pitchFamily="18" charset="0"/>
            </a:endParaRPr>
          </a:p>
        </p:txBody>
      </p:sp>
      <p:sp>
        <p:nvSpPr>
          <p:cNvPr id="6146" name="Text Box 2"/>
          <p:cNvSpPr txBox="1">
            <a:spLocks noChangeArrowheads="1"/>
          </p:cNvSpPr>
          <p:nvPr/>
        </p:nvSpPr>
        <p:spPr bwMode="auto">
          <a:xfrm>
            <a:off x="468313" y="333375"/>
            <a:ext cx="6119812" cy="641350"/>
          </a:xfrm>
          <a:prstGeom prst="rect">
            <a:avLst/>
          </a:prstGeom>
          <a:noFill/>
          <a:ln w="9525">
            <a:noFill/>
            <a:miter lim="800000"/>
            <a:headEnd/>
            <a:tailEnd/>
          </a:ln>
        </p:spPr>
        <p:txBody>
          <a:bodyPr>
            <a:spAutoFit/>
          </a:bodyPr>
          <a:lstStyle/>
          <a:p>
            <a:pPr>
              <a:spcBef>
                <a:spcPct val="50000"/>
              </a:spcBef>
            </a:pPr>
            <a:r>
              <a:rPr lang="zh-CN" altLang="en-US" sz="3600" b="1">
                <a:solidFill>
                  <a:srgbClr val="CC3300"/>
                </a:solidFill>
              </a:rPr>
              <a:t>新中国成立的历史意义</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800" decel="100000"/>
                                        <p:tgtEl>
                                          <p:spTgt spid="2">
                                            <p:txEl>
                                              <p:pRg st="0" end="0"/>
                                            </p:txEl>
                                          </p:spTgt>
                                        </p:tgtEl>
                                      </p:cBhvr>
                                    </p:animEffect>
                                    <p:anim calcmode="lin" valueType="num">
                                      <p:cBhvr>
                                        <p:cTn id="8" dur="800" decel="100000" fill="hold"/>
                                        <p:tgtEl>
                                          <p:spTgt spid="2">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2">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2">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25606"/>
                                        </p:tgtEl>
                                        <p:attrNameLst>
                                          <p:attrName>style.visibility</p:attrName>
                                        </p:attrNameLst>
                                      </p:cBhvr>
                                      <p:to>
                                        <p:strVal val="visible"/>
                                      </p:to>
                                    </p:set>
                                    <p:anim calcmode="lin" valueType="num">
                                      <p:cBhvr>
                                        <p:cTn id="25" dur="500" fill="hold"/>
                                        <p:tgtEl>
                                          <p:spTgt spid="25606"/>
                                        </p:tgtEl>
                                        <p:attrNameLst>
                                          <p:attrName>ppt_w</p:attrName>
                                        </p:attrNameLst>
                                      </p:cBhvr>
                                      <p:tavLst>
                                        <p:tav tm="0">
                                          <p:val>
                                            <p:fltVal val="0"/>
                                          </p:val>
                                        </p:tav>
                                        <p:tav tm="100000">
                                          <p:val>
                                            <p:strVal val="#ppt_w"/>
                                          </p:val>
                                        </p:tav>
                                      </p:tavLst>
                                    </p:anim>
                                    <p:anim calcmode="lin" valueType="num">
                                      <p:cBhvr>
                                        <p:cTn id="26" dur="500" fill="hold"/>
                                        <p:tgtEl>
                                          <p:spTgt spid="25606"/>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9" presetClass="entr" presetSubtype="10" fill="hold" grpId="1" nodeType="clickEffect">
                                  <p:stCondLst>
                                    <p:cond delay="0"/>
                                  </p:stCondLst>
                                  <p:childTnLst>
                                    <p:set>
                                      <p:cBhvr>
                                        <p:cTn id="37" dur="1" fill="hold">
                                          <p:stCondLst>
                                            <p:cond delay="0"/>
                                          </p:stCondLst>
                                        </p:cTn>
                                        <p:tgtEl>
                                          <p:spTgt spid="28678"/>
                                        </p:tgtEl>
                                        <p:attrNameLst>
                                          <p:attrName>style.visibility</p:attrName>
                                        </p:attrNameLst>
                                      </p:cBhvr>
                                      <p:to>
                                        <p:strVal val="visible"/>
                                      </p:to>
                                    </p:set>
                                    <p:anim calcmode="lin" valueType="num">
                                      <p:cBhvr>
                                        <p:cTn id="38" dur="5000" fill="hold"/>
                                        <p:tgtEl>
                                          <p:spTgt spid="28678"/>
                                        </p:tgtEl>
                                        <p:attrNameLst>
                                          <p:attrName>ppt_w</p:attrName>
                                        </p:attrNameLst>
                                      </p:cBhvr>
                                      <p:tavLst>
                                        <p:tav tm="0" fmla="#ppt_w*sin(2.5*pi*$)">
                                          <p:val>
                                            <p:fltVal val="0"/>
                                          </p:val>
                                        </p:tav>
                                        <p:tav tm="100000">
                                          <p:val>
                                            <p:fltVal val="1"/>
                                          </p:val>
                                        </p:tav>
                                      </p:tavLst>
                                    </p:anim>
                                    <p:anim calcmode="lin" valueType="num">
                                      <p:cBhvr>
                                        <p:cTn id="39" dur="5000" fill="hold"/>
                                        <p:tgtEl>
                                          <p:spTgt spid="28678"/>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7412"/>
                                        </p:tgtEl>
                                        <p:attrNameLst>
                                          <p:attrName>style.visibility</p:attrName>
                                        </p:attrNameLst>
                                      </p:cBhvr>
                                      <p:to>
                                        <p:strVal val="visible"/>
                                      </p:to>
                                    </p:set>
                                    <p:animEffect transition="in" filter="fade">
                                      <p:cBhvr>
                                        <p:cTn id="51" dur="1000"/>
                                        <p:tgtEl>
                                          <p:spTgt spid="17412"/>
                                        </p:tgtEl>
                                      </p:cBhvr>
                                    </p:animEffect>
                                    <p:anim calcmode="lin" valueType="num">
                                      <p:cBhvr>
                                        <p:cTn id="52" dur="1000" fill="hold"/>
                                        <p:tgtEl>
                                          <p:spTgt spid="17412"/>
                                        </p:tgtEl>
                                        <p:attrNameLst>
                                          <p:attrName>ppt_x</p:attrName>
                                        </p:attrNameLst>
                                      </p:cBhvr>
                                      <p:tavLst>
                                        <p:tav tm="0">
                                          <p:val>
                                            <p:strVal val="#ppt_x"/>
                                          </p:val>
                                        </p:tav>
                                        <p:tav tm="100000">
                                          <p:val>
                                            <p:strVal val="#ppt_x"/>
                                          </p:val>
                                        </p:tav>
                                      </p:tavLst>
                                    </p:anim>
                                    <p:anim calcmode="lin" valueType="num">
                                      <p:cBhvr>
                                        <p:cTn id="53" dur="1000" fill="hold"/>
                                        <p:tgtEl>
                                          <p:spTgt spid="1741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4">
                                            <p:txEl>
                                              <p:pRg st="1" end="1"/>
                                            </p:txEl>
                                          </p:spTgt>
                                        </p:tgtEl>
                                        <p:attrNameLst>
                                          <p:attrName>style.visibility</p:attrName>
                                        </p:attrNameLst>
                                      </p:cBhvr>
                                      <p:to>
                                        <p:strVal val="visible"/>
                                      </p:to>
                                    </p:set>
                                    <p:animEffect transition="in" filter="fade">
                                      <p:cBhvr>
                                        <p:cTn id="58" dur="1000"/>
                                        <p:tgtEl>
                                          <p:spTgt spid="4">
                                            <p:txEl>
                                              <p:pRg st="1" end="1"/>
                                            </p:txEl>
                                          </p:spTgt>
                                        </p:tgtEl>
                                      </p:cBhvr>
                                    </p:animEffect>
                                    <p:anim calcmode="lin" valueType="num">
                                      <p:cBhvr>
                                        <p:cTn id="5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6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0" presetClass="entr" presetSubtype="0" fill="hold" grpId="0" nodeType="clickEffect">
                                  <p:stCondLst>
                                    <p:cond delay="0"/>
                                  </p:stCondLst>
                                  <p:iterate type="lt">
                                    <p:tmPct val="10000"/>
                                  </p:iterate>
                                  <p:childTnLst>
                                    <p:set>
                                      <p:cBhvr>
                                        <p:cTn id="64" dur="1" fill="hold">
                                          <p:stCondLst>
                                            <p:cond delay="0"/>
                                          </p:stCondLst>
                                        </p:cTn>
                                        <p:tgtEl>
                                          <p:spTgt spid="6146"/>
                                        </p:tgtEl>
                                        <p:attrNameLst>
                                          <p:attrName>style.visibility</p:attrName>
                                        </p:attrNameLst>
                                      </p:cBhvr>
                                      <p:to>
                                        <p:strVal val="visible"/>
                                      </p:to>
                                    </p:set>
                                    <p:animEffect transition="in" filter="fade">
                                      <p:cBhvr>
                                        <p:cTn id="65" dur="1000"/>
                                        <p:tgtEl>
                                          <p:spTgt spid="6146"/>
                                        </p:tgtEl>
                                      </p:cBhvr>
                                    </p:animEffect>
                                    <p:anim calcmode="lin" valueType="num">
                                      <p:cBhvr>
                                        <p:cTn id="66" dur="1000" fill="hold"/>
                                        <p:tgtEl>
                                          <p:spTgt spid="6146"/>
                                        </p:tgtEl>
                                        <p:attrNameLst>
                                          <p:attrName>ppt_x</p:attrName>
                                        </p:attrNameLst>
                                      </p:cBhvr>
                                      <p:tavLst>
                                        <p:tav tm="0">
                                          <p:val>
                                            <p:strVal val="#ppt_x-.1"/>
                                          </p:val>
                                        </p:tav>
                                        <p:tav tm="100000">
                                          <p:val>
                                            <p:strVal val="#ppt_x"/>
                                          </p:val>
                                        </p:tav>
                                      </p:tavLst>
                                    </p:anim>
                                    <p:anim calcmode="lin" valueType="num">
                                      <p:cBhvr>
                                        <p:cTn id="67" dur="1000" fill="hold"/>
                                        <p:tgtEl>
                                          <p:spTgt spid="61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412" grpId="0"/>
      <p:bldP spid="5" grpId="0"/>
      <p:bldP spid="28678" grpId="0" animBg="1"/>
      <p:bldP spid="28678" grpId="1" bldLvl="0" animBg="1"/>
      <p:bldP spid="6" grpId="0"/>
      <p:bldP spid="25606" grpId="0" animBg="1"/>
      <p:bldP spid="61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日期占位符 3"/>
          <p:cNvSpPr txBox="1">
            <a:spLocks noGrp="1"/>
          </p:cNvSpPr>
          <p:nvPr/>
        </p:nvSpPr>
        <p:spPr bwMode="auto">
          <a:xfrm>
            <a:off x="457200" y="6245225"/>
            <a:ext cx="2133600" cy="476250"/>
          </a:xfrm>
          <a:prstGeom prst="rect">
            <a:avLst/>
          </a:prstGeom>
          <a:noFill/>
          <a:ln w="9525">
            <a:noFill/>
            <a:miter lim="800000"/>
            <a:headEnd/>
            <a:tailEnd/>
          </a:ln>
        </p:spPr>
        <p:txBody>
          <a:bodyPr/>
          <a:lstStyle/>
          <a:p>
            <a:pPr>
              <a:buFont typeface="Arial" charset="0"/>
              <a:buNone/>
            </a:pPr>
            <a:fld id="{4D31462C-721D-45AC-872D-85625B7532F5}" type="datetime1">
              <a:rPr lang="zh-CN" altLang="en-US" sz="1400"/>
              <a:pPr>
                <a:buFont typeface="Arial" charset="0"/>
                <a:buNone/>
              </a:pPr>
              <a:t>2018/3/1 Thursday</a:t>
            </a:fld>
            <a:endParaRPr lang="en-US" altLang="zh-CN" sz="1400"/>
          </a:p>
        </p:txBody>
      </p:sp>
      <p:sp>
        <p:nvSpPr>
          <p:cNvPr id="26626" name="Text Box 2"/>
          <p:cNvSpPr txBox="1">
            <a:spLocks noChangeArrowheads="1"/>
          </p:cNvSpPr>
          <p:nvPr/>
        </p:nvSpPr>
        <p:spPr bwMode="auto">
          <a:xfrm>
            <a:off x="611188" y="1628775"/>
            <a:ext cx="7561262" cy="2286000"/>
          </a:xfrm>
          <a:prstGeom prst="rect">
            <a:avLst/>
          </a:prstGeom>
          <a:noFill/>
          <a:ln w="9525">
            <a:noFill/>
            <a:miter lim="800000"/>
            <a:headEnd/>
            <a:tailEnd/>
          </a:ln>
        </p:spPr>
        <p:txBody>
          <a:bodyPr>
            <a:spAutoFit/>
          </a:bodyPr>
          <a:lstStyle/>
          <a:p>
            <a:pPr>
              <a:buFont typeface="Arial" charset="0"/>
              <a:buNone/>
              <a:defRPr/>
            </a:pPr>
            <a:r>
              <a:rPr lang="zh-CN" altLang="en-US" sz="7200" b="1">
                <a:solidFill>
                  <a:srgbClr val="FF0000"/>
                </a:solidFill>
                <a:effectLst>
                  <a:outerShdw blurRad="38100" dist="38100" dir="2700000" algn="tl">
                    <a:srgbClr val="C0C0C0"/>
                  </a:outerShdw>
                </a:effectLst>
                <a:latin typeface="Calibri" pitchFamily="34" charset="0"/>
              </a:rPr>
              <a:t>推动祖国和平统一</a:t>
            </a:r>
          </a:p>
          <a:p>
            <a:pPr>
              <a:buFont typeface="Arial" charset="0"/>
              <a:buNone/>
              <a:defRPr/>
            </a:pPr>
            <a:r>
              <a:rPr lang="en-US" altLang="zh-CN" sz="7200" b="1">
                <a:solidFill>
                  <a:srgbClr val="FF0000"/>
                </a:solidFill>
                <a:effectLst>
                  <a:outerShdw blurRad="38100" dist="38100" dir="2700000" algn="tl">
                    <a:srgbClr val="C0C0C0"/>
                  </a:outerShdw>
                </a:effectLst>
                <a:latin typeface="Calibri" pitchFamily="34" charset="0"/>
              </a:rPr>
              <a:t>——</a:t>
            </a:r>
            <a:r>
              <a:rPr lang="zh-CN" altLang="en-US" sz="7200" b="1">
                <a:solidFill>
                  <a:srgbClr val="FF0000"/>
                </a:solidFill>
                <a:effectLst>
                  <a:outerShdw blurRad="38100" dist="38100" dir="2700000" algn="tl">
                    <a:srgbClr val="C0C0C0"/>
                  </a:outerShdw>
                </a:effectLst>
                <a:latin typeface="Calibri" pitchFamily="34" charset="0"/>
              </a:rPr>
              <a:t>西藏和平解放</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文本框 12"/>
          <p:cNvSpPr txBox="1">
            <a:spLocks noChangeArrowheads="1"/>
          </p:cNvSpPr>
          <p:nvPr/>
        </p:nvSpPr>
        <p:spPr bwMode="auto">
          <a:xfrm>
            <a:off x="182563" y="482600"/>
            <a:ext cx="8328025" cy="1373188"/>
          </a:xfrm>
          <a:prstGeom prst="rect">
            <a:avLst/>
          </a:prstGeom>
          <a:noFill/>
          <a:ln w="9525">
            <a:noFill/>
            <a:miter lim="800000"/>
            <a:headEnd/>
            <a:tailEnd/>
          </a:ln>
        </p:spPr>
        <p:txBody>
          <a:bodyPr>
            <a:spAutoFit/>
          </a:bodyPr>
          <a:lstStyle/>
          <a:p>
            <a:pPr>
              <a:buFont typeface="Arial" charset="0"/>
              <a:buNone/>
            </a:pPr>
            <a:r>
              <a:rPr lang="en-US" altLang="zh-CN" sz="2800" b="1">
                <a:solidFill>
                  <a:srgbClr val="FF0000"/>
                </a:solidFill>
                <a:latin typeface="黑体" pitchFamily="49" charset="-122"/>
                <a:ea typeface="黑体" pitchFamily="49" charset="-122"/>
              </a:rPr>
              <a:t>1.</a:t>
            </a:r>
            <a:r>
              <a:rPr lang="zh-CN" altLang="en-US" sz="2800" b="1">
                <a:solidFill>
                  <a:srgbClr val="FF0000"/>
                </a:solidFill>
                <a:latin typeface="黑体" pitchFamily="49" charset="-122"/>
                <a:ea typeface="黑体" pitchFamily="49" charset="-122"/>
              </a:rPr>
              <a:t>概况：</a:t>
            </a:r>
            <a:r>
              <a:rPr lang="en-US" altLang="zh-CN" sz="2800" b="1">
                <a:latin typeface="黑体" pitchFamily="49" charset="-122"/>
                <a:ea typeface="黑体" pitchFamily="49" charset="-122"/>
              </a:rPr>
              <a:t>1951</a:t>
            </a:r>
            <a:r>
              <a:rPr lang="zh-CN" altLang="en-US" sz="2800" b="1">
                <a:latin typeface="黑体" pitchFamily="49" charset="-122"/>
                <a:ea typeface="黑体" pitchFamily="49" charset="-122"/>
              </a:rPr>
              <a:t>年，达成《中央人民政府和西藏地方</a:t>
            </a:r>
          </a:p>
          <a:p>
            <a:pPr>
              <a:buFont typeface="Arial" charset="0"/>
              <a:buNone/>
            </a:pPr>
            <a:r>
              <a:rPr lang="zh-CN" altLang="en-US" sz="2800" b="1">
                <a:latin typeface="黑体" pitchFamily="49" charset="-122"/>
                <a:ea typeface="黑体" pitchFamily="49" charset="-122"/>
              </a:rPr>
              <a:t>        政府关于和平解放西藏办法的协议》。西</a:t>
            </a:r>
          </a:p>
          <a:p>
            <a:pPr>
              <a:buFont typeface="Arial" charset="0"/>
              <a:buNone/>
            </a:pPr>
            <a:r>
              <a:rPr lang="zh-CN" altLang="en-US" sz="2800" b="1">
                <a:latin typeface="黑体" pitchFamily="49" charset="-122"/>
                <a:ea typeface="黑体" pitchFamily="49" charset="-122"/>
              </a:rPr>
              <a:t>        藏和平解放</a:t>
            </a:r>
          </a:p>
        </p:txBody>
      </p:sp>
      <p:sp>
        <p:nvSpPr>
          <p:cNvPr id="2" name="文本框 1"/>
          <p:cNvSpPr txBox="1">
            <a:spLocks noChangeArrowheads="1"/>
          </p:cNvSpPr>
          <p:nvPr/>
        </p:nvSpPr>
        <p:spPr bwMode="auto">
          <a:xfrm>
            <a:off x="238125" y="5561013"/>
            <a:ext cx="8594725" cy="519112"/>
          </a:xfrm>
          <a:prstGeom prst="rect">
            <a:avLst/>
          </a:prstGeom>
          <a:noFill/>
          <a:ln w="9525">
            <a:noFill/>
            <a:miter lim="800000"/>
            <a:headEnd/>
            <a:tailEnd/>
          </a:ln>
        </p:spPr>
        <p:txBody>
          <a:bodyPr>
            <a:spAutoFit/>
          </a:bodyPr>
          <a:lstStyle/>
          <a:p>
            <a:pPr>
              <a:buFont typeface="Arial" charset="0"/>
              <a:buNone/>
            </a:pPr>
            <a:r>
              <a:rPr lang="en-US" altLang="zh-CN" sz="2800" b="1">
                <a:solidFill>
                  <a:srgbClr val="FF0000"/>
                </a:solidFill>
                <a:latin typeface="黑体" pitchFamily="49" charset="-122"/>
                <a:ea typeface="黑体" pitchFamily="49" charset="-122"/>
              </a:rPr>
              <a:t>2.</a:t>
            </a:r>
            <a:r>
              <a:rPr lang="zh-CN" altLang="en-US" sz="2800" b="1">
                <a:solidFill>
                  <a:srgbClr val="FF0000"/>
                </a:solidFill>
                <a:latin typeface="黑体" pitchFamily="49" charset="-122"/>
                <a:ea typeface="黑体" pitchFamily="49" charset="-122"/>
              </a:rPr>
              <a:t>意义：</a:t>
            </a:r>
            <a:r>
              <a:rPr lang="zh-CN" altLang="en-US" sz="2800" b="1">
                <a:latin typeface="黑体" pitchFamily="49" charset="-122"/>
                <a:ea typeface="黑体" pitchFamily="49" charset="-122"/>
              </a:rPr>
              <a:t>祖国大陆获得统一，各族人民实现了大团结</a:t>
            </a:r>
          </a:p>
        </p:txBody>
      </p:sp>
      <p:pic>
        <p:nvPicPr>
          <p:cNvPr id="3" name="图片 2"/>
          <p:cNvPicPr>
            <a:picLocks noChangeAspect="1" noChangeArrowheads="1"/>
          </p:cNvPicPr>
          <p:nvPr/>
        </p:nvPicPr>
        <p:blipFill>
          <a:blip r:embed="rId2"/>
          <a:srcRect/>
          <a:stretch>
            <a:fillRect/>
          </a:stretch>
        </p:blipFill>
        <p:spPr bwMode="auto">
          <a:xfrm>
            <a:off x="606425" y="2163763"/>
            <a:ext cx="4286250" cy="2933700"/>
          </a:xfrm>
          <a:prstGeom prst="rect">
            <a:avLst/>
          </a:prstGeom>
          <a:noFill/>
          <a:ln w="9525">
            <a:noFill/>
            <a:miter lim="800000"/>
            <a:headEnd/>
            <a:tailEnd/>
          </a:ln>
        </p:spPr>
      </p:pic>
      <p:sp>
        <p:nvSpPr>
          <p:cNvPr id="4" name="折角形 3"/>
          <p:cNvSpPr>
            <a:spLocks noChangeArrowheads="1"/>
          </p:cNvSpPr>
          <p:nvPr/>
        </p:nvSpPr>
        <p:spPr bwMode="auto">
          <a:xfrm>
            <a:off x="5035550" y="2644775"/>
            <a:ext cx="3929063" cy="2136775"/>
          </a:xfrm>
          <a:prstGeom prst="foldedCorner">
            <a:avLst>
              <a:gd name="adj" fmla="val 16667"/>
            </a:avLst>
          </a:prstGeom>
          <a:solidFill>
            <a:schemeClr val="accent1"/>
          </a:solidFill>
          <a:ln w="9525">
            <a:solidFill>
              <a:schemeClr val="tx1"/>
            </a:solidFill>
            <a:round/>
            <a:headEnd/>
            <a:tailEnd/>
          </a:ln>
        </p:spPr>
        <p:txBody>
          <a:bodyPr/>
          <a:lstStyle/>
          <a:p>
            <a:pPr>
              <a:buFont typeface="Arial" charset="0"/>
              <a:buNone/>
            </a:pPr>
            <a:endParaRPr lang="zh-CN" altLang="en-US"/>
          </a:p>
        </p:txBody>
      </p:sp>
      <p:sp>
        <p:nvSpPr>
          <p:cNvPr id="5" name="文本框 4"/>
          <p:cNvSpPr txBox="1">
            <a:spLocks noChangeArrowheads="1"/>
          </p:cNvSpPr>
          <p:nvPr/>
        </p:nvSpPr>
        <p:spPr bwMode="auto">
          <a:xfrm>
            <a:off x="5151438" y="2851150"/>
            <a:ext cx="3625850" cy="1814513"/>
          </a:xfrm>
          <a:prstGeom prst="rect">
            <a:avLst/>
          </a:prstGeom>
          <a:noFill/>
          <a:ln w="9525">
            <a:noFill/>
            <a:miter lim="800000"/>
            <a:headEnd/>
            <a:tailEnd/>
          </a:ln>
        </p:spPr>
        <p:txBody>
          <a:bodyPr>
            <a:spAutoFit/>
          </a:bodyPr>
          <a:lstStyle/>
          <a:p>
            <a:pPr>
              <a:buFont typeface="Arial" charset="0"/>
              <a:buNone/>
            </a:pPr>
            <a:r>
              <a:rPr lang="en-US" altLang="zh-CN" sz="2800" b="1">
                <a:solidFill>
                  <a:srgbClr val="C00000"/>
                </a:solidFill>
                <a:latin typeface="楷体" pitchFamily="49" charset="-122"/>
                <a:ea typeface="楷体" pitchFamily="49" charset="-122"/>
                <a:sym typeface="宋体" charset="-122"/>
              </a:rPr>
              <a:t>1951</a:t>
            </a:r>
            <a:r>
              <a:rPr lang="zh-CN" altLang="en-US" sz="2800" b="1">
                <a:solidFill>
                  <a:srgbClr val="C00000"/>
                </a:solidFill>
                <a:latin typeface="楷体" pitchFamily="49" charset="-122"/>
                <a:ea typeface="楷体" pitchFamily="49" charset="-122"/>
                <a:sym typeface="宋体" charset="-122"/>
              </a:rPr>
              <a:t>年</a:t>
            </a:r>
            <a:r>
              <a:rPr lang="en-US" altLang="zh-CN" sz="2800" b="1">
                <a:solidFill>
                  <a:srgbClr val="C00000"/>
                </a:solidFill>
                <a:latin typeface="楷体" pitchFamily="49" charset="-122"/>
                <a:ea typeface="楷体" pitchFamily="49" charset="-122"/>
                <a:sym typeface="宋体" charset="-122"/>
              </a:rPr>
              <a:t>5</a:t>
            </a:r>
            <a:r>
              <a:rPr lang="zh-CN" altLang="en-US" sz="2800" b="1">
                <a:solidFill>
                  <a:srgbClr val="C00000"/>
                </a:solidFill>
                <a:latin typeface="楷体" pitchFamily="49" charset="-122"/>
                <a:ea typeface="楷体" pitchFamily="49" charset="-122"/>
                <a:sym typeface="宋体" charset="-122"/>
              </a:rPr>
              <a:t>月</a:t>
            </a:r>
            <a:r>
              <a:rPr lang="en-US" altLang="zh-CN" sz="2800" b="1">
                <a:solidFill>
                  <a:srgbClr val="C00000"/>
                </a:solidFill>
                <a:latin typeface="楷体" pitchFamily="49" charset="-122"/>
                <a:ea typeface="楷体" pitchFamily="49" charset="-122"/>
                <a:sym typeface="宋体" charset="-122"/>
              </a:rPr>
              <a:t>24</a:t>
            </a:r>
            <a:r>
              <a:rPr lang="zh-CN" altLang="en-US" sz="2800" b="1">
                <a:solidFill>
                  <a:srgbClr val="C00000"/>
                </a:solidFill>
                <a:latin typeface="楷体" pitchFamily="49" charset="-122"/>
                <a:ea typeface="楷体" pitchFamily="49" charset="-122"/>
                <a:sym typeface="宋体" charset="-122"/>
              </a:rPr>
              <a:t>日，毛泽东在北京设宴款待班禅额尔德尼•确吉坚赞和阿沛•阿旺晋美</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ppt_x-.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
                                        </p:tgtEl>
                                      </p:cBhvr>
                                    </p:animEffect>
                                  </p:childTnLst>
                                </p:cTn>
                              </p:par>
                              <p:par>
                                <p:cTn id="15" presetID="29"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ppt_x</p:attrName>
                                        </p:attrNameLst>
                                      </p:cBhvr>
                                      <p:tavLst>
                                        <p:tav tm="0">
                                          <p:val>
                                            <p:strVal val="#ppt_x-.2"/>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5"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27" dur="1000" fill="hold"/>
                                        <p:tgtEl>
                                          <p:spTgt spid="2"/>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Shape"/>
          <p:cNvSpPr>
            <a:spLocks noChangeArrowheads="1"/>
          </p:cNvSpPr>
          <p:nvPr/>
        </p:nvSpPr>
        <p:spPr bwMode="auto">
          <a:xfrm>
            <a:off x="539750" y="1700213"/>
            <a:ext cx="8077200" cy="4506912"/>
          </a:xfrm>
          <a:prstGeom prst="rect">
            <a:avLst/>
          </a:prstGeom>
          <a:noFill/>
          <a:ln w="28575">
            <a:solidFill>
              <a:srgbClr val="CC0000"/>
            </a:solidFill>
            <a:round/>
            <a:headEnd/>
            <a:tailEnd/>
          </a:ln>
        </p:spPr>
        <p:txBody>
          <a:bodyPr>
            <a:spAutoFit/>
          </a:bodyPr>
          <a:lstStyle/>
          <a:p>
            <a:pPr latinLnBrk="1"/>
            <a:r>
              <a:rPr lang="zh-CN" altLang="en-US" b="1"/>
              <a:t>         </a:t>
            </a:r>
            <a:r>
              <a:rPr lang="zh-CN" altLang="en-US" sz="3200" b="1">
                <a:solidFill>
                  <a:srgbClr val="000066"/>
                </a:solidFill>
              </a:rPr>
              <a:t>解决台湾问题、实现祖国完全统一，是全体中华儿女共同愿望，是中华民族根本利益所在</a:t>
            </a:r>
            <a:r>
              <a:rPr lang="en-US" altLang="zh-CN" sz="3200" b="1">
                <a:solidFill>
                  <a:srgbClr val="000066"/>
                </a:solidFill>
              </a:rPr>
              <a:t>…… </a:t>
            </a:r>
          </a:p>
          <a:p>
            <a:pPr latinLnBrk="1"/>
            <a:r>
              <a:rPr lang="zh-CN" altLang="en-US" sz="3200" b="1">
                <a:solidFill>
                  <a:srgbClr val="000066"/>
                </a:solidFill>
              </a:rPr>
              <a:t>      我们坚决维护国家主权和领土完整，绝不容忍国家分裂的历史悲剧重演。一切分裂祖国的活动都必将遭到全体中国人坚决反对 </a:t>
            </a:r>
            <a:endParaRPr lang="en-US" altLang="zh-CN" sz="3200" b="1">
              <a:solidFill>
                <a:srgbClr val="000066"/>
              </a:solidFill>
            </a:endParaRPr>
          </a:p>
          <a:p>
            <a:pPr latinLnBrk="1"/>
            <a:r>
              <a:rPr lang="zh-CN" altLang="en-US" sz="3200" b="1">
                <a:solidFill>
                  <a:srgbClr val="000066"/>
                </a:solidFill>
              </a:rPr>
              <a:t>       </a:t>
            </a:r>
          </a:p>
          <a:p>
            <a:pPr algn="r" latinLnBrk="1"/>
            <a:r>
              <a:rPr lang="zh-CN" altLang="zh-CN" sz="3200">
                <a:solidFill>
                  <a:srgbClr val="000066"/>
                </a:solidFill>
              </a:rPr>
              <a:t>——</a:t>
            </a:r>
            <a:r>
              <a:rPr lang="zh-CN" altLang="en-US" sz="3200">
                <a:solidFill>
                  <a:srgbClr val="000066"/>
                </a:solidFill>
              </a:rPr>
              <a:t>中共十九大报告</a:t>
            </a:r>
            <a:endParaRPr lang="zh-CN" altLang="zh-CN" sz="3200">
              <a:solidFill>
                <a:srgbClr val="000066"/>
              </a:solidFill>
            </a:endParaRPr>
          </a:p>
          <a:p>
            <a:pPr latinLnBrk="1"/>
            <a:endParaRPr lang="zh-CN" altLang="zh-CN" sz="3200" b="1">
              <a:solidFill>
                <a:srgbClr val="000066"/>
              </a:solidFill>
            </a:endParaRPr>
          </a:p>
        </p:txBody>
      </p:sp>
      <p:sp>
        <p:nvSpPr>
          <p:cNvPr id="55300" name="文本框 14337"/>
          <p:cNvSpPr txBox="1">
            <a:spLocks noChangeArrowheads="1"/>
          </p:cNvSpPr>
          <p:nvPr/>
        </p:nvSpPr>
        <p:spPr bwMode="auto">
          <a:xfrm>
            <a:off x="468313" y="333375"/>
            <a:ext cx="8064500" cy="1373188"/>
          </a:xfrm>
          <a:prstGeom prst="rect">
            <a:avLst/>
          </a:prstGeom>
          <a:noFill/>
          <a:ln w="9525">
            <a:noFill/>
            <a:miter lim="800000"/>
            <a:headEnd/>
            <a:tailEnd/>
          </a:ln>
        </p:spPr>
        <p:txBody>
          <a:bodyPr>
            <a:spAutoFit/>
          </a:bodyPr>
          <a:lstStyle/>
          <a:p>
            <a:pPr>
              <a:spcBef>
                <a:spcPct val="50000"/>
              </a:spcBef>
              <a:buFont typeface="Arial" charset="0"/>
              <a:buNone/>
            </a:pPr>
            <a:r>
              <a:rPr lang="zh-CN" altLang="en-US" sz="3600" b="1">
                <a:solidFill>
                  <a:srgbClr val="FF0000"/>
                </a:solidFill>
                <a:latin typeface="Verdana" pitchFamily="34" charset="0"/>
              </a:rPr>
              <a:t>动脑筋</a:t>
            </a:r>
          </a:p>
          <a:p>
            <a:pPr>
              <a:spcBef>
                <a:spcPct val="50000"/>
              </a:spcBef>
              <a:buFont typeface="Arial" charset="0"/>
              <a:buNone/>
            </a:pPr>
            <a:r>
              <a:rPr lang="zh-CN" altLang="en-US" sz="3200" b="1"/>
              <a:t>        </a:t>
            </a:r>
            <a:r>
              <a:rPr lang="zh-CN" altLang="en-US" sz="2800" b="1"/>
              <a:t>今天，还有哪一块土地未回到祖国怀抱？</a:t>
            </a:r>
            <a:endParaRPr lang="zh-CN" altLang="en-US" sz="3200" b="1">
              <a:latin typeface="Verdana" pitchFamily="34" charset="0"/>
            </a:endParaRPr>
          </a:p>
        </p:txBody>
      </p:sp>
      <p:sp>
        <p:nvSpPr>
          <p:cNvPr id="55301" name="WordArt 5"/>
          <p:cNvSpPr>
            <a:spLocks noChangeArrowheads="1" noChangeShapeType="1" noTextEdit="1"/>
          </p:cNvSpPr>
          <p:nvPr/>
        </p:nvSpPr>
        <p:spPr bwMode="auto">
          <a:xfrm>
            <a:off x="5508625" y="333375"/>
            <a:ext cx="2016125" cy="792163"/>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zh-CN" altLang="en-US" sz="3600" kern="10">
                <a:ln w="9525">
                  <a:round/>
                  <a:headEnd/>
                  <a:tailEnd/>
                </a:ln>
                <a:gradFill rotWithShape="1">
                  <a:gsLst>
                    <a:gs pos="0">
                      <a:srgbClr val="FFE701"/>
                    </a:gs>
                    <a:gs pos="100000">
                      <a:srgbClr val="FE3E02"/>
                    </a:gs>
                  </a:gsLst>
                  <a:lin ang="5400000" scaled="1"/>
                </a:gradFill>
                <a:latin typeface="宋体"/>
                <a:ea typeface="宋体"/>
              </a:rPr>
              <a:t>台湾</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5300"/>
                                        </p:tgtEl>
                                        <p:attrNameLst>
                                          <p:attrName>style.visibility</p:attrName>
                                        </p:attrNameLst>
                                      </p:cBhvr>
                                      <p:to>
                                        <p:strVal val="visible"/>
                                      </p:to>
                                    </p:set>
                                    <p:anim calcmode="lin" valueType="num">
                                      <p:cBhvr additive="base">
                                        <p:cTn id="7" dur="500" fill="hold"/>
                                        <p:tgtEl>
                                          <p:spTgt spid="55300"/>
                                        </p:tgtEl>
                                        <p:attrNameLst>
                                          <p:attrName>ppt_x</p:attrName>
                                        </p:attrNameLst>
                                      </p:cBhvr>
                                      <p:tavLst>
                                        <p:tav tm="0">
                                          <p:val>
                                            <p:strVal val="#ppt_x"/>
                                          </p:val>
                                        </p:tav>
                                        <p:tav tm="100000">
                                          <p:val>
                                            <p:strVal val="#ppt_x"/>
                                          </p:val>
                                        </p:tav>
                                      </p:tavLst>
                                    </p:anim>
                                    <p:anim calcmode="lin" valueType="num">
                                      <p:cBhvr additive="base">
                                        <p:cTn id="8" dur="500" fill="hold"/>
                                        <p:tgtEl>
                                          <p:spTgt spid="553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5301"/>
                                        </p:tgtEl>
                                        <p:attrNameLst>
                                          <p:attrName>style.visibility</p:attrName>
                                        </p:attrNameLst>
                                      </p:cBhvr>
                                      <p:to>
                                        <p:strVal val="visible"/>
                                      </p:to>
                                    </p:set>
                                    <p:anim calcmode="lin" valueType="num">
                                      <p:cBhvr additive="base">
                                        <p:cTn id="13" dur="500" fill="hold"/>
                                        <p:tgtEl>
                                          <p:spTgt spid="55301"/>
                                        </p:tgtEl>
                                        <p:attrNameLst>
                                          <p:attrName>ppt_x</p:attrName>
                                        </p:attrNameLst>
                                      </p:cBhvr>
                                      <p:tavLst>
                                        <p:tav tm="0">
                                          <p:val>
                                            <p:strVal val="#ppt_x"/>
                                          </p:val>
                                        </p:tav>
                                        <p:tav tm="100000">
                                          <p:val>
                                            <p:strVal val="#ppt_x"/>
                                          </p:val>
                                        </p:tav>
                                      </p:tavLst>
                                    </p:anim>
                                    <p:anim calcmode="lin" valueType="num">
                                      <p:cBhvr additive="base">
                                        <p:cTn id="14" dur="500" fill="hold"/>
                                        <p:tgtEl>
                                          <p:spTgt spid="5530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595"/>
                                        </p:tgtEl>
                                        <p:attrNameLst>
                                          <p:attrName>style.visibility</p:attrName>
                                        </p:attrNameLst>
                                      </p:cBhvr>
                                      <p:to>
                                        <p:strVal val="visible"/>
                                      </p:to>
                                    </p:set>
                                    <p:anim calcmode="lin" valueType="num">
                                      <p:cBhvr additive="base">
                                        <p:cTn id="19" dur="500" fill="hold"/>
                                        <p:tgtEl>
                                          <p:spTgt spid="1048595"/>
                                        </p:tgtEl>
                                        <p:attrNameLst>
                                          <p:attrName>ppt_x</p:attrName>
                                        </p:attrNameLst>
                                      </p:cBhvr>
                                      <p:tavLst>
                                        <p:tav tm="0">
                                          <p:val>
                                            <p:strVal val="#ppt_x"/>
                                          </p:val>
                                        </p:tav>
                                        <p:tav tm="100000">
                                          <p:val>
                                            <p:strVal val="#ppt_x"/>
                                          </p:val>
                                        </p:tav>
                                      </p:tavLst>
                                    </p:anim>
                                    <p:anim calcmode="lin" valueType="num">
                                      <p:cBhvr additive="base">
                                        <p:cTn id="20" dur="500" fill="hold"/>
                                        <p:tgtEl>
                                          <p:spTgt spid="10485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5" grpId="0" animBg="1"/>
      <p:bldP spid="55300" grpId="0"/>
      <p:bldP spid="5530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日期占位符 3"/>
          <p:cNvSpPr txBox="1">
            <a:spLocks noGrp="1"/>
          </p:cNvSpPr>
          <p:nvPr/>
        </p:nvSpPr>
        <p:spPr bwMode="auto">
          <a:xfrm>
            <a:off x="457200" y="6245225"/>
            <a:ext cx="2133600" cy="476250"/>
          </a:xfrm>
          <a:prstGeom prst="rect">
            <a:avLst/>
          </a:prstGeom>
          <a:noFill/>
          <a:ln w="9525">
            <a:noFill/>
            <a:miter lim="800000"/>
            <a:headEnd/>
            <a:tailEnd/>
          </a:ln>
        </p:spPr>
        <p:txBody>
          <a:bodyPr/>
          <a:lstStyle/>
          <a:p>
            <a:pPr>
              <a:buFont typeface="Arial" charset="0"/>
              <a:buNone/>
            </a:pPr>
            <a:fld id="{5C0F8FD7-D1FC-4AEA-8356-F0E2BDB7744E}" type="datetime1">
              <a:rPr lang="zh-CN" altLang="en-US" sz="1400"/>
              <a:pPr>
                <a:buFont typeface="Arial" charset="0"/>
                <a:buNone/>
              </a:pPr>
              <a:t>2018/3/1 Thursday</a:t>
            </a:fld>
            <a:endParaRPr lang="en-US" altLang="zh-CN" sz="1400"/>
          </a:p>
        </p:txBody>
      </p:sp>
      <p:sp>
        <p:nvSpPr>
          <p:cNvPr id="26626" name="Text Box 2"/>
          <p:cNvSpPr txBox="1">
            <a:spLocks noChangeArrowheads="1"/>
          </p:cNvSpPr>
          <p:nvPr/>
        </p:nvSpPr>
        <p:spPr bwMode="auto">
          <a:xfrm>
            <a:off x="323850" y="1989138"/>
            <a:ext cx="8640763" cy="1189037"/>
          </a:xfrm>
          <a:prstGeom prst="rect">
            <a:avLst/>
          </a:prstGeom>
          <a:noFill/>
          <a:ln w="9525">
            <a:noFill/>
            <a:miter lim="800000"/>
            <a:headEnd/>
            <a:tailEnd/>
          </a:ln>
        </p:spPr>
        <p:txBody>
          <a:bodyPr>
            <a:spAutoFit/>
          </a:bodyPr>
          <a:lstStyle/>
          <a:p>
            <a:pPr>
              <a:buFont typeface="Arial" charset="0"/>
              <a:buNone/>
              <a:defRPr/>
            </a:pPr>
            <a:r>
              <a:rPr lang="zh-CN" altLang="en-US" sz="7200" b="1">
                <a:solidFill>
                  <a:srgbClr val="FF0000"/>
                </a:solidFill>
                <a:effectLst>
                  <a:outerShdw blurRad="38100" dist="38100" dir="2700000" algn="tl">
                    <a:srgbClr val="C0C0C0"/>
                  </a:outerShdw>
                </a:effectLst>
                <a:latin typeface="Calibri" pitchFamily="34" charset="0"/>
              </a:rPr>
              <a:t>不忘初心，牢记使命。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文本框 24577"/>
          <p:cNvSpPr txBox="1">
            <a:spLocks noChangeArrowheads="1"/>
          </p:cNvSpPr>
          <p:nvPr/>
        </p:nvSpPr>
        <p:spPr bwMode="auto">
          <a:xfrm>
            <a:off x="395288" y="333375"/>
            <a:ext cx="8550275" cy="3990975"/>
          </a:xfrm>
          <a:prstGeom prst="rect">
            <a:avLst/>
          </a:prstGeom>
          <a:noFill/>
          <a:ln w="9525">
            <a:noFill/>
            <a:miter lim="800000"/>
            <a:headEnd/>
            <a:tailEnd/>
          </a:ln>
        </p:spPr>
        <p:txBody>
          <a:bodyPr>
            <a:spAutoFit/>
          </a:bodyPr>
          <a:lstStyle/>
          <a:p>
            <a:pPr>
              <a:buFont typeface="Arial" charset="0"/>
              <a:buNone/>
            </a:pPr>
            <a:r>
              <a:rPr lang="zh-CN" altLang="en-US" b="1"/>
              <a:t>        </a:t>
            </a:r>
            <a:r>
              <a:rPr lang="zh-CN" altLang="en-US" sz="3200" b="1">
                <a:solidFill>
                  <a:srgbClr val="000066"/>
                </a:solidFill>
              </a:rPr>
              <a:t>九十六年来，为了实现中华民族伟大复兴的历史使命，无论是弱小还是强大，无论是顺境还是逆境，我们党都初心不改、矢志不渝，团结带领人民历经千难万险，付出巨大牺牲，敢于面对曲折，勇于修正错误，攻克了一个又一个看似不可攻克的难关，创造了一个又一个彪炳史册的人间奇迹。 </a:t>
            </a:r>
          </a:p>
          <a:p>
            <a:pPr algn="r">
              <a:buFont typeface="Arial" charset="0"/>
              <a:buNone/>
            </a:pPr>
            <a:r>
              <a:rPr lang="zh-CN" altLang="zh-CN" sz="3200" b="1">
                <a:solidFill>
                  <a:srgbClr val="000066"/>
                </a:solidFill>
              </a:rPr>
              <a:t>——</a:t>
            </a:r>
            <a:r>
              <a:rPr lang="zh-CN" altLang="en-US" sz="3200" b="1">
                <a:solidFill>
                  <a:srgbClr val="000066"/>
                </a:solidFill>
              </a:rPr>
              <a:t>中共十九大报告</a:t>
            </a:r>
          </a:p>
        </p:txBody>
      </p:sp>
      <p:sp>
        <p:nvSpPr>
          <p:cNvPr id="24579" name="文本框 24578"/>
          <p:cNvSpPr txBox="1">
            <a:spLocks noChangeArrowheads="1"/>
          </p:cNvSpPr>
          <p:nvPr/>
        </p:nvSpPr>
        <p:spPr bwMode="auto">
          <a:xfrm>
            <a:off x="323850" y="4508500"/>
            <a:ext cx="8550275" cy="1920875"/>
          </a:xfrm>
          <a:prstGeom prst="rect">
            <a:avLst/>
          </a:prstGeom>
          <a:noFill/>
          <a:ln w="9525">
            <a:noFill/>
            <a:miter lim="800000"/>
            <a:headEnd/>
            <a:tailEnd/>
          </a:ln>
        </p:spPr>
        <p:txBody>
          <a:bodyPr>
            <a:spAutoFit/>
          </a:bodyPr>
          <a:lstStyle/>
          <a:p>
            <a:pPr>
              <a:buFont typeface="Arial" charset="0"/>
              <a:buNone/>
            </a:pPr>
            <a:r>
              <a:rPr lang="zh-CN" altLang="en-US" sz="4000" b="1">
                <a:solidFill>
                  <a:srgbClr val="FF0000"/>
                </a:solidFill>
                <a:ea typeface="黑体" pitchFamily="49" charset="-122"/>
              </a:rPr>
              <a:t>    议一议：在新时期，</a:t>
            </a:r>
            <a:r>
              <a:rPr lang="zh-CN" altLang="en-US" sz="4000" b="1">
                <a:solidFill>
                  <a:srgbClr val="FF0000"/>
                </a:solidFill>
              </a:rPr>
              <a:t>为了实现中华民族的伟大复兴，中共还应该肩负起哪些历史使命？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500" fill="hold"/>
                                        <p:tgtEl>
                                          <p:spTgt spid="24579"/>
                                        </p:tgtEl>
                                        <p:attrNameLst>
                                          <p:attrName>ppt_x</p:attrName>
                                        </p:attrNameLst>
                                      </p:cBhvr>
                                      <p:tavLst>
                                        <p:tav tm="0">
                                          <p:val>
                                            <p:strVal val="#ppt_x"/>
                                          </p:val>
                                        </p:tav>
                                        <p:tav tm="100000">
                                          <p:val>
                                            <p:strVal val="#ppt_x"/>
                                          </p:val>
                                        </p:tav>
                                      </p:tavLst>
                                    </p:anim>
                                    <p:anim calcmode="lin" valueType="num">
                                      <p:cBhvr additive="base">
                                        <p:cTn id="8"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92" name="立方体 15391"/>
          <p:cNvSpPr>
            <a:spLocks noChangeArrowheads="1"/>
          </p:cNvSpPr>
          <p:nvPr/>
        </p:nvSpPr>
        <p:spPr bwMode="auto">
          <a:xfrm rot="5400000">
            <a:off x="3910013" y="-2028825"/>
            <a:ext cx="1358900" cy="8099425"/>
          </a:xfrm>
          <a:prstGeom prst="cube">
            <a:avLst>
              <a:gd name="adj" fmla="val 24995"/>
            </a:avLst>
          </a:prstGeom>
          <a:solidFill>
            <a:srgbClr val="00FF00"/>
          </a:solidFill>
          <a:ln w="12700">
            <a:solidFill>
              <a:schemeClr val="tx1"/>
            </a:solidFill>
            <a:miter lim="800000"/>
            <a:headEnd/>
            <a:tailEnd/>
          </a:ln>
        </p:spPr>
        <p:txBody>
          <a:bodyPr wrap="none" lIns="90488" tIns="44450" rIns="90488" bIns="44450" anchor="ctr"/>
          <a:lstStyle/>
          <a:p>
            <a:pPr algn="ctr">
              <a:spcBef>
                <a:spcPct val="50000"/>
              </a:spcBef>
              <a:buFont typeface="Arial" charset="0"/>
              <a:buNone/>
              <a:defRPr/>
            </a:pPr>
            <a:endParaRPr lang="zh-CN" altLang="en-US" sz="4400" b="1" u="sng">
              <a:effectLst>
                <a:outerShdw blurRad="38100" dist="38100" dir="2700000" algn="tl">
                  <a:srgbClr val="FFFFFF"/>
                </a:outerShdw>
              </a:effectLst>
            </a:endParaRPr>
          </a:p>
        </p:txBody>
      </p:sp>
      <p:sp>
        <p:nvSpPr>
          <p:cNvPr id="50178" name="Text Box 4"/>
          <p:cNvSpPr txBox="1">
            <a:spLocks noChangeArrowheads="1"/>
          </p:cNvSpPr>
          <p:nvPr/>
        </p:nvSpPr>
        <p:spPr bwMode="auto">
          <a:xfrm>
            <a:off x="1403350" y="1341438"/>
            <a:ext cx="5688013" cy="1006475"/>
          </a:xfrm>
          <a:prstGeom prst="rect">
            <a:avLst/>
          </a:prstGeom>
          <a:noFill/>
          <a:ln w="9525">
            <a:noFill/>
            <a:miter lim="800000"/>
            <a:headEnd/>
            <a:tailEnd/>
          </a:ln>
          <a:effectLst>
            <a:prstShdw prst="shdw12">
              <a:schemeClr val="bg2">
                <a:alpha val="50000"/>
              </a:schemeClr>
            </a:prstShdw>
          </a:effectLst>
        </p:spPr>
        <p:txBody>
          <a:bodyPr>
            <a:spAutoFit/>
          </a:bodyPr>
          <a:lstStyle/>
          <a:p>
            <a:pPr>
              <a:spcBef>
                <a:spcPct val="50000"/>
              </a:spcBef>
            </a:pPr>
            <a:r>
              <a:rPr lang="zh-CN" altLang="en-US" sz="6000" b="1"/>
              <a:t>不待扬鞭自奋蹄</a:t>
            </a:r>
          </a:p>
        </p:txBody>
      </p:sp>
      <p:sp>
        <p:nvSpPr>
          <p:cNvPr id="2" name="立方体 15391"/>
          <p:cNvSpPr>
            <a:spLocks noChangeArrowheads="1"/>
          </p:cNvSpPr>
          <p:nvPr/>
        </p:nvSpPr>
        <p:spPr bwMode="auto">
          <a:xfrm rot="5400000">
            <a:off x="3838576" y="563562"/>
            <a:ext cx="1358900" cy="8099425"/>
          </a:xfrm>
          <a:prstGeom prst="cube">
            <a:avLst>
              <a:gd name="adj" fmla="val 24995"/>
            </a:avLst>
          </a:prstGeom>
          <a:solidFill>
            <a:srgbClr val="00FF00"/>
          </a:solidFill>
          <a:ln w="12700">
            <a:solidFill>
              <a:schemeClr val="tx1"/>
            </a:solidFill>
            <a:miter lim="800000"/>
            <a:headEnd/>
            <a:tailEnd/>
          </a:ln>
        </p:spPr>
        <p:txBody>
          <a:bodyPr wrap="none" lIns="90488" tIns="44450" rIns="90488" bIns="44450" anchor="ctr"/>
          <a:lstStyle/>
          <a:p>
            <a:pPr algn="ctr">
              <a:spcBef>
                <a:spcPct val="50000"/>
              </a:spcBef>
              <a:buFont typeface="Arial" charset="0"/>
              <a:buNone/>
              <a:defRPr/>
            </a:pPr>
            <a:endParaRPr lang="zh-CN" altLang="en-US" sz="4400" b="1" u="sng">
              <a:effectLst>
                <a:outerShdw blurRad="38100" dist="38100" dir="2700000" algn="tl">
                  <a:srgbClr val="FFFFFF"/>
                </a:outerShdw>
              </a:effectLst>
            </a:endParaRPr>
          </a:p>
        </p:txBody>
      </p:sp>
      <p:sp>
        <p:nvSpPr>
          <p:cNvPr id="50180" name="Text Box 6"/>
          <p:cNvSpPr txBox="1">
            <a:spLocks noChangeArrowheads="1"/>
          </p:cNvSpPr>
          <p:nvPr/>
        </p:nvSpPr>
        <p:spPr bwMode="auto">
          <a:xfrm>
            <a:off x="1403350" y="4005263"/>
            <a:ext cx="5616575" cy="1006475"/>
          </a:xfrm>
          <a:prstGeom prst="rect">
            <a:avLst/>
          </a:prstGeom>
          <a:noFill/>
          <a:ln w="9525">
            <a:noFill/>
            <a:miter lim="800000"/>
            <a:headEnd/>
            <a:tailEnd/>
          </a:ln>
          <a:effectLst>
            <a:prstShdw prst="shdw12">
              <a:schemeClr val="bg2">
                <a:alpha val="50000"/>
              </a:schemeClr>
            </a:prstShdw>
          </a:effectLst>
        </p:spPr>
        <p:txBody>
          <a:bodyPr>
            <a:spAutoFit/>
          </a:bodyPr>
          <a:lstStyle/>
          <a:p>
            <a:pPr>
              <a:spcBef>
                <a:spcPct val="50000"/>
              </a:spcBef>
            </a:pPr>
            <a:r>
              <a:rPr lang="zh-CN" altLang="en-US" sz="6000" b="1"/>
              <a:t>撸起袖子加油干</a:t>
            </a:r>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文本框 4103"/>
          <p:cNvSpPr txBox="1">
            <a:spLocks noChangeArrowheads="1"/>
          </p:cNvSpPr>
          <p:nvPr/>
        </p:nvSpPr>
        <p:spPr bwMode="auto">
          <a:xfrm>
            <a:off x="3851275" y="260350"/>
            <a:ext cx="1295400" cy="398463"/>
          </a:xfrm>
          <a:prstGeom prst="rect">
            <a:avLst/>
          </a:prstGeom>
          <a:noFill/>
          <a:ln w="9525">
            <a:noFill/>
            <a:miter lim="800000"/>
            <a:headEnd/>
            <a:tailEnd/>
          </a:ln>
        </p:spPr>
        <p:txBody>
          <a:bodyPr lIns="90170" tIns="46990" rIns="90170" bIns="46990">
            <a:spAutoFit/>
          </a:bodyPr>
          <a:lstStyle/>
          <a:p>
            <a:pPr>
              <a:buFont typeface="Arial" charset="0"/>
              <a:buNone/>
            </a:pPr>
            <a:r>
              <a:rPr lang="zh-CN" altLang="zh-CN" sz="2000" b="1">
                <a:solidFill>
                  <a:srgbClr val="006666"/>
                </a:solidFill>
                <a:ea typeface="方正姚体"/>
                <a:cs typeface="方正姚体"/>
              </a:rPr>
              <a:t>课堂小结</a:t>
            </a:r>
          </a:p>
        </p:txBody>
      </p:sp>
      <p:sp>
        <p:nvSpPr>
          <p:cNvPr id="3" name="流程图: 终止 2"/>
          <p:cNvSpPr>
            <a:spLocks noChangeArrowheads="1"/>
          </p:cNvSpPr>
          <p:nvPr/>
        </p:nvSpPr>
        <p:spPr bwMode="auto">
          <a:xfrm>
            <a:off x="828675" y="620713"/>
            <a:ext cx="696913" cy="5791200"/>
          </a:xfrm>
          <a:prstGeom prst="flowChartTerminator">
            <a:avLst/>
          </a:prstGeom>
          <a:solidFill>
            <a:schemeClr val="accent1"/>
          </a:solidFill>
          <a:ln w="9525">
            <a:solidFill>
              <a:schemeClr val="tx1"/>
            </a:solidFill>
            <a:round/>
            <a:headEnd/>
            <a:tailEnd/>
          </a:ln>
        </p:spPr>
        <p:txBody>
          <a:bodyPr/>
          <a:lstStyle/>
          <a:p>
            <a:pPr>
              <a:buFont typeface="Arial" charset="0"/>
              <a:buNone/>
            </a:pPr>
            <a:r>
              <a:rPr lang="zh-CN" altLang="en-US" sz="3200" b="1">
                <a:solidFill>
                  <a:srgbClr val="FF0000"/>
                </a:solidFill>
                <a:latin typeface="黑体" pitchFamily="49" charset="-122"/>
                <a:ea typeface="黑体" pitchFamily="49" charset="-122"/>
              </a:rPr>
              <a:t>中</a:t>
            </a:r>
          </a:p>
          <a:p>
            <a:pPr>
              <a:buFont typeface="Arial" charset="0"/>
              <a:buNone/>
            </a:pPr>
            <a:r>
              <a:rPr lang="zh-CN" altLang="en-US" sz="3200" b="1">
                <a:solidFill>
                  <a:srgbClr val="FF0000"/>
                </a:solidFill>
                <a:latin typeface="黑体" pitchFamily="49" charset="-122"/>
                <a:ea typeface="黑体" pitchFamily="49" charset="-122"/>
              </a:rPr>
              <a:t>华</a:t>
            </a:r>
          </a:p>
          <a:p>
            <a:pPr>
              <a:buFont typeface="Arial" charset="0"/>
              <a:buNone/>
            </a:pPr>
            <a:r>
              <a:rPr lang="zh-CN" altLang="en-US" sz="3200" b="1">
                <a:solidFill>
                  <a:srgbClr val="FF0000"/>
                </a:solidFill>
                <a:latin typeface="黑体" pitchFamily="49" charset="-122"/>
                <a:ea typeface="黑体" pitchFamily="49" charset="-122"/>
              </a:rPr>
              <a:t>人</a:t>
            </a:r>
          </a:p>
          <a:p>
            <a:pPr>
              <a:buFont typeface="Arial" charset="0"/>
              <a:buNone/>
            </a:pPr>
            <a:r>
              <a:rPr lang="zh-CN" altLang="en-US" sz="3200" b="1">
                <a:solidFill>
                  <a:srgbClr val="FF0000"/>
                </a:solidFill>
                <a:latin typeface="黑体" pitchFamily="49" charset="-122"/>
                <a:ea typeface="黑体" pitchFamily="49" charset="-122"/>
              </a:rPr>
              <a:t>民</a:t>
            </a:r>
          </a:p>
          <a:p>
            <a:pPr>
              <a:buFont typeface="Arial" charset="0"/>
              <a:buNone/>
            </a:pPr>
            <a:r>
              <a:rPr lang="zh-CN" altLang="en-US" sz="3200" b="1">
                <a:solidFill>
                  <a:srgbClr val="FF0000"/>
                </a:solidFill>
                <a:latin typeface="黑体" pitchFamily="49" charset="-122"/>
                <a:ea typeface="黑体" pitchFamily="49" charset="-122"/>
              </a:rPr>
              <a:t>共</a:t>
            </a:r>
          </a:p>
          <a:p>
            <a:pPr>
              <a:buFont typeface="Arial" charset="0"/>
              <a:buNone/>
            </a:pPr>
            <a:r>
              <a:rPr lang="zh-CN" altLang="en-US" sz="3200" b="1">
                <a:solidFill>
                  <a:srgbClr val="FF0000"/>
                </a:solidFill>
                <a:latin typeface="黑体" pitchFamily="49" charset="-122"/>
                <a:ea typeface="黑体" pitchFamily="49" charset="-122"/>
              </a:rPr>
              <a:t>和</a:t>
            </a:r>
          </a:p>
          <a:p>
            <a:pPr>
              <a:buFont typeface="Arial" charset="0"/>
              <a:buNone/>
            </a:pPr>
            <a:r>
              <a:rPr lang="zh-CN" altLang="en-US" sz="3200" b="1">
                <a:solidFill>
                  <a:srgbClr val="FF0000"/>
                </a:solidFill>
                <a:latin typeface="黑体" pitchFamily="49" charset="-122"/>
                <a:ea typeface="黑体" pitchFamily="49" charset="-122"/>
              </a:rPr>
              <a:t>国</a:t>
            </a:r>
          </a:p>
          <a:p>
            <a:pPr>
              <a:buFont typeface="Arial" charset="0"/>
              <a:buNone/>
            </a:pPr>
            <a:r>
              <a:rPr lang="zh-CN" altLang="en-US" sz="3200" b="1">
                <a:solidFill>
                  <a:srgbClr val="FF0000"/>
                </a:solidFill>
                <a:latin typeface="黑体" pitchFamily="49" charset="-122"/>
                <a:ea typeface="黑体" pitchFamily="49" charset="-122"/>
              </a:rPr>
              <a:t>成</a:t>
            </a:r>
          </a:p>
          <a:p>
            <a:pPr>
              <a:buFont typeface="Arial" charset="0"/>
              <a:buNone/>
            </a:pPr>
            <a:r>
              <a:rPr lang="zh-CN" altLang="en-US" sz="3200" b="1">
                <a:solidFill>
                  <a:srgbClr val="FF0000"/>
                </a:solidFill>
                <a:latin typeface="黑体" pitchFamily="49" charset="-122"/>
                <a:ea typeface="黑体" pitchFamily="49" charset="-122"/>
              </a:rPr>
              <a:t>立</a:t>
            </a:r>
          </a:p>
        </p:txBody>
      </p:sp>
      <p:grpSp>
        <p:nvGrpSpPr>
          <p:cNvPr id="2" name="组合 11"/>
          <p:cNvGrpSpPr>
            <a:grpSpLocks/>
          </p:cNvGrpSpPr>
          <p:nvPr/>
        </p:nvGrpSpPr>
        <p:grpSpPr bwMode="auto">
          <a:xfrm>
            <a:off x="1490663" y="666750"/>
            <a:ext cx="6546850" cy="854075"/>
            <a:chOff x="1244390" y="1349970"/>
            <a:chExt cx="6546215" cy="853304"/>
          </a:xfrm>
        </p:grpSpPr>
        <p:sp>
          <p:nvSpPr>
            <p:cNvPr id="51229" name="직사각형 78"/>
            <p:cNvSpPr>
              <a:spLocks noChangeArrowheads="1"/>
            </p:cNvSpPr>
            <p:nvPr>
              <p:custDataLst>
                <p:tags r:id="rId22"/>
              </p:custDataLst>
            </p:nvPr>
          </p:nvSpPr>
          <p:spPr bwMode="auto">
            <a:xfrm>
              <a:off x="2619693" y="1706878"/>
              <a:ext cx="5017724" cy="496396"/>
            </a:xfrm>
            <a:prstGeom prst="rect">
              <a:avLst/>
            </a:prstGeom>
            <a:solidFill>
              <a:srgbClr val="FFFFFF"/>
            </a:solidFill>
            <a:ln w="19050">
              <a:solidFill>
                <a:srgbClr val="47B6E7"/>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51230" name="직각 삼각형 144"/>
            <p:cNvSpPr>
              <a:spLocks noChangeArrowheads="1"/>
            </p:cNvSpPr>
            <p:nvPr>
              <p:custDataLst>
                <p:tags r:id="rId23"/>
              </p:custDataLst>
            </p:nvPr>
          </p:nvSpPr>
          <p:spPr bwMode="auto">
            <a:xfrm rot="10800000">
              <a:off x="7454447" y="1755411"/>
              <a:ext cx="127000" cy="127000"/>
            </a:xfrm>
            <a:prstGeom prst="rtTriangle">
              <a:avLst/>
            </a:prstGeom>
            <a:solidFill>
              <a:srgbClr val="47B6E7"/>
            </a:solidFill>
            <a:ln w="12700">
              <a:no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grpSp>
          <p:nvGrpSpPr>
            <p:cNvPr id="51231" name="그룹 97"/>
            <p:cNvGrpSpPr>
              <a:grpSpLocks/>
            </p:cNvGrpSpPr>
            <p:nvPr/>
          </p:nvGrpSpPr>
          <p:grpSpPr bwMode="auto">
            <a:xfrm>
              <a:off x="1251268" y="1882412"/>
              <a:ext cx="1431925" cy="128588"/>
              <a:chOff x="560794" y="2141701"/>
              <a:chExt cx="1431525" cy="129388"/>
            </a:xfrm>
          </p:grpSpPr>
          <p:cxnSp>
            <p:nvCxnSpPr>
              <p:cNvPr id="51234" name="직선 연결선 95"/>
              <p:cNvCxnSpPr>
                <a:cxnSpLocks noChangeShapeType="1"/>
              </p:cNvCxnSpPr>
              <p:nvPr>
                <p:custDataLst>
                  <p:tags r:id="rId26"/>
                </p:custDataLst>
              </p:nvPr>
            </p:nvCxnSpPr>
            <p:spPr bwMode="auto">
              <a:xfrm flipH="1">
                <a:off x="560794" y="2205596"/>
                <a:ext cx="1368043" cy="1598"/>
              </a:xfrm>
              <a:prstGeom prst="line">
                <a:avLst/>
              </a:prstGeom>
              <a:noFill/>
              <a:ln w="19050">
                <a:solidFill>
                  <a:srgbClr val="47B6E7"/>
                </a:solidFill>
                <a:miter lim="800000"/>
                <a:headEnd/>
                <a:tailEnd/>
              </a:ln>
            </p:spPr>
          </p:cxnSp>
          <p:sp>
            <p:nvSpPr>
              <p:cNvPr id="51235" name="타원 96"/>
              <p:cNvSpPr>
                <a:spLocks noChangeArrowheads="1"/>
              </p:cNvSpPr>
              <p:nvPr>
                <p:custDataLst>
                  <p:tags r:id="rId27"/>
                </p:custDataLst>
              </p:nvPr>
            </p:nvSpPr>
            <p:spPr bwMode="auto">
              <a:xfrm rot="5400000">
                <a:off x="561161" y="2141315"/>
                <a:ext cx="129388" cy="130139"/>
              </a:xfrm>
              <a:prstGeom prst="ellipse">
                <a:avLst/>
              </a:prstGeom>
              <a:solidFill>
                <a:srgbClr val="FFFFFF"/>
              </a:solidFill>
              <a:ln w="19050">
                <a:solidFill>
                  <a:srgbClr val="47B6E7"/>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51236" name="타원 66"/>
              <p:cNvSpPr>
                <a:spLocks noChangeArrowheads="1"/>
              </p:cNvSpPr>
              <p:nvPr>
                <p:custDataLst>
                  <p:tags r:id="rId28"/>
                </p:custDataLst>
              </p:nvPr>
            </p:nvSpPr>
            <p:spPr bwMode="auto">
              <a:xfrm rot="5400000">
                <a:off x="1862547" y="2141315"/>
                <a:ext cx="129388" cy="130139"/>
              </a:xfrm>
              <a:prstGeom prst="ellipse">
                <a:avLst/>
              </a:prstGeom>
              <a:solidFill>
                <a:srgbClr val="FFFFFF"/>
              </a:solidFill>
              <a:ln w="19050">
                <a:solidFill>
                  <a:srgbClr val="47B6E7"/>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grpSp>
        <p:sp>
          <p:nvSpPr>
            <p:cNvPr id="51232" name="标题 1"/>
            <p:cNvSpPr txBox="1">
              <a:spLocks noChangeArrowheads="1"/>
            </p:cNvSpPr>
            <p:nvPr>
              <p:custDataLst>
                <p:tags r:id="rId24"/>
              </p:custDataLst>
            </p:nvPr>
          </p:nvSpPr>
          <p:spPr bwMode="auto">
            <a:xfrm>
              <a:off x="2705525" y="1617940"/>
              <a:ext cx="5085080" cy="415290"/>
            </a:xfrm>
            <a:prstGeom prst="rect">
              <a:avLst/>
            </a:prstGeom>
            <a:noFill/>
            <a:ln w="9525">
              <a:noFill/>
              <a:miter lim="800000"/>
              <a:headEnd/>
              <a:tailEnd/>
            </a:ln>
          </p:spPr>
          <p:txBody>
            <a:bodyPr/>
            <a:lstStyle/>
            <a:p>
              <a:pPr>
                <a:lnSpc>
                  <a:spcPct val="130000"/>
                </a:lnSpc>
                <a:buFont typeface="Arial" charset="0"/>
                <a:buNone/>
              </a:pPr>
              <a:r>
                <a:rPr lang="zh-CN" altLang="en-US" sz="2800">
                  <a:latin typeface="黑体" pitchFamily="49" charset="-122"/>
                  <a:ea typeface="黑体" pitchFamily="49" charset="-122"/>
                </a:rPr>
                <a:t>第一届中国人民政治协商会议</a:t>
              </a:r>
            </a:p>
          </p:txBody>
        </p:sp>
        <p:sp>
          <p:nvSpPr>
            <p:cNvPr id="51233" name="标题 1"/>
            <p:cNvSpPr txBox="1">
              <a:spLocks noChangeArrowheads="1"/>
            </p:cNvSpPr>
            <p:nvPr>
              <p:custDataLst>
                <p:tags r:id="rId25"/>
              </p:custDataLst>
            </p:nvPr>
          </p:nvSpPr>
          <p:spPr bwMode="auto">
            <a:xfrm>
              <a:off x="1244390" y="1349970"/>
              <a:ext cx="1435199" cy="414985"/>
            </a:xfrm>
            <a:prstGeom prst="rect">
              <a:avLst/>
            </a:prstGeom>
            <a:noFill/>
            <a:ln w="9525">
              <a:noFill/>
              <a:miter lim="800000"/>
              <a:headEnd/>
              <a:tailEnd/>
            </a:ln>
          </p:spPr>
          <p:txBody>
            <a:bodyPr/>
            <a:lstStyle/>
            <a:p>
              <a:pPr algn="ctr">
                <a:lnSpc>
                  <a:spcPct val="130000"/>
                </a:lnSpc>
                <a:buFont typeface="Arial" charset="0"/>
                <a:buNone/>
              </a:pPr>
              <a:r>
                <a:rPr lang="zh-CN" altLang="en-US" sz="2800">
                  <a:solidFill>
                    <a:srgbClr val="47B6E7"/>
                  </a:solidFill>
                  <a:latin typeface="黑体" pitchFamily="49" charset="-122"/>
                  <a:ea typeface="黑体" pitchFamily="49" charset="-122"/>
                </a:rPr>
                <a:t>筹备</a:t>
              </a:r>
            </a:p>
          </p:txBody>
        </p:sp>
      </p:grpSp>
      <p:grpSp>
        <p:nvGrpSpPr>
          <p:cNvPr id="5" name="组合 12"/>
          <p:cNvGrpSpPr>
            <a:grpSpLocks/>
          </p:cNvGrpSpPr>
          <p:nvPr/>
        </p:nvGrpSpPr>
        <p:grpSpPr bwMode="auto">
          <a:xfrm>
            <a:off x="1490663" y="2298700"/>
            <a:ext cx="6392862" cy="854075"/>
            <a:chOff x="1244390" y="1349970"/>
            <a:chExt cx="6393027" cy="853304"/>
          </a:xfrm>
        </p:grpSpPr>
        <p:sp>
          <p:nvSpPr>
            <p:cNvPr id="51221" name="직사각형 78"/>
            <p:cNvSpPr>
              <a:spLocks noChangeArrowheads="1"/>
            </p:cNvSpPr>
            <p:nvPr>
              <p:custDataLst>
                <p:tags r:id="rId15"/>
              </p:custDataLst>
            </p:nvPr>
          </p:nvSpPr>
          <p:spPr bwMode="auto">
            <a:xfrm>
              <a:off x="2619693" y="1706878"/>
              <a:ext cx="5017724" cy="496396"/>
            </a:xfrm>
            <a:prstGeom prst="rect">
              <a:avLst/>
            </a:prstGeom>
            <a:solidFill>
              <a:srgbClr val="FFFFFF"/>
            </a:solidFill>
            <a:ln w="19050">
              <a:solidFill>
                <a:srgbClr val="628EE3"/>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51222" name="직각 삼각형 144"/>
            <p:cNvSpPr>
              <a:spLocks noChangeArrowheads="1"/>
            </p:cNvSpPr>
            <p:nvPr>
              <p:custDataLst>
                <p:tags r:id="rId16"/>
              </p:custDataLst>
            </p:nvPr>
          </p:nvSpPr>
          <p:spPr bwMode="auto">
            <a:xfrm rot="10800000">
              <a:off x="7454447" y="1755411"/>
              <a:ext cx="127000" cy="127000"/>
            </a:xfrm>
            <a:prstGeom prst="rtTriangle">
              <a:avLst/>
            </a:prstGeom>
            <a:solidFill>
              <a:srgbClr val="628EE3"/>
            </a:solidFill>
            <a:ln w="12700">
              <a:no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grpSp>
          <p:nvGrpSpPr>
            <p:cNvPr id="51223" name="그룹 97"/>
            <p:cNvGrpSpPr>
              <a:grpSpLocks/>
            </p:cNvGrpSpPr>
            <p:nvPr/>
          </p:nvGrpSpPr>
          <p:grpSpPr bwMode="auto">
            <a:xfrm>
              <a:off x="1251268" y="1882412"/>
              <a:ext cx="1431925" cy="128588"/>
              <a:chOff x="560794" y="2141701"/>
              <a:chExt cx="1431525" cy="129388"/>
            </a:xfrm>
          </p:grpSpPr>
          <p:cxnSp>
            <p:nvCxnSpPr>
              <p:cNvPr id="51226" name="직선 연결선 95"/>
              <p:cNvCxnSpPr>
                <a:cxnSpLocks noChangeShapeType="1"/>
              </p:cNvCxnSpPr>
              <p:nvPr>
                <p:custDataLst>
                  <p:tags r:id="rId19"/>
                </p:custDataLst>
              </p:nvPr>
            </p:nvCxnSpPr>
            <p:spPr bwMode="auto">
              <a:xfrm flipH="1">
                <a:off x="560794" y="2205596"/>
                <a:ext cx="1368043" cy="1598"/>
              </a:xfrm>
              <a:prstGeom prst="line">
                <a:avLst/>
              </a:prstGeom>
              <a:noFill/>
              <a:ln w="19050">
                <a:solidFill>
                  <a:srgbClr val="628EE3"/>
                </a:solidFill>
                <a:miter lim="800000"/>
                <a:headEnd/>
                <a:tailEnd/>
              </a:ln>
            </p:spPr>
          </p:cxnSp>
          <p:sp>
            <p:nvSpPr>
              <p:cNvPr id="51227" name="타원 96"/>
              <p:cNvSpPr>
                <a:spLocks noChangeArrowheads="1"/>
              </p:cNvSpPr>
              <p:nvPr>
                <p:custDataLst>
                  <p:tags r:id="rId20"/>
                </p:custDataLst>
              </p:nvPr>
            </p:nvSpPr>
            <p:spPr bwMode="auto">
              <a:xfrm rot="5400000">
                <a:off x="561161" y="2141315"/>
                <a:ext cx="129388" cy="130139"/>
              </a:xfrm>
              <a:prstGeom prst="ellipse">
                <a:avLst/>
              </a:prstGeom>
              <a:solidFill>
                <a:srgbClr val="FFFFFF"/>
              </a:solidFill>
              <a:ln w="19050">
                <a:solidFill>
                  <a:srgbClr val="628EE3"/>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51228" name="타원 66"/>
              <p:cNvSpPr>
                <a:spLocks noChangeArrowheads="1"/>
              </p:cNvSpPr>
              <p:nvPr>
                <p:custDataLst>
                  <p:tags r:id="rId21"/>
                </p:custDataLst>
              </p:nvPr>
            </p:nvSpPr>
            <p:spPr bwMode="auto">
              <a:xfrm rot="5400000">
                <a:off x="1862547" y="2141315"/>
                <a:ext cx="129388" cy="130139"/>
              </a:xfrm>
              <a:prstGeom prst="ellipse">
                <a:avLst/>
              </a:prstGeom>
              <a:solidFill>
                <a:srgbClr val="FFFFFF"/>
              </a:solidFill>
              <a:ln w="19050">
                <a:solidFill>
                  <a:srgbClr val="628EE3"/>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grpSp>
        <p:sp>
          <p:nvSpPr>
            <p:cNvPr id="51224" name="标题 1"/>
            <p:cNvSpPr txBox="1">
              <a:spLocks noChangeArrowheads="1"/>
            </p:cNvSpPr>
            <p:nvPr>
              <p:custDataLst>
                <p:tags r:id="rId17"/>
              </p:custDataLst>
            </p:nvPr>
          </p:nvSpPr>
          <p:spPr bwMode="auto">
            <a:xfrm>
              <a:off x="2739485" y="1617702"/>
              <a:ext cx="4488630" cy="414985"/>
            </a:xfrm>
            <a:prstGeom prst="rect">
              <a:avLst/>
            </a:prstGeom>
            <a:noFill/>
            <a:ln w="9525">
              <a:noFill/>
              <a:miter lim="800000"/>
              <a:headEnd/>
              <a:tailEnd/>
            </a:ln>
          </p:spPr>
          <p:txBody>
            <a:bodyPr/>
            <a:lstStyle/>
            <a:p>
              <a:pPr>
                <a:lnSpc>
                  <a:spcPct val="130000"/>
                </a:lnSpc>
                <a:buFont typeface="Arial" charset="0"/>
                <a:buNone/>
              </a:pPr>
              <a:r>
                <a:rPr lang="en-US" altLang="zh-CN" sz="2800">
                  <a:latin typeface="黑体" pitchFamily="49" charset="-122"/>
                  <a:ea typeface="黑体" pitchFamily="49" charset="-122"/>
                </a:rPr>
                <a:t>        </a:t>
              </a:r>
              <a:r>
                <a:rPr lang="zh-CN" altLang="en-US" sz="2800">
                  <a:latin typeface="黑体" pitchFamily="49" charset="-122"/>
                  <a:ea typeface="黑体" pitchFamily="49" charset="-122"/>
                </a:rPr>
                <a:t>开国大典</a:t>
              </a:r>
            </a:p>
          </p:txBody>
        </p:sp>
        <p:sp>
          <p:nvSpPr>
            <p:cNvPr id="51225" name="标题 1"/>
            <p:cNvSpPr txBox="1">
              <a:spLocks noChangeArrowheads="1"/>
            </p:cNvSpPr>
            <p:nvPr>
              <p:custDataLst>
                <p:tags r:id="rId18"/>
              </p:custDataLst>
            </p:nvPr>
          </p:nvSpPr>
          <p:spPr bwMode="auto">
            <a:xfrm>
              <a:off x="1244390" y="1349970"/>
              <a:ext cx="1435199" cy="414985"/>
            </a:xfrm>
            <a:prstGeom prst="rect">
              <a:avLst/>
            </a:prstGeom>
            <a:noFill/>
            <a:ln w="9525">
              <a:noFill/>
              <a:miter lim="800000"/>
              <a:headEnd/>
              <a:tailEnd/>
            </a:ln>
          </p:spPr>
          <p:txBody>
            <a:bodyPr/>
            <a:lstStyle/>
            <a:p>
              <a:pPr algn="ctr">
                <a:lnSpc>
                  <a:spcPct val="130000"/>
                </a:lnSpc>
                <a:buFont typeface="Arial" charset="0"/>
                <a:buNone/>
              </a:pPr>
              <a:r>
                <a:rPr lang="zh-CN" altLang="en-US" sz="2800">
                  <a:solidFill>
                    <a:srgbClr val="628EE3"/>
                  </a:solidFill>
                  <a:latin typeface="黑体" pitchFamily="49" charset="-122"/>
                  <a:ea typeface="黑体" pitchFamily="49" charset="-122"/>
                </a:rPr>
                <a:t>标志</a:t>
              </a:r>
            </a:p>
          </p:txBody>
        </p:sp>
      </p:grpSp>
      <p:grpSp>
        <p:nvGrpSpPr>
          <p:cNvPr id="7" name="组合 21"/>
          <p:cNvGrpSpPr>
            <a:grpSpLocks/>
          </p:cNvGrpSpPr>
          <p:nvPr/>
        </p:nvGrpSpPr>
        <p:grpSpPr bwMode="auto">
          <a:xfrm>
            <a:off x="1490663" y="3768725"/>
            <a:ext cx="6392862" cy="873125"/>
            <a:chOff x="1244390" y="1187558"/>
            <a:chExt cx="6393027" cy="872336"/>
          </a:xfrm>
        </p:grpSpPr>
        <p:sp>
          <p:nvSpPr>
            <p:cNvPr id="51213" name="직사각형 78"/>
            <p:cNvSpPr>
              <a:spLocks noChangeArrowheads="1"/>
            </p:cNvSpPr>
            <p:nvPr>
              <p:custDataLst>
                <p:tags r:id="rId8"/>
              </p:custDataLst>
            </p:nvPr>
          </p:nvSpPr>
          <p:spPr bwMode="auto">
            <a:xfrm>
              <a:off x="2619693" y="1563498"/>
              <a:ext cx="5017724" cy="496396"/>
            </a:xfrm>
            <a:prstGeom prst="rect">
              <a:avLst/>
            </a:prstGeom>
            <a:solidFill>
              <a:srgbClr val="FFFFFF"/>
            </a:solidFill>
            <a:ln w="19050">
              <a:solidFill>
                <a:srgbClr val="2BC3B5"/>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51214" name="직각 삼각형 144"/>
            <p:cNvSpPr>
              <a:spLocks noChangeArrowheads="1"/>
            </p:cNvSpPr>
            <p:nvPr>
              <p:custDataLst>
                <p:tags r:id="rId9"/>
              </p:custDataLst>
            </p:nvPr>
          </p:nvSpPr>
          <p:spPr bwMode="auto">
            <a:xfrm rot="10800000">
              <a:off x="7454447" y="1612031"/>
              <a:ext cx="127000" cy="127000"/>
            </a:xfrm>
            <a:prstGeom prst="rtTriangle">
              <a:avLst/>
            </a:prstGeom>
            <a:solidFill>
              <a:srgbClr val="2BC3B5"/>
            </a:solidFill>
            <a:ln w="12700">
              <a:no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grpSp>
          <p:nvGrpSpPr>
            <p:cNvPr id="51215" name="그룹 97"/>
            <p:cNvGrpSpPr>
              <a:grpSpLocks/>
            </p:cNvGrpSpPr>
            <p:nvPr/>
          </p:nvGrpSpPr>
          <p:grpSpPr bwMode="auto">
            <a:xfrm>
              <a:off x="1251261" y="1739025"/>
              <a:ext cx="1431925" cy="128588"/>
              <a:chOff x="560788" y="1997422"/>
              <a:chExt cx="1431525" cy="129388"/>
            </a:xfrm>
          </p:grpSpPr>
          <p:cxnSp>
            <p:nvCxnSpPr>
              <p:cNvPr id="51218" name="직선 연결선 95"/>
              <p:cNvCxnSpPr>
                <a:cxnSpLocks noChangeShapeType="1"/>
              </p:cNvCxnSpPr>
              <p:nvPr>
                <p:custDataLst>
                  <p:tags r:id="rId12"/>
                </p:custDataLst>
              </p:nvPr>
            </p:nvCxnSpPr>
            <p:spPr bwMode="auto">
              <a:xfrm flipH="1">
                <a:off x="560788" y="2039481"/>
                <a:ext cx="1368043" cy="1598"/>
              </a:xfrm>
              <a:prstGeom prst="line">
                <a:avLst/>
              </a:prstGeom>
              <a:noFill/>
              <a:ln w="19050">
                <a:solidFill>
                  <a:srgbClr val="2BC3B5"/>
                </a:solidFill>
                <a:miter lim="800000"/>
                <a:headEnd/>
                <a:tailEnd/>
              </a:ln>
            </p:spPr>
          </p:cxnSp>
          <p:sp>
            <p:nvSpPr>
              <p:cNvPr id="51219" name="타원 96"/>
              <p:cNvSpPr>
                <a:spLocks noChangeArrowheads="1"/>
              </p:cNvSpPr>
              <p:nvPr>
                <p:custDataLst>
                  <p:tags r:id="rId13"/>
                </p:custDataLst>
              </p:nvPr>
            </p:nvSpPr>
            <p:spPr bwMode="auto">
              <a:xfrm rot="5400000">
                <a:off x="561161" y="1997043"/>
                <a:ext cx="129388" cy="130139"/>
              </a:xfrm>
              <a:prstGeom prst="ellipse">
                <a:avLst/>
              </a:prstGeom>
              <a:solidFill>
                <a:srgbClr val="FFFFFF"/>
              </a:solidFill>
              <a:ln w="19050">
                <a:solidFill>
                  <a:srgbClr val="2BC3B5"/>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51220" name="타원 66"/>
              <p:cNvSpPr>
                <a:spLocks noChangeArrowheads="1"/>
              </p:cNvSpPr>
              <p:nvPr>
                <p:custDataLst>
                  <p:tags r:id="rId14"/>
                </p:custDataLst>
              </p:nvPr>
            </p:nvSpPr>
            <p:spPr bwMode="auto">
              <a:xfrm rot="5400000">
                <a:off x="1862547" y="1997043"/>
                <a:ext cx="129388" cy="130139"/>
              </a:xfrm>
              <a:prstGeom prst="ellipse">
                <a:avLst/>
              </a:prstGeom>
              <a:solidFill>
                <a:srgbClr val="FFFFFF"/>
              </a:solidFill>
              <a:ln w="19050">
                <a:solidFill>
                  <a:srgbClr val="2BC3B5"/>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grpSp>
        <p:sp>
          <p:nvSpPr>
            <p:cNvPr id="51216" name="标题 1"/>
            <p:cNvSpPr txBox="1">
              <a:spLocks noChangeArrowheads="1"/>
            </p:cNvSpPr>
            <p:nvPr>
              <p:custDataLst>
                <p:tags r:id="rId10"/>
              </p:custDataLst>
            </p:nvPr>
          </p:nvSpPr>
          <p:spPr bwMode="auto">
            <a:xfrm>
              <a:off x="2739485" y="1455272"/>
              <a:ext cx="4488630" cy="414985"/>
            </a:xfrm>
            <a:prstGeom prst="rect">
              <a:avLst/>
            </a:prstGeom>
            <a:noFill/>
            <a:ln w="9525">
              <a:noFill/>
              <a:miter lim="800000"/>
              <a:headEnd/>
              <a:tailEnd/>
            </a:ln>
          </p:spPr>
          <p:txBody>
            <a:bodyPr/>
            <a:lstStyle/>
            <a:p>
              <a:pPr>
                <a:lnSpc>
                  <a:spcPct val="130000"/>
                </a:lnSpc>
                <a:buFont typeface="Arial" charset="0"/>
                <a:buNone/>
              </a:pPr>
              <a:r>
                <a:rPr lang="en-US" altLang="zh-CN" sz="2800">
                  <a:latin typeface="黑体" pitchFamily="49" charset="-122"/>
                  <a:ea typeface="黑体" pitchFamily="49" charset="-122"/>
                </a:rPr>
                <a:t>       </a:t>
              </a:r>
              <a:r>
                <a:rPr lang="zh-CN" altLang="en-US" sz="2800">
                  <a:latin typeface="黑体" pitchFamily="49" charset="-122"/>
                  <a:ea typeface="黑体" pitchFamily="49" charset="-122"/>
                </a:rPr>
                <a:t>国内、国际</a:t>
              </a:r>
            </a:p>
          </p:txBody>
        </p:sp>
        <p:sp>
          <p:nvSpPr>
            <p:cNvPr id="51217" name="标题 1"/>
            <p:cNvSpPr txBox="1">
              <a:spLocks noChangeArrowheads="1"/>
            </p:cNvSpPr>
            <p:nvPr>
              <p:custDataLst>
                <p:tags r:id="rId11"/>
              </p:custDataLst>
            </p:nvPr>
          </p:nvSpPr>
          <p:spPr bwMode="auto">
            <a:xfrm>
              <a:off x="1244390" y="1187558"/>
              <a:ext cx="1435199" cy="414985"/>
            </a:xfrm>
            <a:prstGeom prst="rect">
              <a:avLst/>
            </a:prstGeom>
            <a:noFill/>
            <a:ln w="9525">
              <a:noFill/>
              <a:miter lim="800000"/>
              <a:headEnd/>
              <a:tailEnd/>
            </a:ln>
          </p:spPr>
          <p:txBody>
            <a:bodyPr/>
            <a:lstStyle/>
            <a:p>
              <a:pPr algn="ctr">
                <a:lnSpc>
                  <a:spcPct val="130000"/>
                </a:lnSpc>
                <a:buFont typeface="Arial" charset="0"/>
                <a:buNone/>
              </a:pPr>
              <a:r>
                <a:rPr lang="zh-CN" altLang="en-US" sz="2800">
                  <a:solidFill>
                    <a:srgbClr val="2BC3B5"/>
                  </a:solidFill>
                  <a:latin typeface="黑体" pitchFamily="49" charset="-122"/>
                  <a:ea typeface="黑体" pitchFamily="49" charset="-122"/>
                </a:rPr>
                <a:t>意义</a:t>
              </a:r>
            </a:p>
          </p:txBody>
        </p:sp>
      </p:grpSp>
      <p:cxnSp>
        <p:nvCxnSpPr>
          <p:cNvPr id="6" name="직선 연결선 95"/>
          <p:cNvCxnSpPr>
            <a:cxnSpLocks noChangeShapeType="1"/>
          </p:cNvCxnSpPr>
          <p:nvPr>
            <p:custDataLst>
              <p:tags r:id="rId1"/>
            </p:custDataLst>
          </p:nvPr>
        </p:nvCxnSpPr>
        <p:spPr bwMode="auto">
          <a:xfrm flipH="1">
            <a:off x="1490663" y="5797550"/>
            <a:ext cx="1368425" cy="1588"/>
          </a:xfrm>
          <a:prstGeom prst="line">
            <a:avLst/>
          </a:prstGeom>
          <a:noFill/>
          <a:ln w="19050">
            <a:solidFill>
              <a:srgbClr val="92D050"/>
            </a:solidFill>
            <a:miter lim="800000"/>
            <a:headEnd/>
            <a:tailEnd/>
          </a:ln>
        </p:spPr>
      </p:cxnSp>
      <p:sp>
        <p:nvSpPr>
          <p:cNvPr id="8" name="타원 96"/>
          <p:cNvSpPr>
            <a:spLocks noChangeArrowheads="1"/>
          </p:cNvSpPr>
          <p:nvPr>
            <p:custDataLst>
              <p:tags r:id="rId2"/>
            </p:custDataLst>
          </p:nvPr>
        </p:nvSpPr>
        <p:spPr bwMode="auto">
          <a:xfrm rot="5400000">
            <a:off x="1488282" y="5730081"/>
            <a:ext cx="128588" cy="130175"/>
          </a:xfrm>
          <a:prstGeom prst="ellipse">
            <a:avLst/>
          </a:prstGeom>
          <a:solidFill>
            <a:srgbClr val="FFFFFF"/>
          </a:solidFill>
          <a:ln w="19050">
            <a:solidFill>
              <a:srgbClr val="92D050"/>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11" name="标题 1"/>
          <p:cNvSpPr txBox="1">
            <a:spLocks noChangeArrowheads="1"/>
          </p:cNvSpPr>
          <p:nvPr>
            <p:custDataLst>
              <p:tags r:id="rId3"/>
            </p:custDataLst>
          </p:nvPr>
        </p:nvSpPr>
        <p:spPr bwMode="auto">
          <a:xfrm>
            <a:off x="1484313" y="5200650"/>
            <a:ext cx="1435100" cy="415925"/>
          </a:xfrm>
          <a:prstGeom prst="rect">
            <a:avLst/>
          </a:prstGeom>
          <a:noFill/>
          <a:ln w="9525">
            <a:noFill/>
            <a:miter lim="800000"/>
            <a:headEnd/>
            <a:tailEnd/>
          </a:ln>
        </p:spPr>
        <p:txBody>
          <a:bodyPr/>
          <a:lstStyle/>
          <a:p>
            <a:pPr algn="ctr">
              <a:lnSpc>
                <a:spcPct val="130000"/>
              </a:lnSpc>
              <a:buFont typeface="Arial" charset="0"/>
              <a:buNone/>
            </a:pPr>
            <a:r>
              <a:rPr lang="zh-CN" altLang="en-US" sz="2800">
                <a:solidFill>
                  <a:srgbClr val="92D050"/>
                </a:solidFill>
                <a:latin typeface="黑体" pitchFamily="49" charset="-122"/>
                <a:ea typeface="黑体" pitchFamily="49" charset="-122"/>
              </a:rPr>
              <a:t>巩固</a:t>
            </a:r>
          </a:p>
        </p:txBody>
      </p:sp>
      <p:sp>
        <p:nvSpPr>
          <p:cNvPr id="12" name="직사각형 78"/>
          <p:cNvSpPr>
            <a:spLocks noChangeArrowheads="1"/>
          </p:cNvSpPr>
          <p:nvPr>
            <p:custDataLst>
              <p:tags r:id="rId4"/>
            </p:custDataLst>
          </p:nvPr>
        </p:nvSpPr>
        <p:spPr bwMode="auto">
          <a:xfrm>
            <a:off x="2852738" y="5534025"/>
            <a:ext cx="5016500" cy="496888"/>
          </a:xfrm>
          <a:prstGeom prst="rect">
            <a:avLst/>
          </a:prstGeom>
          <a:solidFill>
            <a:srgbClr val="FFFFFF"/>
          </a:solidFill>
          <a:ln w="19050">
            <a:solidFill>
              <a:srgbClr val="92D050"/>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13" name="标题 1"/>
          <p:cNvSpPr txBox="1">
            <a:spLocks noChangeArrowheads="1"/>
          </p:cNvSpPr>
          <p:nvPr>
            <p:custDataLst>
              <p:tags r:id="rId5"/>
            </p:custDataLst>
          </p:nvPr>
        </p:nvSpPr>
        <p:spPr bwMode="auto">
          <a:xfrm>
            <a:off x="2905125" y="5446713"/>
            <a:ext cx="4487863" cy="415925"/>
          </a:xfrm>
          <a:prstGeom prst="rect">
            <a:avLst/>
          </a:prstGeom>
          <a:noFill/>
          <a:ln w="9525">
            <a:noFill/>
            <a:miter lim="800000"/>
            <a:headEnd/>
            <a:tailEnd/>
          </a:ln>
        </p:spPr>
        <p:txBody>
          <a:bodyPr/>
          <a:lstStyle/>
          <a:p>
            <a:pPr>
              <a:lnSpc>
                <a:spcPct val="130000"/>
              </a:lnSpc>
              <a:buFont typeface="Arial" charset="0"/>
              <a:buNone/>
            </a:pPr>
            <a:r>
              <a:rPr lang="en-US" altLang="zh-CN" sz="2800">
                <a:latin typeface="黑体" pitchFamily="49" charset="-122"/>
                <a:ea typeface="黑体" pitchFamily="49" charset="-122"/>
              </a:rPr>
              <a:t>       </a:t>
            </a:r>
            <a:r>
              <a:rPr lang="zh-CN" altLang="en-US" sz="2800">
                <a:latin typeface="黑体" pitchFamily="49" charset="-122"/>
                <a:ea typeface="黑体" pitchFamily="49" charset="-122"/>
              </a:rPr>
              <a:t>西藏和平解放</a:t>
            </a:r>
          </a:p>
        </p:txBody>
      </p:sp>
      <p:sp>
        <p:nvSpPr>
          <p:cNvPr id="14" name="직각 삼각형 144"/>
          <p:cNvSpPr>
            <a:spLocks noChangeArrowheads="1"/>
          </p:cNvSpPr>
          <p:nvPr>
            <p:custDataLst>
              <p:tags r:id="rId6"/>
            </p:custDataLst>
          </p:nvPr>
        </p:nvSpPr>
        <p:spPr bwMode="auto">
          <a:xfrm rot="10800000">
            <a:off x="7675563" y="5568950"/>
            <a:ext cx="127000" cy="127000"/>
          </a:xfrm>
          <a:prstGeom prst="rtTriangle">
            <a:avLst/>
          </a:prstGeom>
          <a:solidFill>
            <a:srgbClr val="92D050"/>
          </a:solidFill>
          <a:ln w="12700">
            <a:no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
        <p:nvSpPr>
          <p:cNvPr id="15" name="타원 66"/>
          <p:cNvSpPr>
            <a:spLocks noChangeArrowheads="1"/>
          </p:cNvSpPr>
          <p:nvPr>
            <p:custDataLst>
              <p:tags r:id="rId7"/>
            </p:custDataLst>
          </p:nvPr>
        </p:nvSpPr>
        <p:spPr bwMode="auto">
          <a:xfrm rot="5400000">
            <a:off x="2790032" y="5730081"/>
            <a:ext cx="128588" cy="130175"/>
          </a:xfrm>
          <a:prstGeom prst="ellipse">
            <a:avLst/>
          </a:prstGeom>
          <a:solidFill>
            <a:srgbClr val="FFFFFF"/>
          </a:solidFill>
          <a:ln w="19050">
            <a:solidFill>
              <a:srgbClr val="92D050"/>
            </a:solidFill>
            <a:miter lim="800000"/>
            <a:headEnd/>
            <a:tailEnd/>
          </a:ln>
        </p:spPr>
        <p:txBody>
          <a:bodyPr anchor="ctr"/>
          <a:lstStyle/>
          <a:p>
            <a:pPr algn="ctr">
              <a:buFont typeface="Arial" charset="0"/>
              <a:buNone/>
            </a:pPr>
            <a:endParaRPr lang="ko-KR" altLang="en-US" sz="2800">
              <a:latin typeface="黑体" pitchFamily="49" charset="-122"/>
              <a:ea typeface="黑体" pitchFamily="49" charset="-122"/>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7"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1"/>
                                          </p:val>
                                        </p:tav>
                                        <p:tav tm="100000">
                                          <p:val>
                                            <p:strVal val="#ppt_x"/>
                                          </p:val>
                                        </p:tav>
                                      </p:tavLst>
                                    </p:anim>
                                    <p:anim calcmode="lin" valueType="num">
                                      <p:cBhvr>
                                        <p:cTn id="9"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strVal val="#ppt_w*0.70"/>
                                          </p:val>
                                        </p:tav>
                                        <p:tav tm="100000">
                                          <p:val>
                                            <p:strVal val="#ppt_w"/>
                                          </p:val>
                                        </p:tav>
                                      </p:tavLst>
                                    </p:anim>
                                    <p:anim calcmode="lin" valueType="num">
                                      <p:cBhvr>
                                        <p:cTn id="29" dur="1000" fill="hold"/>
                                        <p:tgtEl>
                                          <p:spTgt spid="7"/>
                                        </p:tgtEl>
                                        <p:attrNameLst>
                                          <p:attrName>ppt_h</p:attrName>
                                        </p:attrNameLst>
                                      </p:cBhvr>
                                      <p:tavLst>
                                        <p:tav tm="0">
                                          <p:val>
                                            <p:strVal val="#ppt_h"/>
                                          </p:val>
                                        </p:tav>
                                        <p:tav tm="100000">
                                          <p:val>
                                            <p:strVal val="#ppt_h"/>
                                          </p:val>
                                        </p:tav>
                                      </p:tavLst>
                                    </p:anim>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1"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strVal val="#ppt_w*0.70"/>
                                          </p:val>
                                        </p:tav>
                                        <p:tav tm="100000">
                                          <p:val>
                                            <p:strVal val="#ppt_w"/>
                                          </p:val>
                                        </p:tav>
                                      </p:tavLst>
                                    </p:anim>
                                    <p:anim calcmode="lin" valueType="num">
                                      <p:cBhvr>
                                        <p:cTn id="36" dur="1000" fill="hold"/>
                                        <p:tgtEl>
                                          <p:spTgt spid="11"/>
                                        </p:tgtEl>
                                        <p:attrNameLst>
                                          <p:attrName>ppt_h</p:attrName>
                                        </p:attrNameLst>
                                      </p:cBhvr>
                                      <p:tavLst>
                                        <p:tav tm="0">
                                          <p:val>
                                            <p:strVal val="#ppt_h"/>
                                          </p:val>
                                        </p:tav>
                                        <p:tav tm="100000">
                                          <p:val>
                                            <p:strVal val="#ppt_h"/>
                                          </p:val>
                                        </p:tav>
                                      </p:tavLst>
                                    </p:anim>
                                    <p:animEffect transition="in" filter="fade">
                                      <p:cBhvr>
                                        <p:cTn id="37" dur="1000"/>
                                        <p:tgtEl>
                                          <p:spTgt spid="11"/>
                                        </p:tgtEl>
                                      </p:cBhvr>
                                    </p:animEffect>
                                  </p:childTnLst>
                                </p:cTn>
                              </p:par>
                              <p:par>
                                <p:cTn id="38" presetID="55" presetClass="entr" presetSubtype="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fill="hold"/>
                                        <p:tgtEl>
                                          <p:spTgt spid="8"/>
                                        </p:tgtEl>
                                        <p:attrNameLst>
                                          <p:attrName>ppt_w</p:attrName>
                                        </p:attrNameLst>
                                      </p:cBhvr>
                                      <p:tavLst>
                                        <p:tav tm="0">
                                          <p:val>
                                            <p:strVal val="#ppt_w*0.70"/>
                                          </p:val>
                                        </p:tav>
                                        <p:tav tm="100000">
                                          <p:val>
                                            <p:strVal val="#ppt_w"/>
                                          </p:val>
                                        </p:tav>
                                      </p:tavLst>
                                    </p:anim>
                                    <p:anim calcmode="lin" valueType="num">
                                      <p:cBhvr>
                                        <p:cTn id="41" dur="1000" fill="hold"/>
                                        <p:tgtEl>
                                          <p:spTgt spid="8"/>
                                        </p:tgtEl>
                                        <p:attrNameLst>
                                          <p:attrName>ppt_h</p:attrName>
                                        </p:attrNameLst>
                                      </p:cBhvr>
                                      <p:tavLst>
                                        <p:tav tm="0">
                                          <p:val>
                                            <p:strVal val="#ppt_h"/>
                                          </p:val>
                                        </p:tav>
                                        <p:tav tm="100000">
                                          <p:val>
                                            <p:strVal val="#ppt_h"/>
                                          </p:val>
                                        </p:tav>
                                      </p:tavLst>
                                    </p:anim>
                                    <p:animEffect transition="in" filter="fade">
                                      <p:cBhvr>
                                        <p:cTn id="42" dur="1000"/>
                                        <p:tgtEl>
                                          <p:spTgt spid="8"/>
                                        </p:tgtEl>
                                      </p:cBhvr>
                                    </p:animEffect>
                                  </p:childTnLst>
                                </p:cTn>
                              </p:par>
                              <p:par>
                                <p:cTn id="43" presetID="55" presetClass="entr" presetSubtype="0"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1000" fill="hold"/>
                                        <p:tgtEl>
                                          <p:spTgt spid="6"/>
                                        </p:tgtEl>
                                        <p:attrNameLst>
                                          <p:attrName>ppt_w</p:attrName>
                                        </p:attrNameLst>
                                      </p:cBhvr>
                                      <p:tavLst>
                                        <p:tav tm="0">
                                          <p:val>
                                            <p:strVal val="#ppt_w*0.70"/>
                                          </p:val>
                                        </p:tav>
                                        <p:tav tm="100000">
                                          <p:val>
                                            <p:strVal val="#ppt_w"/>
                                          </p:val>
                                        </p:tav>
                                      </p:tavLst>
                                    </p:anim>
                                    <p:anim calcmode="lin" valueType="num">
                                      <p:cBhvr>
                                        <p:cTn id="46" dur="1000" fill="hold"/>
                                        <p:tgtEl>
                                          <p:spTgt spid="6"/>
                                        </p:tgtEl>
                                        <p:attrNameLst>
                                          <p:attrName>ppt_h</p:attrName>
                                        </p:attrNameLst>
                                      </p:cBhvr>
                                      <p:tavLst>
                                        <p:tav tm="0">
                                          <p:val>
                                            <p:strVal val="#ppt_h"/>
                                          </p:val>
                                        </p:tav>
                                        <p:tav tm="100000">
                                          <p:val>
                                            <p:strVal val="#ppt_h"/>
                                          </p:val>
                                        </p:tav>
                                      </p:tavLst>
                                    </p:anim>
                                    <p:animEffect transition="in" filter="fade">
                                      <p:cBhvr>
                                        <p:cTn id="47" dur="1000"/>
                                        <p:tgtEl>
                                          <p:spTgt spid="6"/>
                                        </p:tgtEl>
                                      </p:cBhvr>
                                    </p:animEffect>
                                  </p:childTnLst>
                                </p:cTn>
                              </p:par>
                              <p:par>
                                <p:cTn id="48" presetID="55" presetClass="entr"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strVal val="#ppt_w*0.70"/>
                                          </p:val>
                                        </p:tav>
                                        <p:tav tm="100000">
                                          <p:val>
                                            <p:strVal val="#ppt_w"/>
                                          </p:val>
                                        </p:tav>
                                      </p:tavLst>
                                    </p:anim>
                                    <p:anim calcmode="lin" valueType="num">
                                      <p:cBhvr>
                                        <p:cTn id="51" dur="1000" fill="hold"/>
                                        <p:tgtEl>
                                          <p:spTgt spid="13"/>
                                        </p:tgtEl>
                                        <p:attrNameLst>
                                          <p:attrName>ppt_h</p:attrName>
                                        </p:attrNameLst>
                                      </p:cBhvr>
                                      <p:tavLst>
                                        <p:tav tm="0">
                                          <p:val>
                                            <p:strVal val="#ppt_h"/>
                                          </p:val>
                                        </p:tav>
                                        <p:tav tm="100000">
                                          <p:val>
                                            <p:strVal val="#ppt_h"/>
                                          </p:val>
                                        </p:tav>
                                      </p:tavLst>
                                    </p:anim>
                                    <p:animEffect transition="in" filter="fade">
                                      <p:cBhvr>
                                        <p:cTn id="52" dur="1000"/>
                                        <p:tgtEl>
                                          <p:spTgt spid="13"/>
                                        </p:tgtEl>
                                      </p:cBhvr>
                                    </p:animEffect>
                                  </p:childTnLst>
                                </p:cTn>
                              </p:par>
                              <p:par>
                                <p:cTn id="53" presetID="55" presetClass="entr" presetSubtype="0"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1000" fill="hold"/>
                                        <p:tgtEl>
                                          <p:spTgt spid="14"/>
                                        </p:tgtEl>
                                        <p:attrNameLst>
                                          <p:attrName>ppt_w</p:attrName>
                                        </p:attrNameLst>
                                      </p:cBhvr>
                                      <p:tavLst>
                                        <p:tav tm="0">
                                          <p:val>
                                            <p:strVal val="#ppt_w*0.70"/>
                                          </p:val>
                                        </p:tav>
                                        <p:tav tm="100000">
                                          <p:val>
                                            <p:strVal val="#ppt_w"/>
                                          </p:val>
                                        </p:tav>
                                      </p:tavLst>
                                    </p:anim>
                                    <p:anim calcmode="lin" valueType="num">
                                      <p:cBhvr>
                                        <p:cTn id="56" dur="1000" fill="hold"/>
                                        <p:tgtEl>
                                          <p:spTgt spid="14"/>
                                        </p:tgtEl>
                                        <p:attrNameLst>
                                          <p:attrName>ppt_h</p:attrName>
                                        </p:attrNameLst>
                                      </p:cBhvr>
                                      <p:tavLst>
                                        <p:tav tm="0">
                                          <p:val>
                                            <p:strVal val="#ppt_h"/>
                                          </p:val>
                                        </p:tav>
                                        <p:tav tm="100000">
                                          <p:val>
                                            <p:strVal val="#ppt_h"/>
                                          </p:val>
                                        </p:tav>
                                      </p:tavLst>
                                    </p:anim>
                                    <p:animEffect transition="in" filter="fade">
                                      <p:cBhvr>
                                        <p:cTn id="57" dur="1000"/>
                                        <p:tgtEl>
                                          <p:spTgt spid="14"/>
                                        </p:tgtEl>
                                      </p:cBhvr>
                                    </p:animEffect>
                                  </p:childTnLst>
                                </p:cTn>
                              </p:par>
                              <p:par>
                                <p:cTn id="58" presetID="55" presetClass="entr" presetSubtype="0"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1000" fill="hold"/>
                                        <p:tgtEl>
                                          <p:spTgt spid="12"/>
                                        </p:tgtEl>
                                        <p:attrNameLst>
                                          <p:attrName>ppt_w</p:attrName>
                                        </p:attrNameLst>
                                      </p:cBhvr>
                                      <p:tavLst>
                                        <p:tav tm="0">
                                          <p:val>
                                            <p:strVal val="#ppt_w*0.70"/>
                                          </p:val>
                                        </p:tav>
                                        <p:tav tm="100000">
                                          <p:val>
                                            <p:strVal val="#ppt_w"/>
                                          </p:val>
                                        </p:tav>
                                      </p:tavLst>
                                    </p:anim>
                                    <p:anim calcmode="lin" valueType="num">
                                      <p:cBhvr>
                                        <p:cTn id="61" dur="1000" fill="hold"/>
                                        <p:tgtEl>
                                          <p:spTgt spid="12"/>
                                        </p:tgtEl>
                                        <p:attrNameLst>
                                          <p:attrName>ppt_h</p:attrName>
                                        </p:attrNameLst>
                                      </p:cBhvr>
                                      <p:tavLst>
                                        <p:tav tm="0">
                                          <p:val>
                                            <p:strVal val="#ppt_h"/>
                                          </p:val>
                                        </p:tav>
                                        <p:tav tm="100000">
                                          <p:val>
                                            <p:strVal val="#ppt_h"/>
                                          </p:val>
                                        </p:tav>
                                      </p:tavLst>
                                    </p:anim>
                                    <p:animEffect transition="in" filter="fade">
                                      <p:cBhvr>
                                        <p:cTn id="62" dur="1000"/>
                                        <p:tgtEl>
                                          <p:spTgt spid="12"/>
                                        </p:tgtEl>
                                      </p:cBhvr>
                                    </p:animEffect>
                                  </p:childTnLst>
                                </p:cTn>
                              </p:par>
                              <p:par>
                                <p:cTn id="63" presetID="55" presetClass="entr" presetSubtype="0" fill="hold" grpId="2"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1000" fill="hold"/>
                                        <p:tgtEl>
                                          <p:spTgt spid="14"/>
                                        </p:tgtEl>
                                        <p:attrNameLst>
                                          <p:attrName>ppt_w</p:attrName>
                                        </p:attrNameLst>
                                      </p:cBhvr>
                                      <p:tavLst>
                                        <p:tav tm="0">
                                          <p:val>
                                            <p:strVal val="#ppt_w*0.70"/>
                                          </p:val>
                                        </p:tav>
                                        <p:tav tm="100000">
                                          <p:val>
                                            <p:strVal val="#ppt_w"/>
                                          </p:val>
                                        </p:tav>
                                      </p:tavLst>
                                    </p:anim>
                                    <p:anim calcmode="lin" valueType="num">
                                      <p:cBhvr>
                                        <p:cTn id="66" dur="1000" fill="hold"/>
                                        <p:tgtEl>
                                          <p:spTgt spid="14"/>
                                        </p:tgtEl>
                                        <p:attrNameLst>
                                          <p:attrName>ppt_h</p:attrName>
                                        </p:attrNameLst>
                                      </p:cBhvr>
                                      <p:tavLst>
                                        <p:tav tm="0">
                                          <p:val>
                                            <p:strVal val="#ppt_h"/>
                                          </p:val>
                                        </p:tav>
                                        <p:tav tm="100000">
                                          <p:val>
                                            <p:strVal val="#ppt_h"/>
                                          </p:val>
                                        </p:tav>
                                      </p:tavLst>
                                    </p:anim>
                                    <p:animEffect transition="in" filter="fade">
                                      <p:cBhvr>
                                        <p:cTn id="67" dur="1000"/>
                                        <p:tgtEl>
                                          <p:spTgt spid="14"/>
                                        </p:tgtEl>
                                      </p:cBhvr>
                                    </p:animEffect>
                                  </p:childTnLst>
                                </p:cTn>
                              </p:par>
                              <p:par>
                                <p:cTn id="68" presetID="55" presetClass="entr" presetSubtype="0"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1000" fill="hold"/>
                                        <p:tgtEl>
                                          <p:spTgt spid="15"/>
                                        </p:tgtEl>
                                        <p:attrNameLst>
                                          <p:attrName>ppt_w</p:attrName>
                                        </p:attrNameLst>
                                      </p:cBhvr>
                                      <p:tavLst>
                                        <p:tav tm="0">
                                          <p:val>
                                            <p:strVal val="#ppt_w*0.70"/>
                                          </p:val>
                                        </p:tav>
                                        <p:tav tm="100000">
                                          <p:val>
                                            <p:strVal val="#ppt_w"/>
                                          </p:val>
                                        </p:tav>
                                      </p:tavLst>
                                    </p:anim>
                                    <p:anim calcmode="lin" valueType="num">
                                      <p:cBhvr>
                                        <p:cTn id="71" dur="1000" fill="hold"/>
                                        <p:tgtEl>
                                          <p:spTgt spid="15"/>
                                        </p:tgtEl>
                                        <p:attrNameLst>
                                          <p:attrName>ppt_h</p:attrName>
                                        </p:attrNameLst>
                                      </p:cBhvr>
                                      <p:tavLst>
                                        <p:tav tm="0">
                                          <p:val>
                                            <p:strVal val="#ppt_h"/>
                                          </p:val>
                                        </p:tav>
                                        <p:tav tm="100000">
                                          <p:val>
                                            <p:strVal val="#ppt_h"/>
                                          </p:val>
                                        </p:tav>
                                      </p:tavLst>
                                    </p:anim>
                                    <p:animEffect transition="in" filter="fade">
                                      <p:cBhvr>
                                        <p:cTn id="7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3" grpId="7" animBg="1"/>
      <p:bldP spid="8" grpId="0" animBg="1"/>
      <p:bldP spid="8" grpId="1" animBg="1"/>
      <p:bldP spid="11" grpId="0"/>
      <p:bldP spid="11" grpId="1"/>
      <p:bldP spid="12" grpId="0" animBg="1"/>
      <p:bldP spid="12" grpId="1" bldLvl="0" animBg="1"/>
      <p:bldP spid="13" grpId="0"/>
      <p:bldP spid="13" grpId="1"/>
      <p:bldP spid="14" grpId="0" animBg="1"/>
      <p:bldP spid="14" grpId="1" bldLvl="0" animBg="1"/>
      <p:bldP spid="14" grpId="2" bldLvl="0" animBg="1"/>
      <p:bldP spid="15" grpId="0" animBg="1"/>
      <p:bldP spid="15" grpId="1"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body" idx="4294967295"/>
          </p:nvPr>
        </p:nvSpPr>
        <p:spPr>
          <a:xfrm>
            <a:off x="179388" y="549275"/>
            <a:ext cx="8785225" cy="6121400"/>
          </a:xfrm>
        </p:spPr>
        <p:txBody>
          <a:bodyPr/>
          <a:lstStyle/>
          <a:p>
            <a:pPr eaLnBrk="1" hangingPunct="1"/>
            <a:r>
              <a:rPr lang="en-US" altLang="zh-CN" sz="2600" b="1" smtClean="0">
                <a:latin typeface="黑体" pitchFamily="49" charset="-122"/>
                <a:ea typeface="黑体" pitchFamily="49" charset="-122"/>
              </a:rPr>
              <a:t>1</a:t>
            </a:r>
            <a:r>
              <a:rPr lang="zh-CN" altLang="en-US" sz="2600" b="1" smtClean="0">
                <a:latin typeface="黑体" pitchFamily="49" charset="-122"/>
                <a:ea typeface="黑体" pitchFamily="49" charset="-122"/>
              </a:rPr>
              <a:t>、．</a:t>
            </a:r>
            <a:r>
              <a:rPr lang="en-US" altLang="zh-CN" sz="2600" b="1" smtClean="0">
                <a:latin typeface="黑体" pitchFamily="49" charset="-122"/>
                <a:ea typeface="黑体" pitchFamily="49" charset="-122"/>
              </a:rPr>
              <a:t>2009</a:t>
            </a:r>
            <a:r>
              <a:rPr lang="zh-CN" altLang="en-US" sz="2600" b="1" smtClean="0">
                <a:latin typeface="黑体" pitchFamily="49" charset="-122"/>
                <a:ea typeface="黑体" pitchFamily="49" charset="-122"/>
              </a:rPr>
              <a:t>年</a:t>
            </a:r>
            <a:r>
              <a:rPr lang="en-US" altLang="zh-CN" sz="2600" b="1" smtClean="0">
                <a:latin typeface="黑体" pitchFamily="49" charset="-122"/>
                <a:ea typeface="黑体" pitchFamily="49" charset="-122"/>
              </a:rPr>
              <a:t>10</a:t>
            </a:r>
            <a:r>
              <a:rPr lang="zh-CN" altLang="en-US" sz="2600" b="1" smtClean="0">
                <a:latin typeface="黑体" pitchFamily="49" charset="-122"/>
                <a:ea typeface="黑体" pitchFamily="49" charset="-122"/>
              </a:rPr>
              <a:t>月</a:t>
            </a:r>
            <a:r>
              <a:rPr lang="en-US" altLang="zh-CN" sz="2600" b="1" smtClean="0">
                <a:latin typeface="黑体" pitchFamily="49" charset="-122"/>
                <a:ea typeface="黑体" pitchFamily="49" charset="-122"/>
              </a:rPr>
              <a:t>1</a:t>
            </a:r>
            <a:r>
              <a:rPr lang="zh-CN" altLang="en-US" sz="2600" b="1" smtClean="0">
                <a:latin typeface="黑体" pitchFamily="49" charset="-122"/>
                <a:ea typeface="黑体" pitchFamily="49" charset="-122"/>
              </a:rPr>
              <a:t>日，新中国建国</a:t>
            </a:r>
            <a:r>
              <a:rPr lang="en-US" altLang="zh-CN" sz="2600" b="1" smtClean="0">
                <a:latin typeface="黑体" pitchFamily="49" charset="-122"/>
                <a:ea typeface="黑体" pitchFamily="49" charset="-122"/>
              </a:rPr>
              <a:t>60</a:t>
            </a:r>
            <a:r>
              <a:rPr lang="zh-CN" altLang="en-US" sz="2600" b="1" smtClean="0">
                <a:latin typeface="黑体" pitchFamily="49" charset="-122"/>
                <a:ea typeface="黑体" pitchFamily="49" charset="-122"/>
              </a:rPr>
              <a:t>周年庆典上，天安门广场以复兴之路为主题，举行了盛大的阅兵式和群众游行。下面是一组庆典上的游行方阵，其中喻指新中国诞生的是（   ）</a:t>
            </a:r>
            <a:endParaRPr lang="en-US" sz="2600" b="1" smtClean="0">
              <a:latin typeface="黑体" pitchFamily="49" charset="-122"/>
              <a:ea typeface="黑体" pitchFamily="49" charset="-122"/>
            </a:endParaRPr>
          </a:p>
          <a:p>
            <a:pPr eaLnBrk="1" hangingPunct="1"/>
            <a:r>
              <a:rPr lang="en-US" sz="2600" b="1" smtClean="0">
                <a:latin typeface="黑体" pitchFamily="49" charset="-122"/>
                <a:ea typeface="黑体" pitchFamily="49" charset="-122"/>
              </a:rPr>
              <a:t>   </a:t>
            </a:r>
          </a:p>
          <a:p>
            <a:pPr eaLnBrk="1" hangingPunct="1"/>
            <a:endParaRPr lang="en-US" sz="2600" b="1" smtClean="0">
              <a:latin typeface="黑体" pitchFamily="49" charset="-122"/>
              <a:ea typeface="黑体" pitchFamily="49" charset="-122"/>
            </a:endParaRPr>
          </a:p>
          <a:p>
            <a:pPr eaLnBrk="1" hangingPunct="1"/>
            <a:endParaRPr lang="en-US" sz="2600" b="1" smtClean="0">
              <a:latin typeface="黑体" pitchFamily="49" charset="-122"/>
              <a:ea typeface="黑体" pitchFamily="49" charset="-122"/>
            </a:endParaRPr>
          </a:p>
          <a:p>
            <a:pPr eaLnBrk="1" hangingPunct="1"/>
            <a:endParaRPr lang="en-US" sz="2600" b="1" smtClean="0">
              <a:latin typeface="黑体" pitchFamily="49" charset="-122"/>
              <a:ea typeface="黑体" pitchFamily="49" charset="-122"/>
            </a:endParaRPr>
          </a:p>
          <a:p>
            <a:pPr eaLnBrk="1" hangingPunct="1"/>
            <a:r>
              <a:rPr lang="en-US" altLang="zh-CN" sz="2600" b="1" smtClean="0">
                <a:latin typeface="黑体" pitchFamily="49" charset="-122"/>
                <a:ea typeface="黑体" pitchFamily="49" charset="-122"/>
              </a:rPr>
              <a:t>A</a:t>
            </a:r>
            <a:r>
              <a:rPr lang="zh-CN" altLang="en-US" sz="2600" b="1" smtClean="0">
                <a:latin typeface="黑体" pitchFamily="49" charset="-122"/>
                <a:ea typeface="黑体" pitchFamily="49" charset="-122"/>
              </a:rPr>
              <a:t>．开天辟地方阵         </a:t>
            </a:r>
            <a:r>
              <a:rPr lang="en-US" altLang="zh-CN" sz="2600" b="1" smtClean="0">
                <a:latin typeface="黑体" pitchFamily="49" charset="-122"/>
                <a:ea typeface="黑体" pitchFamily="49" charset="-122"/>
              </a:rPr>
              <a:t>B</a:t>
            </a:r>
            <a:r>
              <a:rPr lang="zh-CN" altLang="en-US" sz="2600" b="1" smtClean="0">
                <a:latin typeface="黑体" pitchFamily="49" charset="-122"/>
                <a:ea typeface="黑体" pitchFamily="49" charset="-122"/>
              </a:rPr>
              <a:t>．艰苦创业方阵     </a:t>
            </a:r>
          </a:p>
          <a:p>
            <a:pPr eaLnBrk="1" hangingPunct="1"/>
            <a:endParaRPr lang="en-US" altLang="zh-CN" sz="2600" b="1" smtClean="0">
              <a:latin typeface="黑体" pitchFamily="49" charset="-122"/>
              <a:ea typeface="黑体" pitchFamily="49" charset="-122"/>
            </a:endParaRPr>
          </a:p>
          <a:p>
            <a:pPr eaLnBrk="1" hangingPunct="1"/>
            <a:endParaRPr lang="en-US" altLang="zh-CN" sz="2600" b="1" smtClean="0">
              <a:latin typeface="黑体" pitchFamily="49" charset="-122"/>
              <a:ea typeface="黑体" pitchFamily="49" charset="-122"/>
            </a:endParaRPr>
          </a:p>
          <a:p>
            <a:pPr eaLnBrk="1" hangingPunct="1"/>
            <a:endParaRPr lang="en-US" altLang="zh-CN" sz="2600" b="1" smtClean="0">
              <a:latin typeface="黑体" pitchFamily="49" charset="-122"/>
              <a:ea typeface="黑体" pitchFamily="49" charset="-122"/>
            </a:endParaRPr>
          </a:p>
          <a:p>
            <a:pPr eaLnBrk="1" hangingPunct="1"/>
            <a:r>
              <a:rPr lang="en-US" altLang="zh-CN" sz="2600" b="1" smtClean="0">
                <a:latin typeface="黑体" pitchFamily="49" charset="-122"/>
                <a:ea typeface="黑体" pitchFamily="49" charset="-122"/>
              </a:rPr>
              <a:t>C</a:t>
            </a:r>
            <a:r>
              <a:rPr lang="zh-CN" altLang="en-US" sz="2600" b="1" smtClean="0">
                <a:latin typeface="黑体" pitchFamily="49" charset="-122"/>
                <a:ea typeface="黑体" pitchFamily="49" charset="-122"/>
              </a:rPr>
              <a:t>．春天的故事方阵       </a:t>
            </a:r>
            <a:r>
              <a:rPr lang="en-US" altLang="zh-CN" sz="2600" b="1" smtClean="0">
                <a:latin typeface="黑体" pitchFamily="49" charset="-122"/>
                <a:ea typeface="黑体" pitchFamily="49" charset="-122"/>
              </a:rPr>
              <a:t>D</a:t>
            </a:r>
            <a:r>
              <a:rPr lang="zh-CN" altLang="en-US" sz="2600" b="1" smtClean="0">
                <a:latin typeface="黑体" pitchFamily="49" charset="-122"/>
                <a:ea typeface="黑体" pitchFamily="49" charset="-122"/>
              </a:rPr>
              <a:t>．走进新时代方阵</a:t>
            </a:r>
          </a:p>
        </p:txBody>
      </p:sp>
      <p:pic>
        <p:nvPicPr>
          <p:cNvPr id="52226" name="Picture 3"/>
          <p:cNvPicPr>
            <a:picLocks noChangeAspect="1" noChangeArrowheads="1"/>
          </p:cNvPicPr>
          <p:nvPr/>
        </p:nvPicPr>
        <p:blipFill>
          <a:blip r:embed="rId2"/>
          <a:srcRect/>
          <a:stretch>
            <a:fillRect/>
          </a:stretch>
        </p:blipFill>
        <p:spPr bwMode="auto">
          <a:xfrm>
            <a:off x="971550" y="2276475"/>
            <a:ext cx="1871663" cy="1584325"/>
          </a:xfrm>
          <a:prstGeom prst="rect">
            <a:avLst/>
          </a:prstGeom>
          <a:noFill/>
          <a:ln w="9525">
            <a:noFill/>
            <a:miter lim="800000"/>
            <a:headEnd/>
            <a:tailEnd/>
          </a:ln>
        </p:spPr>
      </p:pic>
      <p:pic>
        <p:nvPicPr>
          <p:cNvPr id="52227" name="Picture 4" descr="http:/hiphotos.baidu.com/%C7%E0%C9%BD%C2%CC%CB%AE%C8%CE%CE%D2%D0%D0/pic/item/2c2543032ee7315b3812bb29.jpg"/>
          <p:cNvPicPr>
            <a:picLocks noChangeAspect="1" noChangeArrowheads="1"/>
          </p:cNvPicPr>
          <p:nvPr/>
        </p:nvPicPr>
        <p:blipFill>
          <a:blip r:embed="rId3" r:link="rId4"/>
          <a:srcRect/>
          <a:stretch>
            <a:fillRect/>
          </a:stretch>
        </p:blipFill>
        <p:spPr bwMode="auto">
          <a:xfrm>
            <a:off x="5364163" y="2060575"/>
            <a:ext cx="2519362" cy="1655763"/>
          </a:xfrm>
          <a:prstGeom prst="rect">
            <a:avLst/>
          </a:prstGeom>
          <a:noFill/>
          <a:ln w="9525">
            <a:noFill/>
            <a:miter lim="800000"/>
            <a:headEnd/>
            <a:tailEnd/>
          </a:ln>
        </p:spPr>
      </p:pic>
      <p:pic>
        <p:nvPicPr>
          <p:cNvPr id="52228" name="Picture 5" descr="http:/hiphotos.baidu.com/%D1%F4%B9%E2%CC%EC%CB%AE/pic/item/6b7a9f97f65e6867d1135ef1.jpg"/>
          <p:cNvPicPr>
            <a:picLocks noChangeAspect="1" noChangeArrowheads="1"/>
          </p:cNvPicPr>
          <p:nvPr/>
        </p:nvPicPr>
        <p:blipFill>
          <a:blip r:embed="rId5" r:link="rId6"/>
          <a:srcRect/>
          <a:stretch>
            <a:fillRect/>
          </a:stretch>
        </p:blipFill>
        <p:spPr bwMode="auto">
          <a:xfrm>
            <a:off x="1042988" y="4797425"/>
            <a:ext cx="2089150" cy="1441450"/>
          </a:xfrm>
          <a:prstGeom prst="rect">
            <a:avLst/>
          </a:prstGeom>
          <a:noFill/>
          <a:ln w="9525">
            <a:noFill/>
            <a:miter lim="800000"/>
            <a:headEnd/>
            <a:tailEnd/>
          </a:ln>
        </p:spPr>
      </p:pic>
      <p:pic>
        <p:nvPicPr>
          <p:cNvPr id="52229" name="imgb" descr="http:/img1.gtimg.com/news/pics/21962/21962508.jpg"/>
          <p:cNvPicPr>
            <a:picLocks noChangeAspect="1" noChangeArrowheads="1"/>
          </p:cNvPicPr>
          <p:nvPr/>
        </p:nvPicPr>
        <p:blipFill>
          <a:blip r:embed="rId7" r:link="rId8"/>
          <a:srcRect/>
          <a:stretch>
            <a:fillRect/>
          </a:stretch>
        </p:blipFill>
        <p:spPr bwMode="auto">
          <a:xfrm>
            <a:off x="5724525" y="4797425"/>
            <a:ext cx="2447925" cy="1258888"/>
          </a:xfrm>
          <a:prstGeom prst="rect">
            <a:avLst/>
          </a:prstGeom>
          <a:noFill/>
          <a:ln w="9525">
            <a:noFill/>
            <a:miter lim="800000"/>
            <a:headEnd/>
            <a:tailEnd/>
          </a:ln>
        </p:spPr>
      </p:pic>
      <p:sp>
        <p:nvSpPr>
          <p:cNvPr id="152583" name="WordArt 7"/>
          <p:cNvSpPr>
            <a:spLocks noChangeArrowheads="1" noChangeShapeType="1"/>
          </p:cNvSpPr>
          <p:nvPr/>
        </p:nvSpPr>
        <p:spPr bwMode="auto">
          <a:xfrm>
            <a:off x="3419475" y="1916113"/>
            <a:ext cx="792163" cy="1028700"/>
          </a:xfrm>
          <a:prstGeom prst="rect">
            <a:avLst/>
          </a:prstGeom>
        </p:spPr>
        <p:txBody>
          <a:bodyPr wrap="none" fromWordArt="1">
            <a:prstTxWarp prst="textSlantUp">
              <a:avLst>
                <a:gd name="adj" fmla="val 32056"/>
              </a:avLst>
            </a:prstTxWarp>
          </a:bodyPr>
          <a:lstStyle/>
          <a:p>
            <a:pPr algn="ctr"/>
            <a:r>
              <a:rPr lang="en-US" altLang="zh-CN"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rPr>
              <a:t>A</a:t>
            </a:r>
            <a:endPar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endParaRPr>
          </a:p>
        </p:txBody>
      </p:sp>
      <p:sp>
        <p:nvSpPr>
          <p:cNvPr id="52231" name="Text Box 10"/>
          <p:cNvSpPr txBox="1">
            <a:spLocks noChangeArrowheads="1"/>
          </p:cNvSpPr>
          <p:nvPr/>
        </p:nvSpPr>
        <p:spPr bwMode="auto">
          <a:xfrm>
            <a:off x="0" y="0"/>
            <a:ext cx="1619250" cy="457200"/>
          </a:xfrm>
          <a:prstGeom prst="rect">
            <a:avLst/>
          </a:prstGeom>
          <a:solidFill>
            <a:srgbClr val="FFFF00"/>
          </a:solidFill>
          <a:ln w="9525" algn="ctr">
            <a:noFill/>
            <a:miter lim="800000"/>
            <a:headEnd/>
            <a:tailEnd/>
          </a:ln>
        </p:spPr>
        <p:txBody>
          <a:bodyPr>
            <a:spAutoFit/>
          </a:bodyPr>
          <a:lstStyle/>
          <a:p>
            <a:pPr algn="ctr">
              <a:spcBef>
                <a:spcPct val="50000"/>
              </a:spcBef>
            </a:pPr>
            <a:r>
              <a:rPr kumimoji="1" lang="zh-CN" altLang="en-US" sz="2400" b="1">
                <a:solidFill>
                  <a:schemeClr val="tx2"/>
                </a:solidFill>
                <a:ea typeface="宋体-方正超大字符集"/>
                <a:cs typeface="宋体-方正超大字符集"/>
              </a:rPr>
              <a:t>知识竞赛</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2583"/>
                                        </p:tgtEl>
                                        <p:attrNameLst>
                                          <p:attrName>style.visibility</p:attrName>
                                        </p:attrNameLst>
                                      </p:cBhvr>
                                      <p:to>
                                        <p:strVal val="visible"/>
                                      </p:to>
                                    </p:set>
                                    <p:anim calcmode="lin" valueType="num">
                                      <p:cBhvr additive="base">
                                        <p:cTn id="7" dur="500" fill="hold"/>
                                        <p:tgtEl>
                                          <p:spTgt spid="152583"/>
                                        </p:tgtEl>
                                        <p:attrNameLst>
                                          <p:attrName>ppt_x</p:attrName>
                                        </p:attrNameLst>
                                      </p:cBhvr>
                                      <p:tavLst>
                                        <p:tav tm="0">
                                          <p:val>
                                            <p:strVal val="#ppt_x"/>
                                          </p:val>
                                        </p:tav>
                                        <p:tav tm="100000">
                                          <p:val>
                                            <p:strVal val="#ppt_x"/>
                                          </p:val>
                                        </p:tav>
                                      </p:tavLst>
                                    </p:anim>
                                    <p:anim calcmode="lin" valueType="num">
                                      <p:cBhvr additive="base">
                                        <p:cTn id="8" dur="500" fill="hold"/>
                                        <p:tgtEl>
                                          <p:spTgt spid="1525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body" idx="4294967295"/>
          </p:nvPr>
        </p:nvSpPr>
        <p:spPr>
          <a:xfrm>
            <a:off x="250825" y="260350"/>
            <a:ext cx="8713788" cy="5145088"/>
          </a:xfrm>
        </p:spPr>
        <p:txBody>
          <a:bodyPr/>
          <a:lstStyle/>
          <a:p>
            <a:pPr eaLnBrk="1" hangingPunct="1"/>
            <a:r>
              <a:rPr lang="en-US" altLang="zh-CN" b="1" smtClean="0">
                <a:latin typeface="黑体" pitchFamily="49" charset="-122"/>
                <a:ea typeface="黑体" pitchFamily="49" charset="-122"/>
              </a:rPr>
              <a:t>2</a:t>
            </a:r>
            <a:r>
              <a:rPr lang="zh-CN" altLang="en-US" b="1" smtClean="0">
                <a:latin typeface="黑体" pitchFamily="49" charset="-122"/>
                <a:ea typeface="黑体" pitchFamily="49" charset="-122"/>
              </a:rPr>
              <a:t>、中华人民共和国的成立开辟了中国历史新纪元。对这句话理解正确的是：新中国的成立（   ）</a:t>
            </a:r>
            <a:endParaRPr lang="en-US" b="1" smtClean="0">
              <a:latin typeface="黑体" pitchFamily="49" charset="-122"/>
              <a:ea typeface="黑体" pitchFamily="49" charset="-122"/>
            </a:endParaRPr>
          </a:p>
          <a:p>
            <a:pPr eaLnBrk="1" hangingPunct="1"/>
            <a:r>
              <a:rPr lang="en-US" altLang="zh-CN" b="1" smtClean="0">
                <a:latin typeface="黑体" pitchFamily="49" charset="-122"/>
                <a:ea typeface="黑体" pitchFamily="49" charset="-122"/>
              </a:rPr>
              <a:t>A</a:t>
            </a:r>
            <a:r>
              <a:rPr lang="zh-CN" altLang="en-US" b="1" smtClean="0">
                <a:latin typeface="黑体" pitchFamily="49" charset="-122"/>
                <a:ea typeface="黑体" pitchFamily="49" charset="-122"/>
              </a:rPr>
              <a:t>．壮大了世界和平、民主和社会主义的力量 </a:t>
            </a:r>
          </a:p>
          <a:p>
            <a:pPr eaLnBrk="1" hangingPunct="1"/>
            <a:r>
              <a:rPr lang="en-US" altLang="zh-CN" b="1" smtClean="0">
                <a:latin typeface="黑体" pitchFamily="49" charset="-122"/>
                <a:ea typeface="黑体" pitchFamily="49" charset="-122"/>
              </a:rPr>
              <a:t>B</a:t>
            </a:r>
            <a:r>
              <a:rPr lang="zh-CN" altLang="en-US" b="1" smtClean="0">
                <a:latin typeface="黑体" pitchFamily="49" charset="-122"/>
                <a:ea typeface="黑体" pitchFamily="49" charset="-122"/>
              </a:rPr>
              <a:t>．鼓舞了世界被压迫民族和被压迫人民争取解放的斗争 </a:t>
            </a:r>
          </a:p>
          <a:p>
            <a:pPr eaLnBrk="1" hangingPunct="1"/>
            <a:r>
              <a:rPr lang="en-US" altLang="zh-CN" b="1" smtClean="0">
                <a:latin typeface="黑体" pitchFamily="49" charset="-122"/>
                <a:ea typeface="黑体" pitchFamily="49" charset="-122"/>
              </a:rPr>
              <a:t>C</a:t>
            </a:r>
            <a:r>
              <a:rPr lang="zh-CN" altLang="en-US" b="1" smtClean="0">
                <a:latin typeface="黑体" pitchFamily="49" charset="-122"/>
                <a:ea typeface="黑体" pitchFamily="49" charset="-122"/>
              </a:rPr>
              <a:t>．开创了社会主义现代化建设的新局面 </a:t>
            </a:r>
          </a:p>
          <a:p>
            <a:pPr eaLnBrk="1" hangingPunct="1"/>
            <a:r>
              <a:rPr lang="en-US" altLang="zh-CN" b="1" smtClean="0">
                <a:latin typeface="黑体" pitchFamily="49" charset="-122"/>
                <a:ea typeface="黑体" pitchFamily="49" charset="-122"/>
              </a:rPr>
              <a:t>D</a:t>
            </a:r>
            <a:r>
              <a:rPr lang="zh-CN" altLang="en-US" b="1" smtClean="0">
                <a:latin typeface="黑体" pitchFamily="49" charset="-122"/>
                <a:ea typeface="黑体" pitchFamily="49" charset="-122"/>
              </a:rPr>
              <a:t>．结束了被侵略被奴役的历史，中国真正成为独立自主的国家</a:t>
            </a:r>
          </a:p>
        </p:txBody>
      </p:sp>
      <p:sp>
        <p:nvSpPr>
          <p:cNvPr id="153603" name="WordArt 3"/>
          <p:cNvSpPr>
            <a:spLocks noChangeArrowheads="1" noChangeShapeType="1"/>
          </p:cNvSpPr>
          <p:nvPr/>
        </p:nvSpPr>
        <p:spPr bwMode="auto">
          <a:xfrm>
            <a:off x="4572000" y="4581525"/>
            <a:ext cx="936625" cy="1028700"/>
          </a:xfrm>
          <a:prstGeom prst="rect">
            <a:avLst/>
          </a:prstGeom>
        </p:spPr>
        <p:txBody>
          <a:bodyPr wrap="none" fromWordArt="1">
            <a:prstTxWarp prst="textSlantUp">
              <a:avLst>
                <a:gd name="adj" fmla="val 32056"/>
              </a:avLst>
            </a:prstTxWarp>
          </a:bodyPr>
          <a:lstStyle/>
          <a:p>
            <a:pPr algn="ctr"/>
            <a:r>
              <a:rPr lang="en-US" altLang="zh-CN"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rPr>
              <a:t>D</a:t>
            </a:r>
            <a:endPar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03"/>
                                        </p:tgtEl>
                                        <p:attrNameLst>
                                          <p:attrName>style.visibility</p:attrName>
                                        </p:attrNameLst>
                                      </p:cBhvr>
                                      <p:to>
                                        <p:strVal val="visible"/>
                                      </p:to>
                                    </p:set>
                                    <p:anim calcmode="lin" valueType="num">
                                      <p:cBhvr additive="base">
                                        <p:cTn id="7" dur="500" fill="hold"/>
                                        <p:tgtEl>
                                          <p:spTgt spid="153603"/>
                                        </p:tgtEl>
                                        <p:attrNameLst>
                                          <p:attrName>ppt_x</p:attrName>
                                        </p:attrNameLst>
                                      </p:cBhvr>
                                      <p:tavLst>
                                        <p:tav tm="0">
                                          <p:val>
                                            <p:strVal val="#ppt_x"/>
                                          </p:val>
                                        </p:tav>
                                        <p:tav tm="100000">
                                          <p:val>
                                            <p:strVal val="#ppt_x"/>
                                          </p:val>
                                        </p:tav>
                                      </p:tavLst>
                                    </p:anim>
                                    <p:anim calcmode="lin" valueType="num">
                                      <p:cBhvr additive="base">
                                        <p:cTn id="8" dur="500" fill="hold"/>
                                        <p:tgtEl>
                                          <p:spTgt spid="153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4"/>
  <p:tag name="KSO_WM_UNIT_ID" val="259*l_i*1_14"/>
  <p:tag name="KSO_WM_UNIT_CLEAR" val="1"/>
  <p:tag name="KSO_WM_UNIT_LAYERLEVEL" val="1_1"/>
  <p:tag name="KSO_WM_BEAUTIFY_FLAG" val="#wm#"/>
  <p:tag name="KSO_WM_DIAGRAM_GROUP_CODE" val="l1-1"/>
  <p:tag name="KSO_WM_UNIT_LINE_FORE_SCHEMECOLOR_INDEX" val="7"/>
  <p:tag name="KSO_WM_UNIT_LINE_FILL_TYPE" val="2"/>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5"/>
  <p:tag name="KSO_WM_UNIT_ID" val="259*l_i*1_15"/>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7"/>
  <p:tag name="KSO_WM_UNIT_LINE_FILL_TYPE" val="2"/>
  <p:tag name="KSO_WM_UNIT_TEXT_FILL_FORE_SCHEMECOLOR_INDEX" val="2"/>
  <p:tag name="KSO_WM_UNIT_TEXT_FILL_TYPE" val="1"/>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a"/>
  <p:tag name="KSO_WM_UNIT_INDEX" val="1_3_1"/>
  <p:tag name="KSO_WM_UNIT_ID" val="259*l_h_a*1_3_1"/>
  <p:tag name="KSO_WM_UNIT_CLEAR" val="1"/>
  <p:tag name="KSO_WM_UNIT_LAYERLEVEL" val="1_1_1"/>
  <p:tag name="KSO_WM_UNIT_VALUE" val="5"/>
  <p:tag name="KSO_WM_UNIT_HIGHLIGHT" val="0"/>
  <p:tag name="KSO_WM_UNIT_COMPATIBLE" val="0"/>
  <p:tag name="KSO_WM_UNIT_PRESET_TEXT" val="EIUSMOD"/>
  <p:tag name="KSO_WM_BEAUTIFY_FLAG" val="#wm#"/>
  <p:tag name="KSO_WM_DIAGRAM_GROUP_CODE" val="l1-1"/>
  <p:tag name="KSO_WM_UNIT_TEXT_FILL_FORE_SCHEMECOLOR_INDEX" val="7"/>
  <p:tag name="KSO_WM_UNIT_TEXT_FILL_TYPE" val="1"/>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2"/>
  <p:tag name="KSO_WM_UNIT_ID" val="259*l_i*1_12"/>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7"/>
  <p:tag name="KSO_WM_UNIT_LINE_FILL_TYPE" val="2"/>
  <p:tag name="KSO_WM_UNIT_TEXT_FILL_FORE_SCHEMECOLOR_INDEX" val="2"/>
  <p:tag name="KSO_WM_UNIT_TEXT_FILL_TYPE" val="1"/>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f"/>
  <p:tag name="KSO_WM_UNIT_INDEX" val="1_3_1"/>
  <p:tag name="KSO_WM_UNIT_ID" val="259*l_h_f*1_3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0"/>
  <p:tag name="KSO_WM_DIAGRAM_GROUP_CODE" val="l1-1"/>
  <p:tag name="KSO_WM_UNIT_TEXT_FILL_FORE_SCHEMECOLOR_INDEX" val="13"/>
  <p:tag name="KSO_WM_UNIT_TEXT_FILL_TYPE" val="1"/>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3"/>
  <p:tag name="KSO_WM_UNIT_ID" val="259*l_i*1_13"/>
  <p:tag name="KSO_WM_UNIT_CLEAR" val="1"/>
  <p:tag name="KSO_WM_UNIT_LAYERLEVEL" val="1_1"/>
  <p:tag name="KSO_WM_BEAUTIFY_FLAG" val="#wm#"/>
  <p:tag name="KSO_WM_DIAGRAM_GROUP_CODE" val="l1-1"/>
  <p:tag name="KSO_WM_UNIT_FILL_FORE_SCHEMECOLOR_INDEX" val="7"/>
  <p:tag name="KSO_WM_UNIT_FILL_TYPE" val="1"/>
  <p:tag name="KSO_WM_UNIT_TEXT_FILL_FORE_SCHEMECOLOR_INDEX" val="2"/>
  <p:tag name="KSO_WM_UNIT_TEXT_FILL_TYPE" val="1"/>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6"/>
  <p:tag name="KSO_WM_UNIT_ID" val="259*l_i*1_16"/>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7"/>
  <p:tag name="KSO_WM_UNIT_LINE_FILL_TYPE" val="2"/>
  <p:tag name="KSO_WM_UNIT_TEXT_FILL_FORE_SCHEMECOLOR_INDEX" val="2"/>
  <p:tag name="KSO_WM_UNIT_TEXT_FILL_TYPE" val="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2"/>
  <p:tag name="KSO_WM_UNIT_ID" val="259*l_i*1_12"/>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7"/>
  <p:tag name="KSO_WM_UNIT_LINE_FILL_TYPE" val="2"/>
  <p:tag name="KSO_WM_UNIT_TEXT_FILL_FORE_SCHEMECOLOR_INDEX" val="2"/>
  <p:tag name="KSO_WM_UNIT_TEXT_FILL_TYPE" val="1"/>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3"/>
  <p:tag name="KSO_WM_UNIT_ID" val="259*l_i*1_13"/>
  <p:tag name="KSO_WM_UNIT_CLEAR" val="1"/>
  <p:tag name="KSO_WM_UNIT_LAYERLEVEL" val="1_1"/>
  <p:tag name="KSO_WM_BEAUTIFY_FLAG" val="#wm#"/>
  <p:tag name="KSO_WM_DIAGRAM_GROUP_CODE" val="l1-1"/>
  <p:tag name="KSO_WM_UNIT_FILL_FORE_SCHEMECOLOR_INDEX" val="7"/>
  <p:tag name="KSO_WM_UNIT_FILL_TYPE" val="1"/>
  <p:tag name="KSO_WM_UNIT_TEXT_FILL_FORE_SCHEMECOLOR_INDEX" val="2"/>
  <p:tag name="KSO_WM_UNIT_TEXT_FILL_TYPE" val="1"/>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f"/>
  <p:tag name="KSO_WM_UNIT_INDEX" val="1_3_1"/>
  <p:tag name="KSO_WM_UNIT_ID" val="259*l_h_f*1_3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0"/>
  <p:tag name="KSO_WM_DIAGRAM_GROUP_CODE" val="l1-1"/>
  <p:tag name="KSO_WM_UNIT_TEXT_FILL_FORE_SCHEMECOLOR_INDEX" val="13"/>
  <p:tag name="KSO_WM_UNIT_TEXT_FILL_TYPE" val="1"/>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a"/>
  <p:tag name="KSO_WM_UNIT_INDEX" val="1_3_1"/>
  <p:tag name="KSO_WM_UNIT_ID" val="259*l_h_a*1_3_1"/>
  <p:tag name="KSO_WM_UNIT_CLEAR" val="1"/>
  <p:tag name="KSO_WM_UNIT_LAYERLEVEL" val="1_1_1"/>
  <p:tag name="KSO_WM_UNIT_VALUE" val="5"/>
  <p:tag name="KSO_WM_UNIT_HIGHLIGHT" val="0"/>
  <p:tag name="KSO_WM_UNIT_COMPATIBLE" val="0"/>
  <p:tag name="KSO_WM_UNIT_PRESET_TEXT" val="EIUSMOD"/>
  <p:tag name="KSO_WM_BEAUTIFY_FLAG" val="#wm#"/>
  <p:tag name="KSO_WM_DIAGRAM_GROUP_CODE" val="l1-1"/>
  <p:tag name="KSO_WM_UNIT_TEXT_FILL_FORE_SCHEMECOLOR_INDEX" val="7"/>
  <p:tag name="KSO_WM_UNIT_TEXT_FILL_TYPE" val="1"/>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4"/>
  <p:tag name="KSO_WM_UNIT_ID" val="259*l_i*1_14"/>
  <p:tag name="KSO_WM_UNIT_CLEAR" val="1"/>
  <p:tag name="KSO_WM_UNIT_LAYERLEVEL" val="1_1"/>
  <p:tag name="KSO_WM_BEAUTIFY_FLAG" val="#wm#"/>
  <p:tag name="KSO_WM_DIAGRAM_GROUP_CODE" val="l1-1"/>
  <p:tag name="KSO_WM_UNIT_LINE_FORE_SCHEMECOLOR_INDEX" val="7"/>
  <p:tag name="KSO_WM_UNIT_LINE_FILL_TYPE" val="2"/>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5"/>
  <p:tag name="KSO_WM_UNIT_ID" val="259*l_i*1_15"/>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7"/>
  <p:tag name="KSO_WM_UNIT_LINE_FILL_TYPE" val="2"/>
  <p:tag name="KSO_WM_UNIT_TEXT_FILL_FORE_SCHEMECOLOR_INDEX" val="2"/>
  <p:tag name="KSO_WM_UNIT_TEXT_FILL_TYPE" val="1"/>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6"/>
  <p:tag name="KSO_WM_UNIT_ID" val="259*l_i*1_16"/>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7"/>
  <p:tag name="KSO_WM_UNIT_LINE_FILL_TYPE" val="2"/>
  <p:tag name="KSO_WM_UNIT_TEXT_FILL_FORE_SCHEMECOLOR_INDEX" val="2"/>
  <p:tag name="KSO_WM_UNIT_TEXT_FILL_TYPE" val="1"/>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7"/>
  <p:tag name="KSO_WM_UNIT_ID" val="259*l_i*1_7"/>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6"/>
  <p:tag name="KSO_WM_UNIT_LINE_FILL_TYPE" val="2"/>
  <p:tag name="KSO_WM_UNIT_TEXT_FILL_FORE_SCHEMECOLOR_INDEX" val="2"/>
  <p:tag name="KSO_WM_UNIT_TEXT_FILL_TYPE" val="1"/>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8"/>
  <p:tag name="KSO_WM_UNIT_ID" val="259*l_i*1_8"/>
  <p:tag name="KSO_WM_UNIT_CLEAR" val="1"/>
  <p:tag name="KSO_WM_UNIT_LAYERLEVEL" val="1_1"/>
  <p:tag name="KSO_WM_BEAUTIFY_FLAG" val="#wm#"/>
  <p:tag name="KSO_WM_DIAGRAM_GROUP_CODE" val="l1-1"/>
  <p:tag name="KSO_WM_UNIT_FILL_FORE_SCHEMECOLOR_INDEX" val="6"/>
  <p:tag name="KSO_WM_UNIT_FILL_TYPE" val="1"/>
  <p:tag name="KSO_WM_UNIT_TEXT_FILL_FORE_SCHEMECOLOR_INDEX" val="2"/>
  <p:tag name="KSO_WM_UNIT_TEXT_FILL_TYPE" val="1"/>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f"/>
  <p:tag name="KSO_WM_UNIT_INDEX" val="1_2_1"/>
  <p:tag name="KSO_WM_UNIT_ID" val="259*l_h_f*1_2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0"/>
  <p:tag name="KSO_WM_DIAGRAM_GROUP_CODE" val="l1-1"/>
  <p:tag name="KSO_WM_UNIT_TEXT_FILL_FORE_SCHEMECOLOR_INDEX" val="13"/>
  <p:tag name="KSO_WM_UNIT_TEXT_FILL_TYPE" val="1"/>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a"/>
  <p:tag name="KSO_WM_UNIT_INDEX" val="1_2_1"/>
  <p:tag name="KSO_WM_UNIT_ID" val="259*l_h_a*1_2_1"/>
  <p:tag name="KSO_WM_UNIT_CLEAR" val="1"/>
  <p:tag name="KSO_WM_UNIT_LAYERLEVEL" val="1_1_1"/>
  <p:tag name="KSO_WM_UNIT_VALUE" val="5"/>
  <p:tag name="KSO_WM_UNIT_HIGHLIGHT" val="0"/>
  <p:tag name="KSO_WM_UNIT_COMPATIBLE" val="0"/>
  <p:tag name="KSO_WM_UNIT_PRESET_TEXT" val="EIUSMOD"/>
  <p:tag name="KSO_WM_BEAUTIFY_FLAG" val="#wm#"/>
  <p:tag name="KSO_WM_DIAGRAM_GROUP_CODE" val="l1-1"/>
  <p:tag name="KSO_WM_UNIT_TEXT_FILL_FORE_SCHEMECOLOR_INDEX" val="6"/>
  <p:tag name="KSO_WM_UNIT_TEXT_FILL_TYPE" val="1"/>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9"/>
  <p:tag name="KSO_WM_UNIT_ID" val="259*l_i*1_9"/>
  <p:tag name="KSO_WM_UNIT_CLEAR" val="1"/>
  <p:tag name="KSO_WM_UNIT_LAYERLEVEL" val="1_1"/>
  <p:tag name="KSO_WM_BEAUTIFY_FLAG" val="#wm#"/>
  <p:tag name="KSO_WM_DIAGRAM_GROUP_CODE" val="l1-1"/>
  <p:tag name="KSO_WM_UNIT_LINE_FORE_SCHEMECOLOR_INDEX" val="6"/>
  <p:tag name="KSO_WM_UNIT_LINE_FILL_TYPE" val="2"/>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0"/>
  <p:tag name="KSO_WM_UNIT_ID" val="259*l_i*1_10"/>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6"/>
  <p:tag name="KSO_WM_UNIT_LINE_FILL_TYPE" val="2"/>
  <p:tag name="KSO_WM_UNIT_TEXT_FILL_FORE_SCHEMECOLOR_INDEX" val="2"/>
  <p:tag name="KSO_WM_UNIT_TEXT_FILL_TYPE" val="1"/>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11"/>
  <p:tag name="KSO_WM_UNIT_ID" val="259*l_i*1_11"/>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6"/>
  <p:tag name="KSO_WM_UNIT_LINE_FILL_TYPE" val="2"/>
  <p:tag name="KSO_WM_UNIT_TEXT_FILL_FORE_SCHEMECOLOR_INDEX" val="2"/>
  <p:tag name="KSO_WM_UNIT_TEXT_FILL_TYPE" val="1"/>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2"/>
  <p:tag name="KSO_WM_UNIT_ID" val="259*l_i*1_2"/>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5"/>
  <p:tag name="KSO_WM_UNIT_LINE_FILL_TYPE" val="2"/>
  <p:tag name="KSO_WM_UNIT_TEXT_FILL_FORE_SCHEMECOLOR_INDEX" val="2"/>
  <p:tag name="KSO_WM_UNIT_TEXT_FILL_TYPE" val="1"/>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3"/>
  <p:tag name="KSO_WM_UNIT_ID" val="259*l_i*1_3"/>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2"/>
  <p:tag name="KSO_WM_UNIT_TEXT_FILL_TYPE" val="1"/>
</p:tagLst>
</file>

<file path=ppt/tags/tag2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f"/>
  <p:tag name="KSO_WM_UNIT_INDEX" val="1_1_1"/>
  <p:tag name="KSO_WM_UNIT_ID" val="259*l_h_f*1_1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0"/>
  <p:tag name="KSO_WM_DIAGRAM_GROUP_CODE" val="l1-1"/>
  <p:tag name="KSO_WM_UNIT_TEXT_FILL_FORE_SCHEMECOLOR_INDEX" val="13"/>
  <p:tag name="KSO_WM_UNIT_TEXT_FILL_TYPE" val="1"/>
</p:tagLst>
</file>

<file path=ppt/tags/tag25.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h_a"/>
  <p:tag name="KSO_WM_UNIT_INDEX" val="1_1_1"/>
  <p:tag name="KSO_WM_UNIT_ID" val="259*l_h_a*1_1_1"/>
  <p:tag name="KSO_WM_UNIT_CLEAR" val="1"/>
  <p:tag name="KSO_WM_UNIT_LAYERLEVEL" val="1_1_1"/>
  <p:tag name="KSO_WM_UNIT_VALUE" val="5"/>
  <p:tag name="KSO_WM_UNIT_HIGHLIGHT" val="0"/>
  <p:tag name="KSO_WM_UNIT_COMPATIBLE" val="0"/>
  <p:tag name="KSO_WM_UNIT_PRESET_TEXT" val="EIUSMOD"/>
  <p:tag name="KSO_WM_BEAUTIFY_FLAG" val="#wm#"/>
  <p:tag name="KSO_WM_DIAGRAM_GROUP_CODE" val="l1-1"/>
  <p:tag name="KSO_WM_UNIT_TEXT_FILL_FORE_SCHEMECOLOR_INDEX" val="5"/>
  <p:tag name="KSO_WM_UNIT_TEXT_FILL_TYPE" val="1"/>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4"/>
  <p:tag name="KSO_WM_UNIT_ID" val="259*l_i*1_4"/>
  <p:tag name="KSO_WM_UNIT_CLEAR" val="1"/>
  <p:tag name="KSO_WM_UNIT_LAYERLEVEL" val="1_1"/>
  <p:tag name="KSO_WM_BEAUTIFY_FLAG" val="#wm#"/>
  <p:tag name="KSO_WM_DIAGRAM_GROUP_CODE" val="l1-1"/>
  <p:tag name="KSO_WM_UNIT_LINE_FORE_SCHEMECOLOR_INDEX" val="5"/>
  <p:tag name="KSO_WM_UNIT_LINE_FILL_TYPE" val="2"/>
</p:tagLst>
</file>

<file path=ppt/tags/tag27.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5"/>
  <p:tag name="KSO_WM_UNIT_ID" val="259*l_i*1_5"/>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5"/>
  <p:tag name="KSO_WM_UNIT_LINE_FILL_TYPE" val="2"/>
  <p:tag name="KSO_WM_UNIT_TEXT_FILL_FORE_SCHEMECOLOR_INDEX" val="2"/>
  <p:tag name="KSO_WM_UNIT_TEXT_FILL_TYPE" val="1"/>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3"/>
  <p:tag name="KSO_WM_UNIT_TYPE" val="l_i"/>
  <p:tag name="KSO_WM_UNIT_INDEX" val="1_6"/>
  <p:tag name="KSO_WM_UNIT_ID" val="259*l_i*1_6"/>
  <p:tag name="KSO_WM_UNIT_CLEAR" val="1"/>
  <p:tag name="KSO_WM_UNIT_LAYERLEVEL" val="1_1"/>
  <p:tag name="KSO_WM_BEAUTIFY_FLAG" val="#wm#"/>
  <p:tag name="KSO_WM_DIAGRAM_GROUP_CODE" val="l1-1"/>
  <p:tag name="KSO_WM_UNIT_FILL_FORE_SCHEMECOLOR_INDEX" val="14"/>
  <p:tag name="KSO_WM_UNIT_FILL_TYPE" val="1"/>
  <p:tag name="KSO_WM_UNIT_LINE_FORE_SCHEMECOLOR_INDEX" val="5"/>
  <p:tag name="KSO_WM_UNIT_LINE_FILL_TYPE" val="2"/>
  <p:tag name="KSO_WM_UNIT_TEXT_FILL_FORE_SCHEMECOLOR_INDEX" val="2"/>
  <p:tag name="KSO_WM_UNIT_TEXT_FILL_TYPE" val="1"/>
</p:tagLst>
</file>

<file path=ppt/theme/theme1.xml><?xml version="1.0" encoding="utf-8"?>
<a:theme xmlns:a="http://schemas.openxmlformats.org/drawingml/2006/main" name="Office 主题">
  <a:themeElements>
    <a:clrScheme name="Default Color Scheme">
      <a:dk1>
        <a:srgbClr val="000000"/>
      </a:dk1>
      <a:lt1>
        <a:srgbClr val="FFFFFF"/>
      </a:lt1>
      <a:dk2>
        <a:srgbClr val="5F5F5F"/>
      </a:dk2>
      <a:lt2>
        <a:srgbClr val="006633"/>
      </a:lt2>
      <a:accent1>
        <a:srgbClr val="CC9900"/>
      </a:accent1>
      <a:accent2>
        <a:srgbClr val="3B812F"/>
      </a:accent2>
      <a:accent3>
        <a:srgbClr val="FFFFFF"/>
      </a:accent3>
      <a:accent4>
        <a:srgbClr val="000000"/>
      </a:accent4>
      <a:accent5>
        <a:srgbClr val="000000"/>
      </a:accent5>
      <a:accent6>
        <a:srgbClr val="000000"/>
      </a:accent6>
      <a:hlink>
        <a:srgbClr val="996600"/>
      </a:hlink>
      <a:folHlink>
        <a:srgbClr val="AFBF3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820000"/>
        </a:dk1>
        <a:lt1>
          <a:srgbClr val="FFFFFF"/>
        </a:lt1>
        <a:dk2>
          <a:srgbClr val="FFFFFF"/>
        </a:dk2>
        <a:lt2>
          <a:srgbClr val="333333"/>
        </a:lt2>
        <a:accent1>
          <a:srgbClr val="FF9900"/>
        </a:accent1>
        <a:accent2>
          <a:srgbClr val="CC3300"/>
        </a:accent2>
        <a:accent3>
          <a:srgbClr val="FFFFFF"/>
        </a:accent3>
        <a:accent4>
          <a:srgbClr val="6E0000"/>
        </a:accent4>
        <a:accent5>
          <a:srgbClr val="FFCAAA"/>
        </a:accent5>
        <a:accent6>
          <a:srgbClr val="B92D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Office 主题 2">
        <a:dk1>
          <a:srgbClr val="0B0506"/>
        </a:dk1>
        <a:lt1>
          <a:srgbClr val="CCCCFF"/>
        </a:lt1>
        <a:dk2>
          <a:srgbClr val="FFFFFF"/>
        </a:dk2>
        <a:lt2>
          <a:srgbClr val="333333"/>
        </a:lt2>
        <a:accent1>
          <a:srgbClr val="3366CC"/>
        </a:accent1>
        <a:accent2>
          <a:srgbClr val="3333CC"/>
        </a:accent2>
        <a:accent3>
          <a:srgbClr val="E2E2FF"/>
        </a:accent3>
        <a:accent4>
          <a:srgbClr val="080304"/>
        </a:accent4>
        <a:accent5>
          <a:srgbClr val="ADB8E2"/>
        </a:accent5>
        <a:accent6>
          <a:srgbClr val="2D2DB9"/>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Office 主题 3">
        <a:dk1>
          <a:srgbClr val="221013"/>
        </a:dk1>
        <a:lt1>
          <a:srgbClr val="FFFFFF"/>
        </a:lt1>
        <a:dk2>
          <a:srgbClr val="FFFFFF"/>
        </a:dk2>
        <a:lt2>
          <a:srgbClr val="333333"/>
        </a:lt2>
        <a:accent1>
          <a:srgbClr val="CC3300"/>
        </a:accent1>
        <a:accent2>
          <a:srgbClr val="CC9900"/>
        </a:accent2>
        <a:accent3>
          <a:srgbClr val="FFFFFF"/>
        </a:accent3>
        <a:accent4>
          <a:srgbClr val="1B0C0E"/>
        </a:accent4>
        <a:accent5>
          <a:srgbClr val="E2ADAA"/>
        </a:accent5>
        <a:accent6>
          <a:srgbClr val="B98A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Office 主题 4">
        <a:dk1>
          <a:srgbClr val="0000CC"/>
        </a:dk1>
        <a:lt1>
          <a:srgbClr val="FFFFFF"/>
        </a:lt1>
        <a:dk2>
          <a:srgbClr val="FFFFFF"/>
        </a:dk2>
        <a:lt2>
          <a:srgbClr val="11054B"/>
        </a:lt2>
        <a:accent1>
          <a:srgbClr val="FF6600"/>
        </a:accent1>
        <a:accent2>
          <a:srgbClr val="FF3300"/>
        </a:accent2>
        <a:accent3>
          <a:srgbClr val="FFFFFF"/>
        </a:accent3>
        <a:accent4>
          <a:srgbClr val="0000AE"/>
        </a:accent4>
        <a:accent5>
          <a:srgbClr val="FFB8AA"/>
        </a:accent5>
        <a:accent6>
          <a:srgbClr val="E72D00"/>
        </a:accent6>
        <a:hlink>
          <a:srgbClr val="CC9900"/>
        </a:hlink>
        <a:folHlink>
          <a:srgbClr val="B2B2B2"/>
        </a:folHlink>
      </a:clrScheme>
      <a:clrMap bg1="lt1" tx1="dk1" bg2="lt2" tx2="dk2" accent1="accent1" accent2="accent2" accent3="accent3" accent4="accent4" accent5="accent5" accent6="accent6" hlink="hlink" folHlink="folHlink"/>
    </a:extraClrScheme>
    <a:extraClrScheme>
      <a:clrScheme name="Office 主题 5">
        <a:dk1>
          <a:srgbClr val="002600"/>
        </a:dk1>
        <a:lt1>
          <a:srgbClr val="F8F8F8"/>
        </a:lt1>
        <a:dk2>
          <a:srgbClr val="FAFACC"/>
        </a:dk2>
        <a:lt2>
          <a:srgbClr val="9B8D65"/>
        </a:lt2>
        <a:accent1>
          <a:srgbClr val="CC9933"/>
        </a:accent1>
        <a:accent2>
          <a:srgbClr val="8F9967"/>
        </a:accent2>
        <a:accent3>
          <a:srgbClr val="FBFBFB"/>
        </a:accent3>
        <a:accent4>
          <a:srgbClr val="001F00"/>
        </a:accent4>
        <a:accent5>
          <a:srgbClr val="E2CAAD"/>
        </a:accent5>
        <a:accent6>
          <a:srgbClr val="818A5D"/>
        </a:accent6>
        <a:hlink>
          <a:srgbClr val="336600"/>
        </a:hlink>
        <a:folHlink>
          <a:srgbClr val="808000"/>
        </a:folHlink>
      </a:clrScheme>
      <a:clrMap bg1="lt1" tx1="dk1" bg2="lt2" tx2="dk2" accent1="accent1" accent2="accent2" accent3="accent3" accent4="accent4" accent5="accent5" accent6="accent6" hlink="hlink" folHlink="folHlink"/>
    </a:extraClrScheme>
    <a:extraClrScheme>
      <a:clrScheme name="Office 主题 6">
        <a:dk1>
          <a:srgbClr val="006699"/>
        </a:dk1>
        <a:lt1>
          <a:srgbClr val="FFFFFF"/>
        </a:lt1>
        <a:dk2>
          <a:srgbClr val="FFFFFF"/>
        </a:dk2>
        <a:lt2>
          <a:srgbClr val="333333"/>
        </a:lt2>
        <a:accent1>
          <a:srgbClr val="CC9900"/>
        </a:accent1>
        <a:accent2>
          <a:srgbClr val="FF9900"/>
        </a:accent2>
        <a:accent3>
          <a:srgbClr val="FFFFFF"/>
        </a:accent3>
        <a:accent4>
          <a:srgbClr val="005682"/>
        </a:accent4>
        <a:accent5>
          <a:srgbClr val="E2CAAA"/>
        </a:accent5>
        <a:accent6>
          <a:srgbClr val="E78A00"/>
        </a:accent6>
        <a:hlink>
          <a:srgbClr val="FFCC00"/>
        </a:hlink>
        <a:folHlink>
          <a:srgbClr val="706F37"/>
        </a:folHlink>
      </a:clrScheme>
      <a:clrMap bg1="lt1" tx1="dk1" bg2="lt2" tx2="dk2" accent1="accent1" accent2="accent2" accent3="accent3" accent4="accent4" accent5="accent5" accent6="accent6" hlink="hlink" folHlink="folHlink"/>
    </a:extraClrScheme>
    <a:extraClrScheme>
      <a:clrScheme name="Office 主题 7">
        <a:dk1>
          <a:srgbClr val="5F5F5F"/>
        </a:dk1>
        <a:lt1>
          <a:srgbClr val="FFFFFF"/>
        </a:lt1>
        <a:dk2>
          <a:srgbClr val="000000"/>
        </a:dk2>
        <a:lt2>
          <a:srgbClr val="006633"/>
        </a:lt2>
        <a:accent1>
          <a:srgbClr val="CC9900"/>
        </a:accent1>
        <a:accent2>
          <a:srgbClr val="3B812F"/>
        </a:accent2>
        <a:accent3>
          <a:srgbClr val="AAAAAA"/>
        </a:accent3>
        <a:accent4>
          <a:srgbClr val="DADADA"/>
        </a:accent4>
        <a:accent5>
          <a:srgbClr val="E2CAAA"/>
        </a:accent5>
        <a:accent6>
          <a:srgbClr val="35742A"/>
        </a:accent6>
        <a:hlink>
          <a:srgbClr val="996600"/>
        </a:hlink>
        <a:folHlink>
          <a:srgbClr val="AFBF39"/>
        </a:folHlink>
      </a:clrScheme>
      <a:clrMap bg1="dk2" tx1="lt1" bg2="dk1" tx2="lt2" accent1="accent1" accent2="accent2" accent3="accent3" accent4="accent4" accent5="accent5" accent6="accent6" hlink="hlink" folHlink="folHlink"/>
    </a:extraClrScheme>
    <a:extraClrScheme>
      <a:clrScheme name="Office 主题 8">
        <a:dk1>
          <a:srgbClr val="666699"/>
        </a:dk1>
        <a:lt1>
          <a:srgbClr val="FFFFFF"/>
        </a:lt1>
        <a:dk2>
          <a:srgbClr val="000000"/>
        </a:dk2>
        <a:lt2>
          <a:srgbClr val="CC0000"/>
        </a:lt2>
        <a:accent1>
          <a:srgbClr val="808080"/>
        </a:accent1>
        <a:accent2>
          <a:srgbClr val="999933"/>
        </a:accent2>
        <a:accent3>
          <a:srgbClr val="AAAAAA"/>
        </a:accent3>
        <a:accent4>
          <a:srgbClr val="DADADA"/>
        </a:accent4>
        <a:accent5>
          <a:srgbClr val="C0C0C0"/>
        </a:accent5>
        <a:accent6>
          <a:srgbClr val="8A8A2D"/>
        </a:accent6>
        <a:hlink>
          <a:srgbClr val="4C6D80"/>
        </a:hlink>
        <a:folHlink>
          <a:srgbClr val="B2B2B2"/>
        </a:folHlink>
      </a:clrScheme>
      <a:clrMap bg1="dk2" tx1="lt1" bg2="dk1" tx2="lt2" accent1="accent1" accent2="accent2" accent3="accent3" accent4="accent4" accent5="accent5" accent6="accent6" hlink="hlink" folHlink="folHlink"/>
    </a:extraClrScheme>
    <a:extraClrScheme>
      <a:clrScheme name="Office 主题 9">
        <a:dk1>
          <a:srgbClr val="666699"/>
        </a:dk1>
        <a:lt1>
          <a:srgbClr val="FFFFFF"/>
        </a:lt1>
        <a:dk2>
          <a:srgbClr val="000000"/>
        </a:dk2>
        <a:lt2>
          <a:srgbClr val="003399"/>
        </a:lt2>
        <a:accent1>
          <a:srgbClr val="009999"/>
        </a:accent1>
        <a:accent2>
          <a:srgbClr val="4C6D4E"/>
        </a:accent2>
        <a:accent3>
          <a:srgbClr val="AAAAAA"/>
        </a:accent3>
        <a:accent4>
          <a:srgbClr val="DADADA"/>
        </a:accent4>
        <a:accent5>
          <a:srgbClr val="AACACA"/>
        </a:accent5>
        <a:accent6>
          <a:srgbClr val="446246"/>
        </a:accent6>
        <a:hlink>
          <a:srgbClr val="4C6D80"/>
        </a:hlink>
        <a:folHlink>
          <a:srgbClr val="B2B2B2"/>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Default Color Scheme">
      <a:dk1>
        <a:srgbClr val="000000"/>
      </a:dk1>
      <a:lt1>
        <a:srgbClr val="FFFFFF"/>
      </a:lt1>
      <a:dk2>
        <a:srgbClr val="5F5F5F"/>
      </a:dk2>
      <a:lt2>
        <a:srgbClr val="006633"/>
      </a:lt2>
      <a:accent1>
        <a:srgbClr val="CC9900"/>
      </a:accent1>
      <a:accent2>
        <a:srgbClr val="3B812F"/>
      </a:accent2>
      <a:accent3>
        <a:srgbClr val="FFFFFF"/>
      </a:accent3>
      <a:accent4>
        <a:srgbClr val="000000"/>
      </a:accent4>
      <a:accent5>
        <a:srgbClr val="000000"/>
      </a:accent5>
      <a:accent6>
        <a:srgbClr val="000000"/>
      </a:accent6>
      <a:hlink>
        <a:srgbClr val="996600"/>
      </a:hlink>
      <a:folHlink>
        <a:srgbClr val="AFBF3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820000"/>
        </a:dk1>
        <a:lt1>
          <a:srgbClr val="FFFFFF"/>
        </a:lt1>
        <a:dk2>
          <a:srgbClr val="FFFFFF"/>
        </a:dk2>
        <a:lt2>
          <a:srgbClr val="333333"/>
        </a:lt2>
        <a:accent1>
          <a:srgbClr val="FF9900"/>
        </a:accent1>
        <a:accent2>
          <a:srgbClr val="CC3300"/>
        </a:accent2>
        <a:accent3>
          <a:srgbClr val="FFFFFF"/>
        </a:accent3>
        <a:accent4>
          <a:srgbClr val="6E0000"/>
        </a:accent4>
        <a:accent5>
          <a:srgbClr val="FFCAAA"/>
        </a:accent5>
        <a:accent6>
          <a:srgbClr val="B92D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Office 主题 2">
        <a:dk1>
          <a:srgbClr val="0B0506"/>
        </a:dk1>
        <a:lt1>
          <a:srgbClr val="CCCCFF"/>
        </a:lt1>
        <a:dk2>
          <a:srgbClr val="FFFFFF"/>
        </a:dk2>
        <a:lt2>
          <a:srgbClr val="333333"/>
        </a:lt2>
        <a:accent1>
          <a:srgbClr val="3366CC"/>
        </a:accent1>
        <a:accent2>
          <a:srgbClr val="3333CC"/>
        </a:accent2>
        <a:accent3>
          <a:srgbClr val="E2E2FF"/>
        </a:accent3>
        <a:accent4>
          <a:srgbClr val="080304"/>
        </a:accent4>
        <a:accent5>
          <a:srgbClr val="ADB8E2"/>
        </a:accent5>
        <a:accent6>
          <a:srgbClr val="2D2DB9"/>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Office 主题 3">
        <a:dk1>
          <a:srgbClr val="221013"/>
        </a:dk1>
        <a:lt1>
          <a:srgbClr val="FFFFFF"/>
        </a:lt1>
        <a:dk2>
          <a:srgbClr val="FFFFFF"/>
        </a:dk2>
        <a:lt2>
          <a:srgbClr val="333333"/>
        </a:lt2>
        <a:accent1>
          <a:srgbClr val="CC3300"/>
        </a:accent1>
        <a:accent2>
          <a:srgbClr val="CC9900"/>
        </a:accent2>
        <a:accent3>
          <a:srgbClr val="FFFFFF"/>
        </a:accent3>
        <a:accent4>
          <a:srgbClr val="1B0C0E"/>
        </a:accent4>
        <a:accent5>
          <a:srgbClr val="E2ADAA"/>
        </a:accent5>
        <a:accent6>
          <a:srgbClr val="B98A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Office 主题 4">
        <a:dk1>
          <a:srgbClr val="0000CC"/>
        </a:dk1>
        <a:lt1>
          <a:srgbClr val="FFFFFF"/>
        </a:lt1>
        <a:dk2>
          <a:srgbClr val="FFFFFF"/>
        </a:dk2>
        <a:lt2>
          <a:srgbClr val="11054B"/>
        </a:lt2>
        <a:accent1>
          <a:srgbClr val="FF6600"/>
        </a:accent1>
        <a:accent2>
          <a:srgbClr val="FF3300"/>
        </a:accent2>
        <a:accent3>
          <a:srgbClr val="FFFFFF"/>
        </a:accent3>
        <a:accent4>
          <a:srgbClr val="0000AE"/>
        </a:accent4>
        <a:accent5>
          <a:srgbClr val="FFB8AA"/>
        </a:accent5>
        <a:accent6>
          <a:srgbClr val="E72D00"/>
        </a:accent6>
        <a:hlink>
          <a:srgbClr val="CC9900"/>
        </a:hlink>
        <a:folHlink>
          <a:srgbClr val="B2B2B2"/>
        </a:folHlink>
      </a:clrScheme>
      <a:clrMap bg1="lt1" tx1="dk1" bg2="lt2" tx2="dk2" accent1="accent1" accent2="accent2" accent3="accent3" accent4="accent4" accent5="accent5" accent6="accent6" hlink="hlink" folHlink="folHlink"/>
    </a:extraClrScheme>
    <a:extraClrScheme>
      <a:clrScheme name="Office 主题 5">
        <a:dk1>
          <a:srgbClr val="002600"/>
        </a:dk1>
        <a:lt1>
          <a:srgbClr val="F8F8F8"/>
        </a:lt1>
        <a:dk2>
          <a:srgbClr val="FAFACC"/>
        </a:dk2>
        <a:lt2>
          <a:srgbClr val="9B8D65"/>
        </a:lt2>
        <a:accent1>
          <a:srgbClr val="CC9933"/>
        </a:accent1>
        <a:accent2>
          <a:srgbClr val="8F9967"/>
        </a:accent2>
        <a:accent3>
          <a:srgbClr val="FBFBFB"/>
        </a:accent3>
        <a:accent4>
          <a:srgbClr val="001F00"/>
        </a:accent4>
        <a:accent5>
          <a:srgbClr val="E2CAAD"/>
        </a:accent5>
        <a:accent6>
          <a:srgbClr val="818A5D"/>
        </a:accent6>
        <a:hlink>
          <a:srgbClr val="336600"/>
        </a:hlink>
        <a:folHlink>
          <a:srgbClr val="808000"/>
        </a:folHlink>
      </a:clrScheme>
      <a:clrMap bg1="lt1" tx1="dk1" bg2="lt2" tx2="dk2" accent1="accent1" accent2="accent2" accent3="accent3" accent4="accent4" accent5="accent5" accent6="accent6" hlink="hlink" folHlink="folHlink"/>
    </a:extraClrScheme>
    <a:extraClrScheme>
      <a:clrScheme name="Office 主题 6">
        <a:dk1>
          <a:srgbClr val="006699"/>
        </a:dk1>
        <a:lt1>
          <a:srgbClr val="FFFFFF"/>
        </a:lt1>
        <a:dk2>
          <a:srgbClr val="FFFFFF"/>
        </a:dk2>
        <a:lt2>
          <a:srgbClr val="333333"/>
        </a:lt2>
        <a:accent1>
          <a:srgbClr val="CC9900"/>
        </a:accent1>
        <a:accent2>
          <a:srgbClr val="FF9900"/>
        </a:accent2>
        <a:accent3>
          <a:srgbClr val="FFFFFF"/>
        </a:accent3>
        <a:accent4>
          <a:srgbClr val="005682"/>
        </a:accent4>
        <a:accent5>
          <a:srgbClr val="E2CAAA"/>
        </a:accent5>
        <a:accent6>
          <a:srgbClr val="E78A00"/>
        </a:accent6>
        <a:hlink>
          <a:srgbClr val="FFCC00"/>
        </a:hlink>
        <a:folHlink>
          <a:srgbClr val="706F37"/>
        </a:folHlink>
      </a:clrScheme>
      <a:clrMap bg1="lt1" tx1="dk1" bg2="lt2" tx2="dk2" accent1="accent1" accent2="accent2" accent3="accent3" accent4="accent4" accent5="accent5" accent6="accent6" hlink="hlink" folHlink="folHlink"/>
    </a:extraClrScheme>
    <a:extraClrScheme>
      <a:clrScheme name="Office 主题 7">
        <a:dk1>
          <a:srgbClr val="5F5F5F"/>
        </a:dk1>
        <a:lt1>
          <a:srgbClr val="FFFFFF"/>
        </a:lt1>
        <a:dk2>
          <a:srgbClr val="000000"/>
        </a:dk2>
        <a:lt2>
          <a:srgbClr val="006633"/>
        </a:lt2>
        <a:accent1>
          <a:srgbClr val="CC9900"/>
        </a:accent1>
        <a:accent2>
          <a:srgbClr val="3B812F"/>
        </a:accent2>
        <a:accent3>
          <a:srgbClr val="AAAAAA"/>
        </a:accent3>
        <a:accent4>
          <a:srgbClr val="DADADA"/>
        </a:accent4>
        <a:accent5>
          <a:srgbClr val="E2CAAA"/>
        </a:accent5>
        <a:accent6>
          <a:srgbClr val="35742A"/>
        </a:accent6>
        <a:hlink>
          <a:srgbClr val="996600"/>
        </a:hlink>
        <a:folHlink>
          <a:srgbClr val="AFBF39"/>
        </a:folHlink>
      </a:clrScheme>
      <a:clrMap bg1="dk2" tx1="lt1" bg2="dk1" tx2="lt2" accent1="accent1" accent2="accent2" accent3="accent3" accent4="accent4" accent5="accent5" accent6="accent6" hlink="hlink" folHlink="folHlink"/>
    </a:extraClrScheme>
    <a:extraClrScheme>
      <a:clrScheme name="Office 主题 8">
        <a:dk1>
          <a:srgbClr val="666699"/>
        </a:dk1>
        <a:lt1>
          <a:srgbClr val="FFFFFF"/>
        </a:lt1>
        <a:dk2>
          <a:srgbClr val="000000"/>
        </a:dk2>
        <a:lt2>
          <a:srgbClr val="CC0000"/>
        </a:lt2>
        <a:accent1>
          <a:srgbClr val="808080"/>
        </a:accent1>
        <a:accent2>
          <a:srgbClr val="999933"/>
        </a:accent2>
        <a:accent3>
          <a:srgbClr val="AAAAAA"/>
        </a:accent3>
        <a:accent4>
          <a:srgbClr val="DADADA"/>
        </a:accent4>
        <a:accent5>
          <a:srgbClr val="C0C0C0"/>
        </a:accent5>
        <a:accent6>
          <a:srgbClr val="8A8A2D"/>
        </a:accent6>
        <a:hlink>
          <a:srgbClr val="4C6D80"/>
        </a:hlink>
        <a:folHlink>
          <a:srgbClr val="B2B2B2"/>
        </a:folHlink>
      </a:clrScheme>
      <a:clrMap bg1="dk2" tx1="lt1" bg2="dk1" tx2="lt2" accent1="accent1" accent2="accent2" accent3="accent3" accent4="accent4" accent5="accent5" accent6="accent6" hlink="hlink" folHlink="folHlink"/>
    </a:extraClrScheme>
    <a:extraClrScheme>
      <a:clrScheme name="Office 主题 9">
        <a:dk1>
          <a:srgbClr val="666699"/>
        </a:dk1>
        <a:lt1>
          <a:srgbClr val="FFFFFF"/>
        </a:lt1>
        <a:dk2>
          <a:srgbClr val="000000"/>
        </a:dk2>
        <a:lt2>
          <a:srgbClr val="003399"/>
        </a:lt2>
        <a:accent1>
          <a:srgbClr val="009999"/>
        </a:accent1>
        <a:accent2>
          <a:srgbClr val="4C6D4E"/>
        </a:accent2>
        <a:accent3>
          <a:srgbClr val="AAAAAA"/>
        </a:accent3>
        <a:accent4>
          <a:srgbClr val="DADADA"/>
        </a:accent4>
        <a:accent5>
          <a:srgbClr val="AACACA"/>
        </a:accent5>
        <a:accent6>
          <a:srgbClr val="446246"/>
        </a:accent6>
        <a:hlink>
          <a:srgbClr val="4C6D80"/>
        </a:hlink>
        <a:folHlink>
          <a:srgbClr val="B2B2B2"/>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TotalTime>
  <Words>2340</Words>
  <PresentationFormat>全屏显示(4:3)</PresentationFormat>
  <Paragraphs>159</Paragraphs>
  <Slides>27</Slides>
  <Notes>0</Notes>
  <HiddenSlides>0</HiddenSlides>
  <MMClips>0</MMClips>
  <ScaleCrop>false</ScaleCrop>
  <HeadingPairs>
    <vt:vector size="6" baseType="variant">
      <vt:variant>
        <vt:lpstr>已用的字体</vt:lpstr>
      </vt:variant>
      <vt:variant>
        <vt:i4>16</vt:i4>
      </vt:variant>
      <vt:variant>
        <vt:lpstr>演示文稿设计模板</vt:lpstr>
      </vt:variant>
      <vt:variant>
        <vt:i4>2</vt:i4>
      </vt:variant>
      <vt:variant>
        <vt:lpstr>幻灯片标题</vt:lpstr>
      </vt:variant>
      <vt:variant>
        <vt:i4>27</vt:i4>
      </vt:variant>
    </vt:vector>
  </HeadingPairs>
  <TitlesOfParts>
    <vt:vector size="45" baseType="lpstr">
      <vt:lpstr>Arial</vt:lpstr>
      <vt:lpstr>宋体</vt:lpstr>
      <vt:lpstr>Garamond</vt:lpstr>
      <vt:lpstr>Wingdings</vt:lpstr>
      <vt:lpstr>华文隶书</vt:lpstr>
      <vt:lpstr>黑体</vt:lpstr>
      <vt:lpstr>华文行楷</vt:lpstr>
      <vt:lpstr>宋体-方正超大字符集</vt:lpstr>
      <vt:lpstr>Calibri</vt:lpstr>
      <vt:lpstr>Times New Roman</vt:lpstr>
      <vt:lpstr>字体管家乖小兔</vt:lpstr>
      <vt:lpstr>Verdana</vt:lpstr>
      <vt:lpstr>隶书</vt:lpstr>
      <vt:lpstr>方正姚体</vt:lpstr>
      <vt:lpstr>楷体</vt:lpstr>
      <vt:lpstr>华文新魏</vt:lpstr>
      <vt:lpstr>Office 主题</vt: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GN5001S</dc:creator>
  <cp:lastModifiedBy>张佚名</cp:lastModifiedBy>
  <cp:revision>30</cp:revision>
  <dcterms:created xsi:type="dcterms:W3CDTF">1969-12-31T16:00:00Z</dcterms:created>
  <dcterms:modified xsi:type="dcterms:W3CDTF">2018-03-01T03:23:19Z</dcterms:modified>
</cp:coreProperties>
</file>