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9" r:id="rId1"/>
  </p:sldMasterIdLst>
  <p:notesMasterIdLst>
    <p:notesMasterId r:id="rId26"/>
  </p:notesMasterIdLst>
  <p:sldIdLst>
    <p:sldId id="328" r:id="rId2"/>
    <p:sldId id="301" r:id="rId3"/>
    <p:sldId id="366" r:id="rId4"/>
    <p:sldId id="367" r:id="rId5"/>
    <p:sldId id="402" r:id="rId6"/>
    <p:sldId id="403" r:id="rId7"/>
    <p:sldId id="404" r:id="rId8"/>
    <p:sldId id="411" r:id="rId9"/>
    <p:sldId id="405" r:id="rId10"/>
    <p:sldId id="412" r:id="rId11"/>
    <p:sldId id="413" r:id="rId12"/>
    <p:sldId id="414" r:id="rId13"/>
    <p:sldId id="415" r:id="rId14"/>
    <p:sldId id="416" r:id="rId15"/>
    <p:sldId id="406" r:id="rId16"/>
    <p:sldId id="417" r:id="rId17"/>
    <p:sldId id="418" r:id="rId18"/>
    <p:sldId id="419" r:id="rId19"/>
    <p:sldId id="420" r:id="rId20"/>
    <p:sldId id="421" r:id="rId21"/>
    <p:sldId id="407" r:id="rId22"/>
    <p:sldId id="408" r:id="rId23"/>
    <p:sldId id="422" r:id="rId24"/>
    <p:sldId id="410" r:id="rId25"/>
  </p:sldIdLst>
  <p:sldSz cx="12192000" cy="6858000"/>
  <p:notesSz cx="6858000" cy="9144000"/>
  <p:embeddedFontLst>
    <p:embeddedFont>
      <p:font typeface="方正启体简体" charset="-122"/>
      <p:regular r:id="rId27"/>
    </p:embeddedFont>
    <p:embeddedFont>
      <p:font typeface="方正清刻本悦宋简体" charset="-122"/>
      <p:regular r:id="rId28"/>
    </p:embeddedFont>
    <p:embeddedFont>
      <p:font typeface="黑体" pitchFamily="49" charset="-122"/>
      <p:regular r:id="rId29"/>
    </p:embeddedFont>
    <p:embeddedFont>
      <p:font typeface="米开软笔行楷" charset="-122"/>
      <p:regular r:id="rId30"/>
    </p:embeddedFont>
    <p:embeddedFont>
      <p:font typeface="楷体" pitchFamily="49" charset="-122"/>
      <p:regular r:id="rId31"/>
    </p:embeddedFont>
    <p:embeddedFont>
      <p:font typeface="华文新魏" pitchFamily="2" charset="-122"/>
      <p:regular r:id="rId32"/>
    </p:embeddedFont>
    <p:embeddedFont>
      <p:font typeface="华文中宋" pitchFamily="2" charset="-122"/>
      <p:regular r:id="rId33"/>
    </p:embeddedFont>
    <p:embeddedFont>
      <p:font typeface="华文楷体" pitchFamily="2" charset="-122"/>
      <p:regular r:id="rId34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459296"/>
    <a:srgbClr val="FFFF00"/>
    <a:srgbClr val="CCFF66"/>
    <a:srgbClr val="99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>
        <p:scale>
          <a:sx n="66" d="100"/>
          <a:sy n="66" d="100"/>
        </p:scale>
        <p:origin x="-72" y="-84"/>
      </p:cViewPr>
      <p:guideLst>
        <p:guide orient="horz" pos="2137"/>
        <p:guide pos="385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2"/>
    </p:cViewPr>
  </p:sorter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9829FD-DD90-4EE7-BCD7-4AF299D6F45A}" type="doc">
      <dgm:prSet loTypeId="urn:microsoft.com/office/officeart/2005/8/layout/chevron2" loCatId="process" qsTypeId="urn:microsoft.com/office/officeart/2005/8/quickstyle/simple1#1" qsCatId="simple" csTypeId="urn:microsoft.com/office/officeart/2005/8/colors/colorful2" csCatId="accent1" phldr="0"/>
      <dgm:spPr/>
      <dgm:t>
        <a:bodyPr/>
        <a:lstStyle/>
        <a:p>
          <a:endParaRPr lang="zh-CN" altLang="en-US"/>
        </a:p>
      </dgm:t>
    </dgm:pt>
    <dgm:pt modelId="{FCC504F5-317D-4294-815B-28489BDC5845}">
      <dgm:prSet phldrT="[文本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>
              <a:latin typeface="黑体" panose="02010609060101010101" charset="-122"/>
              <a:ea typeface="黑体" panose="02010609060101010101" charset="-122"/>
            </a:rPr>
            <a:t>辽朝</a:t>
          </a:r>
        </a:p>
      </dgm:t>
    </dgm:pt>
    <dgm:pt modelId="{8F05BE86-1921-41BD-B82E-72272E9475E9}" type="parTrans" cxnId="{EA6632F4-82E6-4525-A1BB-22202FC309BA}">
      <dgm:prSet/>
      <dgm:spPr/>
      <dgm:t>
        <a:bodyPr/>
        <a:lstStyle/>
        <a:p>
          <a:endParaRPr lang="zh-CN" altLang="en-US"/>
        </a:p>
      </dgm:t>
    </dgm:pt>
    <dgm:pt modelId="{67223200-D196-44B3-9DFD-D095DDBC10AB}" type="sibTrans" cxnId="{EA6632F4-82E6-4525-A1BB-22202FC309BA}">
      <dgm:prSet/>
      <dgm:spPr/>
      <dgm:t>
        <a:bodyPr/>
        <a:lstStyle/>
        <a:p>
          <a:endParaRPr lang="zh-CN" altLang="en-US"/>
        </a:p>
      </dgm:t>
    </dgm:pt>
    <dgm:pt modelId="{F3F66F6A-184E-4CBB-A544-AC2BF2A74FC0}">
      <dgm:prSet phldrT="[文本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2000"/>
            <a:t>先后创制</a:t>
          </a:r>
          <a:r>
            <a:rPr lang="zh-CN" altLang="en-US" sz="2000">
              <a:solidFill>
                <a:srgbClr val="FF0000"/>
              </a:solidFill>
            </a:rPr>
            <a:t>契丹大字、小字</a:t>
          </a:r>
          <a:r>
            <a:rPr lang="zh-CN" altLang="en-US" sz="2000"/>
            <a:t>，用以刻石立碑，进行文学创作。</a:t>
          </a:r>
        </a:p>
      </dgm:t>
    </dgm:pt>
    <dgm:pt modelId="{7A0C70B0-5DAE-45AB-9915-863AC3FA4D2D}" type="parTrans" cxnId="{B683FEC9-B593-4ECE-8137-ADCB6B232CCD}">
      <dgm:prSet/>
      <dgm:spPr/>
      <dgm:t>
        <a:bodyPr/>
        <a:lstStyle/>
        <a:p>
          <a:endParaRPr lang="zh-CN" altLang="en-US"/>
        </a:p>
      </dgm:t>
    </dgm:pt>
    <dgm:pt modelId="{47DD308A-8526-455B-A37F-FEE2CC1C75AF}" type="sibTrans" cxnId="{B683FEC9-B593-4ECE-8137-ADCB6B232CCD}">
      <dgm:prSet/>
      <dgm:spPr/>
      <dgm:t>
        <a:bodyPr/>
        <a:lstStyle/>
        <a:p>
          <a:endParaRPr lang="zh-CN" altLang="en-US"/>
        </a:p>
      </dgm:t>
    </dgm:pt>
    <dgm:pt modelId="{780FAED3-C4BD-4FF1-8B67-8499CCFAE2ED}">
      <dgm:prSet phldrT="[文本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>
              <a:latin typeface="黑体" panose="02010609060101010101" charset="-122"/>
              <a:ea typeface="黑体" panose="02010609060101010101" charset="-122"/>
            </a:rPr>
            <a:t>金朝</a:t>
          </a:r>
        </a:p>
      </dgm:t>
    </dgm:pt>
    <dgm:pt modelId="{88C57C74-C9C4-46CF-A10B-13A1A1E7714C}" type="parTrans" cxnId="{A5DCD4AE-4104-47D1-916F-2287CF5407D0}">
      <dgm:prSet/>
      <dgm:spPr/>
      <dgm:t>
        <a:bodyPr/>
        <a:lstStyle/>
        <a:p>
          <a:endParaRPr lang="zh-CN" altLang="en-US"/>
        </a:p>
      </dgm:t>
    </dgm:pt>
    <dgm:pt modelId="{34435F2A-D730-405E-99D5-BBC9FB7499FA}" type="sibTrans" cxnId="{A5DCD4AE-4104-47D1-916F-2287CF5407D0}">
      <dgm:prSet/>
      <dgm:spPr/>
      <dgm:t>
        <a:bodyPr/>
        <a:lstStyle/>
        <a:p>
          <a:endParaRPr lang="zh-CN" altLang="en-US"/>
        </a:p>
      </dgm:t>
    </dgm:pt>
    <dgm:pt modelId="{3E6D5D4F-935E-467F-A6CA-DFB49E904BF2}">
      <dgm:prSet phldrT="[文本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2000"/>
            <a:t>创制了女真文字，在科举中开设</a:t>
          </a:r>
          <a:r>
            <a:rPr lang="zh-CN" altLang="en-US" sz="2000" b="1">
              <a:solidFill>
                <a:srgbClr val="FF0000"/>
              </a:solidFill>
            </a:rPr>
            <a:t>女真进士科</a:t>
          </a:r>
          <a:r>
            <a:rPr lang="zh-CN" altLang="en-US" sz="2000"/>
            <a:t>，用女真文字答题。</a:t>
          </a:r>
        </a:p>
      </dgm:t>
    </dgm:pt>
    <dgm:pt modelId="{DFE6860A-9AF6-4E3A-8810-968954321458}" type="parTrans" cxnId="{D00BAACE-752B-4EF8-A814-59F60A809B45}">
      <dgm:prSet/>
      <dgm:spPr/>
      <dgm:t>
        <a:bodyPr/>
        <a:lstStyle/>
        <a:p>
          <a:endParaRPr lang="zh-CN" altLang="en-US"/>
        </a:p>
      </dgm:t>
    </dgm:pt>
    <dgm:pt modelId="{F6E211F9-5728-4C1B-B4EC-036ED0730A63}" type="sibTrans" cxnId="{D00BAACE-752B-4EF8-A814-59F60A809B45}">
      <dgm:prSet/>
      <dgm:spPr/>
      <dgm:t>
        <a:bodyPr/>
        <a:lstStyle/>
        <a:p>
          <a:endParaRPr lang="zh-CN" altLang="en-US"/>
        </a:p>
      </dgm:t>
    </dgm:pt>
    <dgm:pt modelId="{1D70B282-9875-47E1-864B-0DB9F83A3309}">
      <dgm:prSet phldrT="[文本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>
              <a:latin typeface="黑体" panose="02010609060101010101" charset="-122"/>
              <a:ea typeface="黑体" panose="02010609060101010101" charset="-122"/>
            </a:rPr>
            <a:t>西夏</a:t>
          </a:r>
        </a:p>
      </dgm:t>
    </dgm:pt>
    <dgm:pt modelId="{4682E278-8387-4875-A48B-989607C0A09E}" type="parTrans" cxnId="{48BE692D-9BE5-44D2-AAAC-688E7E781A34}">
      <dgm:prSet/>
      <dgm:spPr/>
      <dgm:t>
        <a:bodyPr/>
        <a:lstStyle/>
        <a:p>
          <a:endParaRPr lang="zh-CN" altLang="en-US"/>
        </a:p>
      </dgm:t>
    </dgm:pt>
    <dgm:pt modelId="{DF77052B-043C-4E4A-8039-9D1D7DFB40F4}" type="sibTrans" cxnId="{48BE692D-9BE5-44D2-AAAC-688E7E781A34}">
      <dgm:prSet/>
      <dgm:spPr/>
      <dgm:t>
        <a:bodyPr/>
        <a:lstStyle/>
        <a:p>
          <a:endParaRPr lang="zh-CN" altLang="en-US"/>
        </a:p>
      </dgm:t>
    </dgm:pt>
    <dgm:pt modelId="{30BE85C4-8BB0-4C0C-B58F-618B83FFA907}">
      <dgm:prSet phldrT="[文本]" phldr="0" custT="1"/>
      <dgm:spPr/>
      <dgm:t>
        <a:bodyPr vert="horz" wrap="square"/>
        <a:lstStyle/>
        <a:p>
          <a:pPr algn="just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2000"/>
            <a:t>西夏文通过出土文献大量</a:t>
          </a:r>
          <a:r>
            <a:rPr lang="zh-CN" altLang="en-US" sz="2000" b="1"/>
            <a:t>保存下来</a:t>
          </a:r>
          <a:r>
            <a:rPr lang="zh-CN" altLang="en-US" sz="2000"/>
            <a:t>，包括佛经、法律、字典以及从汉文翻译过来的经史著作。</a:t>
          </a:r>
        </a:p>
      </dgm:t>
    </dgm:pt>
    <dgm:pt modelId="{99A19955-80B2-46DE-B74C-C0C8C4D708F2}" type="parTrans" cxnId="{596238C5-D14A-4FB3-AD9D-B4E11D1FF856}">
      <dgm:prSet/>
      <dgm:spPr/>
      <dgm:t>
        <a:bodyPr/>
        <a:lstStyle/>
        <a:p>
          <a:endParaRPr lang="zh-CN" altLang="en-US"/>
        </a:p>
      </dgm:t>
    </dgm:pt>
    <dgm:pt modelId="{CB48F5C6-507D-451D-9B2B-7C607BFEAF95}" type="sibTrans" cxnId="{596238C5-D14A-4FB3-AD9D-B4E11D1FF856}">
      <dgm:prSet/>
      <dgm:spPr/>
      <dgm:t>
        <a:bodyPr/>
        <a:lstStyle/>
        <a:p>
          <a:endParaRPr lang="zh-CN" altLang="en-US"/>
        </a:p>
      </dgm:t>
    </dgm:pt>
    <dgm:pt modelId="{12148238-0964-420A-B8E7-3C82689D28A9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rPr>
            <a:t>元朝</a:t>
          </a:r>
        </a:p>
      </dgm:t>
    </dgm:pt>
    <dgm:pt modelId="{A590B3EA-93BE-4E70-8663-0104AAC39A5F}" type="parTrans" cxnId="{BEDEF87C-061E-41E6-A79A-62526A18DB3E}">
      <dgm:prSet/>
      <dgm:spPr/>
    </dgm:pt>
    <dgm:pt modelId="{C4015580-4834-4584-9C92-4A3F4ACAC4C0}" type="sibTrans" cxnId="{BEDEF87C-061E-41E6-A79A-62526A18DB3E}">
      <dgm:prSet/>
      <dgm:spPr/>
    </dgm:pt>
    <dgm:pt modelId="{203C334E-A8D6-47A3-8394-BB5AC1402267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endParaRPr>
            <a:solidFill>
              <a:schemeClr val="tx1"/>
            </a:solidFill>
          </a:endParaRPr>
        </a:p>
      </dgm:t>
    </dgm:pt>
    <dgm:pt modelId="{4DC0BAEA-598F-449E-91B0-CA5486B972ED}" type="parTrans" cxnId="{9E1C6D5E-77EC-4EB4-9D6F-AE7F6D7AB52E}">
      <dgm:prSet/>
      <dgm:spPr/>
    </dgm:pt>
    <dgm:pt modelId="{E8294249-FC7C-4D09-B3DC-F24B10AEE1D7}" type="sibTrans" cxnId="{9E1C6D5E-77EC-4EB4-9D6F-AE7F6D7AB52E}">
      <dgm:prSet/>
      <dgm:spPr/>
    </dgm:pt>
    <dgm:pt modelId="{7BB0B505-7D43-42E4-8FC0-6C91316CBFEB}" type="pres">
      <dgm:prSet presAssocID="{DF9829FD-DD90-4EE7-BCD7-4AF299D6F45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97F2BEE4-0E0F-4FCA-A4B0-E20AD8C04C13}" type="pres">
      <dgm:prSet presAssocID="{FCC504F5-317D-4294-815B-28489BDC5845}" presName="composite" presStyleCnt="0"/>
      <dgm:spPr/>
    </dgm:pt>
    <dgm:pt modelId="{A16E3110-57E1-4619-A55C-DCD0DD5CE084}" type="pres">
      <dgm:prSet presAssocID="{FCC504F5-317D-4294-815B-28489BDC584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44D3F38-216B-445A-B1B9-8008AEDB7A9D}" type="pres">
      <dgm:prSet presAssocID="{FCC504F5-317D-4294-815B-28489BDC5845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3A691E5-F443-4F8D-81BB-9D15C0875E8C}" type="pres">
      <dgm:prSet presAssocID="{67223200-D196-44B3-9DFD-D095DDBC10AB}" presName="sp" presStyleCnt="0"/>
      <dgm:spPr/>
      <dgm:t>
        <a:bodyPr/>
        <a:lstStyle/>
        <a:p>
          <a:endParaRPr lang="zh-CN" altLang="en-US"/>
        </a:p>
      </dgm:t>
    </dgm:pt>
    <dgm:pt modelId="{D4BECBBB-7CE2-4791-839D-9FE6F36B775D}" type="pres">
      <dgm:prSet presAssocID="{780FAED3-C4BD-4FF1-8B67-8499CCFAE2ED}" presName="composite" presStyleCnt="0"/>
      <dgm:spPr/>
    </dgm:pt>
    <dgm:pt modelId="{722E1094-83C7-45E2-B20F-DB9D09AD94F0}" type="pres">
      <dgm:prSet presAssocID="{780FAED3-C4BD-4FF1-8B67-8499CCFAE2ED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C67BBE6-9B82-4D3D-BF22-48713AF46E9C}" type="pres">
      <dgm:prSet presAssocID="{780FAED3-C4BD-4FF1-8B67-8499CCFAE2ED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C381A65-34D3-41B1-9499-0884AAA35FC6}" type="pres">
      <dgm:prSet presAssocID="{34435F2A-D730-405E-99D5-BBC9FB7499FA}" presName="sp" presStyleCnt="0"/>
      <dgm:spPr/>
      <dgm:t>
        <a:bodyPr/>
        <a:lstStyle/>
        <a:p>
          <a:endParaRPr lang="zh-CN" altLang="en-US"/>
        </a:p>
      </dgm:t>
    </dgm:pt>
    <dgm:pt modelId="{C1BF0EA4-CB4D-4391-82EF-EC1874A282F9}" type="pres">
      <dgm:prSet presAssocID="{1D70B282-9875-47E1-864B-0DB9F83A3309}" presName="composite" presStyleCnt="0"/>
      <dgm:spPr/>
    </dgm:pt>
    <dgm:pt modelId="{95C8A2DE-C1F8-4D5A-A3A4-1DC2FA1C0073}" type="pres">
      <dgm:prSet presAssocID="{1D70B282-9875-47E1-864B-0DB9F83A330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E17FEF5-EEE1-41BB-96FD-8FBB3FCF3860}" type="pres">
      <dgm:prSet presAssocID="{1D70B282-9875-47E1-864B-0DB9F83A3309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E55388A-BEE0-4315-9B12-10F601464DCD}" type="pres">
      <dgm:prSet presAssocID="{DF77052B-043C-4E4A-8039-9D1D7DFB40F4}" presName="sp" presStyleCnt="0"/>
      <dgm:spPr/>
      <dgm:t>
        <a:bodyPr/>
        <a:lstStyle/>
        <a:p>
          <a:endParaRPr lang="zh-CN" altLang="en-US"/>
        </a:p>
      </dgm:t>
    </dgm:pt>
    <dgm:pt modelId="{A4639F12-CF19-467D-A4D5-04046C10F47B}" type="pres">
      <dgm:prSet presAssocID="{12148238-0964-420A-B8E7-3C82689D28A9}" presName="composite" presStyleCnt="0"/>
      <dgm:spPr/>
    </dgm:pt>
    <dgm:pt modelId="{FCBD6EBF-4019-440E-98EF-A35A9E61622B}" type="pres">
      <dgm:prSet presAssocID="{12148238-0964-420A-B8E7-3C82689D28A9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7E75C31-D3A0-479C-8FD2-BD812BE0F15F}" type="pres">
      <dgm:prSet presAssocID="{12148238-0964-420A-B8E7-3C82689D28A9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BEDEF87C-061E-41E6-A79A-62526A18DB3E}" srcId="{DF9829FD-DD90-4EE7-BCD7-4AF299D6F45A}" destId="{12148238-0964-420A-B8E7-3C82689D28A9}" srcOrd="3" destOrd="0" parTransId="{A590B3EA-93BE-4E70-8663-0104AAC39A5F}" sibTransId="{C4015580-4834-4584-9C92-4A3F4ACAC4C0}"/>
    <dgm:cxn modelId="{82247E4F-0CB2-477D-81A4-23D5B29A0CDC}" type="presOf" srcId="{203C334E-A8D6-47A3-8394-BB5AC1402267}" destId="{07E75C31-D3A0-479C-8FD2-BD812BE0F15F}" srcOrd="0" destOrd="0" presId="urn:microsoft.com/office/officeart/2005/8/layout/chevron2"/>
    <dgm:cxn modelId="{48BE692D-9BE5-44D2-AAAC-688E7E781A34}" srcId="{DF9829FD-DD90-4EE7-BCD7-4AF299D6F45A}" destId="{1D70B282-9875-47E1-864B-0DB9F83A3309}" srcOrd="2" destOrd="0" parTransId="{4682E278-8387-4875-A48B-989607C0A09E}" sibTransId="{DF77052B-043C-4E4A-8039-9D1D7DFB40F4}"/>
    <dgm:cxn modelId="{596238C5-D14A-4FB3-AD9D-B4E11D1FF856}" srcId="{1D70B282-9875-47E1-864B-0DB9F83A3309}" destId="{30BE85C4-8BB0-4C0C-B58F-618B83FFA907}" srcOrd="0" destOrd="0" parTransId="{99A19955-80B2-46DE-B74C-C0C8C4D708F2}" sibTransId="{CB48F5C6-507D-451D-9B2B-7C607BFEAF95}"/>
    <dgm:cxn modelId="{EA6632F4-82E6-4525-A1BB-22202FC309BA}" srcId="{DF9829FD-DD90-4EE7-BCD7-4AF299D6F45A}" destId="{FCC504F5-317D-4294-815B-28489BDC5845}" srcOrd="0" destOrd="0" parTransId="{8F05BE86-1921-41BD-B82E-72272E9475E9}" sibTransId="{67223200-D196-44B3-9DFD-D095DDBC10AB}"/>
    <dgm:cxn modelId="{4D2D083D-92A2-4C23-923E-1BF096C34933}" type="presOf" srcId="{3E6D5D4F-935E-467F-A6CA-DFB49E904BF2}" destId="{AC67BBE6-9B82-4D3D-BF22-48713AF46E9C}" srcOrd="0" destOrd="0" presId="urn:microsoft.com/office/officeart/2005/8/layout/chevron2"/>
    <dgm:cxn modelId="{4581F245-F63F-4C88-AD7F-6DE69F540C06}" type="presOf" srcId="{12148238-0964-420A-B8E7-3C82689D28A9}" destId="{FCBD6EBF-4019-440E-98EF-A35A9E61622B}" srcOrd="0" destOrd="0" presId="urn:microsoft.com/office/officeart/2005/8/layout/chevron2"/>
    <dgm:cxn modelId="{A397D1E1-8118-44D7-91A0-C7E6B5D4B611}" type="presOf" srcId="{DF9829FD-DD90-4EE7-BCD7-4AF299D6F45A}" destId="{7BB0B505-7D43-42E4-8FC0-6C91316CBFEB}" srcOrd="0" destOrd="0" presId="urn:microsoft.com/office/officeart/2005/8/layout/chevron2"/>
    <dgm:cxn modelId="{346D71E8-AC04-4436-A2FB-45C38ACE6EE3}" type="presOf" srcId="{780FAED3-C4BD-4FF1-8B67-8499CCFAE2ED}" destId="{722E1094-83C7-45E2-B20F-DB9D09AD94F0}" srcOrd="0" destOrd="0" presId="urn:microsoft.com/office/officeart/2005/8/layout/chevron2"/>
    <dgm:cxn modelId="{B683FEC9-B593-4ECE-8137-ADCB6B232CCD}" srcId="{FCC504F5-317D-4294-815B-28489BDC5845}" destId="{F3F66F6A-184E-4CBB-A544-AC2BF2A74FC0}" srcOrd="0" destOrd="0" parTransId="{7A0C70B0-5DAE-45AB-9915-863AC3FA4D2D}" sibTransId="{47DD308A-8526-455B-A37F-FEE2CC1C75AF}"/>
    <dgm:cxn modelId="{AFDCD0C6-5595-45BB-8997-79D947A798E8}" type="presOf" srcId="{30BE85C4-8BB0-4C0C-B58F-618B83FFA907}" destId="{BE17FEF5-EEE1-41BB-96FD-8FBB3FCF3860}" srcOrd="0" destOrd="0" presId="urn:microsoft.com/office/officeart/2005/8/layout/chevron2"/>
    <dgm:cxn modelId="{D00BAACE-752B-4EF8-A814-59F60A809B45}" srcId="{780FAED3-C4BD-4FF1-8B67-8499CCFAE2ED}" destId="{3E6D5D4F-935E-467F-A6CA-DFB49E904BF2}" srcOrd="0" destOrd="0" parTransId="{DFE6860A-9AF6-4E3A-8810-968954321458}" sibTransId="{F6E211F9-5728-4C1B-B4EC-036ED0730A63}"/>
    <dgm:cxn modelId="{992AE32A-8D26-4F52-B373-36745C94257B}" type="presOf" srcId="{FCC504F5-317D-4294-815B-28489BDC5845}" destId="{A16E3110-57E1-4619-A55C-DCD0DD5CE084}" srcOrd="0" destOrd="0" presId="urn:microsoft.com/office/officeart/2005/8/layout/chevron2"/>
    <dgm:cxn modelId="{C2630B9D-0B9E-44AD-9EC8-08DD9DDEE65B}" type="presOf" srcId="{1D70B282-9875-47E1-864B-0DB9F83A3309}" destId="{95C8A2DE-C1F8-4D5A-A3A4-1DC2FA1C0073}" srcOrd="0" destOrd="0" presId="urn:microsoft.com/office/officeart/2005/8/layout/chevron2"/>
    <dgm:cxn modelId="{9E1C6D5E-77EC-4EB4-9D6F-AE7F6D7AB52E}" srcId="{12148238-0964-420A-B8E7-3C82689D28A9}" destId="{203C334E-A8D6-47A3-8394-BB5AC1402267}" srcOrd="0" destOrd="0" parTransId="{4DC0BAEA-598F-449E-91B0-CA5486B972ED}" sibTransId="{E8294249-FC7C-4D09-B3DC-F24B10AEE1D7}"/>
    <dgm:cxn modelId="{FADB4FF0-ED9F-4FA5-9D72-0E303C61BF5B}" type="presOf" srcId="{F3F66F6A-184E-4CBB-A544-AC2BF2A74FC0}" destId="{544D3F38-216B-445A-B1B9-8008AEDB7A9D}" srcOrd="0" destOrd="0" presId="urn:microsoft.com/office/officeart/2005/8/layout/chevron2"/>
    <dgm:cxn modelId="{A5DCD4AE-4104-47D1-916F-2287CF5407D0}" srcId="{DF9829FD-DD90-4EE7-BCD7-4AF299D6F45A}" destId="{780FAED3-C4BD-4FF1-8B67-8499CCFAE2ED}" srcOrd="1" destOrd="0" parTransId="{88C57C74-C9C4-46CF-A10B-13A1A1E7714C}" sibTransId="{34435F2A-D730-405E-99D5-BBC9FB7499FA}"/>
    <dgm:cxn modelId="{FC9ECDFF-1E81-4511-A738-35A16FD4D78A}" type="presParOf" srcId="{7BB0B505-7D43-42E4-8FC0-6C91316CBFEB}" destId="{97F2BEE4-0E0F-4FCA-A4B0-E20AD8C04C13}" srcOrd="0" destOrd="0" presId="urn:microsoft.com/office/officeart/2005/8/layout/chevron2"/>
    <dgm:cxn modelId="{F2E414C6-7801-4042-A0BF-C7C4C68B7131}" type="presParOf" srcId="{97F2BEE4-0E0F-4FCA-A4B0-E20AD8C04C13}" destId="{A16E3110-57E1-4619-A55C-DCD0DD5CE084}" srcOrd="0" destOrd="0" presId="urn:microsoft.com/office/officeart/2005/8/layout/chevron2"/>
    <dgm:cxn modelId="{BC297288-AE95-47FC-BB95-6478068A9095}" type="presParOf" srcId="{97F2BEE4-0E0F-4FCA-A4B0-E20AD8C04C13}" destId="{544D3F38-216B-445A-B1B9-8008AEDB7A9D}" srcOrd="1" destOrd="0" presId="urn:microsoft.com/office/officeart/2005/8/layout/chevron2"/>
    <dgm:cxn modelId="{9DDC7671-5CBE-4127-A3DE-7C84A7C3EC4F}" type="presParOf" srcId="{7BB0B505-7D43-42E4-8FC0-6C91316CBFEB}" destId="{D3A691E5-F443-4F8D-81BB-9D15C0875E8C}" srcOrd="1" destOrd="0" presId="urn:microsoft.com/office/officeart/2005/8/layout/chevron2"/>
    <dgm:cxn modelId="{09B013CE-0B3C-45D0-BB66-6712F667AAC9}" type="presParOf" srcId="{7BB0B505-7D43-42E4-8FC0-6C91316CBFEB}" destId="{D4BECBBB-7CE2-4791-839D-9FE6F36B775D}" srcOrd="2" destOrd="0" presId="urn:microsoft.com/office/officeart/2005/8/layout/chevron2"/>
    <dgm:cxn modelId="{AF09B0E2-2018-47B4-A6E1-3CBDC2980AAE}" type="presParOf" srcId="{D4BECBBB-7CE2-4791-839D-9FE6F36B775D}" destId="{722E1094-83C7-45E2-B20F-DB9D09AD94F0}" srcOrd="0" destOrd="0" presId="urn:microsoft.com/office/officeart/2005/8/layout/chevron2"/>
    <dgm:cxn modelId="{FA55AEDD-2942-4F3B-8FA6-482663AFB43A}" type="presParOf" srcId="{D4BECBBB-7CE2-4791-839D-9FE6F36B775D}" destId="{AC67BBE6-9B82-4D3D-BF22-48713AF46E9C}" srcOrd="1" destOrd="0" presId="urn:microsoft.com/office/officeart/2005/8/layout/chevron2"/>
    <dgm:cxn modelId="{613F8B85-DAB7-4D8A-B159-E517FADF8902}" type="presParOf" srcId="{7BB0B505-7D43-42E4-8FC0-6C91316CBFEB}" destId="{5C381A65-34D3-41B1-9499-0884AAA35FC6}" srcOrd="3" destOrd="0" presId="urn:microsoft.com/office/officeart/2005/8/layout/chevron2"/>
    <dgm:cxn modelId="{D9D9C6F8-E79E-49CF-A926-CC7773176194}" type="presParOf" srcId="{7BB0B505-7D43-42E4-8FC0-6C91316CBFEB}" destId="{C1BF0EA4-CB4D-4391-82EF-EC1874A282F9}" srcOrd="4" destOrd="0" presId="urn:microsoft.com/office/officeart/2005/8/layout/chevron2"/>
    <dgm:cxn modelId="{64B08BF6-F6F9-4142-B0D3-F0E4D2AEBB8E}" type="presParOf" srcId="{C1BF0EA4-CB4D-4391-82EF-EC1874A282F9}" destId="{95C8A2DE-C1F8-4D5A-A3A4-1DC2FA1C0073}" srcOrd="0" destOrd="0" presId="urn:microsoft.com/office/officeart/2005/8/layout/chevron2"/>
    <dgm:cxn modelId="{7A64D1FF-37D7-4CCF-B392-258B14AB73CF}" type="presParOf" srcId="{C1BF0EA4-CB4D-4391-82EF-EC1874A282F9}" destId="{BE17FEF5-EEE1-41BB-96FD-8FBB3FCF3860}" srcOrd="1" destOrd="0" presId="urn:microsoft.com/office/officeart/2005/8/layout/chevron2"/>
    <dgm:cxn modelId="{AD0B0DC4-7651-42DB-9912-2E7CDD4CED22}" type="presParOf" srcId="{7BB0B505-7D43-42E4-8FC0-6C91316CBFEB}" destId="{8E55388A-BEE0-4315-9B12-10F601464DCD}" srcOrd="5" destOrd="0" presId="urn:microsoft.com/office/officeart/2005/8/layout/chevron2"/>
    <dgm:cxn modelId="{127C7D22-A3DE-4D84-9003-7427A4DB501C}" type="presParOf" srcId="{7BB0B505-7D43-42E4-8FC0-6C91316CBFEB}" destId="{A4639F12-CF19-467D-A4D5-04046C10F47B}" srcOrd="6" destOrd="0" presId="urn:microsoft.com/office/officeart/2005/8/layout/chevron2"/>
    <dgm:cxn modelId="{200CFFD3-3FCC-4177-B512-DB1F61F8754D}" type="presParOf" srcId="{A4639F12-CF19-467D-A4D5-04046C10F47B}" destId="{FCBD6EBF-4019-440E-98EF-A35A9E61622B}" srcOrd="0" destOrd="0" presId="urn:microsoft.com/office/officeart/2005/8/layout/chevron2"/>
    <dgm:cxn modelId="{9F996EA0-B5F4-4ED3-9F21-DDE2277947FD}" type="presParOf" srcId="{A4639F12-CF19-467D-A4D5-04046C10F47B}" destId="{07E75C31-D3A0-479C-8FD2-BD812BE0F1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E73B03-4D71-4565-8C52-4902BE6377A4}" type="doc">
      <dgm:prSet loTypeId="urn:microsoft.com/office/officeart/2005/8/layout/hierarchy2" loCatId="hierarchy" qsTypeId="urn:microsoft.com/office/officeart/2005/8/quickstyle/simple1#2" qsCatId="simple" csTypeId="urn:microsoft.com/office/officeart/2005/8/colors/colorful1" csCatId="accent1" phldr="0"/>
      <dgm:spPr/>
      <dgm:t>
        <a:bodyPr/>
        <a:lstStyle/>
        <a:p>
          <a:endParaRPr lang="zh-CN" altLang="en-US"/>
        </a:p>
      </dgm:t>
    </dgm:pt>
    <dgm:pt modelId="{0605F139-5EF0-48E7-A091-192233D2011D}">
      <dgm:prSet phldrT="[文本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>
              <a:latin typeface="黑体" panose="02010609060101010101" charset="-122"/>
              <a:ea typeface="黑体" panose="02010609060101010101" charset="-122"/>
            </a:rPr>
            <a:t>辽宋夏金元的文化</a:t>
          </a:r>
        </a:p>
      </dgm:t>
    </dgm:pt>
    <dgm:pt modelId="{2AFB1B2A-8749-4E5E-9CB9-0B60F81C46F8}" type="parTrans" cxnId="{6F7C3E21-639A-4E6D-9A9B-7AE123F95F8D}">
      <dgm:prSet/>
      <dgm:spPr/>
      <dgm:t>
        <a:bodyPr/>
        <a:lstStyle/>
        <a:p>
          <a:endParaRPr lang="zh-CN" altLang="en-US"/>
        </a:p>
      </dgm:t>
    </dgm:pt>
    <dgm:pt modelId="{E0FFEB56-236E-4FE9-83BF-31494E265D5A}" type="sibTrans" cxnId="{6F7C3E21-639A-4E6D-9A9B-7AE123F95F8D}">
      <dgm:prSet/>
      <dgm:spPr/>
      <dgm:t>
        <a:bodyPr/>
        <a:lstStyle/>
        <a:p>
          <a:endParaRPr lang="zh-CN" altLang="en-US"/>
        </a:p>
      </dgm:t>
    </dgm:pt>
    <dgm:pt modelId="{4530EE7D-F557-4815-9ED2-EABC47F46978}">
      <dgm:prSet phldrT="[文本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/>
            <a:t>儒学的复兴</a:t>
          </a:r>
        </a:p>
      </dgm:t>
    </dgm:pt>
    <dgm:pt modelId="{AC2BFF99-DAE2-494A-88AB-85D75BC6D2EE}" type="parTrans" cxnId="{5FA40091-B4F1-4ACA-A2AA-9E1DFD6832BF}">
      <dgm:prSet/>
      <dgm:spPr/>
      <dgm:t>
        <a:bodyPr/>
        <a:lstStyle/>
        <a:p>
          <a:endParaRPr lang="zh-CN" altLang="en-US"/>
        </a:p>
      </dgm:t>
    </dgm:pt>
    <dgm:pt modelId="{B98A0394-6758-42EB-8D0E-4491BED52B6C}" type="sibTrans" cxnId="{5FA40091-B4F1-4ACA-A2AA-9E1DFD6832BF}">
      <dgm:prSet/>
      <dgm:spPr/>
      <dgm:t>
        <a:bodyPr/>
        <a:lstStyle/>
        <a:p>
          <a:endParaRPr lang="zh-CN" altLang="en-US"/>
        </a:p>
      </dgm:t>
    </dgm:pt>
    <dgm:pt modelId="{2C2A4BF3-AA22-4080-9546-909CF9AC3ECB}">
      <dgm:prSet phldrT="[文本]" phldr="0" custT="0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>
              <a:solidFill>
                <a:schemeClr val="tx1"/>
              </a:solidFill>
            </a:rPr>
            <a:t>儒学复</a:t>
          </a: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>
              <a:solidFill>
                <a:schemeClr val="tx1"/>
              </a:solidFill>
            </a:rPr>
            <a:t>兴运动</a:t>
          </a:r>
        </a:p>
      </dgm:t>
    </dgm:pt>
    <dgm:pt modelId="{4A6A0524-D9B7-4A37-8E78-5FE688BDCCE6}" type="parTrans" cxnId="{39DE91FF-39F3-4825-ACB7-E10C7431BD1C}">
      <dgm:prSet/>
      <dgm:spPr/>
      <dgm:t>
        <a:bodyPr/>
        <a:lstStyle/>
        <a:p>
          <a:endParaRPr lang="zh-CN" altLang="en-US"/>
        </a:p>
      </dgm:t>
    </dgm:pt>
    <dgm:pt modelId="{39CECE7E-7D7C-4022-9437-1E0813814145}" type="sibTrans" cxnId="{39DE91FF-39F3-4825-ACB7-E10C7431BD1C}">
      <dgm:prSet/>
      <dgm:spPr/>
      <dgm:t>
        <a:bodyPr/>
        <a:lstStyle/>
        <a:p>
          <a:endParaRPr lang="zh-CN" altLang="en-US"/>
        </a:p>
      </dgm:t>
    </dgm:pt>
    <dgm:pt modelId="{C78C4F92-AD69-46C8-910C-41059E8ED0A9}">
      <dgm:prSet phldrT="[文本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>
              <a:solidFill>
                <a:schemeClr val="tx1"/>
              </a:solidFill>
              <a:effectLst/>
            </a:rPr>
            <a:t>程朱理学</a:t>
          </a:r>
        </a:p>
      </dgm:t>
    </dgm:pt>
    <dgm:pt modelId="{581124B7-0397-40F7-9B1D-41220103BA68}" type="parTrans" cxnId="{15866723-79FD-4B24-A61C-AE96786333CF}">
      <dgm:prSet/>
      <dgm:spPr/>
      <dgm:t>
        <a:bodyPr/>
        <a:lstStyle/>
        <a:p>
          <a:endParaRPr lang="zh-CN" altLang="en-US"/>
        </a:p>
      </dgm:t>
    </dgm:pt>
    <dgm:pt modelId="{A23C44A9-E7A6-467B-BF93-DD0656347715}" type="sibTrans" cxnId="{15866723-79FD-4B24-A61C-AE96786333CF}">
      <dgm:prSet/>
      <dgm:spPr/>
      <dgm:t>
        <a:bodyPr/>
        <a:lstStyle/>
        <a:p>
          <a:endParaRPr lang="zh-CN" altLang="en-US"/>
        </a:p>
      </dgm:t>
    </dgm:pt>
    <dgm:pt modelId="{5A72E792-EB88-42DF-8E81-C37F286266FC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代表</a:t>
          </a:r>
        </a:p>
      </dgm:t>
    </dgm:pt>
    <dgm:pt modelId="{E5224DE2-AA0F-48B5-BB11-11873D1D78DD}" type="parTrans" cxnId="{DEE80DCD-796D-40AB-B578-F379CE742D81}">
      <dgm:prSet/>
      <dgm:spPr/>
      <dgm:t>
        <a:bodyPr/>
        <a:lstStyle/>
        <a:p>
          <a:endParaRPr lang="zh-CN" altLang="en-US"/>
        </a:p>
      </dgm:t>
    </dgm:pt>
    <dgm:pt modelId="{ECE5268F-8CDB-4155-9B3D-900E19C78058}" type="sibTrans" cxnId="{DEE80DCD-796D-40AB-B578-F379CE742D81}">
      <dgm:prSet/>
      <dgm:spPr/>
    </dgm:pt>
    <dgm:pt modelId="{C799BA5E-5C2E-48C2-BACC-C2DC39736992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主张</a:t>
          </a:r>
        </a:p>
      </dgm:t>
    </dgm:pt>
    <dgm:pt modelId="{83213220-F040-4C22-A308-0529C96C713D}" type="parTrans" cxnId="{307A28C4-B274-49F2-AC61-956D126657F2}">
      <dgm:prSet/>
      <dgm:spPr/>
      <dgm:t>
        <a:bodyPr/>
        <a:lstStyle/>
        <a:p>
          <a:endParaRPr lang="zh-CN" altLang="en-US"/>
        </a:p>
      </dgm:t>
    </dgm:pt>
    <dgm:pt modelId="{879B1E5C-54E4-4710-906F-0B3966709B7F}" type="sibTrans" cxnId="{307A28C4-B274-49F2-AC61-956D126657F2}">
      <dgm:prSet/>
      <dgm:spPr/>
    </dgm:pt>
    <dgm:pt modelId="{CC0E1336-26B6-4823-80E4-5DFEAF87DD00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朱熹对儒学的深入探索</a:t>
          </a:r>
        </a:p>
      </dgm:t>
    </dgm:pt>
    <dgm:pt modelId="{3D2F65C6-D8ED-4160-A285-AFA630A4497A}" type="parTrans" cxnId="{001F909C-34B2-4FD5-BC6A-D68F0D1B7F7F}">
      <dgm:prSet/>
      <dgm:spPr/>
      <dgm:t>
        <a:bodyPr/>
        <a:lstStyle/>
        <a:p>
          <a:endParaRPr lang="zh-CN" altLang="en-US"/>
        </a:p>
      </dgm:t>
    </dgm:pt>
    <dgm:pt modelId="{A2A4F3E6-B6A5-43CB-ADE3-E5D4F64E0DAE}" type="sibTrans" cxnId="{001F909C-34B2-4FD5-BC6A-D68F0D1B7F7F}">
      <dgm:prSet/>
      <dgm:spPr/>
    </dgm:pt>
    <dgm:pt modelId="{D78DC138-C0AE-4347-ABC7-2E5C2780EF50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《四书章句集注》</a:t>
          </a:r>
        </a:p>
      </dgm:t>
    </dgm:pt>
    <dgm:pt modelId="{EA56CCF0-11A1-4A35-B9FC-B0F0CF42DEDC}" type="parTrans" cxnId="{4887A2B2-F38E-4A09-9C24-6D6610E3D14D}">
      <dgm:prSet/>
      <dgm:spPr/>
      <dgm:t>
        <a:bodyPr/>
        <a:lstStyle/>
        <a:p>
          <a:endParaRPr lang="zh-CN" altLang="en-US"/>
        </a:p>
      </dgm:t>
    </dgm:pt>
    <dgm:pt modelId="{83719F01-C139-45CF-A2F7-EF36CFEABFDE}" type="sibTrans" cxnId="{4887A2B2-F38E-4A09-9C24-6D6610E3D14D}">
      <dgm:prSet/>
      <dgm:spPr/>
    </dgm:pt>
    <dgm:pt modelId="{B5F6E3BE-E43C-4EF9-9501-B6A918219E49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>
              <a:solidFill>
                <a:schemeClr val="tx1"/>
              </a:solidFill>
            </a:rPr>
            <a:t>影响</a:t>
          </a:r>
        </a:p>
      </dgm:t>
    </dgm:pt>
    <dgm:pt modelId="{7B7950F2-EC04-4BD8-9D36-71EB477A5AD2}" type="parTrans" cxnId="{A6713758-111A-4639-9CFF-282F681E9E2B}">
      <dgm:prSet/>
      <dgm:spPr/>
      <dgm:t>
        <a:bodyPr/>
        <a:lstStyle/>
        <a:p>
          <a:endParaRPr lang="zh-CN" altLang="en-US"/>
        </a:p>
      </dgm:t>
    </dgm:pt>
    <dgm:pt modelId="{779820DD-3232-44B2-9345-77BC7A9DDBA6}" type="sibTrans" cxnId="{A6713758-111A-4639-9CFF-282F681E9E2B}">
      <dgm:prSet/>
      <dgm:spPr/>
    </dgm:pt>
    <dgm:pt modelId="{4E4A1E17-A3EC-4A54-9171-277E11A0B287}">
      <dgm:prSet phldrT="[文本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/>
            <a:t>文学艺术</a:t>
          </a:r>
        </a:p>
      </dgm:t>
    </dgm:pt>
    <dgm:pt modelId="{367D7799-1E5C-4947-8AD1-85D1E0D367AF}" type="parTrans" cxnId="{9750C7E3-AB9B-4DF6-AD2E-5C228CBE2918}">
      <dgm:prSet/>
      <dgm:spPr/>
      <dgm:t>
        <a:bodyPr/>
        <a:lstStyle/>
        <a:p>
          <a:endParaRPr lang="zh-CN" altLang="en-US"/>
        </a:p>
      </dgm:t>
    </dgm:pt>
    <dgm:pt modelId="{7FFEBD18-7D5B-41C0-A8F3-60942A71708D}" type="sibTrans" cxnId="{9750C7E3-AB9B-4DF6-AD2E-5C228CBE2918}">
      <dgm:prSet/>
      <dgm:spPr/>
      <dgm:t>
        <a:bodyPr/>
        <a:lstStyle/>
        <a:p>
          <a:endParaRPr lang="zh-CN" altLang="en-US"/>
        </a:p>
      </dgm:t>
    </dgm:pt>
    <dgm:pt modelId="{2B9D6902-DCB2-4AC4-BFAC-AF964742FD39}">
      <dgm:prSet phldrT="[文本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>
              <a:solidFill>
                <a:schemeClr val="tx1"/>
              </a:solidFill>
            </a:rPr>
            <a:t>文学</a:t>
          </a:r>
        </a:p>
      </dgm:t>
    </dgm:pt>
    <dgm:pt modelId="{9EAB334F-AA91-4141-B6FE-557B19FCD964}" type="parTrans" cxnId="{5DFBE8F8-68B3-447E-B13C-6DFB00825025}">
      <dgm:prSet/>
      <dgm:spPr/>
      <dgm:t>
        <a:bodyPr/>
        <a:lstStyle/>
        <a:p>
          <a:endParaRPr lang="zh-CN" altLang="en-US"/>
        </a:p>
      </dgm:t>
    </dgm:pt>
    <dgm:pt modelId="{EB4A7ACA-5833-4A98-973D-A8E863091431}" type="sibTrans" cxnId="{5DFBE8F8-68B3-447E-B13C-6DFB00825025}">
      <dgm:prSet/>
      <dgm:spPr/>
      <dgm:t>
        <a:bodyPr/>
        <a:lstStyle/>
        <a:p>
          <a:endParaRPr lang="zh-CN" altLang="en-US"/>
        </a:p>
      </dgm:t>
    </dgm:pt>
    <dgm:pt modelId="{E1DC3242-E6F0-43BD-82B2-26F95BA99EC5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宋词</a:t>
          </a:r>
        </a:p>
      </dgm:t>
    </dgm:pt>
    <dgm:pt modelId="{844BBCC6-6984-4707-93F0-37E76E3DB4E6}" type="parTrans" cxnId="{E811D7F9-DAAD-483E-AA6D-A02D0E79D135}">
      <dgm:prSet/>
      <dgm:spPr/>
      <dgm:t>
        <a:bodyPr/>
        <a:lstStyle/>
        <a:p>
          <a:endParaRPr lang="zh-CN" altLang="en-US"/>
        </a:p>
      </dgm:t>
    </dgm:pt>
    <dgm:pt modelId="{E46DF053-FEBC-4DF5-849F-23E9E3B6F548}" type="sibTrans" cxnId="{E811D7F9-DAAD-483E-AA6D-A02D0E79D135}">
      <dgm:prSet/>
      <dgm:spPr/>
    </dgm:pt>
    <dgm:pt modelId="{59112A9C-94A9-4CAA-92B4-605228143926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元曲</a:t>
          </a:r>
        </a:p>
      </dgm:t>
    </dgm:pt>
    <dgm:pt modelId="{8A3DCD05-82E6-4128-BD72-4B225343E610}" type="parTrans" cxnId="{DB8B34F3-9879-473E-8652-DD2C32314F2C}">
      <dgm:prSet/>
      <dgm:spPr/>
      <dgm:t>
        <a:bodyPr/>
        <a:lstStyle/>
        <a:p>
          <a:endParaRPr lang="zh-CN" altLang="en-US"/>
        </a:p>
      </dgm:t>
    </dgm:pt>
    <dgm:pt modelId="{C4F35173-65AA-45D7-B2A8-8182297BF4BC}" type="sibTrans" cxnId="{DB8B34F3-9879-473E-8652-DD2C32314F2C}">
      <dgm:prSet/>
      <dgm:spPr/>
    </dgm:pt>
    <dgm:pt modelId="{15C95FA6-D19E-4CE2-BE9B-64A4D9B4070E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话本</a:t>
          </a:r>
        </a:p>
      </dgm:t>
    </dgm:pt>
    <dgm:pt modelId="{6346F8EB-280A-499C-B316-832FD2CAF1D3}" type="parTrans" cxnId="{BB1AD37D-005D-421A-8238-833BB20AE38B}">
      <dgm:prSet/>
      <dgm:spPr/>
      <dgm:t>
        <a:bodyPr/>
        <a:lstStyle/>
        <a:p>
          <a:endParaRPr lang="zh-CN" altLang="en-US"/>
        </a:p>
      </dgm:t>
    </dgm:pt>
    <dgm:pt modelId="{3307BA86-E7FC-4C2F-9506-C8C2AA62513A}" type="sibTrans" cxnId="{BB1AD37D-005D-421A-8238-833BB20AE38B}">
      <dgm:prSet/>
      <dgm:spPr/>
    </dgm:pt>
    <dgm:pt modelId="{FDE1B8CF-17A5-438B-AE49-FF7FA9A46A0B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>
              <a:solidFill>
                <a:schemeClr val="tx1"/>
              </a:solidFill>
            </a:rPr>
            <a:t>艺术</a:t>
          </a:r>
        </a:p>
      </dgm:t>
    </dgm:pt>
    <dgm:pt modelId="{A809F85F-E5F0-4DE5-8449-24F48E21EAA5}" type="parTrans" cxnId="{1985C012-475E-468A-9868-22FEA956A48D}">
      <dgm:prSet/>
      <dgm:spPr/>
      <dgm:t>
        <a:bodyPr/>
        <a:lstStyle/>
        <a:p>
          <a:endParaRPr lang="zh-CN" altLang="en-US"/>
        </a:p>
      </dgm:t>
    </dgm:pt>
    <dgm:pt modelId="{A3F68DDF-0806-4E6A-ABEB-A5F8BECBEA22}" type="sibTrans" cxnId="{1985C012-475E-468A-9868-22FEA956A48D}">
      <dgm:prSet/>
      <dgm:spPr/>
    </dgm:pt>
    <dgm:pt modelId="{AAFAF20D-4BB3-4175-B8F4-F00FCD27D1B6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科技</a:t>
          </a:r>
        </a:p>
      </dgm:t>
    </dgm:pt>
    <dgm:pt modelId="{000F865F-4C44-49F5-92F3-A3FF39BE0BF2}" type="parTrans" cxnId="{3A00BB8F-EC9A-40E7-A9D6-473D24CA451A}">
      <dgm:prSet/>
      <dgm:spPr/>
      <dgm:t>
        <a:bodyPr/>
        <a:lstStyle/>
        <a:p>
          <a:endParaRPr lang="zh-CN" altLang="en-US"/>
        </a:p>
      </dgm:t>
    </dgm:pt>
    <dgm:pt modelId="{23DB740C-26B8-4BEE-A0E4-D9221CCFE5B0}" type="sibTrans" cxnId="{3A00BB8F-EC9A-40E7-A9D6-473D24CA451A}">
      <dgm:prSet/>
      <dgm:spPr/>
    </dgm:pt>
    <dgm:pt modelId="{7F69F3E3-0E13-4C8F-978B-DCA16354D44A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>
              <a:solidFill>
                <a:schemeClr val="tx1"/>
              </a:solidFill>
            </a:rPr>
            <a:t>印刷术</a:t>
          </a:r>
        </a:p>
      </dgm:t>
    </dgm:pt>
    <dgm:pt modelId="{D257EAF0-17E7-4244-ADD8-4D4909FAA779}" type="parTrans" cxnId="{C86CC5C6-8133-4346-8691-38159632BBC7}">
      <dgm:prSet/>
      <dgm:spPr/>
      <dgm:t>
        <a:bodyPr/>
        <a:lstStyle/>
        <a:p>
          <a:endParaRPr lang="zh-CN" altLang="en-US"/>
        </a:p>
      </dgm:t>
    </dgm:pt>
    <dgm:pt modelId="{A10B4541-7E0F-479C-9185-8A8204D5DFC1}" type="sibTrans" cxnId="{C86CC5C6-8133-4346-8691-38159632BBC7}">
      <dgm:prSet/>
      <dgm:spPr/>
    </dgm:pt>
    <dgm:pt modelId="{B15069E4-66BF-485F-8BA8-8B84FEC99440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火药</a:t>
          </a:r>
        </a:p>
      </dgm:t>
    </dgm:pt>
    <dgm:pt modelId="{5B609050-DC79-4E60-99FC-63720AA30CE9}" type="parTrans" cxnId="{F3292FF8-B074-4369-B747-9815DDB2D08F}">
      <dgm:prSet/>
      <dgm:spPr/>
      <dgm:t>
        <a:bodyPr/>
        <a:lstStyle/>
        <a:p>
          <a:endParaRPr lang="zh-CN" altLang="en-US"/>
        </a:p>
      </dgm:t>
    </dgm:pt>
    <dgm:pt modelId="{3CC317E3-5DC7-4CD8-972A-6D36E514AF8A}" type="sibTrans" cxnId="{F3292FF8-B074-4369-B747-9815DDB2D08F}">
      <dgm:prSet/>
      <dgm:spPr/>
    </dgm:pt>
    <dgm:pt modelId="{8959FFD1-C8F2-4661-B620-137711CA88D5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指南针</a:t>
          </a:r>
        </a:p>
      </dgm:t>
    </dgm:pt>
    <dgm:pt modelId="{0F6119E7-55CD-40B3-9E13-EC472E28F3C7}" type="parTrans" cxnId="{3913A653-4E76-4B51-BDD2-EA17D545F119}">
      <dgm:prSet/>
      <dgm:spPr/>
      <dgm:t>
        <a:bodyPr/>
        <a:lstStyle/>
        <a:p>
          <a:endParaRPr lang="zh-CN" altLang="en-US"/>
        </a:p>
      </dgm:t>
    </dgm:pt>
    <dgm:pt modelId="{79680D22-6A99-4846-987C-8D4116B9AFF3}" type="sibTrans" cxnId="{3913A653-4E76-4B51-BDD2-EA17D545F119}">
      <dgm:prSet/>
      <dgm:spPr/>
    </dgm:pt>
    <dgm:pt modelId="{DD3D2A80-6059-4B37-8338-621FABB0EF29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>
              <a:solidFill>
                <a:schemeClr val="tx1"/>
              </a:solidFill>
            </a:rPr>
            <a:t>沈括</a:t>
          </a:r>
        </a:p>
      </dgm:t>
    </dgm:pt>
    <dgm:pt modelId="{B135B9B1-CB60-4ACB-B637-3CD7D4A8FE1C}" type="parTrans" cxnId="{C9D5B34E-0BC8-4558-8762-14B9F538BFE2}">
      <dgm:prSet/>
      <dgm:spPr/>
      <dgm:t>
        <a:bodyPr/>
        <a:lstStyle/>
        <a:p>
          <a:endParaRPr lang="zh-CN" altLang="en-US"/>
        </a:p>
      </dgm:t>
    </dgm:pt>
    <dgm:pt modelId="{E1956B4C-D432-4F23-BEDA-B7AF41B9ED3A}" type="sibTrans" cxnId="{C9D5B34E-0BC8-4558-8762-14B9F538BFE2}">
      <dgm:prSet/>
      <dgm:spPr/>
    </dgm:pt>
    <dgm:pt modelId="{5296B045-8E80-44E3-A2B8-A8CF644EABDB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郭守敬</a:t>
          </a:r>
        </a:p>
      </dgm:t>
    </dgm:pt>
    <dgm:pt modelId="{948620BF-BCCD-4F8A-8AD2-39A31E2C8C46}" type="parTrans" cxnId="{687FA254-E427-4A3D-96D6-3D92C343FA77}">
      <dgm:prSet/>
      <dgm:spPr/>
      <dgm:t>
        <a:bodyPr/>
        <a:lstStyle/>
        <a:p>
          <a:endParaRPr lang="zh-CN" altLang="en-US"/>
        </a:p>
      </dgm:t>
    </dgm:pt>
    <dgm:pt modelId="{5E00C8AD-A769-410A-A675-F3AA1B17A65B}" type="sibTrans" cxnId="{687FA254-E427-4A3D-96D6-3D92C343FA77}">
      <dgm:prSet/>
      <dgm:spPr/>
    </dgm:pt>
    <dgm:pt modelId="{CDF8E574-077A-4A20-AB8C-7D8D6A32C2BA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/>
            <a:t>王祯</a:t>
          </a:r>
        </a:p>
      </dgm:t>
    </dgm:pt>
    <dgm:pt modelId="{010C95A4-D54F-45C1-A07D-1E8AB697E89D}" type="parTrans" cxnId="{2524D68D-BDAD-44C9-87B0-D7BF1238BCDF}">
      <dgm:prSet/>
      <dgm:spPr/>
      <dgm:t>
        <a:bodyPr/>
        <a:lstStyle/>
        <a:p>
          <a:endParaRPr lang="zh-CN" altLang="en-US"/>
        </a:p>
      </dgm:t>
    </dgm:pt>
    <dgm:pt modelId="{A03E5240-0CE1-48D2-BF9F-19A851A0809E}" type="sibTrans" cxnId="{2524D68D-BDAD-44C9-87B0-D7BF1238BCDF}">
      <dgm:prSet/>
      <dgm:spPr/>
    </dgm:pt>
    <dgm:pt modelId="{9190A04B-7D3A-4BE6-A504-B4F7A8F91716}">
      <dgm:prSet phldr="0" custT="0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/>
            <a:t>少数民</a:t>
          </a: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/>
            <a:t>族文字</a:t>
          </a:r>
        </a:p>
      </dgm:t>
    </dgm:pt>
    <dgm:pt modelId="{7BCAB74D-0960-4230-BD0F-1726D625B8DC}" type="parTrans" cxnId="{4DAA1158-B11E-4574-A60F-32B7901FAA39}">
      <dgm:prSet/>
      <dgm:spPr/>
      <dgm:t>
        <a:bodyPr/>
        <a:lstStyle/>
        <a:p>
          <a:endParaRPr lang="zh-CN" altLang="en-US"/>
        </a:p>
      </dgm:t>
    </dgm:pt>
    <dgm:pt modelId="{CB15AF0C-B2C7-4F0C-97D9-842BF8EFB989}" type="sibTrans" cxnId="{4DAA1158-B11E-4574-A60F-32B7901FAA39}">
      <dgm:prSet/>
      <dgm:spPr/>
    </dgm:pt>
    <dgm:pt modelId="{5FBAB40F-6011-4629-9B30-77C9439C91BF}" type="pres">
      <dgm:prSet presAssocID="{EFE73B03-4D71-4565-8C52-4902BE6377A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2332AA2E-A989-4175-BB73-78EA4C3BDB65}" type="pres">
      <dgm:prSet presAssocID="{0605F139-5EF0-48E7-A091-192233D2011D}" presName="root1" presStyleCnt="0"/>
      <dgm:spPr/>
    </dgm:pt>
    <dgm:pt modelId="{24E3F4AB-32FB-4CE0-9DAC-FC4DD26B5900}" type="pres">
      <dgm:prSet presAssocID="{0605F139-5EF0-48E7-A091-192233D2011D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4F25638-8073-4DA7-9390-5AC06A304565}" type="pres">
      <dgm:prSet presAssocID="{0605F139-5EF0-48E7-A091-192233D2011D}" presName="level2hierChild" presStyleCnt="0"/>
      <dgm:spPr/>
    </dgm:pt>
    <dgm:pt modelId="{B47BD6C9-6D53-4A69-975F-9CF96E25F10F}" type="pres">
      <dgm:prSet presAssocID="{AC2BFF99-DAE2-494A-88AB-85D75BC6D2EE}" presName="conn2-1" presStyleLbl="parChTrans1D2" presStyleIdx="0" presStyleCnt="4"/>
      <dgm:spPr/>
      <dgm:t>
        <a:bodyPr/>
        <a:lstStyle/>
        <a:p>
          <a:endParaRPr lang="zh-CN" altLang="en-US"/>
        </a:p>
      </dgm:t>
    </dgm:pt>
    <dgm:pt modelId="{C1833E64-0598-4ED8-B73B-4C820BB35531}" type="pres">
      <dgm:prSet presAssocID="{AC2BFF99-DAE2-494A-88AB-85D75BC6D2EE}" presName="connTx" presStyleLbl="parChTrans1D2" presStyleIdx="0" presStyleCnt="4"/>
      <dgm:spPr/>
      <dgm:t>
        <a:bodyPr/>
        <a:lstStyle/>
        <a:p>
          <a:endParaRPr lang="zh-CN" altLang="en-US"/>
        </a:p>
      </dgm:t>
    </dgm:pt>
    <dgm:pt modelId="{46F58ACF-5130-428E-B3EF-87D6FEC0C921}" type="pres">
      <dgm:prSet presAssocID="{4530EE7D-F557-4815-9ED2-EABC47F46978}" presName="root2" presStyleCnt="0"/>
      <dgm:spPr/>
    </dgm:pt>
    <dgm:pt modelId="{3C0D5057-54F2-42F8-ADAD-AA27A1CC1A1B}" type="pres">
      <dgm:prSet presAssocID="{4530EE7D-F557-4815-9ED2-EABC47F46978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8673F39-879C-4946-8DC7-FD68F0552920}" type="pres">
      <dgm:prSet presAssocID="{4530EE7D-F557-4815-9ED2-EABC47F46978}" presName="level3hierChild" presStyleCnt="0"/>
      <dgm:spPr/>
    </dgm:pt>
    <dgm:pt modelId="{FA61825B-C877-4D42-AAFB-0586288A9783}" type="pres">
      <dgm:prSet presAssocID="{4A6A0524-D9B7-4A37-8E78-5FE688BDCCE6}" presName="conn2-1" presStyleLbl="parChTrans1D3" presStyleIdx="0" presStyleCnt="7"/>
      <dgm:spPr/>
      <dgm:t>
        <a:bodyPr/>
        <a:lstStyle/>
        <a:p>
          <a:endParaRPr lang="zh-CN" altLang="en-US"/>
        </a:p>
      </dgm:t>
    </dgm:pt>
    <dgm:pt modelId="{66B35CF0-1806-4E4A-8B50-99A64DECDBA9}" type="pres">
      <dgm:prSet presAssocID="{4A6A0524-D9B7-4A37-8E78-5FE688BDCCE6}" presName="connTx" presStyleLbl="parChTrans1D3" presStyleIdx="0" presStyleCnt="7"/>
      <dgm:spPr/>
      <dgm:t>
        <a:bodyPr/>
        <a:lstStyle/>
        <a:p>
          <a:endParaRPr lang="zh-CN" altLang="en-US"/>
        </a:p>
      </dgm:t>
    </dgm:pt>
    <dgm:pt modelId="{F95D7524-EA0E-4F9D-9D6F-B10856D5C83F}" type="pres">
      <dgm:prSet presAssocID="{2C2A4BF3-AA22-4080-9546-909CF9AC3ECB}" presName="root2" presStyleCnt="0"/>
      <dgm:spPr/>
    </dgm:pt>
    <dgm:pt modelId="{63712EDC-9AF8-41BC-8F72-ADF8D554FF07}" type="pres">
      <dgm:prSet presAssocID="{2C2A4BF3-AA22-4080-9546-909CF9AC3ECB}" presName="LevelTwoTextNode" presStyleLbl="node3" presStyleIdx="0" presStyleCnt="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0C65410-D9BC-4E23-87DE-EBBC54AD2166}" type="pres">
      <dgm:prSet presAssocID="{2C2A4BF3-AA22-4080-9546-909CF9AC3ECB}" presName="level3hierChild" presStyleCnt="0"/>
      <dgm:spPr/>
    </dgm:pt>
    <dgm:pt modelId="{E81582B1-A130-479F-ACE3-61EF727591CE}" type="pres">
      <dgm:prSet presAssocID="{581124B7-0397-40F7-9B1D-41220103BA68}" presName="conn2-1" presStyleLbl="parChTrans1D3" presStyleIdx="1" presStyleCnt="7"/>
      <dgm:spPr/>
      <dgm:t>
        <a:bodyPr/>
        <a:lstStyle/>
        <a:p>
          <a:endParaRPr lang="zh-CN" altLang="en-US"/>
        </a:p>
      </dgm:t>
    </dgm:pt>
    <dgm:pt modelId="{C3EBFA62-33AA-4455-9D61-7B96DA4B37A4}" type="pres">
      <dgm:prSet presAssocID="{581124B7-0397-40F7-9B1D-41220103BA68}" presName="connTx" presStyleLbl="parChTrans1D3" presStyleIdx="1" presStyleCnt="7"/>
      <dgm:spPr/>
      <dgm:t>
        <a:bodyPr/>
        <a:lstStyle/>
        <a:p>
          <a:endParaRPr lang="zh-CN" altLang="en-US"/>
        </a:p>
      </dgm:t>
    </dgm:pt>
    <dgm:pt modelId="{2DF34A52-3962-401F-8488-13EE54243675}" type="pres">
      <dgm:prSet presAssocID="{C78C4F92-AD69-46C8-910C-41059E8ED0A9}" presName="root2" presStyleCnt="0"/>
      <dgm:spPr/>
    </dgm:pt>
    <dgm:pt modelId="{29F748CF-C0E7-4DEA-B3A3-0E8AEB5CA964}" type="pres">
      <dgm:prSet presAssocID="{C78C4F92-AD69-46C8-910C-41059E8ED0A9}" presName="LevelTwoTextNode" presStyleLbl="node3" presStyleIdx="1" presStyleCnt="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2AC44EF-F1FC-4C54-8D55-2436304955F9}" type="pres">
      <dgm:prSet presAssocID="{C78C4F92-AD69-46C8-910C-41059E8ED0A9}" presName="level3hierChild" presStyleCnt="0"/>
      <dgm:spPr/>
    </dgm:pt>
    <dgm:pt modelId="{DFE94C8B-9EB9-4FB0-A264-0E474D1A2406}" type="pres">
      <dgm:prSet presAssocID="{E5224DE2-AA0F-48B5-BB11-11873D1D78DD}" presName="conn2-1" presStyleLbl="parChTrans1D4" presStyleIdx="0" presStyleCnt="11"/>
      <dgm:spPr/>
      <dgm:t>
        <a:bodyPr/>
        <a:lstStyle/>
        <a:p>
          <a:endParaRPr lang="zh-CN" altLang="en-US"/>
        </a:p>
      </dgm:t>
    </dgm:pt>
    <dgm:pt modelId="{4402B44C-A99E-4FB9-83A5-E3F39879DAA1}" type="pres">
      <dgm:prSet presAssocID="{E5224DE2-AA0F-48B5-BB11-11873D1D78DD}" presName="connTx" presStyleLbl="parChTrans1D4" presStyleIdx="0" presStyleCnt="11"/>
      <dgm:spPr/>
      <dgm:t>
        <a:bodyPr/>
        <a:lstStyle/>
        <a:p>
          <a:endParaRPr lang="zh-CN" altLang="en-US"/>
        </a:p>
      </dgm:t>
    </dgm:pt>
    <dgm:pt modelId="{777EA8E3-7EA5-4B44-830A-27153618D80F}" type="pres">
      <dgm:prSet presAssocID="{5A72E792-EB88-42DF-8E81-C37F286266FC}" presName="root2" presStyleCnt="0"/>
      <dgm:spPr/>
    </dgm:pt>
    <dgm:pt modelId="{B6C430ED-873C-4898-90F7-98509823CCB5}" type="pres">
      <dgm:prSet presAssocID="{5A72E792-EB88-42DF-8E81-C37F286266FC}" presName="LevelTwoTextNode" presStyleLbl="node4" presStyleIdx="0" presStyleCnt="1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2AD0FE6-FFEC-4020-9DC6-BFB5ABAB338F}" type="pres">
      <dgm:prSet presAssocID="{5A72E792-EB88-42DF-8E81-C37F286266FC}" presName="level3hierChild" presStyleCnt="0"/>
      <dgm:spPr/>
    </dgm:pt>
    <dgm:pt modelId="{422298F8-FE1D-48DC-BDDB-2800A5D11245}" type="pres">
      <dgm:prSet presAssocID="{83213220-F040-4C22-A308-0529C96C713D}" presName="conn2-1" presStyleLbl="parChTrans1D4" presStyleIdx="1" presStyleCnt="11"/>
      <dgm:spPr/>
      <dgm:t>
        <a:bodyPr/>
        <a:lstStyle/>
        <a:p>
          <a:endParaRPr lang="zh-CN" altLang="en-US"/>
        </a:p>
      </dgm:t>
    </dgm:pt>
    <dgm:pt modelId="{0C363FBB-A010-4077-9455-FB2CA080A14A}" type="pres">
      <dgm:prSet presAssocID="{83213220-F040-4C22-A308-0529C96C713D}" presName="connTx" presStyleLbl="parChTrans1D4" presStyleIdx="1" presStyleCnt="11"/>
      <dgm:spPr/>
      <dgm:t>
        <a:bodyPr/>
        <a:lstStyle/>
        <a:p>
          <a:endParaRPr lang="zh-CN" altLang="en-US"/>
        </a:p>
      </dgm:t>
    </dgm:pt>
    <dgm:pt modelId="{A1D0C8BE-240A-4081-8045-B390CE7BC610}" type="pres">
      <dgm:prSet presAssocID="{C799BA5E-5C2E-48C2-BACC-C2DC39736992}" presName="root2" presStyleCnt="0"/>
      <dgm:spPr/>
    </dgm:pt>
    <dgm:pt modelId="{5B903B6F-F894-4E01-98F7-B701880722F2}" type="pres">
      <dgm:prSet presAssocID="{C799BA5E-5C2E-48C2-BACC-C2DC39736992}" presName="LevelTwoTextNode" presStyleLbl="node4" presStyleIdx="1" presStyleCnt="1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D1FE234-1520-4433-8861-C218E8DB9B6C}" type="pres">
      <dgm:prSet presAssocID="{C799BA5E-5C2E-48C2-BACC-C2DC39736992}" presName="level3hierChild" presStyleCnt="0"/>
      <dgm:spPr/>
    </dgm:pt>
    <dgm:pt modelId="{5D7F2E28-25A5-4BC8-B7B1-396C74A8648F}" type="pres">
      <dgm:prSet presAssocID="{3D2F65C6-D8ED-4160-A285-AFA630A4497A}" presName="conn2-1" presStyleLbl="parChTrans1D4" presStyleIdx="2" presStyleCnt="11"/>
      <dgm:spPr/>
      <dgm:t>
        <a:bodyPr/>
        <a:lstStyle/>
        <a:p>
          <a:endParaRPr lang="zh-CN" altLang="en-US"/>
        </a:p>
      </dgm:t>
    </dgm:pt>
    <dgm:pt modelId="{EF19A591-D9C3-4EB4-AD72-79329788A808}" type="pres">
      <dgm:prSet presAssocID="{3D2F65C6-D8ED-4160-A285-AFA630A4497A}" presName="connTx" presStyleLbl="parChTrans1D4" presStyleIdx="2" presStyleCnt="11"/>
      <dgm:spPr/>
      <dgm:t>
        <a:bodyPr/>
        <a:lstStyle/>
        <a:p>
          <a:endParaRPr lang="zh-CN" altLang="en-US"/>
        </a:p>
      </dgm:t>
    </dgm:pt>
    <dgm:pt modelId="{D7D921F4-750F-4BE0-9549-26FE8A61268D}" type="pres">
      <dgm:prSet presAssocID="{CC0E1336-26B6-4823-80E4-5DFEAF87DD00}" presName="root2" presStyleCnt="0"/>
      <dgm:spPr/>
    </dgm:pt>
    <dgm:pt modelId="{50FF777F-AC40-47FE-84DF-E39BA4F62236}" type="pres">
      <dgm:prSet presAssocID="{CC0E1336-26B6-4823-80E4-5DFEAF87DD00}" presName="LevelTwoTextNode" presStyleLbl="node4" presStyleIdx="2" presStyleCnt="1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E35374B-A868-4DD1-A473-40920DB2F948}" type="pres">
      <dgm:prSet presAssocID="{CC0E1336-26B6-4823-80E4-5DFEAF87DD00}" presName="level3hierChild" presStyleCnt="0"/>
      <dgm:spPr/>
    </dgm:pt>
    <dgm:pt modelId="{4A7DEC6C-CE52-4543-A69D-5C28DB874DEF}" type="pres">
      <dgm:prSet presAssocID="{EA56CCF0-11A1-4A35-B9FC-B0F0CF42DEDC}" presName="conn2-1" presStyleLbl="parChTrans1D4" presStyleIdx="3" presStyleCnt="11"/>
      <dgm:spPr/>
      <dgm:t>
        <a:bodyPr/>
        <a:lstStyle/>
        <a:p>
          <a:endParaRPr lang="zh-CN" altLang="en-US"/>
        </a:p>
      </dgm:t>
    </dgm:pt>
    <dgm:pt modelId="{23621228-E0F2-4A6E-982E-DDD19C4391AE}" type="pres">
      <dgm:prSet presAssocID="{EA56CCF0-11A1-4A35-B9FC-B0F0CF42DEDC}" presName="connTx" presStyleLbl="parChTrans1D4" presStyleIdx="3" presStyleCnt="11"/>
      <dgm:spPr/>
      <dgm:t>
        <a:bodyPr/>
        <a:lstStyle/>
        <a:p>
          <a:endParaRPr lang="zh-CN" altLang="en-US"/>
        </a:p>
      </dgm:t>
    </dgm:pt>
    <dgm:pt modelId="{8B056E4E-AAC5-4A88-8921-9BFBAC267300}" type="pres">
      <dgm:prSet presAssocID="{D78DC138-C0AE-4347-ABC7-2E5C2780EF50}" presName="root2" presStyleCnt="0"/>
      <dgm:spPr/>
    </dgm:pt>
    <dgm:pt modelId="{39A62978-AC47-45ED-99A6-5C1D097C2CF8}" type="pres">
      <dgm:prSet presAssocID="{D78DC138-C0AE-4347-ABC7-2E5C2780EF50}" presName="LevelTwoTextNode" presStyleLbl="node4" presStyleIdx="3" presStyleCnt="1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EF7354C-E947-42AC-A5FE-398DCACF4C50}" type="pres">
      <dgm:prSet presAssocID="{D78DC138-C0AE-4347-ABC7-2E5C2780EF50}" presName="level3hierChild" presStyleCnt="0"/>
      <dgm:spPr/>
    </dgm:pt>
    <dgm:pt modelId="{C517A09B-2BA2-4CB3-A012-872A7A4ECCD8}" type="pres">
      <dgm:prSet presAssocID="{7B7950F2-EC04-4BD8-9D36-71EB477A5AD2}" presName="conn2-1" presStyleLbl="parChTrans1D3" presStyleIdx="2" presStyleCnt="7"/>
      <dgm:spPr/>
      <dgm:t>
        <a:bodyPr/>
        <a:lstStyle/>
        <a:p>
          <a:endParaRPr lang="zh-CN" altLang="en-US"/>
        </a:p>
      </dgm:t>
    </dgm:pt>
    <dgm:pt modelId="{AB5BCBBB-F244-4DA5-9586-0A034AA2D50F}" type="pres">
      <dgm:prSet presAssocID="{7B7950F2-EC04-4BD8-9D36-71EB477A5AD2}" presName="connTx" presStyleLbl="parChTrans1D3" presStyleIdx="2" presStyleCnt="7"/>
      <dgm:spPr/>
      <dgm:t>
        <a:bodyPr/>
        <a:lstStyle/>
        <a:p>
          <a:endParaRPr lang="zh-CN" altLang="en-US"/>
        </a:p>
      </dgm:t>
    </dgm:pt>
    <dgm:pt modelId="{A74AB809-CB68-4137-A4FC-72B40CB41D18}" type="pres">
      <dgm:prSet presAssocID="{B5F6E3BE-E43C-4EF9-9501-B6A918219E49}" presName="root2" presStyleCnt="0"/>
      <dgm:spPr/>
    </dgm:pt>
    <dgm:pt modelId="{CC9CF7BE-F40A-434E-8B48-087913005F08}" type="pres">
      <dgm:prSet presAssocID="{B5F6E3BE-E43C-4EF9-9501-B6A918219E49}" presName="LevelTwoTextNode" presStyleLbl="node3" presStyleIdx="2" presStyleCnt="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B9E327C-CBB2-45E7-A911-D68E815F66D8}" type="pres">
      <dgm:prSet presAssocID="{B5F6E3BE-E43C-4EF9-9501-B6A918219E49}" presName="level3hierChild" presStyleCnt="0"/>
      <dgm:spPr/>
    </dgm:pt>
    <dgm:pt modelId="{2E81B90F-7494-41FF-808F-F7F82B993B40}" type="pres">
      <dgm:prSet presAssocID="{367D7799-1E5C-4947-8AD1-85D1E0D367AF}" presName="conn2-1" presStyleLbl="parChTrans1D2" presStyleIdx="1" presStyleCnt="4"/>
      <dgm:spPr/>
      <dgm:t>
        <a:bodyPr/>
        <a:lstStyle/>
        <a:p>
          <a:endParaRPr lang="zh-CN" altLang="en-US"/>
        </a:p>
      </dgm:t>
    </dgm:pt>
    <dgm:pt modelId="{0F4B7785-0023-487B-801C-9850969E1D34}" type="pres">
      <dgm:prSet presAssocID="{367D7799-1E5C-4947-8AD1-85D1E0D367AF}" presName="connTx" presStyleLbl="parChTrans1D2" presStyleIdx="1" presStyleCnt="4"/>
      <dgm:spPr/>
      <dgm:t>
        <a:bodyPr/>
        <a:lstStyle/>
        <a:p>
          <a:endParaRPr lang="zh-CN" altLang="en-US"/>
        </a:p>
      </dgm:t>
    </dgm:pt>
    <dgm:pt modelId="{4925E953-147A-4210-9A9C-63730A307231}" type="pres">
      <dgm:prSet presAssocID="{4E4A1E17-A3EC-4A54-9171-277E11A0B287}" presName="root2" presStyleCnt="0"/>
      <dgm:spPr/>
    </dgm:pt>
    <dgm:pt modelId="{3D382021-A429-4403-82FF-5A95DD3EBB20}" type="pres">
      <dgm:prSet presAssocID="{4E4A1E17-A3EC-4A54-9171-277E11A0B287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D231649-1A42-47D5-A289-01058E6A05B6}" type="pres">
      <dgm:prSet presAssocID="{4E4A1E17-A3EC-4A54-9171-277E11A0B287}" presName="level3hierChild" presStyleCnt="0"/>
      <dgm:spPr/>
    </dgm:pt>
    <dgm:pt modelId="{B68D4CB7-ED76-4EEE-B7F0-455597F5F947}" type="pres">
      <dgm:prSet presAssocID="{9EAB334F-AA91-4141-B6FE-557B19FCD964}" presName="conn2-1" presStyleLbl="parChTrans1D3" presStyleIdx="3" presStyleCnt="7"/>
      <dgm:spPr/>
      <dgm:t>
        <a:bodyPr/>
        <a:lstStyle/>
        <a:p>
          <a:endParaRPr lang="zh-CN" altLang="en-US"/>
        </a:p>
      </dgm:t>
    </dgm:pt>
    <dgm:pt modelId="{5CB1AA4B-5999-455A-85BE-A2532A5BECF0}" type="pres">
      <dgm:prSet presAssocID="{9EAB334F-AA91-4141-B6FE-557B19FCD964}" presName="connTx" presStyleLbl="parChTrans1D3" presStyleIdx="3" presStyleCnt="7"/>
      <dgm:spPr/>
      <dgm:t>
        <a:bodyPr/>
        <a:lstStyle/>
        <a:p>
          <a:endParaRPr lang="zh-CN" altLang="en-US"/>
        </a:p>
      </dgm:t>
    </dgm:pt>
    <dgm:pt modelId="{A1B09372-2280-4FF7-9810-328BF9428FDA}" type="pres">
      <dgm:prSet presAssocID="{2B9D6902-DCB2-4AC4-BFAC-AF964742FD39}" presName="root2" presStyleCnt="0"/>
      <dgm:spPr/>
    </dgm:pt>
    <dgm:pt modelId="{402901F7-4C4B-47C4-BE12-824FDFB99F9B}" type="pres">
      <dgm:prSet presAssocID="{2B9D6902-DCB2-4AC4-BFAC-AF964742FD39}" presName="LevelTwoTextNode" presStyleLbl="node3" presStyleIdx="3" presStyleCnt="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8115C91-152F-4201-BB89-A30029998550}" type="pres">
      <dgm:prSet presAssocID="{2B9D6902-DCB2-4AC4-BFAC-AF964742FD39}" presName="level3hierChild" presStyleCnt="0"/>
      <dgm:spPr/>
    </dgm:pt>
    <dgm:pt modelId="{736F1D8D-0330-4076-92C8-02194B840471}" type="pres">
      <dgm:prSet presAssocID="{844BBCC6-6984-4707-93F0-37E76E3DB4E6}" presName="conn2-1" presStyleLbl="parChTrans1D4" presStyleIdx="4" presStyleCnt="11"/>
      <dgm:spPr/>
      <dgm:t>
        <a:bodyPr/>
        <a:lstStyle/>
        <a:p>
          <a:endParaRPr lang="zh-CN" altLang="en-US"/>
        </a:p>
      </dgm:t>
    </dgm:pt>
    <dgm:pt modelId="{7F5EE4A8-F5D3-4F90-8EA1-33A690BBA1A7}" type="pres">
      <dgm:prSet presAssocID="{844BBCC6-6984-4707-93F0-37E76E3DB4E6}" presName="connTx" presStyleLbl="parChTrans1D4" presStyleIdx="4" presStyleCnt="11"/>
      <dgm:spPr/>
      <dgm:t>
        <a:bodyPr/>
        <a:lstStyle/>
        <a:p>
          <a:endParaRPr lang="zh-CN" altLang="en-US"/>
        </a:p>
      </dgm:t>
    </dgm:pt>
    <dgm:pt modelId="{5626BED7-DA82-401F-864C-98BEBCEA4B62}" type="pres">
      <dgm:prSet presAssocID="{E1DC3242-E6F0-43BD-82B2-26F95BA99EC5}" presName="root2" presStyleCnt="0"/>
      <dgm:spPr/>
    </dgm:pt>
    <dgm:pt modelId="{429E471F-2A02-4828-A181-1BAF2DB06299}" type="pres">
      <dgm:prSet presAssocID="{E1DC3242-E6F0-43BD-82B2-26F95BA99EC5}" presName="LevelTwoTextNode" presStyleLbl="node4" presStyleIdx="4" presStyleCnt="1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D91A2E0-5DB9-4EE3-8FB3-C47107768CC4}" type="pres">
      <dgm:prSet presAssocID="{E1DC3242-E6F0-43BD-82B2-26F95BA99EC5}" presName="level3hierChild" presStyleCnt="0"/>
      <dgm:spPr/>
    </dgm:pt>
    <dgm:pt modelId="{77620240-2793-4EE5-B2BD-F82453EFD903}" type="pres">
      <dgm:prSet presAssocID="{8A3DCD05-82E6-4128-BD72-4B225343E610}" presName="conn2-1" presStyleLbl="parChTrans1D4" presStyleIdx="5" presStyleCnt="11"/>
      <dgm:spPr/>
      <dgm:t>
        <a:bodyPr/>
        <a:lstStyle/>
        <a:p>
          <a:endParaRPr lang="zh-CN" altLang="en-US"/>
        </a:p>
      </dgm:t>
    </dgm:pt>
    <dgm:pt modelId="{FF0BEB27-4D87-404A-863F-45ECEE7C8278}" type="pres">
      <dgm:prSet presAssocID="{8A3DCD05-82E6-4128-BD72-4B225343E610}" presName="connTx" presStyleLbl="parChTrans1D4" presStyleIdx="5" presStyleCnt="11"/>
      <dgm:spPr/>
      <dgm:t>
        <a:bodyPr/>
        <a:lstStyle/>
        <a:p>
          <a:endParaRPr lang="zh-CN" altLang="en-US"/>
        </a:p>
      </dgm:t>
    </dgm:pt>
    <dgm:pt modelId="{A1B63C68-C5F3-46DE-B4FE-076FFFE8198D}" type="pres">
      <dgm:prSet presAssocID="{59112A9C-94A9-4CAA-92B4-605228143926}" presName="root2" presStyleCnt="0"/>
      <dgm:spPr/>
    </dgm:pt>
    <dgm:pt modelId="{A77BA3B7-D78C-4238-BAA4-AC38743A02C5}" type="pres">
      <dgm:prSet presAssocID="{59112A9C-94A9-4CAA-92B4-605228143926}" presName="LevelTwoTextNode" presStyleLbl="node4" presStyleIdx="5" presStyleCnt="1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3D45D83-B31E-43E4-AD15-B8BBAC0156D8}" type="pres">
      <dgm:prSet presAssocID="{59112A9C-94A9-4CAA-92B4-605228143926}" presName="level3hierChild" presStyleCnt="0"/>
      <dgm:spPr/>
    </dgm:pt>
    <dgm:pt modelId="{270F7B23-A16A-4D74-B157-D88FCD159603}" type="pres">
      <dgm:prSet presAssocID="{6346F8EB-280A-499C-B316-832FD2CAF1D3}" presName="conn2-1" presStyleLbl="parChTrans1D4" presStyleIdx="6" presStyleCnt="11"/>
      <dgm:spPr/>
      <dgm:t>
        <a:bodyPr/>
        <a:lstStyle/>
        <a:p>
          <a:endParaRPr lang="zh-CN" altLang="en-US"/>
        </a:p>
      </dgm:t>
    </dgm:pt>
    <dgm:pt modelId="{52CB8921-7A53-421A-8CB9-A6341F0C3321}" type="pres">
      <dgm:prSet presAssocID="{6346F8EB-280A-499C-B316-832FD2CAF1D3}" presName="connTx" presStyleLbl="parChTrans1D4" presStyleIdx="6" presStyleCnt="11"/>
      <dgm:spPr/>
      <dgm:t>
        <a:bodyPr/>
        <a:lstStyle/>
        <a:p>
          <a:endParaRPr lang="zh-CN" altLang="en-US"/>
        </a:p>
      </dgm:t>
    </dgm:pt>
    <dgm:pt modelId="{756413F7-F322-4216-8CCA-15F96ABC6C63}" type="pres">
      <dgm:prSet presAssocID="{15C95FA6-D19E-4CE2-BE9B-64A4D9B4070E}" presName="root2" presStyleCnt="0"/>
      <dgm:spPr/>
    </dgm:pt>
    <dgm:pt modelId="{F00C9EC1-0EFD-4E47-B700-4429365C52E4}" type="pres">
      <dgm:prSet presAssocID="{15C95FA6-D19E-4CE2-BE9B-64A4D9B4070E}" presName="LevelTwoTextNode" presStyleLbl="node4" presStyleIdx="6" presStyleCnt="1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43FC618-5595-431B-9C83-E5D70D084E88}" type="pres">
      <dgm:prSet presAssocID="{15C95FA6-D19E-4CE2-BE9B-64A4D9B4070E}" presName="level3hierChild" presStyleCnt="0"/>
      <dgm:spPr/>
    </dgm:pt>
    <dgm:pt modelId="{B1EADAD1-4CE1-4E24-8535-51283C18B3CB}" type="pres">
      <dgm:prSet presAssocID="{A809F85F-E5F0-4DE5-8449-24F48E21EAA5}" presName="conn2-1" presStyleLbl="parChTrans1D3" presStyleIdx="4" presStyleCnt="7"/>
      <dgm:spPr/>
      <dgm:t>
        <a:bodyPr/>
        <a:lstStyle/>
        <a:p>
          <a:endParaRPr lang="zh-CN" altLang="en-US"/>
        </a:p>
      </dgm:t>
    </dgm:pt>
    <dgm:pt modelId="{E607CD17-C7D5-4EE9-A97F-B39C37CB3A2B}" type="pres">
      <dgm:prSet presAssocID="{A809F85F-E5F0-4DE5-8449-24F48E21EAA5}" presName="connTx" presStyleLbl="parChTrans1D3" presStyleIdx="4" presStyleCnt="7"/>
      <dgm:spPr/>
      <dgm:t>
        <a:bodyPr/>
        <a:lstStyle/>
        <a:p>
          <a:endParaRPr lang="zh-CN" altLang="en-US"/>
        </a:p>
      </dgm:t>
    </dgm:pt>
    <dgm:pt modelId="{AB0D8B7F-F61D-4B61-AEDA-37F9A6C4A69C}" type="pres">
      <dgm:prSet presAssocID="{FDE1B8CF-17A5-438B-AE49-FF7FA9A46A0B}" presName="root2" presStyleCnt="0"/>
      <dgm:spPr/>
    </dgm:pt>
    <dgm:pt modelId="{F0B9B24D-6966-4C06-BF96-BC1EDAEA3148}" type="pres">
      <dgm:prSet presAssocID="{FDE1B8CF-17A5-438B-AE49-FF7FA9A46A0B}" presName="LevelTwoTextNode" presStyleLbl="node3" presStyleIdx="4" presStyleCnt="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041FB0C-59BB-4743-AB2A-7A299385FF90}" type="pres">
      <dgm:prSet presAssocID="{FDE1B8CF-17A5-438B-AE49-FF7FA9A46A0B}" presName="level3hierChild" presStyleCnt="0"/>
      <dgm:spPr/>
    </dgm:pt>
    <dgm:pt modelId="{D254C348-47E2-4E14-AA83-3EF59BB9439E}" type="pres">
      <dgm:prSet presAssocID="{000F865F-4C44-49F5-92F3-A3FF39BE0BF2}" presName="conn2-1" presStyleLbl="parChTrans1D2" presStyleIdx="2" presStyleCnt="4"/>
      <dgm:spPr/>
      <dgm:t>
        <a:bodyPr/>
        <a:lstStyle/>
        <a:p>
          <a:endParaRPr lang="zh-CN" altLang="en-US"/>
        </a:p>
      </dgm:t>
    </dgm:pt>
    <dgm:pt modelId="{9F5EA8C8-95ED-4BE1-9775-DE50585ED013}" type="pres">
      <dgm:prSet presAssocID="{000F865F-4C44-49F5-92F3-A3FF39BE0BF2}" presName="connTx" presStyleLbl="parChTrans1D2" presStyleIdx="2" presStyleCnt="4"/>
      <dgm:spPr/>
      <dgm:t>
        <a:bodyPr/>
        <a:lstStyle/>
        <a:p>
          <a:endParaRPr lang="zh-CN" altLang="en-US"/>
        </a:p>
      </dgm:t>
    </dgm:pt>
    <dgm:pt modelId="{513B204E-DED9-476C-BEFF-6B5394C2D11D}" type="pres">
      <dgm:prSet presAssocID="{AAFAF20D-4BB3-4175-B8F4-F00FCD27D1B6}" presName="root2" presStyleCnt="0"/>
      <dgm:spPr/>
    </dgm:pt>
    <dgm:pt modelId="{60254607-849B-47BA-9E5B-492360A2A2F4}" type="pres">
      <dgm:prSet presAssocID="{AAFAF20D-4BB3-4175-B8F4-F00FCD27D1B6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50B3F04-F4F0-478C-8BFE-8AB30CBB7A1A}" type="pres">
      <dgm:prSet presAssocID="{AAFAF20D-4BB3-4175-B8F4-F00FCD27D1B6}" presName="level3hierChild" presStyleCnt="0"/>
      <dgm:spPr/>
    </dgm:pt>
    <dgm:pt modelId="{1C790464-6DCD-456C-B3FA-9A07D62E9732}" type="pres">
      <dgm:prSet presAssocID="{D257EAF0-17E7-4244-ADD8-4D4909FAA779}" presName="conn2-1" presStyleLbl="parChTrans1D3" presStyleIdx="5" presStyleCnt="7"/>
      <dgm:spPr/>
      <dgm:t>
        <a:bodyPr/>
        <a:lstStyle/>
        <a:p>
          <a:endParaRPr lang="zh-CN" altLang="en-US"/>
        </a:p>
      </dgm:t>
    </dgm:pt>
    <dgm:pt modelId="{97073F80-773B-4CBF-9ADD-B51C1CD79D8C}" type="pres">
      <dgm:prSet presAssocID="{D257EAF0-17E7-4244-ADD8-4D4909FAA779}" presName="connTx" presStyleLbl="parChTrans1D3" presStyleIdx="5" presStyleCnt="7"/>
      <dgm:spPr/>
      <dgm:t>
        <a:bodyPr/>
        <a:lstStyle/>
        <a:p>
          <a:endParaRPr lang="zh-CN" altLang="en-US"/>
        </a:p>
      </dgm:t>
    </dgm:pt>
    <dgm:pt modelId="{67035A3B-AC99-4F14-BDA2-8BE309104F81}" type="pres">
      <dgm:prSet presAssocID="{7F69F3E3-0E13-4C8F-978B-DCA16354D44A}" presName="root2" presStyleCnt="0"/>
      <dgm:spPr/>
    </dgm:pt>
    <dgm:pt modelId="{C20D4086-2F5D-47AE-A45D-3AF5934E7E9D}" type="pres">
      <dgm:prSet presAssocID="{7F69F3E3-0E13-4C8F-978B-DCA16354D44A}" presName="LevelTwoTextNode" presStyleLbl="node3" presStyleIdx="5" presStyleCnt="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3015BAF-C282-4D61-B3BB-4CBA39455654}" type="pres">
      <dgm:prSet presAssocID="{7F69F3E3-0E13-4C8F-978B-DCA16354D44A}" presName="level3hierChild" presStyleCnt="0"/>
      <dgm:spPr/>
    </dgm:pt>
    <dgm:pt modelId="{1367D80C-9FBF-4602-A1E3-83AABA5F7CE9}" type="pres">
      <dgm:prSet presAssocID="{5B609050-DC79-4E60-99FC-63720AA30CE9}" presName="conn2-1" presStyleLbl="parChTrans1D4" presStyleIdx="7" presStyleCnt="11"/>
      <dgm:spPr/>
      <dgm:t>
        <a:bodyPr/>
        <a:lstStyle/>
        <a:p>
          <a:endParaRPr lang="zh-CN" altLang="en-US"/>
        </a:p>
      </dgm:t>
    </dgm:pt>
    <dgm:pt modelId="{49D3EBAF-1F9F-4EAA-8AE9-A5D3931A8CCC}" type="pres">
      <dgm:prSet presAssocID="{5B609050-DC79-4E60-99FC-63720AA30CE9}" presName="connTx" presStyleLbl="parChTrans1D4" presStyleIdx="7" presStyleCnt="11"/>
      <dgm:spPr/>
      <dgm:t>
        <a:bodyPr/>
        <a:lstStyle/>
        <a:p>
          <a:endParaRPr lang="zh-CN" altLang="en-US"/>
        </a:p>
      </dgm:t>
    </dgm:pt>
    <dgm:pt modelId="{7C340941-73AD-49D9-92E9-92A9606CD9E2}" type="pres">
      <dgm:prSet presAssocID="{B15069E4-66BF-485F-8BA8-8B84FEC99440}" presName="root2" presStyleCnt="0"/>
      <dgm:spPr/>
    </dgm:pt>
    <dgm:pt modelId="{40CE329D-01B3-4766-AD5B-6BC4C7D26413}" type="pres">
      <dgm:prSet presAssocID="{B15069E4-66BF-485F-8BA8-8B84FEC99440}" presName="LevelTwoTextNode" presStyleLbl="node4" presStyleIdx="7" presStyleCnt="1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DABD35A-C3D7-4106-B1B8-098221483AA5}" type="pres">
      <dgm:prSet presAssocID="{B15069E4-66BF-485F-8BA8-8B84FEC99440}" presName="level3hierChild" presStyleCnt="0"/>
      <dgm:spPr/>
    </dgm:pt>
    <dgm:pt modelId="{CAE22800-F2C8-4E78-9B5D-4426B8993C20}" type="pres">
      <dgm:prSet presAssocID="{0F6119E7-55CD-40B3-9E13-EC472E28F3C7}" presName="conn2-1" presStyleLbl="parChTrans1D4" presStyleIdx="8" presStyleCnt="11"/>
      <dgm:spPr/>
      <dgm:t>
        <a:bodyPr/>
        <a:lstStyle/>
        <a:p>
          <a:endParaRPr lang="zh-CN" altLang="en-US"/>
        </a:p>
      </dgm:t>
    </dgm:pt>
    <dgm:pt modelId="{7704B0DF-B26E-4297-8D1E-06BE090E0BFD}" type="pres">
      <dgm:prSet presAssocID="{0F6119E7-55CD-40B3-9E13-EC472E28F3C7}" presName="connTx" presStyleLbl="parChTrans1D4" presStyleIdx="8" presStyleCnt="11"/>
      <dgm:spPr/>
      <dgm:t>
        <a:bodyPr/>
        <a:lstStyle/>
        <a:p>
          <a:endParaRPr lang="zh-CN" altLang="en-US"/>
        </a:p>
      </dgm:t>
    </dgm:pt>
    <dgm:pt modelId="{29D2823D-E938-48F2-992C-8B6A223A3FA2}" type="pres">
      <dgm:prSet presAssocID="{8959FFD1-C8F2-4661-B620-137711CA88D5}" presName="root2" presStyleCnt="0"/>
      <dgm:spPr/>
    </dgm:pt>
    <dgm:pt modelId="{B6663589-E807-4D1B-ACBF-3938DAF72966}" type="pres">
      <dgm:prSet presAssocID="{8959FFD1-C8F2-4661-B620-137711CA88D5}" presName="LevelTwoTextNode" presStyleLbl="node4" presStyleIdx="8" presStyleCnt="1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ECAFA3C-48DD-456D-BCC8-FB20475CEB98}" type="pres">
      <dgm:prSet presAssocID="{8959FFD1-C8F2-4661-B620-137711CA88D5}" presName="level3hierChild" presStyleCnt="0"/>
      <dgm:spPr/>
    </dgm:pt>
    <dgm:pt modelId="{AB79777F-3620-4677-85D5-90C6CBC5C112}" type="pres">
      <dgm:prSet presAssocID="{B135B9B1-CB60-4ACB-B637-3CD7D4A8FE1C}" presName="conn2-1" presStyleLbl="parChTrans1D3" presStyleIdx="6" presStyleCnt="7"/>
      <dgm:spPr/>
      <dgm:t>
        <a:bodyPr/>
        <a:lstStyle/>
        <a:p>
          <a:endParaRPr lang="zh-CN" altLang="en-US"/>
        </a:p>
      </dgm:t>
    </dgm:pt>
    <dgm:pt modelId="{0A225F7B-EB36-4B77-9802-5EA485302AD5}" type="pres">
      <dgm:prSet presAssocID="{B135B9B1-CB60-4ACB-B637-3CD7D4A8FE1C}" presName="connTx" presStyleLbl="parChTrans1D3" presStyleIdx="6" presStyleCnt="7"/>
      <dgm:spPr/>
      <dgm:t>
        <a:bodyPr/>
        <a:lstStyle/>
        <a:p>
          <a:endParaRPr lang="zh-CN" altLang="en-US"/>
        </a:p>
      </dgm:t>
    </dgm:pt>
    <dgm:pt modelId="{1B4BD2E1-BECE-4CA0-808C-6C6652E6F93E}" type="pres">
      <dgm:prSet presAssocID="{DD3D2A80-6059-4B37-8338-621FABB0EF29}" presName="root2" presStyleCnt="0"/>
      <dgm:spPr/>
    </dgm:pt>
    <dgm:pt modelId="{8D67107B-A241-4C66-A6B8-D807F7776EC8}" type="pres">
      <dgm:prSet presAssocID="{DD3D2A80-6059-4B37-8338-621FABB0EF29}" presName="LevelTwoTextNode" presStyleLbl="node3" presStyleIdx="6" presStyleCnt="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E47AFD2-63EE-4013-A405-E2843141082C}" type="pres">
      <dgm:prSet presAssocID="{DD3D2A80-6059-4B37-8338-621FABB0EF29}" presName="level3hierChild" presStyleCnt="0"/>
      <dgm:spPr/>
    </dgm:pt>
    <dgm:pt modelId="{5C1C69E1-65C9-4CA4-810D-AFBDD4FB7012}" type="pres">
      <dgm:prSet presAssocID="{948620BF-BCCD-4F8A-8AD2-39A31E2C8C46}" presName="conn2-1" presStyleLbl="parChTrans1D4" presStyleIdx="9" presStyleCnt="11"/>
      <dgm:spPr/>
      <dgm:t>
        <a:bodyPr/>
        <a:lstStyle/>
        <a:p>
          <a:endParaRPr lang="zh-CN" altLang="en-US"/>
        </a:p>
      </dgm:t>
    </dgm:pt>
    <dgm:pt modelId="{D60ECE89-3BCB-4268-A740-100CA3E200DE}" type="pres">
      <dgm:prSet presAssocID="{948620BF-BCCD-4F8A-8AD2-39A31E2C8C46}" presName="connTx" presStyleLbl="parChTrans1D4" presStyleIdx="9" presStyleCnt="11"/>
      <dgm:spPr/>
      <dgm:t>
        <a:bodyPr/>
        <a:lstStyle/>
        <a:p>
          <a:endParaRPr lang="zh-CN" altLang="en-US"/>
        </a:p>
      </dgm:t>
    </dgm:pt>
    <dgm:pt modelId="{6134E1B5-9ED9-44B2-98D9-774C3C20DF74}" type="pres">
      <dgm:prSet presAssocID="{5296B045-8E80-44E3-A2B8-A8CF644EABDB}" presName="root2" presStyleCnt="0"/>
      <dgm:spPr/>
    </dgm:pt>
    <dgm:pt modelId="{71FDCD65-A1CD-41A6-B8FB-D11E2FF3952F}" type="pres">
      <dgm:prSet presAssocID="{5296B045-8E80-44E3-A2B8-A8CF644EABDB}" presName="LevelTwoTextNode" presStyleLbl="node4" presStyleIdx="9" presStyleCnt="1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8BA637F-08C6-449B-9737-E95252041402}" type="pres">
      <dgm:prSet presAssocID="{5296B045-8E80-44E3-A2B8-A8CF644EABDB}" presName="level3hierChild" presStyleCnt="0"/>
      <dgm:spPr/>
    </dgm:pt>
    <dgm:pt modelId="{CD5C9DD8-8D8F-45E8-8C2B-3A343E8ED10C}" type="pres">
      <dgm:prSet presAssocID="{010C95A4-D54F-45C1-A07D-1E8AB697E89D}" presName="conn2-1" presStyleLbl="parChTrans1D4" presStyleIdx="10" presStyleCnt="11"/>
      <dgm:spPr/>
      <dgm:t>
        <a:bodyPr/>
        <a:lstStyle/>
        <a:p>
          <a:endParaRPr lang="zh-CN" altLang="en-US"/>
        </a:p>
      </dgm:t>
    </dgm:pt>
    <dgm:pt modelId="{D4095176-7AB3-4BFB-A84D-E3BA5F4DBC4C}" type="pres">
      <dgm:prSet presAssocID="{010C95A4-D54F-45C1-A07D-1E8AB697E89D}" presName="connTx" presStyleLbl="parChTrans1D4" presStyleIdx="10" presStyleCnt="11"/>
      <dgm:spPr/>
      <dgm:t>
        <a:bodyPr/>
        <a:lstStyle/>
        <a:p>
          <a:endParaRPr lang="zh-CN" altLang="en-US"/>
        </a:p>
      </dgm:t>
    </dgm:pt>
    <dgm:pt modelId="{DDFF95E4-7E6B-4A87-9850-E78D416EE82E}" type="pres">
      <dgm:prSet presAssocID="{CDF8E574-077A-4A20-AB8C-7D8D6A32C2BA}" presName="root2" presStyleCnt="0"/>
      <dgm:spPr/>
    </dgm:pt>
    <dgm:pt modelId="{E86D7DCB-FC97-419B-B382-7478E792162B}" type="pres">
      <dgm:prSet presAssocID="{CDF8E574-077A-4A20-AB8C-7D8D6A32C2BA}" presName="LevelTwoTextNode" presStyleLbl="node4" presStyleIdx="10" presStyleCnt="1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ABBCBDF-8801-4804-B109-2039F35B9359}" type="pres">
      <dgm:prSet presAssocID="{CDF8E574-077A-4A20-AB8C-7D8D6A32C2BA}" presName="level3hierChild" presStyleCnt="0"/>
      <dgm:spPr/>
    </dgm:pt>
    <dgm:pt modelId="{9FE2BF57-C684-438E-B142-EBF37286EC91}" type="pres">
      <dgm:prSet presAssocID="{7BCAB74D-0960-4230-BD0F-1726D625B8DC}" presName="conn2-1" presStyleLbl="parChTrans1D2" presStyleIdx="3" presStyleCnt="4"/>
      <dgm:spPr/>
      <dgm:t>
        <a:bodyPr/>
        <a:lstStyle/>
        <a:p>
          <a:endParaRPr lang="zh-CN" altLang="en-US"/>
        </a:p>
      </dgm:t>
    </dgm:pt>
    <dgm:pt modelId="{2A05F677-AE09-4A95-93DA-7469DA480A15}" type="pres">
      <dgm:prSet presAssocID="{7BCAB74D-0960-4230-BD0F-1726D625B8DC}" presName="connTx" presStyleLbl="parChTrans1D2" presStyleIdx="3" presStyleCnt="4"/>
      <dgm:spPr/>
      <dgm:t>
        <a:bodyPr/>
        <a:lstStyle/>
        <a:p>
          <a:endParaRPr lang="zh-CN" altLang="en-US"/>
        </a:p>
      </dgm:t>
    </dgm:pt>
    <dgm:pt modelId="{D59A71E4-6305-4906-963D-F785436DD514}" type="pres">
      <dgm:prSet presAssocID="{9190A04B-7D3A-4BE6-A504-B4F7A8F91716}" presName="root2" presStyleCnt="0"/>
      <dgm:spPr/>
    </dgm:pt>
    <dgm:pt modelId="{34E84957-15D5-49B9-AF90-C954B1C33D45}" type="pres">
      <dgm:prSet presAssocID="{9190A04B-7D3A-4BE6-A504-B4F7A8F91716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6FF454C-7F03-493C-BD67-E325E530A18B}" type="pres">
      <dgm:prSet presAssocID="{9190A04B-7D3A-4BE6-A504-B4F7A8F91716}" presName="level3hierChild" presStyleCnt="0"/>
      <dgm:spPr/>
    </dgm:pt>
  </dgm:ptLst>
  <dgm:cxnLst>
    <dgm:cxn modelId="{BE4445D2-9618-4E5D-BAEA-18D586978580}" type="presOf" srcId="{59112A9C-94A9-4CAA-92B4-605228143926}" destId="{A77BA3B7-D78C-4238-BAA4-AC38743A02C5}" srcOrd="0" destOrd="0" presId="urn:microsoft.com/office/officeart/2005/8/layout/hierarchy2"/>
    <dgm:cxn modelId="{C9D5B34E-0BC8-4558-8762-14B9F538BFE2}" srcId="{AAFAF20D-4BB3-4175-B8F4-F00FCD27D1B6}" destId="{DD3D2A80-6059-4B37-8338-621FABB0EF29}" srcOrd="1" destOrd="0" parTransId="{B135B9B1-CB60-4ACB-B637-3CD7D4A8FE1C}" sibTransId="{E1956B4C-D432-4F23-BEDA-B7AF41B9ED3A}"/>
    <dgm:cxn modelId="{D8380105-0F36-4AB1-94C2-314839D87AAB}" type="presOf" srcId="{E5224DE2-AA0F-48B5-BB11-11873D1D78DD}" destId="{4402B44C-A99E-4FB9-83A5-E3F39879DAA1}" srcOrd="1" destOrd="0" presId="urn:microsoft.com/office/officeart/2005/8/layout/hierarchy2"/>
    <dgm:cxn modelId="{630573FD-47AA-4F98-8C9D-B23FFDE3C22A}" type="presOf" srcId="{E5224DE2-AA0F-48B5-BB11-11873D1D78DD}" destId="{DFE94C8B-9EB9-4FB0-A264-0E474D1A2406}" srcOrd="0" destOrd="0" presId="urn:microsoft.com/office/officeart/2005/8/layout/hierarchy2"/>
    <dgm:cxn modelId="{AA83129E-B466-4012-A238-DCFBD6E5C2BB}" type="presOf" srcId="{83213220-F040-4C22-A308-0529C96C713D}" destId="{422298F8-FE1D-48DC-BDDB-2800A5D11245}" srcOrd="0" destOrd="0" presId="urn:microsoft.com/office/officeart/2005/8/layout/hierarchy2"/>
    <dgm:cxn modelId="{73A7412A-7B96-4245-AD89-DC4E5F5A4A45}" type="presOf" srcId="{844BBCC6-6984-4707-93F0-37E76E3DB4E6}" destId="{736F1D8D-0330-4076-92C8-02194B840471}" srcOrd="0" destOrd="0" presId="urn:microsoft.com/office/officeart/2005/8/layout/hierarchy2"/>
    <dgm:cxn modelId="{ACC84ED6-2168-460A-A166-01A5028543C1}" type="presOf" srcId="{C78C4F92-AD69-46C8-910C-41059E8ED0A9}" destId="{29F748CF-C0E7-4DEA-B3A3-0E8AEB5CA964}" srcOrd="0" destOrd="0" presId="urn:microsoft.com/office/officeart/2005/8/layout/hierarchy2"/>
    <dgm:cxn modelId="{2524D68D-BDAD-44C9-87B0-D7BF1238BCDF}" srcId="{5296B045-8E80-44E3-A2B8-A8CF644EABDB}" destId="{CDF8E574-077A-4A20-AB8C-7D8D6A32C2BA}" srcOrd="0" destOrd="0" parTransId="{010C95A4-D54F-45C1-A07D-1E8AB697E89D}" sibTransId="{A03E5240-0CE1-48D2-BF9F-19A851A0809E}"/>
    <dgm:cxn modelId="{85CD0CED-DEAF-4B1C-8094-2703C1294AAA}" type="presOf" srcId="{6346F8EB-280A-499C-B316-832FD2CAF1D3}" destId="{52CB8921-7A53-421A-8CB9-A6341F0C3321}" srcOrd="1" destOrd="0" presId="urn:microsoft.com/office/officeart/2005/8/layout/hierarchy2"/>
    <dgm:cxn modelId="{E187A5E3-BC8D-4D31-8002-033E1A6D83DE}" type="presOf" srcId="{000F865F-4C44-49F5-92F3-A3FF39BE0BF2}" destId="{D254C348-47E2-4E14-AA83-3EF59BB9439E}" srcOrd="0" destOrd="0" presId="urn:microsoft.com/office/officeart/2005/8/layout/hierarchy2"/>
    <dgm:cxn modelId="{6B615671-AAE9-4829-96D3-6746DD90CABE}" type="presOf" srcId="{AC2BFF99-DAE2-494A-88AB-85D75BC6D2EE}" destId="{B47BD6C9-6D53-4A69-975F-9CF96E25F10F}" srcOrd="0" destOrd="0" presId="urn:microsoft.com/office/officeart/2005/8/layout/hierarchy2"/>
    <dgm:cxn modelId="{1764D274-ACAF-4644-92BD-41CF309EA3B5}" type="presOf" srcId="{844BBCC6-6984-4707-93F0-37E76E3DB4E6}" destId="{7F5EE4A8-F5D3-4F90-8EA1-33A690BBA1A7}" srcOrd="1" destOrd="0" presId="urn:microsoft.com/office/officeart/2005/8/layout/hierarchy2"/>
    <dgm:cxn modelId="{22E0F708-8927-494A-A6AF-DA6E1D8067E4}" type="presOf" srcId="{D257EAF0-17E7-4244-ADD8-4D4909FAA779}" destId="{97073F80-773B-4CBF-9ADD-B51C1CD79D8C}" srcOrd="1" destOrd="0" presId="urn:microsoft.com/office/officeart/2005/8/layout/hierarchy2"/>
    <dgm:cxn modelId="{3A00BB8F-EC9A-40E7-A9D6-473D24CA451A}" srcId="{0605F139-5EF0-48E7-A091-192233D2011D}" destId="{AAFAF20D-4BB3-4175-B8F4-F00FCD27D1B6}" srcOrd="2" destOrd="0" parTransId="{000F865F-4C44-49F5-92F3-A3FF39BE0BF2}" sibTransId="{23DB740C-26B8-4BEE-A0E4-D9221CCFE5B0}"/>
    <dgm:cxn modelId="{D4F32E49-F310-41F7-A299-684C8585DB23}" type="presOf" srcId="{AC2BFF99-DAE2-494A-88AB-85D75BC6D2EE}" destId="{C1833E64-0598-4ED8-B73B-4C820BB35531}" srcOrd="1" destOrd="0" presId="urn:microsoft.com/office/officeart/2005/8/layout/hierarchy2"/>
    <dgm:cxn modelId="{F6ECA8B8-8CE0-4A86-B757-8F5F2F9586EB}" type="presOf" srcId="{4A6A0524-D9B7-4A37-8E78-5FE688BDCCE6}" destId="{FA61825B-C877-4D42-AAFB-0586288A9783}" srcOrd="0" destOrd="0" presId="urn:microsoft.com/office/officeart/2005/8/layout/hierarchy2"/>
    <dgm:cxn modelId="{12F5F0CC-C164-4609-AB26-6AA947EC2AD6}" type="presOf" srcId="{581124B7-0397-40F7-9B1D-41220103BA68}" destId="{E81582B1-A130-479F-ACE3-61EF727591CE}" srcOrd="0" destOrd="0" presId="urn:microsoft.com/office/officeart/2005/8/layout/hierarchy2"/>
    <dgm:cxn modelId="{813D2475-DBEC-4255-A26E-50AC1459480E}" type="presOf" srcId="{CDF8E574-077A-4A20-AB8C-7D8D6A32C2BA}" destId="{E86D7DCB-FC97-419B-B382-7478E792162B}" srcOrd="0" destOrd="0" presId="urn:microsoft.com/office/officeart/2005/8/layout/hierarchy2"/>
    <dgm:cxn modelId="{702BF158-E4ED-4972-8663-1D75207096E6}" type="presOf" srcId="{15C95FA6-D19E-4CE2-BE9B-64A4D9B4070E}" destId="{F00C9EC1-0EFD-4E47-B700-4429365C52E4}" srcOrd="0" destOrd="0" presId="urn:microsoft.com/office/officeart/2005/8/layout/hierarchy2"/>
    <dgm:cxn modelId="{E85CD63A-C4EE-46BA-917D-1FE8C23403DC}" type="presOf" srcId="{3D2F65C6-D8ED-4160-A285-AFA630A4497A}" destId="{5D7F2E28-25A5-4BC8-B7B1-396C74A8648F}" srcOrd="0" destOrd="0" presId="urn:microsoft.com/office/officeart/2005/8/layout/hierarchy2"/>
    <dgm:cxn modelId="{D1F0AF3A-DCFA-46AE-A9CA-735C46DBDCF7}" type="presOf" srcId="{B135B9B1-CB60-4ACB-B637-3CD7D4A8FE1C}" destId="{0A225F7B-EB36-4B77-9802-5EA485302AD5}" srcOrd="1" destOrd="0" presId="urn:microsoft.com/office/officeart/2005/8/layout/hierarchy2"/>
    <dgm:cxn modelId="{C8038A72-40D6-4BB5-95F9-751D34ADA485}" type="presOf" srcId="{D78DC138-C0AE-4347-ABC7-2E5C2780EF50}" destId="{39A62978-AC47-45ED-99A6-5C1D097C2CF8}" srcOrd="0" destOrd="0" presId="urn:microsoft.com/office/officeart/2005/8/layout/hierarchy2"/>
    <dgm:cxn modelId="{307A28C4-B274-49F2-AC61-956D126657F2}" srcId="{C78C4F92-AD69-46C8-910C-41059E8ED0A9}" destId="{C799BA5E-5C2E-48C2-BACC-C2DC39736992}" srcOrd="1" destOrd="0" parTransId="{83213220-F040-4C22-A308-0529C96C713D}" sibTransId="{879B1E5C-54E4-4710-906F-0B3966709B7F}"/>
    <dgm:cxn modelId="{255DFBB1-225F-4E8E-86AB-9BB7A8FAB626}" type="presOf" srcId="{EA56CCF0-11A1-4A35-B9FC-B0F0CF42DEDC}" destId="{4A7DEC6C-CE52-4543-A69D-5C28DB874DEF}" srcOrd="0" destOrd="0" presId="urn:microsoft.com/office/officeart/2005/8/layout/hierarchy2"/>
    <dgm:cxn modelId="{BB1AD37D-005D-421A-8238-833BB20AE38B}" srcId="{2B9D6902-DCB2-4AC4-BFAC-AF964742FD39}" destId="{15C95FA6-D19E-4CE2-BE9B-64A4D9B4070E}" srcOrd="2" destOrd="0" parTransId="{6346F8EB-280A-499C-B316-832FD2CAF1D3}" sibTransId="{3307BA86-E7FC-4C2F-9506-C8C2AA62513A}"/>
    <dgm:cxn modelId="{7DEE6150-10E6-4289-A276-453C09054C37}" type="presOf" srcId="{000F865F-4C44-49F5-92F3-A3FF39BE0BF2}" destId="{9F5EA8C8-95ED-4BE1-9775-DE50585ED013}" srcOrd="1" destOrd="0" presId="urn:microsoft.com/office/officeart/2005/8/layout/hierarchy2"/>
    <dgm:cxn modelId="{37116228-C0F0-4E61-8EEC-48C986506AFC}" type="presOf" srcId="{DD3D2A80-6059-4B37-8338-621FABB0EF29}" destId="{8D67107B-A241-4C66-A6B8-D807F7776EC8}" srcOrd="0" destOrd="0" presId="urn:microsoft.com/office/officeart/2005/8/layout/hierarchy2"/>
    <dgm:cxn modelId="{DB8B34F3-9879-473E-8652-DD2C32314F2C}" srcId="{2B9D6902-DCB2-4AC4-BFAC-AF964742FD39}" destId="{59112A9C-94A9-4CAA-92B4-605228143926}" srcOrd="1" destOrd="0" parTransId="{8A3DCD05-82E6-4128-BD72-4B225343E610}" sibTransId="{C4F35173-65AA-45D7-B2A8-8182297BF4BC}"/>
    <dgm:cxn modelId="{6F7C3E21-639A-4E6D-9A9B-7AE123F95F8D}" srcId="{EFE73B03-4D71-4565-8C52-4902BE6377A4}" destId="{0605F139-5EF0-48E7-A091-192233D2011D}" srcOrd="0" destOrd="0" parTransId="{2AFB1B2A-8749-4E5E-9CB9-0B60F81C46F8}" sibTransId="{E0FFEB56-236E-4FE9-83BF-31494E265D5A}"/>
    <dgm:cxn modelId="{420CB275-6FBB-4435-8F4D-95213E59CAE3}" type="presOf" srcId="{7B7950F2-EC04-4BD8-9D36-71EB477A5AD2}" destId="{C517A09B-2BA2-4CB3-A012-872A7A4ECCD8}" srcOrd="0" destOrd="0" presId="urn:microsoft.com/office/officeart/2005/8/layout/hierarchy2"/>
    <dgm:cxn modelId="{DFF011B1-9395-475A-93E0-ABEFEA88A1CB}" type="presOf" srcId="{8A3DCD05-82E6-4128-BD72-4B225343E610}" destId="{77620240-2793-4EE5-B2BD-F82453EFD903}" srcOrd="0" destOrd="0" presId="urn:microsoft.com/office/officeart/2005/8/layout/hierarchy2"/>
    <dgm:cxn modelId="{1985C012-475E-468A-9868-22FEA956A48D}" srcId="{4E4A1E17-A3EC-4A54-9171-277E11A0B287}" destId="{FDE1B8CF-17A5-438B-AE49-FF7FA9A46A0B}" srcOrd="1" destOrd="0" parTransId="{A809F85F-E5F0-4DE5-8449-24F48E21EAA5}" sibTransId="{A3F68DDF-0806-4E6A-ABEB-A5F8BECBEA22}"/>
    <dgm:cxn modelId="{C58B99AF-558F-4421-A658-D9AB8B285ADF}" type="presOf" srcId="{83213220-F040-4C22-A308-0529C96C713D}" destId="{0C363FBB-A010-4077-9455-FB2CA080A14A}" srcOrd="1" destOrd="0" presId="urn:microsoft.com/office/officeart/2005/8/layout/hierarchy2"/>
    <dgm:cxn modelId="{0E3F3D5A-E8C3-43A7-B8DB-58D3C749CB22}" type="presOf" srcId="{A809F85F-E5F0-4DE5-8449-24F48E21EAA5}" destId="{E607CD17-C7D5-4EE9-A97F-B39C37CB3A2B}" srcOrd="1" destOrd="0" presId="urn:microsoft.com/office/officeart/2005/8/layout/hierarchy2"/>
    <dgm:cxn modelId="{0FFD036B-7D6D-4D2A-906A-0D23A4FF43AA}" type="presOf" srcId="{EA56CCF0-11A1-4A35-B9FC-B0F0CF42DEDC}" destId="{23621228-E0F2-4A6E-982E-DDD19C4391AE}" srcOrd="1" destOrd="0" presId="urn:microsoft.com/office/officeart/2005/8/layout/hierarchy2"/>
    <dgm:cxn modelId="{5C6ADF30-6CC9-40D9-9922-202A21408F25}" type="presOf" srcId="{3D2F65C6-D8ED-4160-A285-AFA630A4497A}" destId="{EF19A591-D9C3-4EB4-AD72-79329788A808}" srcOrd="1" destOrd="0" presId="urn:microsoft.com/office/officeart/2005/8/layout/hierarchy2"/>
    <dgm:cxn modelId="{57E7B420-D665-44D4-A671-B8745FA3EBCF}" type="presOf" srcId="{9EAB334F-AA91-4141-B6FE-557B19FCD964}" destId="{5CB1AA4B-5999-455A-85BE-A2532A5BECF0}" srcOrd="1" destOrd="0" presId="urn:microsoft.com/office/officeart/2005/8/layout/hierarchy2"/>
    <dgm:cxn modelId="{31055F54-C215-407C-9B73-B1780EF7BB2A}" type="presOf" srcId="{AAFAF20D-4BB3-4175-B8F4-F00FCD27D1B6}" destId="{60254607-849B-47BA-9E5B-492360A2A2F4}" srcOrd="0" destOrd="0" presId="urn:microsoft.com/office/officeart/2005/8/layout/hierarchy2"/>
    <dgm:cxn modelId="{A6713758-111A-4639-9CFF-282F681E9E2B}" srcId="{4530EE7D-F557-4815-9ED2-EABC47F46978}" destId="{B5F6E3BE-E43C-4EF9-9501-B6A918219E49}" srcOrd="2" destOrd="0" parTransId="{7B7950F2-EC04-4BD8-9D36-71EB477A5AD2}" sibTransId="{779820DD-3232-44B2-9345-77BC7A9DDBA6}"/>
    <dgm:cxn modelId="{39DE91FF-39F3-4825-ACB7-E10C7431BD1C}" srcId="{4530EE7D-F557-4815-9ED2-EABC47F46978}" destId="{2C2A4BF3-AA22-4080-9546-909CF9AC3ECB}" srcOrd="0" destOrd="0" parTransId="{4A6A0524-D9B7-4A37-8E78-5FE688BDCCE6}" sibTransId="{39CECE7E-7D7C-4022-9437-1E0813814145}"/>
    <dgm:cxn modelId="{5A1F1003-D603-4F01-BEAD-43F294BFB9D4}" type="presOf" srcId="{7BCAB74D-0960-4230-BD0F-1726D625B8DC}" destId="{2A05F677-AE09-4A95-93DA-7469DA480A15}" srcOrd="1" destOrd="0" presId="urn:microsoft.com/office/officeart/2005/8/layout/hierarchy2"/>
    <dgm:cxn modelId="{1BB79826-B4B4-4689-A8AC-CE9B9D541760}" type="presOf" srcId="{C799BA5E-5C2E-48C2-BACC-C2DC39736992}" destId="{5B903B6F-F894-4E01-98F7-B701880722F2}" srcOrd="0" destOrd="0" presId="urn:microsoft.com/office/officeart/2005/8/layout/hierarchy2"/>
    <dgm:cxn modelId="{5FA40091-B4F1-4ACA-A2AA-9E1DFD6832BF}" srcId="{0605F139-5EF0-48E7-A091-192233D2011D}" destId="{4530EE7D-F557-4815-9ED2-EABC47F46978}" srcOrd="0" destOrd="0" parTransId="{AC2BFF99-DAE2-494A-88AB-85D75BC6D2EE}" sibTransId="{B98A0394-6758-42EB-8D0E-4491BED52B6C}"/>
    <dgm:cxn modelId="{15866723-79FD-4B24-A61C-AE96786333CF}" srcId="{4530EE7D-F557-4815-9ED2-EABC47F46978}" destId="{C78C4F92-AD69-46C8-910C-41059E8ED0A9}" srcOrd="1" destOrd="0" parTransId="{581124B7-0397-40F7-9B1D-41220103BA68}" sibTransId="{A23C44A9-E7A6-467B-BF93-DD0656347715}"/>
    <dgm:cxn modelId="{670C06FE-2ABD-48D4-8169-6B4A2AD9A745}" type="presOf" srcId="{7F69F3E3-0E13-4C8F-978B-DCA16354D44A}" destId="{C20D4086-2F5D-47AE-A45D-3AF5934E7E9D}" srcOrd="0" destOrd="0" presId="urn:microsoft.com/office/officeart/2005/8/layout/hierarchy2"/>
    <dgm:cxn modelId="{877E0F40-A3EC-4901-9962-2B2123A9BD03}" type="presOf" srcId="{5B609050-DC79-4E60-99FC-63720AA30CE9}" destId="{49D3EBAF-1F9F-4EAA-8AE9-A5D3931A8CCC}" srcOrd="1" destOrd="0" presId="urn:microsoft.com/office/officeart/2005/8/layout/hierarchy2"/>
    <dgm:cxn modelId="{687FA254-E427-4A3D-96D6-3D92C343FA77}" srcId="{DD3D2A80-6059-4B37-8338-621FABB0EF29}" destId="{5296B045-8E80-44E3-A2B8-A8CF644EABDB}" srcOrd="0" destOrd="0" parTransId="{948620BF-BCCD-4F8A-8AD2-39A31E2C8C46}" sibTransId="{5E00C8AD-A769-410A-A675-F3AA1B17A65B}"/>
    <dgm:cxn modelId="{86388261-EFB2-421D-8FE4-EC8D28C1E34A}" type="presOf" srcId="{B135B9B1-CB60-4ACB-B637-3CD7D4A8FE1C}" destId="{AB79777F-3620-4677-85D5-90C6CBC5C112}" srcOrd="0" destOrd="0" presId="urn:microsoft.com/office/officeart/2005/8/layout/hierarchy2"/>
    <dgm:cxn modelId="{91758823-06DA-411C-8532-A447601E6631}" type="presOf" srcId="{010C95A4-D54F-45C1-A07D-1E8AB697E89D}" destId="{CD5C9DD8-8D8F-45E8-8C2B-3A343E8ED10C}" srcOrd="0" destOrd="0" presId="urn:microsoft.com/office/officeart/2005/8/layout/hierarchy2"/>
    <dgm:cxn modelId="{579248E4-6993-45D3-8006-E298E997B691}" type="presOf" srcId="{5A72E792-EB88-42DF-8E81-C37F286266FC}" destId="{B6C430ED-873C-4898-90F7-98509823CCB5}" srcOrd="0" destOrd="0" presId="urn:microsoft.com/office/officeart/2005/8/layout/hierarchy2"/>
    <dgm:cxn modelId="{E811D7F9-DAAD-483E-AA6D-A02D0E79D135}" srcId="{2B9D6902-DCB2-4AC4-BFAC-AF964742FD39}" destId="{E1DC3242-E6F0-43BD-82B2-26F95BA99EC5}" srcOrd="0" destOrd="0" parTransId="{844BBCC6-6984-4707-93F0-37E76E3DB4E6}" sibTransId="{E46DF053-FEBC-4DF5-849F-23E9E3B6F548}"/>
    <dgm:cxn modelId="{352720F6-426D-4C7D-BA88-F69B2A50AB3D}" type="presOf" srcId="{E1DC3242-E6F0-43BD-82B2-26F95BA99EC5}" destId="{429E471F-2A02-4828-A181-1BAF2DB06299}" srcOrd="0" destOrd="0" presId="urn:microsoft.com/office/officeart/2005/8/layout/hierarchy2"/>
    <dgm:cxn modelId="{B435D561-45B8-4250-B75E-683D8112AF8E}" type="presOf" srcId="{4E4A1E17-A3EC-4A54-9171-277E11A0B287}" destId="{3D382021-A429-4403-82FF-5A95DD3EBB20}" srcOrd="0" destOrd="0" presId="urn:microsoft.com/office/officeart/2005/8/layout/hierarchy2"/>
    <dgm:cxn modelId="{75066551-DFA7-4EBF-9C60-4388F6612068}" type="presOf" srcId="{8A3DCD05-82E6-4128-BD72-4B225343E610}" destId="{FF0BEB27-4D87-404A-863F-45ECEE7C8278}" srcOrd="1" destOrd="0" presId="urn:microsoft.com/office/officeart/2005/8/layout/hierarchy2"/>
    <dgm:cxn modelId="{E9C2C498-AEB2-41E7-8D09-066E4875E4BB}" type="presOf" srcId="{2C2A4BF3-AA22-4080-9546-909CF9AC3ECB}" destId="{63712EDC-9AF8-41BC-8F72-ADF8D554FF07}" srcOrd="0" destOrd="0" presId="urn:microsoft.com/office/officeart/2005/8/layout/hierarchy2"/>
    <dgm:cxn modelId="{80179D97-FD33-4413-81FB-50B43347393F}" type="presOf" srcId="{9EAB334F-AA91-4141-B6FE-557B19FCD964}" destId="{B68D4CB7-ED76-4EEE-B7F0-455597F5F947}" srcOrd="0" destOrd="0" presId="urn:microsoft.com/office/officeart/2005/8/layout/hierarchy2"/>
    <dgm:cxn modelId="{54BCE6D3-65DB-47A7-BFBB-32D1B4EBE9E7}" type="presOf" srcId="{EFE73B03-4D71-4565-8C52-4902BE6377A4}" destId="{5FBAB40F-6011-4629-9B30-77C9439C91BF}" srcOrd="0" destOrd="0" presId="urn:microsoft.com/office/officeart/2005/8/layout/hierarchy2"/>
    <dgm:cxn modelId="{F3292FF8-B074-4369-B747-9815DDB2D08F}" srcId="{7F69F3E3-0E13-4C8F-978B-DCA16354D44A}" destId="{B15069E4-66BF-485F-8BA8-8B84FEC99440}" srcOrd="0" destOrd="0" parTransId="{5B609050-DC79-4E60-99FC-63720AA30CE9}" sibTransId="{3CC317E3-5DC7-4CD8-972A-6D36E514AF8A}"/>
    <dgm:cxn modelId="{2BF4343F-D448-4775-8CA2-73C66C62F089}" type="presOf" srcId="{B15069E4-66BF-485F-8BA8-8B84FEC99440}" destId="{40CE329D-01B3-4766-AD5B-6BC4C7D26413}" srcOrd="0" destOrd="0" presId="urn:microsoft.com/office/officeart/2005/8/layout/hierarchy2"/>
    <dgm:cxn modelId="{43919405-D8CE-4B4E-A950-9CE1AAE98C68}" type="presOf" srcId="{6346F8EB-280A-499C-B316-832FD2CAF1D3}" destId="{270F7B23-A16A-4D74-B157-D88FCD159603}" srcOrd="0" destOrd="0" presId="urn:microsoft.com/office/officeart/2005/8/layout/hierarchy2"/>
    <dgm:cxn modelId="{EB1D48D9-93E8-4773-BA1D-E471AF6DDCDA}" type="presOf" srcId="{7B7950F2-EC04-4BD8-9D36-71EB477A5AD2}" destId="{AB5BCBBB-F244-4DA5-9586-0A034AA2D50F}" srcOrd="1" destOrd="0" presId="urn:microsoft.com/office/officeart/2005/8/layout/hierarchy2"/>
    <dgm:cxn modelId="{C941691F-F62A-407E-84A2-07A7467B3376}" type="presOf" srcId="{0F6119E7-55CD-40B3-9E13-EC472E28F3C7}" destId="{7704B0DF-B26E-4297-8D1E-06BE090E0BFD}" srcOrd="1" destOrd="0" presId="urn:microsoft.com/office/officeart/2005/8/layout/hierarchy2"/>
    <dgm:cxn modelId="{5DFBE8F8-68B3-447E-B13C-6DFB00825025}" srcId="{4E4A1E17-A3EC-4A54-9171-277E11A0B287}" destId="{2B9D6902-DCB2-4AC4-BFAC-AF964742FD39}" srcOrd="0" destOrd="0" parTransId="{9EAB334F-AA91-4141-B6FE-557B19FCD964}" sibTransId="{EB4A7ACA-5833-4A98-973D-A8E863091431}"/>
    <dgm:cxn modelId="{B4FCE54A-48DD-4E80-A7DE-4687D55B6052}" type="presOf" srcId="{2B9D6902-DCB2-4AC4-BFAC-AF964742FD39}" destId="{402901F7-4C4B-47C4-BE12-824FDFB99F9B}" srcOrd="0" destOrd="0" presId="urn:microsoft.com/office/officeart/2005/8/layout/hierarchy2"/>
    <dgm:cxn modelId="{6BEC11AA-E5A2-4D48-BECE-3AB6B1A32D29}" type="presOf" srcId="{7BCAB74D-0960-4230-BD0F-1726D625B8DC}" destId="{9FE2BF57-C684-438E-B142-EBF37286EC91}" srcOrd="0" destOrd="0" presId="urn:microsoft.com/office/officeart/2005/8/layout/hierarchy2"/>
    <dgm:cxn modelId="{4DAA1158-B11E-4574-A60F-32B7901FAA39}" srcId="{0605F139-5EF0-48E7-A091-192233D2011D}" destId="{9190A04B-7D3A-4BE6-A504-B4F7A8F91716}" srcOrd="3" destOrd="0" parTransId="{7BCAB74D-0960-4230-BD0F-1726D625B8DC}" sibTransId="{CB15AF0C-B2C7-4F0C-97D9-842BF8EFB989}"/>
    <dgm:cxn modelId="{FEFD2533-A9FD-4D89-B8AA-0009406F8FF0}" type="presOf" srcId="{B5F6E3BE-E43C-4EF9-9501-B6A918219E49}" destId="{CC9CF7BE-F40A-434E-8B48-087913005F08}" srcOrd="0" destOrd="0" presId="urn:microsoft.com/office/officeart/2005/8/layout/hierarchy2"/>
    <dgm:cxn modelId="{983F3D70-E68D-489C-A614-39E67E2ECCF9}" type="presOf" srcId="{0F6119E7-55CD-40B3-9E13-EC472E28F3C7}" destId="{CAE22800-F2C8-4E78-9B5D-4426B8993C20}" srcOrd="0" destOrd="0" presId="urn:microsoft.com/office/officeart/2005/8/layout/hierarchy2"/>
    <dgm:cxn modelId="{8C8FE488-9B99-47D0-9C28-A2B526BB3C18}" type="presOf" srcId="{010C95A4-D54F-45C1-A07D-1E8AB697E89D}" destId="{D4095176-7AB3-4BFB-A84D-E3BA5F4DBC4C}" srcOrd="1" destOrd="0" presId="urn:microsoft.com/office/officeart/2005/8/layout/hierarchy2"/>
    <dgm:cxn modelId="{07764145-04EB-44BB-B656-E496DAD9C8D6}" type="presOf" srcId="{5296B045-8E80-44E3-A2B8-A8CF644EABDB}" destId="{71FDCD65-A1CD-41A6-B8FB-D11E2FF3952F}" srcOrd="0" destOrd="0" presId="urn:microsoft.com/office/officeart/2005/8/layout/hierarchy2"/>
    <dgm:cxn modelId="{30DD197E-4255-46F6-8F6A-4D5F2382CB9D}" type="presOf" srcId="{367D7799-1E5C-4947-8AD1-85D1E0D367AF}" destId="{2E81B90F-7494-41FF-808F-F7F82B993B40}" srcOrd="0" destOrd="0" presId="urn:microsoft.com/office/officeart/2005/8/layout/hierarchy2"/>
    <dgm:cxn modelId="{BDDD0D2A-629D-4773-BC56-677020D9391E}" type="presOf" srcId="{5B609050-DC79-4E60-99FC-63720AA30CE9}" destId="{1367D80C-9FBF-4602-A1E3-83AABA5F7CE9}" srcOrd="0" destOrd="0" presId="urn:microsoft.com/office/officeart/2005/8/layout/hierarchy2"/>
    <dgm:cxn modelId="{0783539E-928F-40A0-B6C8-A3D3325AA86F}" type="presOf" srcId="{367D7799-1E5C-4947-8AD1-85D1E0D367AF}" destId="{0F4B7785-0023-487B-801C-9850969E1D34}" srcOrd="1" destOrd="0" presId="urn:microsoft.com/office/officeart/2005/8/layout/hierarchy2"/>
    <dgm:cxn modelId="{4887A2B2-F38E-4A09-9C24-6D6610E3D14D}" srcId="{CC0E1336-26B6-4823-80E4-5DFEAF87DD00}" destId="{D78DC138-C0AE-4347-ABC7-2E5C2780EF50}" srcOrd="0" destOrd="0" parTransId="{EA56CCF0-11A1-4A35-B9FC-B0F0CF42DEDC}" sibTransId="{83719F01-C139-45CF-A2F7-EF36CFEABFDE}"/>
    <dgm:cxn modelId="{AA44A9C1-2ECF-4B4F-B4BA-4D4D17A1CB00}" type="presOf" srcId="{4A6A0524-D9B7-4A37-8E78-5FE688BDCCE6}" destId="{66B35CF0-1806-4E4A-8B50-99A64DECDBA9}" srcOrd="1" destOrd="0" presId="urn:microsoft.com/office/officeart/2005/8/layout/hierarchy2"/>
    <dgm:cxn modelId="{971BA82D-623E-475F-82C1-4323C6B3F130}" type="presOf" srcId="{FDE1B8CF-17A5-438B-AE49-FF7FA9A46A0B}" destId="{F0B9B24D-6966-4C06-BF96-BC1EDAEA3148}" srcOrd="0" destOrd="0" presId="urn:microsoft.com/office/officeart/2005/8/layout/hierarchy2"/>
    <dgm:cxn modelId="{ABFF302D-B2F1-406E-9BF8-E41B73FC1895}" type="presOf" srcId="{CC0E1336-26B6-4823-80E4-5DFEAF87DD00}" destId="{50FF777F-AC40-47FE-84DF-E39BA4F62236}" srcOrd="0" destOrd="0" presId="urn:microsoft.com/office/officeart/2005/8/layout/hierarchy2"/>
    <dgm:cxn modelId="{3913A653-4E76-4B51-BDD2-EA17D545F119}" srcId="{B15069E4-66BF-485F-8BA8-8B84FEC99440}" destId="{8959FFD1-C8F2-4661-B620-137711CA88D5}" srcOrd="0" destOrd="0" parTransId="{0F6119E7-55CD-40B3-9E13-EC472E28F3C7}" sibTransId="{79680D22-6A99-4846-987C-8D4116B9AFF3}"/>
    <dgm:cxn modelId="{C86CC5C6-8133-4346-8691-38159632BBC7}" srcId="{AAFAF20D-4BB3-4175-B8F4-F00FCD27D1B6}" destId="{7F69F3E3-0E13-4C8F-978B-DCA16354D44A}" srcOrd="0" destOrd="0" parTransId="{D257EAF0-17E7-4244-ADD8-4D4909FAA779}" sibTransId="{A10B4541-7E0F-479C-9185-8A8204D5DFC1}"/>
    <dgm:cxn modelId="{6D431FFD-7C73-490F-B313-BF060FF6BE0F}" type="presOf" srcId="{4530EE7D-F557-4815-9ED2-EABC47F46978}" destId="{3C0D5057-54F2-42F8-ADAD-AA27A1CC1A1B}" srcOrd="0" destOrd="0" presId="urn:microsoft.com/office/officeart/2005/8/layout/hierarchy2"/>
    <dgm:cxn modelId="{DEE80DCD-796D-40AB-B578-F379CE742D81}" srcId="{C78C4F92-AD69-46C8-910C-41059E8ED0A9}" destId="{5A72E792-EB88-42DF-8E81-C37F286266FC}" srcOrd="0" destOrd="0" parTransId="{E5224DE2-AA0F-48B5-BB11-11873D1D78DD}" sibTransId="{ECE5268F-8CDB-4155-9B3D-900E19C78058}"/>
    <dgm:cxn modelId="{9A84C253-E5A2-42E6-BC40-D239E2544ABF}" type="presOf" srcId="{8959FFD1-C8F2-4661-B620-137711CA88D5}" destId="{B6663589-E807-4D1B-ACBF-3938DAF72966}" srcOrd="0" destOrd="0" presId="urn:microsoft.com/office/officeart/2005/8/layout/hierarchy2"/>
    <dgm:cxn modelId="{F14E0515-CED6-47B0-9A81-29EF58ED3ED9}" type="presOf" srcId="{9190A04B-7D3A-4BE6-A504-B4F7A8F91716}" destId="{34E84957-15D5-49B9-AF90-C954B1C33D45}" srcOrd="0" destOrd="0" presId="urn:microsoft.com/office/officeart/2005/8/layout/hierarchy2"/>
    <dgm:cxn modelId="{39CAC088-355A-4665-B7EE-93C0921F5129}" type="presOf" srcId="{A809F85F-E5F0-4DE5-8449-24F48E21EAA5}" destId="{B1EADAD1-4CE1-4E24-8535-51283C18B3CB}" srcOrd="0" destOrd="0" presId="urn:microsoft.com/office/officeart/2005/8/layout/hierarchy2"/>
    <dgm:cxn modelId="{95C90271-21B6-4CC9-9713-0FA400B4EE0E}" type="presOf" srcId="{0605F139-5EF0-48E7-A091-192233D2011D}" destId="{24E3F4AB-32FB-4CE0-9DAC-FC4DD26B5900}" srcOrd="0" destOrd="0" presId="urn:microsoft.com/office/officeart/2005/8/layout/hierarchy2"/>
    <dgm:cxn modelId="{3DB78D52-B036-4023-945D-B59938BA2A72}" type="presOf" srcId="{D257EAF0-17E7-4244-ADD8-4D4909FAA779}" destId="{1C790464-6DCD-456C-B3FA-9A07D62E9732}" srcOrd="0" destOrd="0" presId="urn:microsoft.com/office/officeart/2005/8/layout/hierarchy2"/>
    <dgm:cxn modelId="{55983B61-FECC-4AE7-B13C-B4C867016569}" type="presOf" srcId="{948620BF-BCCD-4F8A-8AD2-39A31E2C8C46}" destId="{5C1C69E1-65C9-4CA4-810D-AFBDD4FB7012}" srcOrd="0" destOrd="0" presId="urn:microsoft.com/office/officeart/2005/8/layout/hierarchy2"/>
    <dgm:cxn modelId="{001F909C-34B2-4FD5-BC6A-D68F0D1B7F7F}" srcId="{C78C4F92-AD69-46C8-910C-41059E8ED0A9}" destId="{CC0E1336-26B6-4823-80E4-5DFEAF87DD00}" srcOrd="2" destOrd="0" parTransId="{3D2F65C6-D8ED-4160-A285-AFA630A4497A}" sibTransId="{A2A4F3E6-B6A5-43CB-ADE3-E5D4F64E0DAE}"/>
    <dgm:cxn modelId="{9750C7E3-AB9B-4DF6-AD2E-5C228CBE2918}" srcId="{0605F139-5EF0-48E7-A091-192233D2011D}" destId="{4E4A1E17-A3EC-4A54-9171-277E11A0B287}" srcOrd="1" destOrd="0" parTransId="{367D7799-1E5C-4947-8AD1-85D1E0D367AF}" sibTransId="{7FFEBD18-7D5B-41C0-A8F3-60942A71708D}"/>
    <dgm:cxn modelId="{00C556D5-AA44-4E75-A968-9B10AFFA0A25}" type="presOf" srcId="{581124B7-0397-40F7-9B1D-41220103BA68}" destId="{C3EBFA62-33AA-4455-9D61-7B96DA4B37A4}" srcOrd="1" destOrd="0" presId="urn:microsoft.com/office/officeart/2005/8/layout/hierarchy2"/>
    <dgm:cxn modelId="{49B2E6D1-0A7A-4D87-8A76-FA8270570FA6}" type="presOf" srcId="{948620BF-BCCD-4F8A-8AD2-39A31E2C8C46}" destId="{D60ECE89-3BCB-4268-A740-100CA3E200DE}" srcOrd="1" destOrd="0" presId="urn:microsoft.com/office/officeart/2005/8/layout/hierarchy2"/>
    <dgm:cxn modelId="{38BD6B79-0FA5-40A2-A45F-80325271E221}" type="presParOf" srcId="{5FBAB40F-6011-4629-9B30-77C9439C91BF}" destId="{2332AA2E-A989-4175-BB73-78EA4C3BDB65}" srcOrd="0" destOrd="0" presId="urn:microsoft.com/office/officeart/2005/8/layout/hierarchy2"/>
    <dgm:cxn modelId="{91467D0E-B105-4FE1-BB37-5D218499B4F4}" type="presParOf" srcId="{2332AA2E-A989-4175-BB73-78EA4C3BDB65}" destId="{24E3F4AB-32FB-4CE0-9DAC-FC4DD26B5900}" srcOrd="0" destOrd="0" presId="urn:microsoft.com/office/officeart/2005/8/layout/hierarchy2"/>
    <dgm:cxn modelId="{5530AFB8-5152-4180-A08E-534D6E3247A0}" type="presParOf" srcId="{2332AA2E-A989-4175-BB73-78EA4C3BDB65}" destId="{44F25638-8073-4DA7-9390-5AC06A304565}" srcOrd="1" destOrd="0" presId="urn:microsoft.com/office/officeart/2005/8/layout/hierarchy2"/>
    <dgm:cxn modelId="{9394D3BA-7D4B-4F35-B0C8-31982F053751}" type="presParOf" srcId="{44F25638-8073-4DA7-9390-5AC06A304565}" destId="{B47BD6C9-6D53-4A69-975F-9CF96E25F10F}" srcOrd="0" destOrd="0" presId="urn:microsoft.com/office/officeart/2005/8/layout/hierarchy2"/>
    <dgm:cxn modelId="{CF8CBDB8-2195-4D11-B0A6-D3957A03D07F}" type="presParOf" srcId="{B47BD6C9-6D53-4A69-975F-9CF96E25F10F}" destId="{C1833E64-0598-4ED8-B73B-4C820BB35531}" srcOrd="0" destOrd="0" presId="urn:microsoft.com/office/officeart/2005/8/layout/hierarchy2"/>
    <dgm:cxn modelId="{7D87FCBD-0F0E-4662-8AEC-451DD59C5D70}" type="presParOf" srcId="{44F25638-8073-4DA7-9390-5AC06A304565}" destId="{46F58ACF-5130-428E-B3EF-87D6FEC0C921}" srcOrd="1" destOrd="0" presId="urn:microsoft.com/office/officeart/2005/8/layout/hierarchy2"/>
    <dgm:cxn modelId="{602A2E41-2B9A-4BC1-811B-0D38A6D86C08}" type="presParOf" srcId="{46F58ACF-5130-428E-B3EF-87D6FEC0C921}" destId="{3C0D5057-54F2-42F8-ADAD-AA27A1CC1A1B}" srcOrd="0" destOrd="0" presId="urn:microsoft.com/office/officeart/2005/8/layout/hierarchy2"/>
    <dgm:cxn modelId="{AB45197B-4106-448C-9B21-C7A463A98C8D}" type="presParOf" srcId="{46F58ACF-5130-428E-B3EF-87D6FEC0C921}" destId="{48673F39-879C-4946-8DC7-FD68F0552920}" srcOrd="1" destOrd="0" presId="urn:microsoft.com/office/officeart/2005/8/layout/hierarchy2"/>
    <dgm:cxn modelId="{327F9851-E307-42E1-8A63-ECBA4F1740CB}" type="presParOf" srcId="{48673F39-879C-4946-8DC7-FD68F0552920}" destId="{FA61825B-C877-4D42-AAFB-0586288A9783}" srcOrd="0" destOrd="0" presId="urn:microsoft.com/office/officeart/2005/8/layout/hierarchy2"/>
    <dgm:cxn modelId="{36DD8017-2A1A-4480-B4BE-FB4C72F825C7}" type="presParOf" srcId="{FA61825B-C877-4D42-AAFB-0586288A9783}" destId="{66B35CF0-1806-4E4A-8B50-99A64DECDBA9}" srcOrd="0" destOrd="0" presId="urn:microsoft.com/office/officeart/2005/8/layout/hierarchy2"/>
    <dgm:cxn modelId="{98E3A8D0-0713-4D79-A2F3-430BD644EE59}" type="presParOf" srcId="{48673F39-879C-4946-8DC7-FD68F0552920}" destId="{F95D7524-EA0E-4F9D-9D6F-B10856D5C83F}" srcOrd="1" destOrd="0" presId="urn:microsoft.com/office/officeart/2005/8/layout/hierarchy2"/>
    <dgm:cxn modelId="{9753A315-01D1-488D-BC44-6D3003CF26C6}" type="presParOf" srcId="{F95D7524-EA0E-4F9D-9D6F-B10856D5C83F}" destId="{63712EDC-9AF8-41BC-8F72-ADF8D554FF07}" srcOrd="0" destOrd="0" presId="urn:microsoft.com/office/officeart/2005/8/layout/hierarchy2"/>
    <dgm:cxn modelId="{9D1E1BD5-CECF-4B79-A789-B07A797AB713}" type="presParOf" srcId="{F95D7524-EA0E-4F9D-9D6F-B10856D5C83F}" destId="{E0C65410-D9BC-4E23-87DE-EBBC54AD2166}" srcOrd="1" destOrd="0" presId="urn:microsoft.com/office/officeart/2005/8/layout/hierarchy2"/>
    <dgm:cxn modelId="{2E1E010A-2524-45CE-AC6F-E74B47F4AEFA}" type="presParOf" srcId="{48673F39-879C-4946-8DC7-FD68F0552920}" destId="{E81582B1-A130-479F-ACE3-61EF727591CE}" srcOrd="2" destOrd="0" presId="urn:microsoft.com/office/officeart/2005/8/layout/hierarchy2"/>
    <dgm:cxn modelId="{8C8B4F55-C75A-4F14-914A-613EF75B04E2}" type="presParOf" srcId="{E81582B1-A130-479F-ACE3-61EF727591CE}" destId="{C3EBFA62-33AA-4455-9D61-7B96DA4B37A4}" srcOrd="0" destOrd="0" presId="urn:microsoft.com/office/officeart/2005/8/layout/hierarchy2"/>
    <dgm:cxn modelId="{66F615DA-A2E1-43D3-A81C-654C7BF3F404}" type="presParOf" srcId="{48673F39-879C-4946-8DC7-FD68F0552920}" destId="{2DF34A52-3962-401F-8488-13EE54243675}" srcOrd="3" destOrd="0" presId="urn:microsoft.com/office/officeart/2005/8/layout/hierarchy2"/>
    <dgm:cxn modelId="{3CA4829A-4188-4F2A-A705-A3E81866DE2C}" type="presParOf" srcId="{2DF34A52-3962-401F-8488-13EE54243675}" destId="{29F748CF-C0E7-4DEA-B3A3-0E8AEB5CA964}" srcOrd="0" destOrd="0" presId="urn:microsoft.com/office/officeart/2005/8/layout/hierarchy2"/>
    <dgm:cxn modelId="{EA9DEADF-06B2-4419-874C-B711D4154291}" type="presParOf" srcId="{2DF34A52-3962-401F-8488-13EE54243675}" destId="{02AC44EF-F1FC-4C54-8D55-2436304955F9}" srcOrd="1" destOrd="0" presId="urn:microsoft.com/office/officeart/2005/8/layout/hierarchy2"/>
    <dgm:cxn modelId="{C1ECF774-7EBF-4A93-ADE9-50D7D62C1A55}" type="presParOf" srcId="{02AC44EF-F1FC-4C54-8D55-2436304955F9}" destId="{DFE94C8B-9EB9-4FB0-A264-0E474D1A2406}" srcOrd="0" destOrd="0" presId="urn:microsoft.com/office/officeart/2005/8/layout/hierarchy2"/>
    <dgm:cxn modelId="{3DE4DC36-3588-4AEE-A25B-C5ABE5D0258B}" type="presParOf" srcId="{DFE94C8B-9EB9-4FB0-A264-0E474D1A2406}" destId="{4402B44C-A99E-4FB9-83A5-E3F39879DAA1}" srcOrd="0" destOrd="0" presId="urn:microsoft.com/office/officeart/2005/8/layout/hierarchy2"/>
    <dgm:cxn modelId="{12FA34E7-8091-452C-8501-7F546EA748A5}" type="presParOf" srcId="{02AC44EF-F1FC-4C54-8D55-2436304955F9}" destId="{777EA8E3-7EA5-4B44-830A-27153618D80F}" srcOrd="1" destOrd="0" presId="urn:microsoft.com/office/officeart/2005/8/layout/hierarchy2"/>
    <dgm:cxn modelId="{A4A87ADE-B33B-47F4-A54E-8E716944D29F}" type="presParOf" srcId="{777EA8E3-7EA5-4B44-830A-27153618D80F}" destId="{B6C430ED-873C-4898-90F7-98509823CCB5}" srcOrd="0" destOrd="0" presId="urn:microsoft.com/office/officeart/2005/8/layout/hierarchy2"/>
    <dgm:cxn modelId="{8FC2837D-49D3-48B4-B6FF-EB0F77C0FE0C}" type="presParOf" srcId="{777EA8E3-7EA5-4B44-830A-27153618D80F}" destId="{82AD0FE6-FFEC-4020-9DC6-BFB5ABAB338F}" srcOrd="1" destOrd="0" presId="urn:microsoft.com/office/officeart/2005/8/layout/hierarchy2"/>
    <dgm:cxn modelId="{0A5BB7C3-903F-48AA-B7DA-76636F512041}" type="presParOf" srcId="{02AC44EF-F1FC-4C54-8D55-2436304955F9}" destId="{422298F8-FE1D-48DC-BDDB-2800A5D11245}" srcOrd="2" destOrd="0" presId="urn:microsoft.com/office/officeart/2005/8/layout/hierarchy2"/>
    <dgm:cxn modelId="{707CC092-1173-4F43-AC5A-723C884B0F08}" type="presParOf" srcId="{422298F8-FE1D-48DC-BDDB-2800A5D11245}" destId="{0C363FBB-A010-4077-9455-FB2CA080A14A}" srcOrd="0" destOrd="0" presId="urn:microsoft.com/office/officeart/2005/8/layout/hierarchy2"/>
    <dgm:cxn modelId="{87291B57-C341-4188-8169-0EE286E5C0EB}" type="presParOf" srcId="{02AC44EF-F1FC-4C54-8D55-2436304955F9}" destId="{A1D0C8BE-240A-4081-8045-B390CE7BC610}" srcOrd="3" destOrd="0" presId="urn:microsoft.com/office/officeart/2005/8/layout/hierarchy2"/>
    <dgm:cxn modelId="{DE03B3E1-3969-40FC-B070-F82A6E0550CD}" type="presParOf" srcId="{A1D0C8BE-240A-4081-8045-B390CE7BC610}" destId="{5B903B6F-F894-4E01-98F7-B701880722F2}" srcOrd="0" destOrd="0" presId="urn:microsoft.com/office/officeart/2005/8/layout/hierarchy2"/>
    <dgm:cxn modelId="{9169B1BC-F5A4-4755-A584-8FB56E0B8E14}" type="presParOf" srcId="{A1D0C8BE-240A-4081-8045-B390CE7BC610}" destId="{CD1FE234-1520-4433-8861-C218E8DB9B6C}" srcOrd="1" destOrd="0" presId="urn:microsoft.com/office/officeart/2005/8/layout/hierarchy2"/>
    <dgm:cxn modelId="{4897A14A-5EA8-4382-B865-A2A5629F66A1}" type="presParOf" srcId="{02AC44EF-F1FC-4C54-8D55-2436304955F9}" destId="{5D7F2E28-25A5-4BC8-B7B1-396C74A8648F}" srcOrd="4" destOrd="0" presId="urn:microsoft.com/office/officeart/2005/8/layout/hierarchy2"/>
    <dgm:cxn modelId="{29240E1E-D593-4B6D-AF9D-496F0C8EEAC3}" type="presParOf" srcId="{5D7F2E28-25A5-4BC8-B7B1-396C74A8648F}" destId="{EF19A591-D9C3-4EB4-AD72-79329788A808}" srcOrd="0" destOrd="0" presId="urn:microsoft.com/office/officeart/2005/8/layout/hierarchy2"/>
    <dgm:cxn modelId="{1FB6583B-C301-4844-8D97-8669842C961F}" type="presParOf" srcId="{02AC44EF-F1FC-4C54-8D55-2436304955F9}" destId="{D7D921F4-750F-4BE0-9549-26FE8A61268D}" srcOrd="5" destOrd="0" presId="urn:microsoft.com/office/officeart/2005/8/layout/hierarchy2"/>
    <dgm:cxn modelId="{313D92A8-7F96-4270-8B94-E77D0276373B}" type="presParOf" srcId="{D7D921F4-750F-4BE0-9549-26FE8A61268D}" destId="{50FF777F-AC40-47FE-84DF-E39BA4F62236}" srcOrd="0" destOrd="0" presId="urn:microsoft.com/office/officeart/2005/8/layout/hierarchy2"/>
    <dgm:cxn modelId="{D892EAD0-B9A0-432B-A9B4-C0C939FDB20D}" type="presParOf" srcId="{D7D921F4-750F-4BE0-9549-26FE8A61268D}" destId="{7E35374B-A868-4DD1-A473-40920DB2F948}" srcOrd="1" destOrd="0" presId="urn:microsoft.com/office/officeart/2005/8/layout/hierarchy2"/>
    <dgm:cxn modelId="{936F1D1D-8B99-42B5-83BC-52F2DF931015}" type="presParOf" srcId="{7E35374B-A868-4DD1-A473-40920DB2F948}" destId="{4A7DEC6C-CE52-4543-A69D-5C28DB874DEF}" srcOrd="0" destOrd="0" presId="urn:microsoft.com/office/officeart/2005/8/layout/hierarchy2"/>
    <dgm:cxn modelId="{1BE93887-69E1-41D0-A616-271D5C1E8653}" type="presParOf" srcId="{4A7DEC6C-CE52-4543-A69D-5C28DB874DEF}" destId="{23621228-E0F2-4A6E-982E-DDD19C4391AE}" srcOrd="0" destOrd="0" presId="urn:microsoft.com/office/officeart/2005/8/layout/hierarchy2"/>
    <dgm:cxn modelId="{48C83EC8-24B5-4E55-9873-3A9DBA80577C}" type="presParOf" srcId="{7E35374B-A868-4DD1-A473-40920DB2F948}" destId="{8B056E4E-AAC5-4A88-8921-9BFBAC267300}" srcOrd="1" destOrd="0" presId="urn:microsoft.com/office/officeart/2005/8/layout/hierarchy2"/>
    <dgm:cxn modelId="{BF4DE9E5-1BE5-464B-84F6-D9A1DD568A3D}" type="presParOf" srcId="{8B056E4E-AAC5-4A88-8921-9BFBAC267300}" destId="{39A62978-AC47-45ED-99A6-5C1D097C2CF8}" srcOrd="0" destOrd="0" presId="urn:microsoft.com/office/officeart/2005/8/layout/hierarchy2"/>
    <dgm:cxn modelId="{61EADAE9-519E-4C5A-9039-04319296B612}" type="presParOf" srcId="{8B056E4E-AAC5-4A88-8921-9BFBAC267300}" destId="{0EF7354C-E947-42AC-A5FE-398DCACF4C50}" srcOrd="1" destOrd="0" presId="urn:microsoft.com/office/officeart/2005/8/layout/hierarchy2"/>
    <dgm:cxn modelId="{993B3CCB-4D63-4A21-A340-00EFE2B9C713}" type="presParOf" srcId="{48673F39-879C-4946-8DC7-FD68F0552920}" destId="{C517A09B-2BA2-4CB3-A012-872A7A4ECCD8}" srcOrd="4" destOrd="0" presId="urn:microsoft.com/office/officeart/2005/8/layout/hierarchy2"/>
    <dgm:cxn modelId="{56B99761-8123-4DA3-A6B5-6D499D2D047A}" type="presParOf" srcId="{C517A09B-2BA2-4CB3-A012-872A7A4ECCD8}" destId="{AB5BCBBB-F244-4DA5-9586-0A034AA2D50F}" srcOrd="0" destOrd="0" presId="urn:microsoft.com/office/officeart/2005/8/layout/hierarchy2"/>
    <dgm:cxn modelId="{75621E22-3A79-48A4-A55C-628BFEA7AE48}" type="presParOf" srcId="{48673F39-879C-4946-8DC7-FD68F0552920}" destId="{A74AB809-CB68-4137-A4FC-72B40CB41D18}" srcOrd="5" destOrd="0" presId="urn:microsoft.com/office/officeart/2005/8/layout/hierarchy2"/>
    <dgm:cxn modelId="{EE6AAC7A-0DEC-424A-98EA-4E98BFFE331E}" type="presParOf" srcId="{A74AB809-CB68-4137-A4FC-72B40CB41D18}" destId="{CC9CF7BE-F40A-434E-8B48-087913005F08}" srcOrd="0" destOrd="0" presId="urn:microsoft.com/office/officeart/2005/8/layout/hierarchy2"/>
    <dgm:cxn modelId="{90C47AEA-0C41-4218-B540-1E9840611716}" type="presParOf" srcId="{A74AB809-CB68-4137-A4FC-72B40CB41D18}" destId="{3B9E327C-CBB2-45E7-A911-D68E815F66D8}" srcOrd="1" destOrd="0" presId="urn:microsoft.com/office/officeart/2005/8/layout/hierarchy2"/>
    <dgm:cxn modelId="{D41B9602-BE32-4D31-A288-A07E83079A11}" type="presParOf" srcId="{44F25638-8073-4DA7-9390-5AC06A304565}" destId="{2E81B90F-7494-41FF-808F-F7F82B993B40}" srcOrd="2" destOrd="0" presId="urn:microsoft.com/office/officeart/2005/8/layout/hierarchy2"/>
    <dgm:cxn modelId="{5559B74F-A717-4CC0-87A5-55C7055D0AD3}" type="presParOf" srcId="{2E81B90F-7494-41FF-808F-F7F82B993B40}" destId="{0F4B7785-0023-487B-801C-9850969E1D34}" srcOrd="0" destOrd="0" presId="urn:microsoft.com/office/officeart/2005/8/layout/hierarchy2"/>
    <dgm:cxn modelId="{16F1007C-C85B-4B89-9B75-2AC48B1D6443}" type="presParOf" srcId="{44F25638-8073-4DA7-9390-5AC06A304565}" destId="{4925E953-147A-4210-9A9C-63730A307231}" srcOrd="3" destOrd="0" presId="urn:microsoft.com/office/officeart/2005/8/layout/hierarchy2"/>
    <dgm:cxn modelId="{2F34EE43-E419-4E5B-ACE9-F0EBACB53D0F}" type="presParOf" srcId="{4925E953-147A-4210-9A9C-63730A307231}" destId="{3D382021-A429-4403-82FF-5A95DD3EBB20}" srcOrd="0" destOrd="0" presId="urn:microsoft.com/office/officeart/2005/8/layout/hierarchy2"/>
    <dgm:cxn modelId="{E7B79A4B-AFBC-4691-8CB6-F327706247EB}" type="presParOf" srcId="{4925E953-147A-4210-9A9C-63730A307231}" destId="{6D231649-1A42-47D5-A289-01058E6A05B6}" srcOrd="1" destOrd="0" presId="urn:microsoft.com/office/officeart/2005/8/layout/hierarchy2"/>
    <dgm:cxn modelId="{712EBA65-C78B-4943-81D3-FD93112B0DFE}" type="presParOf" srcId="{6D231649-1A42-47D5-A289-01058E6A05B6}" destId="{B68D4CB7-ED76-4EEE-B7F0-455597F5F947}" srcOrd="0" destOrd="0" presId="urn:microsoft.com/office/officeart/2005/8/layout/hierarchy2"/>
    <dgm:cxn modelId="{1FD91A80-28C0-43AC-863B-E3A38051F282}" type="presParOf" srcId="{B68D4CB7-ED76-4EEE-B7F0-455597F5F947}" destId="{5CB1AA4B-5999-455A-85BE-A2532A5BECF0}" srcOrd="0" destOrd="0" presId="urn:microsoft.com/office/officeart/2005/8/layout/hierarchy2"/>
    <dgm:cxn modelId="{917E6C6A-F1CE-4971-966D-BEE49AB053C4}" type="presParOf" srcId="{6D231649-1A42-47D5-A289-01058E6A05B6}" destId="{A1B09372-2280-4FF7-9810-328BF9428FDA}" srcOrd="1" destOrd="0" presId="urn:microsoft.com/office/officeart/2005/8/layout/hierarchy2"/>
    <dgm:cxn modelId="{F13936E7-8F43-4D7A-B016-6D5A332D9F7B}" type="presParOf" srcId="{A1B09372-2280-4FF7-9810-328BF9428FDA}" destId="{402901F7-4C4B-47C4-BE12-824FDFB99F9B}" srcOrd="0" destOrd="0" presId="urn:microsoft.com/office/officeart/2005/8/layout/hierarchy2"/>
    <dgm:cxn modelId="{5D3CA259-496B-40C3-8066-C32C5510BDB6}" type="presParOf" srcId="{A1B09372-2280-4FF7-9810-328BF9428FDA}" destId="{48115C91-152F-4201-BB89-A30029998550}" srcOrd="1" destOrd="0" presId="urn:microsoft.com/office/officeart/2005/8/layout/hierarchy2"/>
    <dgm:cxn modelId="{24180BDD-0F7C-4F2B-973F-4C0BC02F767B}" type="presParOf" srcId="{48115C91-152F-4201-BB89-A30029998550}" destId="{736F1D8D-0330-4076-92C8-02194B840471}" srcOrd="0" destOrd="0" presId="urn:microsoft.com/office/officeart/2005/8/layout/hierarchy2"/>
    <dgm:cxn modelId="{F8D13249-B557-4D9C-940C-1989DD9F56C4}" type="presParOf" srcId="{736F1D8D-0330-4076-92C8-02194B840471}" destId="{7F5EE4A8-F5D3-4F90-8EA1-33A690BBA1A7}" srcOrd="0" destOrd="0" presId="urn:microsoft.com/office/officeart/2005/8/layout/hierarchy2"/>
    <dgm:cxn modelId="{DDB8E2D6-6DBE-4428-9FB8-0D318BA1C24A}" type="presParOf" srcId="{48115C91-152F-4201-BB89-A30029998550}" destId="{5626BED7-DA82-401F-864C-98BEBCEA4B62}" srcOrd="1" destOrd="0" presId="urn:microsoft.com/office/officeart/2005/8/layout/hierarchy2"/>
    <dgm:cxn modelId="{0332A340-4FDD-4B37-8D2F-E705BB97BDDC}" type="presParOf" srcId="{5626BED7-DA82-401F-864C-98BEBCEA4B62}" destId="{429E471F-2A02-4828-A181-1BAF2DB06299}" srcOrd="0" destOrd="0" presId="urn:microsoft.com/office/officeart/2005/8/layout/hierarchy2"/>
    <dgm:cxn modelId="{FF3756A4-F70A-4999-A743-2746BFC18365}" type="presParOf" srcId="{5626BED7-DA82-401F-864C-98BEBCEA4B62}" destId="{9D91A2E0-5DB9-4EE3-8FB3-C47107768CC4}" srcOrd="1" destOrd="0" presId="urn:microsoft.com/office/officeart/2005/8/layout/hierarchy2"/>
    <dgm:cxn modelId="{18128F87-7BCA-422D-871D-C2D132F00FF0}" type="presParOf" srcId="{48115C91-152F-4201-BB89-A30029998550}" destId="{77620240-2793-4EE5-B2BD-F82453EFD903}" srcOrd="2" destOrd="0" presId="urn:microsoft.com/office/officeart/2005/8/layout/hierarchy2"/>
    <dgm:cxn modelId="{483CB470-2179-4F89-863C-27E5DC6ADAFD}" type="presParOf" srcId="{77620240-2793-4EE5-B2BD-F82453EFD903}" destId="{FF0BEB27-4D87-404A-863F-45ECEE7C8278}" srcOrd="0" destOrd="0" presId="urn:microsoft.com/office/officeart/2005/8/layout/hierarchy2"/>
    <dgm:cxn modelId="{12C71A46-DB31-4693-BC7A-6AB86467DC19}" type="presParOf" srcId="{48115C91-152F-4201-BB89-A30029998550}" destId="{A1B63C68-C5F3-46DE-B4FE-076FFFE8198D}" srcOrd="3" destOrd="0" presId="urn:microsoft.com/office/officeart/2005/8/layout/hierarchy2"/>
    <dgm:cxn modelId="{62508829-9BAD-4DDC-B0C6-F5BE674253E8}" type="presParOf" srcId="{A1B63C68-C5F3-46DE-B4FE-076FFFE8198D}" destId="{A77BA3B7-D78C-4238-BAA4-AC38743A02C5}" srcOrd="0" destOrd="0" presId="urn:microsoft.com/office/officeart/2005/8/layout/hierarchy2"/>
    <dgm:cxn modelId="{3D040EBA-874C-4567-B5EA-04A7FDC807F1}" type="presParOf" srcId="{A1B63C68-C5F3-46DE-B4FE-076FFFE8198D}" destId="{03D45D83-B31E-43E4-AD15-B8BBAC0156D8}" srcOrd="1" destOrd="0" presId="urn:microsoft.com/office/officeart/2005/8/layout/hierarchy2"/>
    <dgm:cxn modelId="{ED6A8540-1195-40C2-98B6-BCC13B24CAF2}" type="presParOf" srcId="{48115C91-152F-4201-BB89-A30029998550}" destId="{270F7B23-A16A-4D74-B157-D88FCD159603}" srcOrd="4" destOrd="0" presId="urn:microsoft.com/office/officeart/2005/8/layout/hierarchy2"/>
    <dgm:cxn modelId="{A130BFDB-67B7-4626-892C-61AE3E72C1BD}" type="presParOf" srcId="{270F7B23-A16A-4D74-B157-D88FCD159603}" destId="{52CB8921-7A53-421A-8CB9-A6341F0C3321}" srcOrd="0" destOrd="0" presId="urn:microsoft.com/office/officeart/2005/8/layout/hierarchy2"/>
    <dgm:cxn modelId="{DEC8027E-C0BC-4A7C-999E-F69CD8E967FB}" type="presParOf" srcId="{48115C91-152F-4201-BB89-A30029998550}" destId="{756413F7-F322-4216-8CCA-15F96ABC6C63}" srcOrd="5" destOrd="0" presId="urn:microsoft.com/office/officeart/2005/8/layout/hierarchy2"/>
    <dgm:cxn modelId="{C33F3090-3FFD-4077-A33E-A614DDEECBE9}" type="presParOf" srcId="{756413F7-F322-4216-8CCA-15F96ABC6C63}" destId="{F00C9EC1-0EFD-4E47-B700-4429365C52E4}" srcOrd="0" destOrd="0" presId="urn:microsoft.com/office/officeart/2005/8/layout/hierarchy2"/>
    <dgm:cxn modelId="{C2D70843-D98B-4511-8581-11CD625E71B4}" type="presParOf" srcId="{756413F7-F322-4216-8CCA-15F96ABC6C63}" destId="{E43FC618-5595-431B-9C83-E5D70D084E88}" srcOrd="1" destOrd="0" presId="urn:microsoft.com/office/officeart/2005/8/layout/hierarchy2"/>
    <dgm:cxn modelId="{E1E69256-9888-4A7C-BA27-475B73490D42}" type="presParOf" srcId="{6D231649-1A42-47D5-A289-01058E6A05B6}" destId="{B1EADAD1-4CE1-4E24-8535-51283C18B3CB}" srcOrd="2" destOrd="0" presId="urn:microsoft.com/office/officeart/2005/8/layout/hierarchy2"/>
    <dgm:cxn modelId="{B81F6E7E-3625-4D71-B0EF-DAF06AEDE476}" type="presParOf" srcId="{B1EADAD1-4CE1-4E24-8535-51283C18B3CB}" destId="{E607CD17-C7D5-4EE9-A97F-B39C37CB3A2B}" srcOrd="0" destOrd="0" presId="urn:microsoft.com/office/officeart/2005/8/layout/hierarchy2"/>
    <dgm:cxn modelId="{008AA528-5C63-4000-B772-C46E27DCC891}" type="presParOf" srcId="{6D231649-1A42-47D5-A289-01058E6A05B6}" destId="{AB0D8B7F-F61D-4B61-AEDA-37F9A6C4A69C}" srcOrd="3" destOrd="0" presId="urn:microsoft.com/office/officeart/2005/8/layout/hierarchy2"/>
    <dgm:cxn modelId="{59B30E56-B104-44E0-84BB-E3B74706E47B}" type="presParOf" srcId="{AB0D8B7F-F61D-4B61-AEDA-37F9A6C4A69C}" destId="{F0B9B24D-6966-4C06-BF96-BC1EDAEA3148}" srcOrd="0" destOrd="0" presId="urn:microsoft.com/office/officeart/2005/8/layout/hierarchy2"/>
    <dgm:cxn modelId="{2FE14933-F57C-4F1F-9E96-A27FA57F546F}" type="presParOf" srcId="{AB0D8B7F-F61D-4B61-AEDA-37F9A6C4A69C}" destId="{1041FB0C-59BB-4743-AB2A-7A299385FF90}" srcOrd="1" destOrd="0" presId="urn:microsoft.com/office/officeart/2005/8/layout/hierarchy2"/>
    <dgm:cxn modelId="{A3ABBC46-9569-4EDA-B01D-228CD0187A4B}" type="presParOf" srcId="{44F25638-8073-4DA7-9390-5AC06A304565}" destId="{D254C348-47E2-4E14-AA83-3EF59BB9439E}" srcOrd="4" destOrd="0" presId="urn:microsoft.com/office/officeart/2005/8/layout/hierarchy2"/>
    <dgm:cxn modelId="{E6F24A3D-AF52-400C-8351-BFE92FA5E5FC}" type="presParOf" srcId="{D254C348-47E2-4E14-AA83-3EF59BB9439E}" destId="{9F5EA8C8-95ED-4BE1-9775-DE50585ED013}" srcOrd="0" destOrd="0" presId="urn:microsoft.com/office/officeart/2005/8/layout/hierarchy2"/>
    <dgm:cxn modelId="{EC556224-A32D-496F-83A7-D295A7639B44}" type="presParOf" srcId="{44F25638-8073-4DA7-9390-5AC06A304565}" destId="{513B204E-DED9-476C-BEFF-6B5394C2D11D}" srcOrd="5" destOrd="0" presId="urn:microsoft.com/office/officeart/2005/8/layout/hierarchy2"/>
    <dgm:cxn modelId="{53C81562-EC35-4A48-83FC-519C28F974C6}" type="presParOf" srcId="{513B204E-DED9-476C-BEFF-6B5394C2D11D}" destId="{60254607-849B-47BA-9E5B-492360A2A2F4}" srcOrd="0" destOrd="0" presId="urn:microsoft.com/office/officeart/2005/8/layout/hierarchy2"/>
    <dgm:cxn modelId="{A54BB8AC-2372-4F6E-B4FC-C1B7DCD5E02E}" type="presParOf" srcId="{513B204E-DED9-476C-BEFF-6B5394C2D11D}" destId="{A50B3F04-F4F0-478C-8BFE-8AB30CBB7A1A}" srcOrd="1" destOrd="0" presId="urn:microsoft.com/office/officeart/2005/8/layout/hierarchy2"/>
    <dgm:cxn modelId="{D330A63D-CCED-48E8-AC3A-0679054917B9}" type="presParOf" srcId="{A50B3F04-F4F0-478C-8BFE-8AB30CBB7A1A}" destId="{1C790464-6DCD-456C-B3FA-9A07D62E9732}" srcOrd="0" destOrd="0" presId="urn:microsoft.com/office/officeart/2005/8/layout/hierarchy2"/>
    <dgm:cxn modelId="{0D1AECC3-8C7F-438F-9D96-2C6266CE1F33}" type="presParOf" srcId="{1C790464-6DCD-456C-B3FA-9A07D62E9732}" destId="{97073F80-773B-4CBF-9ADD-B51C1CD79D8C}" srcOrd="0" destOrd="0" presId="urn:microsoft.com/office/officeart/2005/8/layout/hierarchy2"/>
    <dgm:cxn modelId="{82C888C7-A4F9-4462-BA35-56F1C660950F}" type="presParOf" srcId="{A50B3F04-F4F0-478C-8BFE-8AB30CBB7A1A}" destId="{67035A3B-AC99-4F14-BDA2-8BE309104F81}" srcOrd="1" destOrd="0" presId="urn:microsoft.com/office/officeart/2005/8/layout/hierarchy2"/>
    <dgm:cxn modelId="{73BA89DF-F3BC-48AE-895A-19DC56D67E86}" type="presParOf" srcId="{67035A3B-AC99-4F14-BDA2-8BE309104F81}" destId="{C20D4086-2F5D-47AE-A45D-3AF5934E7E9D}" srcOrd="0" destOrd="0" presId="urn:microsoft.com/office/officeart/2005/8/layout/hierarchy2"/>
    <dgm:cxn modelId="{06518733-2C8E-4215-B8B1-031F36F98349}" type="presParOf" srcId="{67035A3B-AC99-4F14-BDA2-8BE309104F81}" destId="{33015BAF-C282-4D61-B3BB-4CBA39455654}" srcOrd="1" destOrd="0" presId="urn:microsoft.com/office/officeart/2005/8/layout/hierarchy2"/>
    <dgm:cxn modelId="{63ACB860-F213-4571-9DE9-FA84CF9BC9CE}" type="presParOf" srcId="{33015BAF-C282-4D61-B3BB-4CBA39455654}" destId="{1367D80C-9FBF-4602-A1E3-83AABA5F7CE9}" srcOrd="0" destOrd="0" presId="urn:microsoft.com/office/officeart/2005/8/layout/hierarchy2"/>
    <dgm:cxn modelId="{D6B9E931-4866-4129-B525-DC6EE3F558BC}" type="presParOf" srcId="{1367D80C-9FBF-4602-A1E3-83AABA5F7CE9}" destId="{49D3EBAF-1F9F-4EAA-8AE9-A5D3931A8CCC}" srcOrd="0" destOrd="0" presId="urn:microsoft.com/office/officeart/2005/8/layout/hierarchy2"/>
    <dgm:cxn modelId="{AEE2885B-41F6-4749-AEE0-1F7D505F98E1}" type="presParOf" srcId="{33015BAF-C282-4D61-B3BB-4CBA39455654}" destId="{7C340941-73AD-49D9-92E9-92A9606CD9E2}" srcOrd="1" destOrd="0" presId="urn:microsoft.com/office/officeart/2005/8/layout/hierarchy2"/>
    <dgm:cxn modelId="{34C2DD4F-92B4-41D5-A5D7-CF38BC2F8AC1}" type="presParOf" srcId="{7C340941-73AD-49D9-92E9-92A9606CD9E2}" destId="{40CE329D-01B3-4766-AD5B-6BC4C7D26413}" srcOrd="0" destOrd="0" presId="urn:microsoft.com/office/officeart/2005/8/layout/hierarchy2"/>
    <dgm:cxn modelId="{A4CE613C-A0B7-4275-BB7D-CC7017371B6A}" type="presParOf" srcId="{7C340941-73AD-49D9-92E9-92A9606CD9E2}" destId="{4DABD35A-C3D7-4106-B1B8-098221483AA5}" srcOrd="1" destOrd="0" presId="urn:microsoft.com/office/officeart/2005/8/layout/hierarchy2"/>
    <dgm:cxn modelId="{3B82D816-DE8B-4BD3-876E-18DCED69F315}" type="presParOf" srcId="{4DABD35A-C3D7-4106-B1B8-098221483AA5}" destId="{CAE22800-F2C8-4E78-9B5D-4426B8993C20}" srcOrd="0" destOrd="0" presId="urn:microsoft.com/office/officeart/2005/8/layout/hierarchy2"/>
    <dgm:cxn modelId="{FC786612-6E8C-4BED-851B-CFADDA336333}" type="presParOf" srcId="{CAE22800-F2C8-4E78-9B5D-4426B8993C20}" destId="{7704B0DF-B26E-4297-8D1E-06BE090E0BFD}" srcOrd="0" destOrd="0" presId="urn:microsoft.com/office/officeart/2005/8/layout/hierarchy2"/>
    <dgm:cxn modelId="{F47ED56D-03A6-4D4F-A9A9-8C648EF29D43}" type="presParOf" srcId="{4DABD35A-C3D7-4106-B1B8-098221483AA5}" destId="{29D2823D-E938-48F2-992C-8B6A223A3FA2}" srcOrd="1" destOrd="0" presId="urn:microsoft.com/office/officeart/2005/8/layout/hierarchy2"/>
    <dgm:cxn modelId="{0C6CBC1D-9B9E-437B-ABC8-FD5665D846DB}" type="presParOf" srcId="{29D2823D-E938-48F2-992C-8B6A223A3FA2}" destId="{B6663589-E807-4D1B-ACBF-3938DAF72966}" srcOrd="0" destOrd="0" presId="urn:microsoft.com/office/officeart/2005/8/layout/hierarchy2"/>
    <dgm:cxn modelId="{7816A119-6B1C-45D5-8720-63134120C5E7}" type="presParOf" srcId="{29D2823D-E938-48F2-992C-8B6A223A3FA2}" destId="{0ECAFA3C-48DD-456D-BCC8-FB20475CEB98}" srcOrd="1" destOrd="0" presId="urn:microsoft.com/office/officeart/2005/8/layout/hierarchy2"/>
    <dgm:cxn modelId="{3CFFB3D3-BAF1-4771-A31B-348ACC502B9E}" type="presParOf" srcId="{A50B3F04-F4F0-478C-8BFE-8AB30CBB7A1A}" destId="{AB79777F-3620-4677-85D5-90C6CBC5C112}" srcOrd="2" destOrd="0" presId="urn:microsoft.com/office/officeart/2005/8/layout/hierarchy2"/>
    <dgm:cxn modelId="{45C8F50B-C8DC-4A62-AF68-2E3408016AFA}" type="presParOf" srcId="{AB79777F-3620-4677-85D5-90C6CBC5C112}" destId="{0A225F7B-EB36-4B77-9802-5EA485302AD5}" srcOrd="0" destOrd="0" presId="urn:microsoft.com/office/officeart/2005/8/layout/hierarchy2"/>
    <dgm:cxn modelId="{D0508CFA-7C53-42FC-AA09-9D8BFDEE2B1B}" type="presParOf" srcId="{A50B3F04-F4F0-478C-8BFE-8AB30CBB7A1A}" destId="{1B4BD2E1-BECE-4CA0-808C-6C6652E6F93E}" srcOrd="3" destOrd="0" presId="urn:microsoft.com/office/officeart/2005/8/layout/hierarchy2"/>
    <dgm:cxn modelId="{D615069D-F1E8-474C-90D5-FA5070A8FB4D}" type="presParOf" srcId="{1B4BD2E1-BECE-4CA0-808C-6C6652E6F93E}" destId="{8D67107B-A241-4C66-A6B8-D807F7776EC8}" srcOrd="0" destOrd="0" presId="urn:microsoft.com/office/officeart/2005/8/layout/hierarchy2"/>
    <dgm:cxn modelId="{9610AB3D-D192-489C-9EE8-CE08387085ED}" type="presParOf" srcId="{1B4BD2E1-BECE-4CA0-808C-6C6652E6F93E}" destId="{4E47AFD2-63EE-4013-A405-E2843141082C}" srcOrd="1" destOrd="0" presId="urn:microsoft.com/office/officeart/2005/8/layout/hierarchy2"/>
    <dgm:cxn modelId="{DC38B962-3590-4549-81D8-3A21AD96FE7D}" type="presParOf" srcId="{4E47AFD2-63EE-4013-A405-E2843141082C}" destId="{5C1C69E1-65C9-4CA4-810D-AFBDD4FB7012}" srcOrd="0" destOrd="0" presId="urn:microsoft.com/office/officeart/2005/8/layout/hierarchy2"/>
    <dgm:cxn modelId="{B620112F-4E4B-49FD-9CE3-5A1F2DA1D28A}" type="presParOf" srcId="{5C1C69E1-65C9-4CA4-810D-AFBDD4FB7012}" destId="{D60ECE89-3BCB-4268-A740-100CA3E200DE}" srcOrd="0" destOrd="0" presId="urn:microsoft.com/office/officeart/2005/8/layout/hierarchy2"/>
    <dgm:cxn modelId="{515036AA-4890-40D9-A7C4-6D9D61CC1527}" type="presParOf" srcId="{4E47AFD2-63EE-4013-A405-E2843141082C}" destId="{6134E1B5-9ED9-44B2-98D9-774C3C20DF74}" srcOrd="1" destOrd="0" presId="urn:microsoft.com/office/officeart/2005/8/layout/hierarchy2"/>
    <dgm:cxn modelId="{167BA984-75F3-48D6-AAFA-21BCAFF6D5ED}" type="presParOf" srcId="{6134E1B5-9ED9-44B2-98D9-774C3C20DF74}" destId="{71FDCD65-A1CD-41A6-B8FB-D11E2FF3952F}" srcOrd="0" destOrd="0" presId="urn:microsoft.com/office/officeart/2005/8/layout/hierarchy2"/>
    <dgm:cxn modelId="{CC6A6CBB-52E7-46DB-9594-4F475C4BB400}" type="presParOf" srcId="{6134E1B5-9ED9-44B2-98D9-774C3C20DF74}" destId="{68BA637F-08C6-449B-9737-E95252041402}" srcOrd="1" destOrd="0" presId="urn:microsoft.com/office/officeart/2005/8/layout/hierarchy2"/>
    <dgm:cxn modelId="{98BE9C89-0106-423A-A133-A84D3415DFBF}" type="presParOf" srcId="{68BA637F-08C6-449B-9737-E95252041402}" destId="{CD5C9DD8-8D8F-45E8-8C2B-3A343E8ED10C}" srcOrd="0" destOrd="0" presId="urn:microsoft.com/office/officeart/2005/8/layout/hierarchy2"/>
    <dgm:cxn modelId="{E59945FE-9251-454C-BCF6-A063395709B5}" type="presParOf" srcId="{CD5C9DD8-8D8F-45E8-8C2B-3A343E8ED10C}" destId="{D4095176-7AB3-4BFB-A84D-E3BA5F4DBC4C}" srcOrd="0" destOrd="0" presId="urn:microsoft.com/office/officeart/2005/8/layout/hierarchy2"/>
    <dgm:cxn modelId="{F2994655-5840-46E4-B2E7-E69FFEB8226B}" type="presParOf" srcId="{68BA637F-08C6-449B-9737-E95252041402}" destId="{DDFF95E4-7E6B-4A87-9850-E78D416EE82E}" srcOrd="1" destOrd="0" presId="urn:microsoft.com/office/officeart/2005/8/layout/hierarchy2"/>
    <dgm:cxn modelId="{D88DE38C-D4BD-4EA3-8462-2A41B71470AD}" type="presParOf" srcId="{DDFF95E4-7E6B-4A87-9850-E78D416EE82E}" destId="{E86D7DCB-FC97-419B-B382-7478E792162B}" srcOrd="0" destOrd="0" presId="urn:microsoft.com/office/officeart/2005/8/layout/hierarchy2"/>
    <dgm:cxn modelId="{686FFFE2-5D98-4D32-8990-D344613189F3}" type="presParOf" srcId="{DDFF95E4-7E6B-4A87-9850-E78D416EE82E}" destId="{FABBCBDF-8801-4804-B109-2039F35B9359}" srcOrd="1" destOrd="0" presId="urn:microsoft.com/office/officeart/2005/8/layout/hierarchy2"/>
    <dgm:cxn modelId="{D3C646DF-8906-4C7B-9199-AC03C341E958}" type="presParOf" srcId="{44F25638-8073-4DA7-9390-5AC06A304565}" destId="{9FE2BF57-C684-438E-B142-EBF37286EC91}" srcOrd="6" destOrd="0" presId="urn:microsoft.com/office/officeart/2005/8/layout/hierarchy2"/>
    <dgm:cxn modelId="{0EABA5BB-7A48-407B-91D2-E5CCA71C2EBD}" type="presParOf" srcId="{9FE2BF57-C684-438E-B142-EBF37286EC91}" destId="{2A05F677-AE09-4A95-93DA-7469DA480A15}" srcOrd="0" destOrd="0" presId="urn:microsoft.com/office/officeart/2005/8/layout/hierarchy2"/>
    <dgm:cxn modelId="{E7B79E34-612C-46ED-9F2E-88BCACF75D92}" type="presParOf" srcId="{44F25638-8073-4DA7-9390-5AC06A304565}" destId="{D59A71E4-6305-4906-963D-F785436DD514}" srcOrd="7" destOrd="0" presId="urn:microsoft.com/office/officeart/2005/8/layout/hierarchy2"/>
    <dgm:cxn modelId="{BC23D958-536B-4EA4-A659-87731D462046}" type="presParOf" srcId="{D59A71E4-6305-4906-963D-F785436DD514}" destId="{34E84957-15D5-49B9-AF90-C954B1C33D45}" srcOrd="0" destOrd="0" presId="urn:microsoft.com/office/officeart/2005/8/layout/hierarchy2"/>
    <dgm:cxn modelId="{62A37192-9A68-4722-831F-7644DEFBFA66}" type="presParOf" srcId="{D59A71E4-6305-4906-963D-F785436DD514}" destId="{26FF454C-7F03-493C-BD67-E325E530A18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>
          <dgm:prSet csTypeId="urn:microsoft.com/office/officeart/2005/8/colors/accent6_5"/>
        </dgm:pt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>
          <dgm:prSet csTypeId="urn:microsoft.com/office/officeart/2005/8/colors/accent6_5"/>
        </dgm:pt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endSty" val="noArr"/>
                        <dgm:param type="begPts" val="midR"/>
                        <dgm:param type="endPts" val="midL"/>
                      </dgm:alg>
                    </dgm:if>
                    <dgm:else name="Name14">
                      <dgm:alg type="conn">
                        <dgm:param type="dim" val="1D"/>
                        <dgm:param type="endSty" val="noArr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页眉占位符 5734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7347" name="日期占位符 57346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340" name="幻灯片图像占位符 57347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文本占位符 57348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7350" name="页脚占位符 57349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7351" name="灯片编号占位符 57350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7F94CF67-BA93-45FB-8076-2419E285D0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buFont typeface="Arial" charset="0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algn="l" rtl="0" fontAlgn="base">
      <a:spcBef>
        <a:spcPct val="30000"/>
      </a:spcBef>
      <a:spcAft>
        <a:spcPct val="0"/>
      </a:spcAft>
      <a:buFont typeface="Arial" charset="0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algn="l" rtl="0" fontAlgn="base">
      <a:spcBef>
        <a:spcPct val="30000"/>
      </a:spcBef>
      <a:spcAft>
        <a:spcPct val="0"/>
      </a:spcAft>
      <a:buFont typeface="Arial" charset="0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algn="l" rtl="0" fontAlgn="base">
      <a:spcBef>
        <a:spcPct val="30000"/>
      </a:spcBef>
      <a:spcAft>
        <a:spcPct val="0"/>
      </a:spcAft>
      <a:buFont typeface="Arial" charset="0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algn="l" rtl="0" fontAlgn="base">
      <a:spcBef>
        <a:spcPct val="30000"/>
      </a:spcBef>
      <a:spcAft>
        <a:spcPct val="0"/>
      </a:spcAft>
      <a:buFont typeface="Arial" charset="0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58369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6386" name="文本占位符 58370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endParaRPr lang="zh-CN" altLang="zh-CN" smtClean="0">
              <a:latin typeface="Arial" charset="0"/>
            </a:endParaRPr>
          </a:p>
        </p:txBody>
      </p:sp>
      <p:sp>
        <p:nvSpPr>
          <p:cNvPr id="16387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74009AD7-3BFF-40D9-B839-77B828ACE1F0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1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幻灯片图像占位符 1"/>
          <p:cNvSpPr>
            <a:spLocks noGrp="1" noRot="1"/>
          </p:cNvSpPr>
          <p:nvPr>
            <p:ph type="sldImg" idx="4294967295"/>
          </p:nvPr>
        </p:nvSpPr>
        <p:spPr>
          <a:ln/>
        </p:spPr>
      </p:sp>
      <p:sp>
        <p:nvSpPr>
          <p:cNvPr id="19458" name="文本占位符 2"/>
          <p:cNvSpPr>
            <a:spLocks noGrp="1"/>
          </p:cNvSpPr>
          <p:nvPr>
            <p:ph type="body" idx="9"/>
          </p:nvPr>
        </p:nvSpPr>
        <p:spPr>
          <a:noFill/>
        </p:spPr>
        <p:txBody>
          <a:bodyPr/>
          <a:lstStyle/>
          <a:p>
            <a:endParaRPr lang="zh-CN" altLang="en-US" smtClean="0">
              <a:latin typeface="Arial" charset="0"/>
            </a:endParaRPr>
          </a:p>
        </p:txBody>
      </p:sp>
      <p:sp>
        <p:nvSpPr>
          <p:cNvPr id="1945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C14863B9-B800-481F-9A2E-3884AFEE99EB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3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/>
          </p:cNvSpPr>
          <p:nvPr>
            <p:ph type="sldImg" idx="4294967295"/>
          </p:nvPr>
        </p:nvSpPr>
        <p:spPr>
          <a:ln/>
        </p:spPr>
      </p:sp>
      <p:sp>
        <p:nvSpPr>
          <p:cNvPr id="21506" name="文本占位符 2"/>
          <p:cNvSpPr>
            <a:spLocks noGrp="1"/>
          </p:cNvSpPr>
          <p:nvPr>
            <p:ph type="body" idx="9"/>
          </p:nvPr>
        </p:nvSpPr>
        <p:spPr>
          <a:noFill/>
        </p:spPr>
        <p:txBody>
          <a:bodyPr/>
          <a:lstStyle/>
          <a:p>
            <a:endParaRPr lang="zh-CN" altLang="en-US" smtClean="0">
              <a:latin typeface="Arial" charset="0"/>
            </a:endParaRPr>
          </a:p>
        </p:txBody>
      </p:sp>
      <p:sp>
        <p:nvSpPr>
          <p:cNvPr id="2150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3D72FD8F-EFDD-4A23-9060-7DD5E3243949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4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/>
          <p:cNvSpPr>
            <a:spLocks noGrp="1" noRot="1"/>
          </p:cNvSpPr>
          <p:nvPr>
            <p:ph type="sldImg" idx="4294967295"/>
          </p:nvPr>
        </p:nvSpPr>
        <p:spPr>
          <a:ln/>
        </p:spPr>
      </p:sp>
      <p:sp>
        <p:nvSpPr>
          <p:cNvPr id="23554" name="文本占位符 2"/>
          <p:cNvSpPr>
            <a:spLocks noGrp="1"/>
          </p:cNvSpPr>
          <p:nvPr>
            <p:ph type="body" idx="9"/>
          </p:nvPr>
        </p:nvSpPr>
        <p:spPr>
          <a:noFill/>
        </p:spPr>
        <p:txBody>
          <a:bodyPr/>
          <a:lstStyle/>
          <a:p>
            <a:endParaRPr lang="zh-CN" altLang="en-US" smtClean="0">
              <a:latin typeface="Arial" charset="0"/>
            </a:endParaRPr>
          </a:p>
        </p:txBody>
      </p:sp>
      <p:sp>
        <p:nvSpPr>
          <p:cNvPr id="2355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CA22E03A-78D4-4AE1-B60A-180C3456F991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5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幻灯片图像占位符 1"/>
          <p:cNvSpPr>
            <a:spLocks noGrp="1" noRot="1"/>
          </p:cNvSpPr>
          <p:nvPr>
            <p:ph type="sldImg" idx="4294967295"/>
          </p:nvPr>
        </p:nvSpPr>
        <p:spPr>
          <a:ln/>
        </p:spPr>
      </p:sp>
      <p:sp>
        <p:nvSpPr>
          <p:cNvPr id="25602" name="文本占位符 2"/>
          <p:cNvSpPr>
            <a:spLocks noGrp="1"/>
          </p:cNvSpPr>
          <p:nvPr>
            <p:ph type="body" idx="9"/>
          </p:nvPr>
        </p:nvSpPr>
        <p:spPr>
          <a:noFill/>
        </p:spPr>
        <p:txBody>
          <a:bodyPr/>
          <a:lstStyle/>
          <a:p>
            <a:endParaRPr lang="zh-CN" altLang="en-US" smtClean="0">
              <a:latin typeface="Arial" charset="0"/>
            </a:endParaRPr>
          </a:p>
        </p:txBody>
      </p:sp>
      <p:sp>
        <p:nvSpPr>
          <p:cNvPr id="2560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4DF179F0-4467-43D7-BD12-E20AFB315CF3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6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幻灯片图像占位符 1"/>
          <p:cNvSpPr>
            <a:spLocks noGrp="1" noRot="1"/>
          </p:cNvSpPr>
          <p:nvPr>
            <p:ph type="sldImg" idx="4294967295"/>
          </p:nvPr>
        </p:nvSpPr>
        <p:spPr>
          <a:ln/>
        </p:spPr>
      </p:sp>
      <p:sp>
        <p:nvSpPr>
          <p:cNvPr id="27650" name="文本占位符 2"/>
          <p:cNvSpPr>
            <a:spLocks noGrp="1"/>
          </p:cNvSpPr>
          <p:nvPr>
            <p:ph type="body" idx="9"/>
          </p:nvPr>
        </p:nvSpPr>
        <p:spPr>
          <a:noFill/>
        </p:spPr>
        <p:txBody>
          <a:bodyPr/>
          <a:lstStyle/>
          <a:p>
            <a:endParaRPr lang="zh-CN" altLang="en-US" smtClean="0">
              <a:latin typeface="Arial" charset="0"/>
            </a:endParaRPr>
          </a:p>
        </p:txBody>
      </p:sp>
      <p:sp>
        <p:nvSpPr>
          <p:cNvPr id="2765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F13F51E2-7C66-436D-B7B2-E2FCC6DD0F65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7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幻灯片图像占位符 1"/>
          <p:cNvSpPr>
            <a:spLocks noGrp="1" noRot="1"/>
          </p:cNvSpPr>
          <p:nvPr>
            <p:ph type="sldImg" idx="4294967295"/>
          </p:nvPr>
        </p:nvSpPr>
        <p:spPr>
          <a:ln/>
        </p:spPr>
      </p:sp>
      <p:sp>
        <p:nvSpPr>
          <p:cNvPr id="30722" name="文本占位符 2"/>
          <p:cNvSpPr>
            <a:spLocks noGrp="1"/>
          </p:cNvSpPr>
          <p:nvPr>
            <p:ph type="body" idx="9"/>
          </p:nvPr>
        </p:nvSpPr>
        <p:spPr>
          <a:noFill/>
        </p:spPr>
        <p:txBody>
          <a:bodyPr/>
          <a:lstStyle/>
          <a:p>
            <a:endParaRPr lang="zh-CN" altLang="en-US" smtClean="0">
              <a:latin typeface="Arial" charset="0"/>
            </a:endParaRPr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A1E464F3-34C7-4EC7-BCC0-865F038FBF51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9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灯片编号占位符 1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4F6E92F2-FF65-46C2-8648-78DDE5CBD5FE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14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  <p:sp>
        <p:nvSpPr>
          <p:cNvPr id="36866" name="幻灯片图像占位符 131073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36867" name="文本占位符 131074"/>
          <p:cNvSpPr>
            <a:spLocks noGrp="1"/>
          </p:cNvSpPr>
          <p:nvPr>
            <p:ph type="body"/>
          </p:nvPr>
        </p:nvSpPr>
        <p:spPr>
          <a:noFill/>
        </p:spPr>
        <p:txBody>
          <a:bodyPr/>
          <a:lstStyle/>
          <a:p>
            <a:endParaRPr lang="zh-CN" altLang="zh-CN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幻灯片图像占位符 1"/>
          <p:cNvSpPr>
            <a:spLocks noGrp="1" noRot="1"/>
          </p:cNvSpPr>
          <p:nvPr>
            <p:ph type="sldImg" idx="4294967295"/>
          </p:nvPr>
        </p:nvSpPr>
        <p:spPr>
          <a:ln/>
        </p:spPr>
      </p:sp>
      <p:sp>
        <p:nvSpPr>
          <p:cNvPr id="38914" name="文本占位符 2"/>
          <p:cNvSpPr>
            <a:spLocks noGrp="1"/>
          </p:cNvSpPr>
          <p:nvPr>
            <p:ph type="body" idx="9"/>
          </p:nvPr>
        </p:nvSpPr>
        <p:spPr>
          <a:noFill/>
        </p:spPr>
        <p:txBody>
          <a:bodyPr/>
          <a:lstStyle/>
          <a:p>
            <a:endParaRPr lang="zh-CN" altLang="en-US" smtClean="0">
              <a:latin typeface="Arial" charset="0"/>
            </a:endParaRPr>
          </a:p>
        </p:txBody>
      </p:sp>
      <p:sp>
        <p:nvSpPr>
          <p:cNvPr id="3891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C653B768-D825-4292-8190-FD9712B82926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15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/>
          </p:cNvSpPr>
          <p:nvPr>
            <p:ph type="sldImg" idx="4294967295"/>
          </p:nvPr>
        </p:nvSpPr>
        <p:spPr>
          <a:ln/>
        </p:spPr>
      </p:sp>
      <p:sp>
        <p:nvSpPr>
          <p:cNvPr id="46082" name="文本占位符 2"/>
          <p:cNvSpPr>
            <a:spLocks noGrp="1"/>
          </p:cNvSpPr>
          <p:nvPr>
            <p:ph type="body" idx="9"/>
          </p:nvPr>
        </p:nvSpPr>
        <p:spPr>
          <a:noFill/>
        </p:spPr>
        <p:txBody>
          <a:bodyPr/>
          <a:lstStyle/>
          <a:p>
            <a:endParaRPr lang="zh-CN" altLang="en-US" smtClean="0">
              <a:latin typeface="Arial" charset="0"/>
            </a:endParaRPr>
          </a:p>
        </p:txBody>
      </p:sp>
      <p:sp>
        <p:nvSpPr>
          <p:cNvPr id="4608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520D288B-199D-4CE4-A82D-9A8572D24237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21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幻灯片图像占位符 1"/>
          <p:cNvSpPr>
            <a:spLocks noGrp="1" noRot="1"/>
          </p:cNvSpPr>
          <p:nvPr>
            <p:ph type="sldImg" idx="4294967295"/>
          </p:nvPr>
        </p:nvSpPr>
        <p:spPr>
          <a:ln/>
        </p:spPr>
      </p:sp>
      <p:sp>
        <p:nvSpPr>
          <p:cNvPr id="48130" name="文本占位符 2"/>
          <p:cNvSpPr>
            <a:spLocks noGrp="1"/>
          </p:cNvSpPr>
          <p:nvPr>
            <p:ph type="body" idx="9"/>
          </p:nvPr>
        </p:nvSpPr>
        <p:spPr>
          <a:noFill/>
        </p:spPr>
        <p:txBody>
          <a:bodyPr/>
          <a:lstStyle/>
          <a:p>
            <a:endParaRPr lang="zh-CN" altLang="en-US" smtClean="0">
              <a:latin typeface="Arial" charset="0"/>
            </a:endParaRPr>
          </a:p>
        </p:txBody>
      </p:sp>
      <p:sp>
        <p:nvSpPr>
          <p:cNvPr id="4813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AB7DA264-B9A1-410D-ADD3-0C6825DF2EBB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22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幻灯片图像占位符 1"/>
          <p:cNvSpPr>
            <a:spLocks noGrp="1" noRot="1"/>
          </p:cNvSpPr>
          <p:nvPr>
            <p:ph type="sldImg" idx="4294967295"/>
          </p:nvPr>
        </p:nvSpPr>
        <p:spPr>
          <a:ln/>
        </p:spPr>
      </p:sp>
      <p:sp>
        <p:nvSpPr>
          <p:cNvPr id="51202" name="文本占位符 2"/>
          <p:cNvSpPr>
            <a:spLocks noGrp="1"/>
          </p:cNvSpPr>
          <p:nvPr>
            <p:ph type="body" idx="9"/>
          </p:nvPr>
        </p:nvSpPr>
        <p:spPr>
          <a:noFill/>
        </p:spPr>
        <p:txBody>
          <a:bodyPr/>
          <a:lstStyle/>
          <a:p>
            <a:endParaRPr lang="zh-CN" altLang="en-US" smtClean="0">
              <a:latin typeface="Arial" charset="0"/>
            </a:endParaRPr>
          </a:p>
        </p:txBody>
      </p:sp>
      <p:sp>
        <p:nvSpPr>
          <p:cNvPr id="5120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fld id="{94CB4388-6DA2-4195-9B9F-67D042D2BE7D}" type="slidenum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24</a:t>
            </a:fld>
            <a:endParaRPr lang="zh-CN" altLang="en-US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914400" y="2286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427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DDE2CC06-4761-4DEF-8C8A-84DF7EF3D6C7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803F849-CEBC-4BF8-B325-13789D4E2D3F}" type="slidenum">
              <a:rPr lang="zh-CN" altLang="en-US"/>
              <a:pPr/>
              <a:t>‹#›</a:t>
            </a:fld>
            <a:endParaRPr lang="en-US" altLang="zh-CN"/>
          </a:p>
        </p:txBody>
      </p:sp>
      <p:pic>
        <p:nvPicPr>
          <p:cNvPr id="54279" name="Picture 2" descr="C:\Users\Administrator\Desktop\51yuansu.com___5b848c140dcb0.jpg"/>
          <p:cNvPicPr>
            <a:picLocks noChangeAspect="1" noChangeArrowheads="1"/>
          </p:cNvPicPr>
          <p:nvPr userDrawn="1"/>
        </p:nvPicPr>
        <p:blipFill>
          <a:blip r:embed="rId3"/>
          <a:srcRect r="1668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0425F4-EFF7-4385-A991-915531A423AC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9CCEC-AE41-4D33-A303-30F127A8B68C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E4DD98-04B5-4591-A479-B60AF4940205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24F954-56F3-4039-91B2-C947ADCB5034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1638" y="1905000"/>
            <a:ext cx="5618162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905000"/>
            <a:ext cx="5618163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AC8FC3-CAA7-404C-8B77-E3AC46C75866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660EE9-2BEE-4C76-AC81-2A6474B5E2B5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0844A8-7330-4A11-A3F5-D45348CCCC74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920970-75E0-4C6F-B19B-6C4BB1354B98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BCEAB0-F010-42EB-BF5A-2740C9741EA5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4EEF66-0B3D-4ADB-80C1-56CAD6E65094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278EF-DEE3-4797-8B3B-0FEE29ECE53A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7458EF-96CF-4FB7-B4C0-3EE1AC483CCC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F55D40-068E-4744-A080-CEC6FE3A8D30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8DFEFA-A4AD-46AD-AEC6-D025EC63A536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0F4C08-9165-4665-A9D4-623645DE52A0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849767-BA07-440C-8233-0C378E3CEC56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45639F-ECF3-41E3-8A68-F797E6F6A6B4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83244-125A-4BEB-8847-23515C0E9651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3975" y="609600"/>
            <a:ext cx="2846388" cy="54895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1638" y="609600"/>
            <a:ext cx="8389937" cy="54895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1FE6C1-CE62-4213-A6FB-86A1545C8450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897C4-B44B-411F-9130-94FAD46E2300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01638" y="609600"/>
            <a:ext cx="113887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325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401638" y="1905000"/>
            <a:ext cx="11388725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1638" y="6245225"/>
            <a:ext cx="30527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EEC02F5-02CC-4C7B-8F11-DD067FC3BA8D}" type="datetimeFigureOut">
              <a:rPr lang="zh-CN" altLang="en-US"/>
              <a:pPr/>
              <a:t>2019/10/25</a:t>
            </a:fld>
            <a:endParaRPr lang="en-US" altLang="zh-CN"/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30527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A58D57-192C-4D5E-A9C9-2A3D2ADE9E35}" type="slidenum">
              <a:rPr lang="zh-CN" altLang="en-US"/>
              <a:pPr/>
              <a:t>‹#›</a:t>
            </a:fld>
            <a:endParaRPr lang="en-US" altLang="zh-CN"/>
          </a:p>
        </p:txBody>
      </p:sp>
      <p:pic>
        <p:nvPicPr>
          <p:cNvPr id="53255" name="Picture 2" descr="C:\Users\Administrator\Desktop\51yuansu.com___5b848c140dcb0.jpg"/>
          <p:cNvPicPr>
            <a:picLocks noChangeAspect="1" noChangeArrowheads="1"/>
          </p:cNvPicPr>
          <p:nvPr userDrawn="1"/>
        </p:nvPicPr>
        <p:blipFill>
          <a:blip r:embed="rId14"/>
          <a:srcRect r="1668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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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39713" y="239713"/>
            <a:ext cx="11712575" cy="6378575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 sz="2135">
              <a:latin typeface="方正书宋_GBK" panose="02000000000000000000" pitchFamily="2" charset="-122"/>
              <a:ea typeface="方正书宋_GBK" panose="02000000000000000000" pitchFamily="2" charset="-122"/>
            </a:endParaRPr>
          </a:p>
        </p:txBody>
      </p:sp>
      <p:sp>
        <p:nvSpPr>
          <p:cNvPr id="56327" name="文本框 56326"/>
          <p:cNvSpPr txBox="1">
            <a:spLocks noChangeArrowheads="1"/>
          </p:cNvSpPr>
          <p:nvPr/>
        </p:nvSpPr>
        <p:spPr bwMode="auto">
          <a:xfrm>
            <a:off x="858838" y="4038600"/>
            <a:ext cx="11333162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第三单元  辽宋夏金多民族政权的并立与元朝的统一</a:t>
            </a:r>
            <a:endParaRPr lang="zh-CN" altLang="en-US" sz="3735" b="1" spc="600" dirty="0">
              <a:solidFill>
                <a:srgbClr val="FF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60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第</a:t>
            </a:r>
            <a:r>
              <a:rPr lang="en-US" altLang="zh-CN" sz="60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12</a:t>
            </a:r>
            <a:r>
              <a:rPr lang="zh-CN" altLang="en-US" sz="60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课 辽宋夏金元的文化</a:t>
            </a:r>
          </a:p>
        </p:txBody>
      </p:sp>
      <p:pic>
        <p:nvPicPr>
          <p:cNvPr id="15363" name="图片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8600"/>
            <a:ext cx="12192000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5" descr="C:\Users\Administrator\Desktop\nsu.com___5b848c140dcb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40925" y="4687888"/>
            <a:ext cx="2674938" cy="224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矩形 16"/>
          <p:cNvSpPr/>
          <p:nvPr/>
        </p:nvSpPr>
        <p:spPr>
          <a:xfrm>
            <a:off x="6056313" y="-1588"/>
            <a:ext cx="6096000" cy="6859588"/>
          </a:xfrm>
          <a:prstGeom prst="rect">
            <a:avLst/>
          </a:pr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 sz="2135" dirty="0"/>
          </a:p>
        </p:txBody>
      </p:sp>
      <p:pic>
        <p:nvPicPr>
          <p:cNvPr id="17411" name="Picture 3" descr="C:\Users\Administrator\Desktop\_5b848c140dcb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32200"/>
            <a:ext cx="3471863" cy="322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C:\Users\Administrator\Desktop\c140dcb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04388" y="0"/>
            <a:ext cx="2487612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矩形 20"/>
          <p:cNvSpPr/>
          <p:nvPr/>
        </p:nvSpPr>
        <p:spPr>
          <a:xfrm>
            <a:off x="5080000" y="569913"/>
            <a:ext cx="2032000" cy="822325"/>
          </a:xfrm>
          <a:prstGeom prst="rect">
            <a:avLst/>
          </a:prstGeom>
          <a:noFill/>
          <a:ln>
            <a:solidFill>
              <a:srgbClr val="459296">
                <a:alpha val="3882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 sz="2135"/>
          </a:p>
        </p:txBody>
      </p:sp>
      <p:sp>
        <p:nvSpPr>
          <p:cNvPr id="2" name="文本框 1"/>
          <p:cNvSpPr txBox="1"/>
          <p:nvPr/>
        </p:nvSpPr>
        <p:spPr>
          <a:xfrm>
            <a:off x="5080000" y="688975"/>
            <a:ext cx="2032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目    录</a:t>
            </a:r>
          </a:p>
        </p:txBody>
      </p:sp>
      <p:sp>
        <p:nvSpPr>
          <p:cNvPr id="17415" name="文本框 2"/>
          <p:cNvSpPr txBox="1">
            <a:spLocks noChangeArrowheads="1"/>
          </p:cNvSpPr>
          <p:nvPr/>
        </p:nvSpPr>
        <p:spPr bwMode="auto">
          <a:xfrm>
            <a:off x="2379663" y="1854200"/>
            <a:ext cx="7431087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90000"/>
              </a:lnSpc>
              <a:buFont typeface="Arial" charset="0"/>
              <a:buNone/>
            </a:pPr>
            <a:r>
              <a:rPr lang="en-US" altLang="zh-CN" sz="2400">
                <a:latin typeface="方正清刻本悦宋简体" charset="-122"/>
                <a:ea typeface="方正清刻本悦宋简体" charset="-122"/>
              </a:rPr>
              <a:t>     </a:t>
            </a:r>
            <a:r>
              <a:rPr lang="zh-CN" altLang="en-US" sz="2400">
                <a:latin typeface="方正清刻本悦宋简体" charset="-122"/>
                <a:ea typeface="方正清刻本悦宋简体" charset="-122"/>
              </a:rPr>
              <a:t>一、儒学的复兴                             二、文学艺术</a:t>
            </a:r>
          </a:p>
          <a:p>
            <a:pPr>
              <a:lnSpc>
                <a:spcPct val="190000"/>
              </a:lnSpc>
              <a:buFont typeface="Arial" charset="0"/>
              <a:buNone/>
            </a:pPr>
            <a:r>
              <a:rPr lang="zh-CN" altLang="en-US" sz="2400">
                <a:latin typeface="方正清刻本悦宋简体" charset="-122"/>
                <a:ea typeface="方正清刻本悦宋简体" charset="-122"/>
              </a:rPr>
              <a:t>     三、科技                                         四、少数民族文字</a:t>
            </a:r>
          </a:p>
        </p:txBody>
      </p:sp>
      <p:sp>
        <p:nvSpPr>
          <p:cNvPr id="17416" name="文本框 99"/>
          <p:cNvSpPr txBox="1">
            <a:spLocks noChangeArrowheads="1"/>
          </p:cNvSpPr>
          <p:nvPr/>
        </p:nvSpPr>
        <p:spPr bwMode="auto">
          <a:xfrm>
            <a:off x="6096000" y="4981575"/>
            <a:ext cx="6015038" cy="90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buFont typeface="Arial" charset="0"/>
              <a:buNone/>
            </a:pPr>
            <a:r>
              <a:rPr lang="zh-CN" altLang="zh-CN" sz="2400" b="1">
                <a:latin typeface="方正清刻本悦宋简体" charset="-122"/>
                <a:ea typeface="方正清刻本悦宋简体" charset="-122"/>
              </a:rPr>
              <a:t>【</a:t>
            </a:r>
            <a:r>
              <a:rPr lang="zh-CN" altLang="en-US" sz="2400" b="1">
                <a:latin typeface="方正清刻本悦宋简体" charset="-122"/>
                <a:ea typeface="方正清刻本悦宋简体" charset="-122"/>
              </a:rPr>
              <a:t>课程标准</a:t>
            </a:r>
            <a:r>
              <a:rPr lang="zh-CN" altLang="zh-CN" sz="2400" b="1">
                <a:latin typeface="方正清刻本悦宋简体" charset="-122"/>
                <a:ea typeface="方正清刻本悦宋简体" charset="-122"/>
              </a:rPr>
              <a:t>】</a:t>
            </a:r>
            <a:endParaRPr lang="zh-CN" altLang="zh-CN" sz="2400">
              <a:latin typeface="方正清刻本悦宋简体" charset="-122"/>
              <a:ea typeface="方正清刻本悦宋简体" charset="-122"/>
            </a:endParaRP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zh-CN" altLang="en-US" sz="2400">
                <a:latin typeface="方正清刻本悦宋简体" charset="-122"/>
                <a:ea typeface="方正清刻本悦宋简体" charset="-122"/>
              </a:rPr>
              <a:t>认识辽宋夏金元时期在文化方面的新变化。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文本框 3"/>
          <p:cNvSpPr txBox="1">
            <a:spLocks noChangeArrowheads="1"/>
          </p:cNvSpPr>
          <p:nvPr/>
        </p:nvSpPr>
        <p:spPr bwMode="auto">
          <a:xfrm>
            <a:off x="495300" y="-117475"/>
            <a:ext cx="63436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方正清刻本悦宋简体" charset="-122"/>
                <a:ea typeface="方正清刻本悦宋简体" charset="-122"/>
              </a:rPr>
              <a:t>一、儒学的复兴</a:t>
            </a:r>
          </a:p>
        </p:txBody>
      </p:sp>
      <p:sp>
        <p:nvSpPr>
          <p:cNvPr id="18434" name="文本框 7"/>
          <p:cNvSpPr txBox="1">
            <a:spLocks noChangeArrowheads="1"/>
          </p:cNvSpPr>
          <p:nvPr/>
        </p:nvSpPr>
        <p:spPr bwMode="auto">
          <a:xfrm>
            <a:off x="231775" y="744538"/>
            <a:ext cx="5205413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儒学复兴运动</a:t>
            </a:r>
          </a:p>
        </p:txBody>
      </p:sp>
      <p:sp>
        <p:nvSpPr>
          <p:cNvPr id="18435" name="文本框 8"/>
          <p:cNvSpPr txBox="1">
            <a:spLocks noChangeArrowheads="1"/>
          </p:cNvSpPr>
          <p:nvPr/>
        </p:nvSpPr>
        <p:spPr bwMode="auto">
          <a:xfrm>
            <a:off x="11113" y="1171575"/>
            <a:ext cx="11650662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3200">
                <a:latin typeface="黑体" pitchFamily="49" charset="-122"/>
                <a:ea typeface="黑体" pitchFamily="49" charset="-122"/>
              </a:rPr>
              <a:t>(1)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背景：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3200">
                <a:latin typeface="黑体" pitchFamily="49" charset="-122"/>
                <a:ea typeface="黑体" pitchFamily="49" charset="-122"/>
              </a:rPr>
              <a:t>    从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三国到五代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，以阐释经书字句为主的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儒家学说日益僵化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社会影响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总体来说不及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佛教和道教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。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3200"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3200">
                <a:latin typeface="黑体" pitchFamily="49" charset="-122"/>
                <a:ea typeface="黑体" pitchFamily="49" charset="-122"/>
                <a:sym typeface="+mn-ea"/>
              </a:rPr>
              <a:t>(2)</a:t>
            </a:r>
            <a:r>
              <a:rPr lang="zh-CN" altLang="en-US" sz="3200">
                <a:latin typeface="黑体" pitchFamily="49" charset="-122"/>
                <a:ea typeface="黑体" pitchFamily="49" charset="-122"/>
                <a:sym typeface="+mn-ea"/>
              </a:rPr>
              <a:t>概况：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200">
                <a:latin typeface="黑体" pitchFamily="49" charset="-122"/>
                <a:ea typeface="黑体" pitchFamily="49" charset="-122"/>
                <a:sym typeface="Wingdings" pitchFamily="2" charset="2"/>
              </a:rPr>
              <a:t>时间：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从北宋中期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起，一批学者掀起了儒学复兴运动。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3200">
                <a:latin typeface="黑体" pitchFamily="49" charset="-122"/>
                <a:ea typeface="黑体" pitchFamily="49" charset="-122"/>
              </a:rPr>
              <a:t>             </a:t>
            </a:r>
            <a:r>
              <a:rPr lang="zh-CN" altLang="en-US" sz="3200">
                <a:latin typeface="黑体" pitchFamily="49" charset="-122"/>
                <a:ea typeface="黑体" pitchFamily="49" charset="-122"/>
                <a:sym typeface="+mn-ea"/>
              </a:rPr>
              <a:t>②内容：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 挖掘儒家经书的思想内涵，强调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学术为现实服务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，特别是希望充分发挥儒学在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强化社会伦理道德秩序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、树立基本价值观方面的作用。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3200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(3)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影响</a:t>
            </a:r>
            <a:r>
              <a:rPr lang="zh-CN" altLang="en-US" sz="3200">
                <a:latin typeface="黑体" pitchFamily="49" charset="-122"/>
                <a:ea typeface="黑体" pitchFamily="49" charset="-122"/>
                <a:sym typeface="+mn-ea"/>
              </a:rPr>
              <a:t>：理学或道学的学派影响逐渐扩大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5" descr="C:/Users/ASUS/AppData/Local/Temp/kaimatting_20190915144354/output_20190915144407..pngoutput_20190915144407."/>
          <p:cNvPicPr>
            <a:picLocks noChangeAspect="1"/>
          </p:cNvPicPr>
          <p:nvPr/>
        </p:nvPicPr>
        <p:blipFill>
          <a:blip r:embed="rId3"/>
          <a:srcRect l="3889"/>
          <a:stretch>
            <a:fillRect/>
          </a:stretch>
        </p:blipFill>
        <p:spPr bwMode="auto">
          <a:xfrm>
            <a:off x="10339388" y="222250"/>
            <a:ext cx="2217737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文本框 3"/>
          <p:cNvSpPr txBox="1">
            <a:spLocks noChangeArrowheads="1"/>
          </p:cNvSpPr>
          <p:nvPr/>
        </p:nvSpPr>
        <p:spPr bwMode="auto">
          <a:xfrm>
            <a:off x="454025" y="60325"/>
            <a:ext cx="5019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方正清刻本悦宋简体" charset="-122"/>
                <a:ea typeface="方正清刻本悦宋简体" charset="-122"/>
              </a:rPr>
              <a:t>一、儒学的复兴</a:t>
            </a:r>
          </a:p>
        </p:txBody>
      </p:sp>
      <p:sp>
        <p:nvSpPr>
          <p:cNvPr id="20483" name="文本框 7"/>
          <p:cNvSpPr txBox="1">
            <a:spLocks noChangeArrowheads="1"/>
          </p:cNvSpPr>
          <p:nvPr/>
        </p:nvSpPr>
        <p:spPr bwMode="auto">
          <a:xfrm>
            <a:off x="231775" y="744538"/>
            <a:ext cx="2816225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程朱理学</a:t>
            </a:r>
          </a:p>
        </p:txBody>
      </p:sp>
      <p:sp>
        <p:nvSpPr>
          <p:cNvPr id="20484" name="文本框 8"/>
          <p:cNvSpPr txBox="1">
            <a:spLocks noChangeArrowheads="1"/>
          </p:cNvSpPr>
          <p:nvPr/>
        </p:nvSpPr>
        <p:spPr bwMode="auto">
          <a:xfrm>
            <a:off x="198438" y="1204913"/>
            <a:ext cx="6392862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(1)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代表：北宋后期的</a:t>
            </a: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程颢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程颐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兄弟和南宋的</a:t>
            </a: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朱熹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pic>
        <p:nvPicPr>
          <p:cNvPr id="20485" name="图片 4" descr="C:/Users/ASUS/AppData/Local/Temp/kaimatting_20190915153318/output_20190915153342..pngoutput_20190915153342.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6325" y="222250"/>
            <a:ext cx="30861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文本框 1"/>
          <p:cNvSpPr txBox="1">
            <a:spLocks noChangeArrowheads="1"/>
          </p:cNvSpPr>
          <p:nvPr/>
        </p:nvSpPr>
        <p:spPr bwMode="auto">
          <a:xfrm>
            <a:off x="6629400" y="1465263"/>
            <a:ext cx="490538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米开软笔行楷" charset="-122"/>
                <a:ea typeface="米开软笔行楷" charset="-122"/>
              </a:rPr>
              <a:t>程颢</a:t>
            </a:r>
          </a:p>
        </p:txBody>
      </p:sp>
      <p:sp>
        <p:nvSpPr>
          <p:cNvPr id="20487" name="文本框 2"/>
          <p:cNvSpPr txBox="1">
            <a:spLocks noChangeArrowheads="1"/>
          </p:cNvSpPr>
          <p:nvPr/>
        </p:nvSpPr>
        <p:spPr bwMode="auto">
          <a:xfrm>
            <a:off x="9315450" y="1463675"/>
            <a:ext cx="490538" cy="6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米开软笔行楷" charset="-122"/>
                <a:ea typeface="米开软笔行楷" charset="-122"/>
              </a:rPr>
              <a:t>程颐</a:t>
            </a:r>
          </a:p>
        </p:txBody>
      </p:sp>
      <p:sp>
        <p:nvSpPr>
          <p:cNvPr id="20488" name="文本框 6"/>
          <p:cNvSpPr txBox="1">
            <a:spLocks noChangeArrowheads="1"/>
          </p:cNvSpPr>
          <p:nvPr/>
        </p:nvSpPr>
        <p:spPr bwMode="auto">
          <a:xfrm>
            <a:off x="11533188" y="1463675"/>
            <a:ext cx="490537" cy="6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米开软笔行楷" charset="-122"/>
                <a:ea typeface="米开软笔行楷" charset="-122"/>
              </a:rPr>
              <a:t>朱熹</a:t>
            </a:r>
          </a:p>
        </p:txBody>
      </p:sp>
      <p:sp>
        <p:nvSpPr>
          <p:cNvPr id="20489" name="文本框 9"/>
          <p:cNvSpPr txBox="1">
            <a:spLocks noChangeArrowheads="1"/>
          </p:cNvSpPr>
          <p:nvPr/>
        </p:nvSpPr>
        <p:spPr bwMode="auto">
          <a:xfrm>
            <a:off x="238125" y="2219325"/>
            <a:ext cx="6391275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3200">
                <a:latin typeface="黑体" pitchFamily="49" charset="-122"/>
                <a:ea typeface="黑体" pitchFamily="49" charset="-122"/>
              </a:rPr>
              <a:t>(2)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主张：</a:t>
            </a:r>
            <a:endParaRPr lang="zh-CN" altLang="en-US" sz="2800">
              <a:latin typeface="黑体" pitchFamily="49" charset="-122"/>
              <a:ea typeface="黑体" pitchFamily="49" charset="-122"/>
            </a:endParaRP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   </a:t>
            </a:r>
          </a:p>
        </p:txBody>
      </p:sp>
      <p:sp>
        <p:nvSpPr>
          <p:cNvPr id="20490" name="文本框 10"/>
          <p:cNvSpPr txBox="1">
            <a:spLocks noChangeArrowheads="1"/>
          </p:cNvSpPr>
          <p:nvPr/>
        </p:nvSpPr>
        <p:spPr bwMode="auto">
          <a:xfrm>
            <a:off x="198438" y="3108325"/>
            <a:ext cx="11617325" cy="278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2400">
                <a:latin typeface="黑体" pitchFamily="49" charset="-122"/>
                <a:ea typeface="黑体" pitchFamily="49" charset="-122"/>
                <a:sym typeface="+mn-ea"/>
              </a:rPr>
              <a:t>   </a:t>
            </a:r>
            <a:r>
              <a:rPr lang="zh-CN" altLang="zh-CN" sz="2400">
                <a:latin typeface="黑体" pitchFamily="49" charset="-122"/>
                <a:ea typeface="黑体" pitchFamily="49" charset="-122"/>
                <a:sym typeface="+mn-ea"/>
              </a:rPr>
              <a:t> </a:t>
            </a:r>
            <a:r>
              <a:rPr lang="zh-CN" altLang="zh-CN" sz="2800">
                <a:latin typeface="黑体" pitchFamily="49" charset="-122"/>
                <a:ea typeface="黑体" pitchFamily="49" charset="-122"/>
                <a:sym typeface="+mn-ea"/>
              </a:rPr>
              <a:t>①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地位</a:t>
            </a:r>
            <a:r>
              <a:rPr lang="zh-CN" altLang="en-US" sz="2800">
                <a:latin typeface="黑体" pitchFamily="49" charset="-122"/>
                <a:ea typeface="黑体" pitchFamily="49" charset="-122"/>
                <a:sym typeface="+mn-ea"/>
              </a:rPr>
              <a:t>：认为“理”是自然界和社会的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根本原则</a:t>
            </a:r>
            <a:r>
              <a:rPr lang="zh-CN" altLang="en-US" sz="2800">
                <a:latin typeface="黑体" pitchFamily="49" charset="-122"/>
                <a:ea typeface="黑体" pitchFamily="49" charset="-122"/>
                <a:sym typeface="+mn-ea"/>
              </a:rPr>
              <a:t>，也称“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天理”</a:t>
            </a:r>
            <a:r>
              <a:rPr lang="zh-CN" altLang="en-US" sz="2800">
                <a:latin typeface="黑体" pitchFamily="49" charset="-122"/>
                <a:ea typeface="黑体" pitchFamily="49" charset="-122"/>
                <a:sym typeface="+mn-ea"/>
              </a:rPr>
              <a:t>。</a:t>
            </a:r>
            <a:endParaRPr lang="zh-CN" altLang="en-US" sz="2800">
              <a:latin typeface="黑体" pitchFamily="49" charset="-122"/>
              <a:ea typeface="黑体" pitchFamily="49" charset="-122"/>
            </a:endParaRP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800">
                <a:latin typeface="黑体" pitchFamily="49" charset="-122"/>
                <a:ea typeface="黑体" pitchFamily="49" charset="-122"/>
                <a:sym typeface="+mn-ea"/>
              </a:rPr>
              <a:t>    ②人生的目标是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“存天理，灭人欲”</a:t>
            </a:r>
            <a:r>
              <a:rPr lang="zh-CN" altLang="en-US" sz="2800">
                <a:latin typeface="黑体" pitchFamily="49" charset="-122"/>
                <a:ea typeface="黑体" pitchFamily="49" charset="-122"/>
                <a:sym typeface="+mn-ea"/>
              </a:rPr>
              <a:t>，即通过道德修养克服过度的欲望，最终实现对“天理”的充分体验，从而达到“圣人”的精神境界。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800">
                <a:latin typeface="黑体" pitchFamily="49" charset="-122"/>
                <a:ea typeface="黑体" pitchFamily="49" charset="-122"/>
                <a:sym typeface="+mn-ea"/>
              </a:rPr>
              <a:t>    </a:t>
            </a:r>
            <a:r>
              <a:rPr lang="zh-CN" altLang="en-US" sz="2800">
                <a:latin typeface="黑体" pitchFamily="49" charset="-122"/>
                <a:ea typeface="黑体" pitchFamily="49" charset="-122"/>
                <a:sym typeface="Wingdings" pitchFamily="2" charset="2"/>
              </a:rPr>
              <a:t></a:t>
            </a:r>
            <a:r>
              <a:rPr lang="zh-CN" altLang="en-US" sz="2800">
                <a:latin typeface="黑体" pitchFamily="49" charset="-122"/>
                <a:ea typeface="黑体" pitchFamily="49" charset="-122"/>
                <a:sym typeface="+mn-ea"/>
              </a:rPr>
              <a:t>提出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“格物致知</a:t>
            </a: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”</a:t>
            </a:r>
            <a:r>
              <a:rPr lang="zh-CN" altLang="en-US" sz="2800">
                <a:latin typeface="黑体" pitchFamily="49" charset="-122"/>
                <a:ea typeface="黑体" pitchFamily="49" charset="-122"/>
                <a:sym typeface="+mn-ea"/>
              </a:rPr>
              <a:t>，只有深刻探究万物，才能得到其中的“理”，达到普遍天理的认识。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9588500" y="6232525"/>
            <a:ext cx="2405063" cy="450850"/>
          </a:xfrm>
          <a:prstGeom prst="roundRect">
            <a:avLst/>
          </a:prstGeom>
          <a:solidFill>
            <a:srgbClr val="459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chemeClr val="accent3"/>
                </a:solidFill>
                <a:latin typeface="黑体" panose="02010609060101010101" charset="-122"/>
                <a:ea typeface="黑体" panose="02010609060101010101" charset="-122"/>
              </a:rPr>
              <a:t>客观唯心主义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文本框 3"/>
          <p:cNvSpPr txBox="1">
            <a:spLocks noChangeArrowheads="1"/>
          </p:cNvSpPr>
          <p:nvPr/>
        </p:nvSpPr>
        <p:spPr bwMode="auto">
          <a:xfrm>
            <a:off x="487363" y="-101600"/>
            <a:ext cx="59229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方正清刻本悦宋简体" charset="-122"/>
                <a:ea typeface="方正清刻本悦宋简体" charset="-122"/>
              </a:rPr>
              <a:t>一、儒学的复兴</a:t>
            </a:r>
          </a:p>
        </p:txBody>
      </p:sp>
      <p:sp>
        <p:nvSpPr>
          <p:cNvPr id="22530" name="文本框 7"/>
          <p:cNvSpPr txBox="1">
            <a:spLocks noChangeArrowheads="1"/>
          </p:cNvSpPr>
          <p:nvPr/>
        </p:nvSpPr>
        <p:spPr bwMode="auto">
          <a:xfrm>
            <a:off x="231775" y="482600"/>
            <a:ext cx="2816225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程朱理学</a:t>
            </a:r>
          </a:p>
        </p:txBody>
      </p:sp>
      <p:sp>
        <p:nvSpPr>
          <p:cNvPr id="22531" name="文本框 8"/>
          <p:cNvSpPr txBox="1">
            <a:spLocks noChangeArrowheads="1"/>
          </p:cNvSpPr>
          <p:nvPr/>
        </p:nvSpPr>
        <p:spPr bwMode="auto">
          <a:xfrm>
            <a:off x="11113" y="946150"/>
            <a:ext cx="860107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2400">
                <a:latin typeface="黑体" pitchFamily="49" charset="-122"/>
                <a:ea typeface="黑体" pitchFamily="49" charset="-122"/>
              </a:rPr>
              <a:t>(3)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朱熹对儒学的深入探索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    将《大学》《中庸》《论语》《孟子》合编为</a:t>
            </a:r>
            <a:r>
              <a:rPr lang="en-US" altLang="zh-CN" sz="2400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四书</a:t>
            </a:r>
            <a:r>
              <a:rPr lang="en-US" altLang="zh-CN" sz="2400"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，并且加以注释，作为先于</a:t>
            </a:r>
            <a:r>
              <a:rPr lang="en-US" altLang="zh-CN" sz="2400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五经</a:t>
            </a:r>
            <a:r>
              <a:rPr lang="en-US" altLang="zh-CN" sz="2400"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的儒学基础读物。</a:t>
            </a:r>
          </a:p>
        </p:txBody>
      </p:sp>
      <p:pic>
        <p:nvPicPr>
          <p:cNvPr id="22532" name="图片 1" descr="132099240[1]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12188" y="1154113"/>
            <a:ext cx="3378200" cy="246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文本框 4"/>
          <p:cNvSpPr txBox="1">
            <a:spLocks noChangeArrowheads="1"/>
          </p:cNvSpPr>
          <p:nvPr/>
        </p:nvSpPr>
        <p:spPr bwMode="auto">
          <a:xfrm>
            <a:off x="8534400" y="3619500"/>
            <a:ext cx="3556000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/>
              <a:t>◎朱熹《四书章句集注》书影</a:t>
            </a:r>
          </a:p>
        </p:txBody>
      </p:sp>
      <p:sp>
        <p:nvSpPr>
          <p:cNvPr id="22534" name="文本框 5"/>
          <p:cNvSpPr txBox="1">
            <a:spLocks noChangeArrowheads="1"/>
          </p:cNvSpPr>
          <p:nvPr/>
        </p:nvSpPr>
        <p:spPr bwMode="auto">
          <a:xfrm>
            <a:off x="328613" y="2422525"/>
            <a:ext cx="2816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影响</a:t>
            </a:r>
          </a:p>
        </p:txBody>
      </p:sp>
      <p:sp>
        <p:nvSpPr>
          <p:cNvPr id="22535" name="文本框 99"/>
          <p:cNvSpPr txBox="1">
            <a:spLocks noChangeArrowheads="1"/>
          </p:cNvSpPr>
          <p:nvPr/>
        </p:nvSpPr>
        <p:spPr bwMode="auto">
          <a:xfrm>
            <a:off x="219075" y="2882900"/>
            <a:ext cx="8305800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buFont typeface="Arial" charset="0"/>
              <a:buNone/>
            </a:pPr>
            <a:r>
              <a:rPr lang="en-US" altLang="zh-CN" sz="240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400">
                <a:latin typeface="楷体" pitchFamily="49" charset="-122"/>
                <a:ea typeface="楷体" pitchFamily="49" charset="-122"/>
              </a:rPr>
              <a:t>理学并不仅仅是对先秦和秦汉儒学的继承和发展。它部分是对传统的重新发展，部分是全新的创造。</a:t>
            </a:r>
            <a:endParaRPr lang="zh-CN" altLang="en-US" sz="2400">
              <a:ea typeface="楷体_GB2312"/>
              <a:cs typeface="楷体_GB2312"/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2400">
                <a:latin typeface="Times New Roman" pitchFamily="18" charset="0"/>
                <a:ea typeface="楷体_GB2312"/>
                <a:cs typeface="楷体_GB2312"/>
              </a:rPr>
              <a:t>——</a:t>
            </a:r>
            <a:r>
              <a:rPr lang="zh-CN" altLang="en-US" sz="2400">
                <a:ea typeface="楷体_GB2312"/>
                <a:cs typeface="楷体_GB2312"/>
              </a:rPr>
              <a:t>费正清</a:t>
            </a:r>
            <a:r>
              <a:rPr lang="zh-CN" altLang="zh-CN" sz="2400">
                <a:ea typeface="楷体_GB2312"/>
                <a:cs typeface="楷体_GB2312"/>
              </a:rPr>
              <a:t>《</a:t>
            </a:r>
            <a:r>
              <a:rPr lang="zh-CN" altLang="en-US" sz="2400">
                <a:ea typeface="楷体_GB2312"/>
                <a:cs typeface="楷体_GB2312"/>
              </a:rPr>
              <a:t>中国：传统与变迁</a:t>
            </a:r>
            <a:r>
              <a:rPr lang="zh-CN" altLang="zh-CN" sz="2400">
                <a:ea typeface="楷体_GB2312"/>
                <a:cs typeface="楷体_GB2312"/>
              </a:rPr>
              <a:t>》</a:t>
            </a:r>
            <a:endParaRPr lang="zh-CN" altLang="en-US" sz="2400">
              <a:ea typeface="楷体_GB2312"/>
              <a:cs typeface="楷体_GB231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9075" y="4513263"/>
            <a:ext cx="11753850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从南宋后期起，程朱理学受到官方尊崇，在历史上产生了深远影响。</a:t>
            </a:r>
            <a:r>
              <a:rPr lang="zh-CN" sz="24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（理学对后世的最大影响是使儒学普及化、通俗化。汉代儒学强化了“君为臣纲”，宋代理学不仅强化了</a:t>
            </a:r>
            <a:r>
              <a:rPr lang="zh-CN" sz="2400" b="1" u="sng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“君为臣纲”</a:t>
            </a:r>
            <a:r>
              <a:rPr lang="zh-CN" sz="24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，而且使</a:t>
            </a:r>
            <a:r>
              <a:rPr lang="zh-CN" sz="2400" b="1" u="sng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“父为子纲、夫为妻纲”</a:t>
            </a:r>
            <a:r>
              <a:rPr lang="zh-CN" sz="24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深入人心。）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文本框 3"/>
          <p:cNvSpPr txBox="1">
            <a:spLocks noChangeArrowheads="1"/>
          </p:cNvSpPr>
          <p:nvPr/>
        </p:nvSpPr>
        <p:spPr bwMode="auto">
          <a:xfrm>
            <a:off x="228600" y="92075"/>
            <a:ext cx="2824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方正清刻本悦宋简体" charset="-122"/>
                <a:ea typeface="方正清刻本悦宋简体" charset="-122"/>
              </a:rPr>
              <a:t>二、文学艺术</a:t>
            </a:r>
          </a:p>
        </p:txBody>
      </p:sp>
      <p:sp>
        <p:nvSpPr>
          <p:cNvPr id="24578" name="文本框 7"/>
          <p:cNvSpPr txBox="1">
            <a:spLocks noChangeArrowheads="1"/>
          </p:cNvSpPr>
          <p:nvPr/>
        </p:nvSpPr>
        <p:spPr bwMode="auto">
          <a:xfrm>
            <a:off x="231775" y="614363"/>
            <a:ext cx="2816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文学</a:t>
            </a:r>
          </a:p>
        </p:txBody>
      </p:sp>
      <p:sp>
        <p:nvSpPr>
          <p:cNvPr id="24579" name="文本框 8"/>
          <p:cNvSpPr txBox="1">
            <a:spLocks noChangeArrowheads="1"/>
          </p:cNvSpPr>
          <p:nvPr/>
        </p:nvSpPr>
        <p:spPr bwMode="auto">
          <a:xfrm>
            <a:off x="-25400" y="1074738"/>
            <a:ext cx="11699875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2400">
                <a:latin typeface="黑体" pitchFamily="49" charset="-122"/>
                <a:ea typeface="黑体" pitchFamily="49" charset="-122"/>
              </a:rPr>
              <a:t>(1)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宋词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zh-CN" sz="2400">
                <a:latin typeface="黑体" pitchFamily="49" charset="-122"/>
                <a:ea typeface="黑体" pitchFamily="49" charset="-122"/>
              </a:rPr>
              <a:t>①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兴起：唐朝后期出现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的一种新诗体</a:t>
            </a:r>
            <a:r>
              <a:rPr lang="zh-CN" altLang="zh-CN" sz="240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词，到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宋朝进入鼎盛时期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。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②特点：词的句子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长短不等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，用来配乐歌唱，根据乐谱分为不同的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词牌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，各有固定格式。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③代表：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豪放派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的苏轼、辛弃疾和</a:t>
            </a:r>
            <a:r>
              <a:rPr lang="zh-CN" altLang="en-US" sz="24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婉约派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的柳永、李清照。</a:t>
            </a:r>
          </a:p>
        </p:txBody>
      </p:sp>
      <p:pic>
        <p:nvPicPr>
          <p:cNvPr id="24580" name="图片 2" descr="C:/Users/ASUS/AppData/Local/Temp/kaimatting_20190915194228/output_20190915194238..pngoutput_20190915194238."/>
          <p:cNvPicPr>
            <a:picLocks noChangeAspect="1"/>
          </p:cNvPicPr>
          <p:nvPr/>
        </p:nvPicPr>
        <p:blipFill>
          <a:blip r:embed="rId3"/>
          <a:srcRect l="10365" t="31406"/>
          <a:stretch>
            <a:fillRect/>
          </a:stretch>
        </p:blipFill>
        <p:spPr bwMode="auto">
          <a:xfrm>
            <a:off x="8893175" y="3536950"/>
            <a:ext cx="3298825" cy="334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图片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47125" y="3536950"/>
            <a:ext cx="327025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图片 5" descr="C:/Users/ASUS/AppData/Local/Temp/kaimatting_20190915194740/output_20190915194744..pngoutput_20190915194744."/>
          <p:cNvPicPr>
            <a:picLocks noChangeAspect="1"/>
          </p:cNvPicPr>
          <p:nvPr/>
        </p:nvPicPr>
        <p:blipFill>
          <a:blip r:embed="rId5"/>
          <a:srcRect l="22701" b="30544"/>
          <a:stretch>
            <a:fillRect/>
          </a:stretch>
        </p:blipFill>
        <p:spPr bwMode="auto">
          <a:xfrm>
            <a:off x="-25400" y="3670300"/>
            <a:ext cx="2854325" cy="320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2" descr="E:\工作\图片\51yuansu.com___5b720c88a2f0c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28925" y="3603625"/>
            <a:ext cx="5268913" cy="148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2" descr="E:\工作\图片\51yuansu.com___5b720c88a2f0c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78213" y="5227638"/>
            <a:ext cx="5268912" cy="148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本框 9"/>
          <p:cNvSpPr txBox="1"/>
          <p:nvPr/>
        </p:nvSpPr>
        <p:spPr>
          <a:xfrm>
            <a:off x="3179763" y="3603625"/>
            <a:ext cx="4918075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醉里挑灯看剑，梦回吹角连营。八百里分麾下炙，五十弦翻塞外声。沙场秋点兵。  马作的卢飞快，弓如霹雳弦惊。了却君王天下事，赢得生前身后名。可怜白发生！</a:t>
            </a:r>
          </a:p>
          <a:p>
            <a:pPr algn="r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2000">
                <a:latin typeface="+mn-ea"/>
                <a:ea typeface="+mn-ea"/>
                <a:cs typeface="+mn-ea"/>
              </a:rPr>
              <a:t>——</a:t>
            </a:r>
            <a:r>
              <a:rPr lang="zh-CN" altLang="en-US" sz="2000">
                <a:latin typeface="+mn-ea"/>
                <a:ea typeface="+mn-ea"/>
                <a:cs typeface="+mn-ea"/>
              </a:rPr>
              <a:t>《</a:t>
            </a:r>
            <a:r>
              <a:rPr lang="zh-CN" altLang="en-US" sz="2000">
                <a:latin typeface="+mn-ea"/>
                <a:ea typeface="+mn-ea"/>
                <a:cs typeface="+mn-ea"/>
                <a:sym typeface="+mn-ea"/>
              </a:rPr>
              <a:t>破阵子</a:t>
            </a:r>
            <a:r>
              <a:rPr lang="en-US" altLang="zh-CN" sz="2000">
                <a:latin typeface="+mn-ea"/>
                <a:ea typeface="+mn-ea"/>
                <a:cs typeface="+mn-ea"/>
                <a:sym typeface="+mn-ea"/>
              </a:rPr>
              <a:t>·</a:t>
            </a:r>
            <a:r>
              <a:rPr lang="zh-CN" altLang="en-US" sz="2000">
                <a:latin typeface="+mn-ea"/>
                <a:ea typeface="+mn-ea"/>
                <a:cs typeface="+mn-ea"/>
                <a:sym typeface="+mn-ea"/>
              </a:rPr>
              <a:t>为陈同甫赋壮词以寄之》</a:t>
            </a:r>
            <a:endParaRPr lang="zh-CN" altLang="en-US" sz="2000">
              <a:latin typeface="+mn-ea"/>
              <a:ea typeface="+mn-ea"/>
              <a:cs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478213" y="5227638"/>
            <a:ext cx="4918075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红藕香残玉簟秋。轻解罗裳，独上兰舟。云中谁寄锦书来，雁字回时，月满西楼。  花自飘零水自流。一种相思，两处闲愁。此情无计可消除，才下眉头，却上心头。</a:t>
            </a:r>
          </a:p>
          <a:p>
            <a:pPr algn="r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2000">
                <a:latin typeface="+mn-ea"/>
                <a:ea typeface="+mn-ea"/>
                <a:cs typeface="+mn-ea"/>
              </a:rPr>
              <a:t>——</a:t>
            </a:r>
            <a:r>
              <a:rPr lang="zh-CN" altLang="en-US" sz="2000">
                <a:latin typeface="+mn-ea"/>
                <a:ea typeface="+mn-ea"/>
                <a:cs typeface="+mn-ea"/>
              </a:rPr>
              <a:t>《</a:t>
            </a:r>
            <a:r>
              <a:rPr sz="2000">
                <a:latin typeface="+mn-ea"/>
                <a:ea typeface="+mn-ea"/>
                <a:cs typeface="+mn-ea"/>
                <a:sym typeface="+mn-ea"/>
              </a:rPr>
              <a:t>一剪梅·红藕香残玉簟秋</a:t>
            </a:r>
            <a:r>
              <a:rPr lang="zh-CN" sz="2000">
                <a:latin typeface="+mn-ea"/>
                <a:ea typeface="+mn-ea"/>
                <a:cs typeface="+mn-ea"/>
                <a:sym typeface="+mn-ea"/>
              </a:rPr>
              <a:t>》</a:t>
            </a:r>
          </a:p>
        </p:txBody>
      </p:sp>
      <p:sp>
        <p:nvSpPr>
          <p:cNvPr id="24587" name="文本框 11"/>
          <p:cNvSpPr txBox="1">
            <a:spLocks noChangeArrowheads="1"/>
          </p:cNvSpPr>
          <p:nvPr/>
        </p:nvSpPr>
        <p:spPr bwMode="auto">
          <a:xfrm>
            <a:off x="11593513" y="3536950"/>
            <a:ext cx="490537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米开软笔行楷" charset="-122"/>
                <a:ea typeface="米开软笔行楷" charset="-122"/>
              </a:rPr>
              <a:t>李清照</a:t>
            </a:r>
          </a:p>
        </p:txBody>
      </p:sp>
      <p:sp>
        <p:nvSpPr>
          <p:cNvPr id="24588" name="文本框 12"/>
          <p:cNvSpPr txBox="1">
            <a:spLocks noChangeArrowheads="1"/>
          </p:cNvSpPr>
          <p:nvPr/>
        </p:nvSpPr>
        <p:spPr bwMode="auto">
          <a:xfrm>
            <a:off x="-25400" y="3670300"/>
            <a:ext cx="490538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米开软笔行楷" charset="-122"/>
                <a:ea typeface="米开软笔行楷" charset="-122"/>
              </a:rPr>
              <a:t>辛弃疾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文本框 3"/>
          <p:cNvSpPr txBox="1">
            <a:spLocks noChangeArrowheads="1"/>
          </p:cNvSpPr>
          <p:nvPr/>
        </p:nvSpPr>
        <p:spPr bwMode="auto">
          <a:xfrm>
            <a:off x="228600" y="222250"/>
            <a:ext cx="2824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方正清刻本悦宋简体" charset="-122"/>
                <a:ea typeface="方正清刻本悦宋简体" charset="-122"/>
              </a:rPr>
              <a:t>二、文学艺术</a:t>
            </a:r>
          </a:p>
        </p:txBody>
      </p:sp>
      <p:sp>
        <p:nvSpPr>
          <p:cNvPr id="26626" name="文本框 7"/>
          <p:cNvSpPr txBox="1">
            <a:spLocks noChangeArrowheads="1"/>
          </p:cNvSpPr>
          <p:nvPr/>
        </p:nvSpPr>
        <p:spPr bwMode="auto">
          <a:xfrm>
            <a:off x="231775" y="744538"/>
            <a:ext cx="2816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文学</a:t>
            </a:r>
          </a:p>
        </p:txBody>
      </p:sp>
      <p:sp>
        <p:nvSpPr>
          <p:cNvPr id="26627" name="文本框 8"/>
          <p:cNvSpPr txBox="1">
            <a:spLocks noChangeArrowheads="1"/>
          </p:cNvSpPr>
          <p:nvPr/>
        </p:nvSpPr>
        <p:spPr bwMode="auto">
          <a:xfrm>
            <a:off x="236538" y="1204913"/>
            <a:ext cx="11699875" cy="286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2400">
                <a:latin typeface="黑体" pitchFamily="49" charset="-122"/>
                <a:ea typeface="黑体" pitchFamily="49" charset="-122"/>
              </a:rPr>
              <a:t>(2)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元曲：构成：元朝的主要文学成就是曲，包括散曲和杂剧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①散曲：是一种比词更灵活、更通俗的长短句配乐诗歌体裁，更加适合市井演唱的需要。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②杂剧：将成套的散曲连缀在一起歌唱，辅以音乐、舞蹈、表演、道白，安排不同的角色，来表达一个完整的故事情节，就形成了杂剧。</a:t>
            </a:r>
            <a:r>
              <a:rPr lang="zh-CN" altLang="en-US" sz="24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元杂剧标志着我国古代戏曲艺术的成熟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，代表作家有关汉卿、王实甫等。</a:t>
            </a:r>
          </a:p>
        </p:txBody>
      </p:sp>
      <p:pic>
        <p:nvPicPr>
          <p:cNvPr id="26628" name="图片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7125" y="3536950"/>
            <a:ext cx="327025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图片 1" descr="C:/Users/ASUS/AppData/Local/Temp/kaimatting_20190915200234/output_20190915200247..pngoutput_20190915200247."/>
          <p:cNvPicPr>
            <a:picLocks noChangeAspect="1"/>
          </p:cNvPicPr>
          <p:nvPr/>
        </p:nvPicPr>
        <p:blipFill>
          <a:blip r:embed="rId4"/>
          <a:srcRect l="13542" t="7674"/>
          <a:stretch>
            <a:fillRect/>
          </a:stretch>
        </p:blipFill>
        <p:spPr bwMode="auto">
          <a:xfrm>
            <a:off x="9815513" y="3587750"/>
            <a:ext cx="2365375" cy="348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图片 1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2325" y="3536950"/>
            <a:ext cx="327025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文本框 14"/>
          <p:cNvSpPr txBox="1">
            <a:spLocks noChangeArrowheads="1"/>
          </p:cNvSpPr>
          <p:nvPr/>
        </p:nvSpPr>
        <p:spPr bwMode="auto">
          <a:xfrm>
            <a:off x="11593513" y="3536950"/>
            <a:ext cx="490537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米开软笔行楷" charset="-122"/>
                <a:ea typeface="米开软笔行楷" charset="-122"/>
              </a:rPr>
              <a:t>关汉卿</a:t>
            </a:r>
          </a:p>
        </p:txBody>
      </p:sp>
      <p:pic>
        <p:nvPicPr>
          <p:cNvPr id="26632" name="图片 15" descr="C:/Users/ASUS/AppData/Local/Temp/kaimatting_20190915200540/output_20190915200549..pngoutput_20190915200549."/>
          <p:cNvPicPr>
            <a:picLocks noChangeAspect="1"/>
          </p:cNvPicPr>
          <p:nvPr/>
        </p:nvPicPr>
        <p:blipFill>
          <a:blip r:embed="rId5"/>
          <a:srcRect l="6175" t="19360" r="51318"/>
          <a:stretch>
            <a:fillRect/>
          </a:stretch>
        </p:blipFill>
        <p:spPr bwMode="auto">
          <a:xfrm>
            <a:off x="12700" y="3978275"/>
            <a:ext cx="2297113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图片 1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00" y="3978275"/>
            <a:ext cx="1316038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图片 1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00" y="3978275"/>
            <a:ext cx="328613" cy="248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圆角矩形 18"/>
          <p:cNvSpPr/>
          <p:nvPr/>
        </p:nvSpPr>
        <p:spPr>
          <a:xfrm>
            <a:off x="2438400" y="4067175"/>
            <a:ext cx="7086600" cy="263842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1600"/>
              <a:t>《窦娥冤》全名《感天动地窦娥冤》。是元代戏曲家关汉卿的元杂剧代表作，也是元杂剧悲剧的典范，该剧剧情取材自东汉"东海孝妇"的民间故事。讲述了一位穷书生窦天章为还蔡婆婆借他的银子，不得已将女儿窦娥抵给蔡婆婆做童养媳，没过几年窦娥的夫君早死。适逢蔡婆婆索要赛卢医还钱，却险些被赛卢医害死。幸得张驴儿父子相救。那张驴儿要蔡婆婆将窦娥许配给他，窦娥始终未同意。张驴儿就将毒药下在羊肚汤中要毒死蔡婆婆，结果却误毒死了其父。张驴儿反咬一口诬告窦娥毒死了其父，昏官桃杌最后做成冤案将窦娥处斩，窦娥临终发下"血染白绫、天降大雪、大旱三年"的誓愿。窦天章最后科场中第荣任高官，回到楚州睡觉时窦娥托梦与他，诉说自己的冤情。最终窦天章为窦娥平反昭雪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413000" y="4110038"/>
            <a:ext cx="7112000" cy="2528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10000"/>
              </a:lnSpc>
              <a:buFont typeface="Arial" panose="020B0604020202020204" pitchFamily="34" charset="0"/>
              <a:buNone/>
              <a:defRPr/>
            </a:pPr>
            <a:r>
              <a:rPr lang="en-US" altLang="zh-CN">
                <a:latin typeface="+mn-ea"/>
                <a:ea typeface="+mn-ea"/>
                <a:cs typeface="+mn-ea"/>
              </a:rPr>
              <a:t>    </a:t>
            </a:r>
            <a:r>
              <a:rPr lang="zh-CN" altLang="en-US">
                <a:latin typeface="+mn-ea"/>
                <a:ea typeface="+mn-ea"/>
                <a:cs typeface="+mn-ea"/>
              </a:rPr>
              <a:t>《窦娥冤》是元代戏曲家关汉卿的元杂剧代表作。讲述了一位穷书生窦天章为还蔡婆婆借他的银子，不得已将女儿窦娥抵给蔡婆婆做童养媳，不料窦娥夫君早死。逢蔡婆婆索要赛卢医还钱，却险些被其害死，幸得张驴儿父子相救。张驴儿要蔡婆婆将窦娥许配给他，窦娥始终未同意。张驴儿欲下毒毒死蔡婆婆，却误毒死了其父。张驴儿却诬告窦娥，昏官桃杌冤枉窦娥，将其处斩，窦娥临终发下</a:t>
            </a:r>
            <a:r>
              <a:rPr lang="en-US" altLang="zh-CN">
                <a:solidFill>
                  <a:srgbClr val="FF0000"/>
                </a:solidFill>
                <a:latin typeface="+mn-ea"/>
                <a:ea typeface="+mn-ea"/>
                <a:cs typeface="+mn-ea"/>
              </a:rPr>
              <a:t>“</a:t>
            </a:r>
            <a:r>
              <a:rPr lang="zh-CN" altLang="en-US">
                <a:solidFill>
                  <a:srgbClr val="FF0000"/>
                </a:solidFill>
                <a:latin typeface="+mn-ea"/>
                <a:ea typeface="+mn-ea"/>
                <a:cs typeface="+mn-ea"/>
              </a:rPr>
              <a:t>血染白绫、天降大雪、大旱三年</a:t>
            </a:r>
            <a:r>
              <a:rPr lang="en-US" altLang="zh-CN">
                <a:solidFill>
                  <a:srgbClr val="FF0000"/>
                </a:solidFill>
                <a:latin typeface="+mn-ea"/>
                <a:ea typeface="+mn-ea"/>
                <a:cs typeface="+mn-ea"/>
              </a:rPr>
              <a:t>”</a:t>
            </a:r>
            <a:r>
              <a:rPr lang="zh-CN" altLang="en-US">
                <a:latin typeface="+mn-ea"/>
                <a:ea typeface="+mn-ea"/>
                <a:cs typeface="+mn-ea"/>
              </a:rPr>
              <a:t>的誓愿。窦天章最后科举中第荣任高官回乡，窦娥托梦与他，诉说自己的冤情。最终窦天章为窦娥平反昭雪。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463550" y="766763"/>
            <a:ext cx="3533775" cy="647700"/>
          </a:xfrm>
        </p:spPr>
        <p:txBody>
          <a:bodyPr/>
          <a:lstStyle/>
          <a:p>
            <a:r>
              <a:rPr lang="zh-CN" altLang="en-US">
                <a:sym typeface="+mn-ea"/>
              </a:rPr>
              <a:t>元杂剧的四大悲剧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909763" y="2112963"/>
            <a:ext cx="5827712" cy="2973387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zh-CN" altLang="en-US" sz="2300"/>
              <a:t>关汉卿的《窦娥冤》</a:t>
            </a:r>
          </a:p>
          <a:p>
            <a:pPr marL="0" indent="0">
              <a:buFont typeface="Wingdings" pitchFamily="2" charset="2"/>
              <a:buNone/>
            </a:pPr>
            <a:r>
              <a:rPr lang="zh-CN" altLang="en-US" sz="2300"/>
              <a:t>马致远的《汉宫秋》</a:t>
            </a:r>
          </a:p>
          <a:p>
            <a:pPr marL="0" indent="0">
              <a:buFont typeface="Wingdings" pitchFamily="2" charset="2"/>
              <a:buNone/>
            </a:pPr>
            <a:r>
              <a:rPr lang="zh-CN" altLang="en-US" sz="2300"/>
              <a:t>白朴的《梧桐雨》</a:t>
            </a:r>
          </a:p>
          <a:p>
            <a:pPr marL="0" indent="0">
              <a:buFont typeface="Wingdings" pitchFamily="2" charset="2"/>
              <a:buNone/>
            </a:pPr>
            <a:r>
              <a:rPr lang="zh-CN" altLang="en-US" sz="2300"/>
              <a:t>纪君祥的《赵氏孤儿》</a:t>
            </a:r>
            <a:r>
              <a:rPr lang="zh-CN" altLang="en-US"/>
              <a:t>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文本框 3"/>
          <p:cNvSpPr txBox="1">
            <a:spLocks noChangeArrowheads="1"/>
          </p:cNvSpPr>
          <p:nvPr/>
        </p:nvSpPr>
        <p:spPr bwMode="auto">
          <a:xfrm>
            <a:off x="228600" y="222250"/>
            <a:ext cx="2824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方正清刻本悦宋简体" charset="-122"/>
                <a:ea typeface="方正清刻本悦宋简体" charset="-122"/>
              </a:rPr>
              <a:t>二、文学艺术</a:t>
            </a:r>
          </a:p>
        </p:txBody>
      </p:sp>
      <p:sp>
        <p:nvSpPr>
          <p:cNvPr id="29698" name="文本框 7"/>
          <p:cNvSpPr txBox="1">
            <a:spLocks noChangeArrowheads="1"/>
          </p:cNvSpPr>
          <p:nvPr/>
        </p:nvSpPr>
        <p:spPr bwMode="auto">
          <a:xfrm>
            <a:off x="231775" y="744538"/>
            <a:ext cx="2816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文学</a:t>
            </a:r>
          </a:p>
        </p:txBody>
      </p:sp>
      <p:sp>
        <p:nvSpPr>
          <p:cNvPr id="29699" name="文本框 8"/>
          <p:cNvSpPr txBox="1">
            <a:spLocks noChangeArrowheads="1"/>
          </p:cNvSpPr>
          <p:nvPr/>
        </p:nvSpPr>
        <p:spPr bwMode="auto">
          <a:xfrm>
            <a:off x="236538" y="1204913"/>
            <a:ext cx="11699875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(3)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话本：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宋元时期，城市中说书演出非常盛行。说书底本称为话本，实际上就是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早期的白话小说。</a:t>
            </a:r>
          </a:p>
        </p:txBody>
      </p:sp>
      <p:sp>
        <p:nvSpPr>
          <p:cNvPr id="29700" name="文本框 1"/>
          <p:cNvSpPr txBox="1">
            <a:spLocks noChangeArrowheads="1"/>
          </p:cNvSpPr>
          <p:nvPr/>
        </p:nvSpPr>
        <p:spPr bwMode="auto">
          <a:xfrm>
            <a:off x="228600" y="2219325"/>
            <a:ext cx="2816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艺术</a:t>
            </a:r>
          </a:p>
        </p:txBody>
      </p:sp>
      <p:sp>
        <p:nvSpPr>
          <p:cNvPr id="29701" name="文本框 13"/>
          <p:cNvSpPr txBox="1">
            <a:spLocks noChangeArrowheads="1"/>
          </p:cNvSpPr>
          <p:nvPr/>
        </p:nvSpPr>
        <p:spPr bwMode="auto">
          <a:xfrm>
            <a:off x="228600" y="2679700"/>
            <a:ext cx="1169987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2400">
                <a:latin typeface="黑体" pitchFamily="49" charset="-122"/>
                <a:ea typeface="黑体" pitchFamily="49" charset="-122"/>
              </a:rPr>
              <a:t>(1)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书法：宋元书法名家辈出，与唐朝相比更加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追求个性，不拘法度。</a:t>
            </a:r>
            <a:endParaRPr lang="zh-CN" altLang="en-US" sz="2400">
              <a:latin typeface="黑体" pitchFamily="49" charset="-122"/>
              <a:ea typeface="黑体" pitchFamily="49" charset="-122"/>
            </a:endParaRP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2400">
                <a:latin typeface="黑体" pitchFamily="49" charset="-122"/>
                <a:ea typeface="黑体" pitchFamily="49" charset="-122"/>
              </a:rPr>
              <a:t>(2)绘画：以山水画最为突出。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不强调写实，而注重意境和笔墨情趣</a:t>
            </a:r>
          </a:p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花鸟画、人物画水平也很高</a:t>
            </a:r>
            <a:r>
              <a:rPr lang="en-US" altLang="zh-CN" sz="240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grpSp>
        <p:nvGrpSpPr>
          <p:cNvPr id="29702" name="组合 17"/>
          <p:cNvGrpSpPr>
            <a:grpSpLocks/>
          </p:cNvGrpSpPr>
          <p:nvPr/>
        </p:nvGrpSpPr>
        <p:grpSpPr bwMode="auto">
          <a:xfrm>
            <a:off x="1006475" y="4044950"/>
            <a:ext cx="9488488" cy="2641600"/>
            <a:chOff x="1520" y="5818"/>
            <a:chExt cx="14944" cy="4161"/>
          </a:xfrm>
        </p:grpSpPr>
        <p:pic>
          <p:nvPicPr>
            <p:cNvPr id="29711" name="图片 14" descr="C:/Users/ASUS/AppData/Local/Temp/kaimatting_20190915203320/output_20190915203328..pngoutput_20190915203328."/>
            <p:cNvPicPr>
              <a:picLocks noChangeAspect="1"/>
            </p:cNvPicPr>
            <p:nvPr/>
          </p:nvPicPr>
          <p:blipFill>
            <a:blip r:embed="rId3"/>
            <a:srcRect b="51796"/>
            <a:stretch>
              <a:fillRect/>
            </a:stretch>
          </p:blipFill>
          <p:spPr bwMode="auto">
            <a:xfrm>
              <a:off x="1520" y="5818"/>
              <a:ext cx="7435" cy="41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12" name="图片 15" descr="C:/Users/ASUS/AppData/Local/Temp/kaimatting_20190915203349/output_20190915203412..pngoutput_20190915203412.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BFFFB"/>
                </a:clrFrom>
                <a:clrTo>
                  <a:srgbClr val="FBFFFB">
                    <a:alpha val="0"/>
                  </a:srgbClr>
                </a:clrTo>
              </a:clrChange>
            </a:blip>
            <a:srcRect t="51408" r="58212"/>
            <a:stretch>
              <a:fillRect/>
            </a:stretch>
          </p:blipFill>
          <p:spPr bwMode="auto">
            <a:xfrm>
              <a:off x="9012" y="5878"/>
              <a:ext cx="3243" cy="41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13" name="图片 16" descr="C:/Users/ASUS/AppData/Local/Temp/kaimatting_20190915203349/output_20190915203412..pngoutput_20190915203412.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BFFFB"/>
                </a:clrFrom>
                <a:clrTo>
                  <a:srgbClr val="FBFFFB">
                    <a:alpha val="0"/>
                  </a:srgbClr>
                </a:clrTo>
              </a:clrChange>
            </a:blip>
            <a:srcRect l="50659" t="51825"/>
            <a:stretch>
              <a:fillRect/>
            </a:stretch>
          </p:blipFill>
          <p:spPr bwMode="auto">
            <a:xfrm>
              <a:off x="12635" y="5900"/>
              <a:ext cx="3829" cy="4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9703" name="图片 19"/>
          <p:cNvPicPr>
            <a:picLocks noChangeAspect="1"/>
          </p:cNvPicPr>
          <p:nvPr/>
        </p:nvPicPr>
        <p:blipFill>
          <a:blip r:embed="rId5"/>
          <a:srcRect r="-2907" b="61369"/>
          <a:stretch>
            <a:fillRect/>
          </a:stretch>
        </p:blipFill>
        <p:spPr bwMode="auto">
          <a:xfrm>
            <a:off x="4081463" y="3473450"/>
            <a:ext cx="336550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图片 20"/>
          <p:cNvPicPr>
            <a:picLocks noChangeAspect="1"/>
          </p:cNvPicPr>
          <p:nvPr/>
        </p:nvPicPr>
        <p:blipFill>
          <a:blip r:embed="rId5"/>
          <a:srcRect r="-2907" b="61369"/>
          <a:stretch>
            <a:fillRect/>
          </a:stretch>
        </p:blipFill>
        <p:spPr bwMode="auto">
          <a:xfrm>
            <a:off x="5389563" y="3763963"/>
            <a:ext cx="338137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图片 21"/>
          <p:cNvPicPr>
            <a:picLocks noChangeAspect="1"/>
          </p:cNvPicPr>
          <p:nvPr/>
        </p:nvPicPr>
        <p:blipFill>
          <a:blip r:embed="rId5"/>
          <a:srcRect r="-2907" b="61369"/>
          <a:stretch>
            <a:fillRect/>
          </a:stretch>
        </p:blipFill>
        <p:spPr bwMode="auto">
          <a:xfrm>
            <a:off x="10158413" y="3763963"/>
            <a:ext cx="33655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6" name="文本框 18"/>
          <p:cNvSpPr txBox="1">
            <a:spLocks noChangeArrowheads="1"/>
          </p:cNvSpPr>
          <p:nvPr/>
        </p:nvSpPr>
        <p:spPr bwMode="auto">
          <a:xfrm>
            <a:off x="2863850" y="4724400"/>
            <a:ext cx="488950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米开软笔行楷" charset="-122"/>
                <a:ea typeface="米开软笔行楷" charset="-122"/>
              </a:rPr>
              <a:t>苏  轼</a:t>
            </a:r>
          </a:p>
        </p:txBody>
      </p:sp>
      <p:sp>
        <p:nvSpPr>
          <p:cNvPr id="29707" name="文本框 22"/>
          <p:cNvSpPr txBox="1">
            <a:spLocks noChangeArrowheads="1"/>
          </p:cNvSpPr>
          <p:nvPr/>
        </p:nvSpPr>
        <p:spPr bwMode="auto">
          <a:xfrm>
            <a:off x="4899025" y="3914775"/>
            <a:ext cx="490538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米开软笔行楷" charset="-122"/>
                <a:ea typeface="米开软笔行楷" charset="-122"/>
              </a:rPr>
              <a:t>米  芾</a:t>
            </a:r>
          </a:p>
        </p:txBody>
      </p:sp>
      <p:sp>
        <p:nvSpPr>
          <p:cNvPr id="29708" name="文本框 23"/>
          <p:cNvSpPr txBox="1">
            <a:spLocks noChangeArrowheads="1"/>
          </p:cNvSpPr>
          <p:nvPr/>
        </p:nvSpPr>
        <p:spPr bwMode="auto">
          <a:xfrm>
            <a:off x="7332663" y="3914775"/>
            <a:ext cx="490537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米开软笔行楷" charset="-122"/>
                <a:ea typeface="米开软笔行楷" charset="-122"/>
              </a:rPr>
              <a:t>黄庭坚</a:t>
            </a:r>
          </a:p>
        </p:txBody>
      </p:sp>
      <p:sp>
        <p:nvSpPr>
          <p:cNvPr id="29709" name="文本框 24"/>
          <p:cNvSpPr txBox="1">
            <a:spLocks noChangeArrowheads="1"/>
          </p:cNvSpPr>
          <p:nvPr/>
        </p:nvSpPr>
        <p:spPr bwMode="auto">
          <a:xfrm>
            <a:off x="10004425" y="3914775"/>
            <a:ext cx="490538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米开软笔行楷" charset="-122"/>
                <a:ea typeface="米开软笔行楷" charset="-122"/>
              </a:rPr>
              <a:t>蔡  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4210050" y="6462713"/>
            <a:ext cx="2992438" cy="3984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>
                <a:latin typeface="+mn-ea"/>
                <a:ea typeface="+mn-ea"/>
                <a:cs typeface="+mn-ea"/>
              </a:rPr>
              <a:t>◎书法</a:t>
            </a:r>
            <a:r>
              <a:rPr lang="en-US" altLang="zh-CN" sz="2000">
                <a:latin typeface="+mn-ea"/>
                <a:ea typeface="+mn-ea"/>
                <a:cs typeface="+mn-ea"/>
              </a:rPr>
              <a:t>“</a:t>
            </a:r>
            <a:r>
              <a:rPr lang="zh-CN" altLang="en-US" sz="2000">
                <a:latin typeface="+mn-ea"/>
                <a:ea typeface="+mn-ea"/>
                <a:cs typeface="+mn-ea"/>
              </a:rPr>
              <a:t>宋四家</a:t>
            </a:r>
            <a:r>
              <a:rPr lang="en-US" altLang="zh-CN" sz="2000">
                <a:latin typeface="+mn-ea"/>
                <a:ea typeface="+mn-ea"/>
                <a:cs typeface="+mn-ea"/>
              </a:rPr>
              <a:t>”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图片 17410" descr="2004102717525958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557338"/>
            <a:ext cx="2305050" cy="3743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1746" name="图片 17411" descr="x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1555750"/>
            <a:ext cx="2305050" cy="3744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1747" name="图片 17412" descr="48437700115536556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92538" y="1557338"/>
            <a:ext cx="2303462" cy="3743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414" name="矩形 17413"/>
          <p:cNvSpPr/>
          <p:nvPr/>
        </p:nvSpPr>
        <p:spPr>
          <a:xfrm>
            <a:off x="1774825" y="442913"/>
            <a:ext cx="6783388" cy="6445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>
                <a:solidFill>
                  <a:srgbClr val="7030A0"/>
                </a:solidFill>
                <a:sym typeface="+mn-ea"/>
              </a:rPr>
              <a:t>4.</a:t>
            </a:r>
            <a:r>
              <a:rPr lang="zh-CN" altLang="en-US" sz="3600">
                <a:solidFill>
                  <a:srgbClr val="7030A0"/>
                </a:solidFill>
                <a:sym typeface="+mn-ea"/>
              </a:rPr>
              <a:t>书法：行书</a:t>
            </a:r>
            <a:r>
              <a:rPr lang="en-US" altLang="zh-CN" sz="3600">
                <a:solidFill>
                  <a:srgbClr val="7030A0"/>
                </a:solidFill>
                <a:sym typeface="+mn-ea"/>
              </a:rPr>
              <a:t>--</a:t>
            </a:r>
            <a:r>
              <a:rPr lang="en-US" altLang="en-US" sz="3600" b="1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宋四家”</a:t>
            </a:r>
            <a:endParaRPr lang="zh-CN" altLang="zh-CN" sz="3600" b="1" noProof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31749" name="图片 17414" descr="caixiangxia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91525" y="1557338"/>
            <a:ext cx="2276475" cy="3743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750" name="矩形 17415"/>
          <p:cNvSpPr>
            <a:spLocks noChangeArrowheads="1"/>
          </p:cNvSpPr>
          <p:nvPr/>
        </p:nvSpPr>
        <p:spPr bwMode="auto">
          <a:xfrm>
            <a:off x="3044825" y="1773238"/>
            <a:ext cx="674688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楷体_GB2312"/>
                <a:cs typeface="楷体_GB2312"/>
              </a:rPr>
              <a:t>苏轼</a:t>
            </a:r>
            <a:endParaRPr lang="en-US" altLang="zh-CN" sz="3200" b="1">
              <a:solidFill>
                <a:srgbClr val="0000CC"/>
              </a:solidFill>
              <a:latin typeface="Times New Roman" pitchFamily="18" charset="0"/>
              <a:ea typeface="楷体_GB2312"/>
              <a:cs typeface="楷体_GB2312"/>
            </a:endParaRPr>
          </a:p>
        </p:txBody>
      </p:sp>
      <p:sp>
        <p:nvSpPr>
          <p:cNvPr id="31751" name="矩形 17416"/>
          <p:cNvSpPr>
            <a:spLocks noChangeArrowheads="1"/>
          </p:cNvSpPr>
          <p:nvPr/>
        </p:nvSpPr>
        <p:spPr bwMode="auto">
          <a:xfrm>
            <a:off x="5492750" y="1557338"/>
            <a:ext cx="674688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楷体_GB2312"/>
                <a:cs typeface="楷体_GB2312"/>
              </a:rPr>
              <a:t>黄庭坚</a:t>
            </a:r>
            <a:endParaRPr lang="en-US" altLang="zh-CN" sz="3200" b="1">
              <a:solidFill>
                <a:srgbClr val="0000CC"/>
              </a:solidFill>
              <a:latin typeface="Times New Roman" pitchFamily="18" charset="0"/>
              <a:ea typeface="楷体_GB2312"/>
              <a:cs typeface="楷体_GB2312"/>
            </a:endParaRPr>
          </a:p>
        </p:txBody>
      </p:sp>
      <p:sp>
        <p:nvSpPr>
          <p:cNvPr id="31752" name="矩形 17417"/>
          <p:cNvSpPr>
            <a:spLocks noChangeArrowheads="1"/>
          </p:cNvSpPr>
          <p:nvPr/>
        </p:nvSpPr>
        <p:spPr bwMode="auto">
          <a:xfrm>
            <a:off x="7653338" y="1628775"/>
            <a:ext cx="67468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algn="dist">
              <a:buFont typeface="Arial" charset="0"/>
              <a:buNone/>
            </a:pP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楷体_GB2312"/>
                <a:cs typeface="楷体_GB2312"/>
              </a:rPr>
              <a:t>米芾</a:t>
            </a:r>
            <a:endParaRPr lang="en-US" altLang="zh-CN" sz="3200" b="1">
              <a:solidFill>
                <a:srgbClr val="0000CC"/>
              </a:solidFill>
              <a:latin typeface="Times New Roman" pitchFamily="18" charset="0"/>
              <a:ea typeface="楷体_GB2312"/>
              <a:cs typeface="楷体_GB2312"/>
            </a:endParaRPr>
          </a:p>
        </p:txBody>
      </p:sp>
      <p:sp>
        <p:nvSpPr>
          <p:cNvPr id="31753" name="矩形 17418"/>
          <p:cNvSpPr>
            <a:spLocks noChangeArrowheads="1"/>
          </p:cNvSpPr>
          <p:nvPr/>
        </p:nvSpPr>
        <p:spPr bwMode="auto">
          <a:xfrm>
            <a:off x="9669463" y="1700213"/>
            <a:ext cx="674687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楷体_GB2312"/>
                <a:cs typeface="楷体_GB2312"/>
              </a:rPr>
              <a:t>蔡襄</a:t>
            </a:r>
            <a:endParaRPr lang="en-US" altLang="zh-CN" sz="3200" b="1">
              <a:solidFill>
                <a:srgbClr val="0000CC"/>
              </a:solidFill>
              <a:latin typeface="Times New Roman" pitchFamily="18" charset="0"/>
              <a:ea typeface="楷体_GB2312"/>
              <a:cs typeface="楷体_GB2312"/>
            </a:endParaRPr>
          </a:p>
        </p:txBody>
      </p:sp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1774825" y="5943600"/>
            <a:ext cx="5080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66700">
              <a:buFont typeface="Arial" charset="0"/>
              <a:buNone/>
            </a:pPr>
            <a:r>
              <a:rPr lang="zh-CN" altLang="en-US" sz="2800"/>
              <a:t>特点：追求</a:t>
            </a:r>
            <a:r>
              <a:rPr lang="zh-CN" altLang="en-US" sz="2800" u="sng"/>
              <a:t>个性</a:t>
            </a:r>
            <a:r>
              <a:rPr lang="zh-CN" altLang="en-US" sz="2800"/>
              <a:t>，不拘法度。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063" y="285750"/>
            <a:ext cx="51530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1975" y="285750"/>
            <a:ext cx="64579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图片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3588" y="3284538"/>
            <a:ext cx="4762500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图片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65863" y="3201988"/>
            <a:ext cx="4762500" cy="344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4175" y="107950"/>
            <a:ext cx="6816725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71575" y="3898900"/>
            <a:ext cx="50768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图片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4975" y="209550"/>
            <a:ext cx="3427413" cy="456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文本框 4"/>
          <p:cNvSpPr txBox="1">
            <a:spLocks noChangeArrowheads="1"/>
          </p:cNvSpPr>
          <p:nvPr/>
        </p:nvSpPr>
        <p:spPr bwMode="auto">
          <a:xfrm>
            <a:off x="8188325" y="5492750"/>
            <a:ext cx="3429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/>
              <a:t>瘦金体：宋徽宗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3"/>
          <p:cNvSpPr txBox="1">
            <a:spLocks noChangeArrowheads="1"/>
          </p:cNvSpPr>
          <p:nvPr/>
        </p:nvSpPr>
        <p:spPr bwMode="auto">
          <a:xfrm>
            <a:off x="709613" y="1366838"/>
            <a:ext cx="10772775" cy="355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zh-CN" sz="3600" b="1">
                <a:latin typeface="华文新魏" pitchFamily="2" charset="-122"/>
                <a:ea typeface="华文新魏" pitchFamily="2" charset="-122"/>
              </a:rPr>
              <a:t>        </a:t>
            </a:r>
            <a:r>
              <a:rPr lang="zh-CN" altLang="en-US" sz="3600" b="1">
                <a:latin typeface="宋体" charset="-122"/>
              </a:rPr>
              <a:t>两宋时期</a:t>
            </a:r>
            <a:r>
              <a:rPr lang="zh-CN" altLang="zh-CN" sz="3600" b="1">
                <a:latin typeface="宋体" charset="-122"/>
              </a:rPr>
              <a:t>,</a:t>
            </a:r>
            <a:r>
              <a:rPr lang="zh-CN" altLang="en-US" sz="3600" b="1">
                <a:latin typeface="宋体" charset="-122"/>
              </a:rPr>
              <a:t>宫廷画进入最为活跃阶段</a:t>
            </a:r>
            <a:r>
              <a:rPr lang="zh-CN" altLang="zh-CN" sz="3600" b="1">
                <a:latin typeface="宋体" charset="-122"/>
              </a:rPr>
              <a:t>,</a:t>
            </a:r>
            <a:r>
              <a:rPr lang="zh-CN" altLang="en-US" sz="3600" b="1">
                <a:latin typeface="宋体" charset="-122"/>
              </a:rPr>
              <a:t>画学兴起</a:t>
            </a:r>
            <a:r>
              <a:rPr lang="zh-CN" altLang="zh-CN" sz="3600" b="1">
                <a:latin typeface="宋体" charset="-122"/>
              </a:rPr>
              <a:t>,</a:t>
            </a:r>
            <a:r>
              <a:rPr lang="zh-CN" altLang="en-US" sz="3600" b="1">
                <a:latin typeface="宋体" charset="-122"/>
              </a:rPr>
              <a:t>适应民间需要</a:t>
            </a:r>
            <a:r>
              <a:rPr lang="zh-CN" altLang="zh-CN" sz="3600" b="1">
                <a:latin typeface="宋体" charset="-122"/>
              </a:rPr>
              <a:t>,</a:t>
            </a:r>
            <a:r>
              <a:rPr lang="zh-CN" altLang="en-US" sz="3600" b="1">
                <a:latin typeface="宋体" charset="-122"/>
              </a:rPr>
              <a:t>绘画成为商品</a:t>
            </a:r>
            <a:r>
              <a:rPr lang="zh-CN" altLang="zh-CN" sz="3600" b="1">
                <a:latin typeface="宋体" charset="-122"/>
              </a:rPr>
              <a:t>,</a:t>
            </a:r>
            <a:r>
              <a:rPr lang="zh-CN" altLang="en-US" sz="3600" b="1">
                <a:latin typeface="宋体" charset="-122"/>
              </a:rPr>
              <a:t>使绘画艺术得以全面发展</a:t>
            </a:r>
            <a:r>
              <a:rPr lang="zh-CN" altLang="zh-CN" sz="3600" b="1">
                <a:latin typeface="宋体" charset="-122"/>
              </a:rPr>
              <a:t>.</a:t>
            </a:r>
            <a:r>
              <a:rPr lang="zh-CN" altLang="en-US" sz="3600" b="1">
                <a:latin typeface="宋体" charset="-122"/>
              </a:rPr>
              <a:t>各画种全面发展名家辈出</a:t>
            </a:r>
            <a:r>
              <a:rPr lang="zh-CN" altLang="zh-CN" sz="3600" b="1">
                <a:latin typeface="宋体" charset="-122"/>
              </a:rPr>
              <a:t>,</a:t>
            </a:r>
            <a:r>
              <a:rPr lang="zh-CN" altLang="en-US" sz="3600" b="1">
                <a:latin typeface="宋体" charset="-122"/>
              </a:rPr>
              <a:t>其中</a:t>
            </a:r>
            <a:r>
              <a:rPr lang="zh-CN" altLang="zh-CN" sz="3600" b="1">
                <a:solidFill>
                  <a:srgbClr val="000099"/>
                </a:solidFill>
                <a:latin typeface="宋体" charset="-122"/>
              </a:rPr>
              <a:t>,</a:t>
            </a:r>
            <a:r>
              <a:rPr lang="zh-CN" altLang="en-US" sz="3600" b="1">
                <a:solidFill>
                  <a:srgbClr val="FF0000"/>
                </a:solidFill>
                <a:latin typeface="宋体" charset="-122"/>
              </a:rPr>
              <a:t>风俗画</a:t>
            </a:r>
            <a:r>
              <a:rPr lang="zh-CN" altLang="en-US" sz="3600" b="1">
                <a:latin typeface="宋体" charset="-122"/>
              </a:rPr>
              <a:t>是当时最大的亮点</a:t>
            </a:r>
            <a:r>
              <a:rPr lang="zh-CN" altLang="zh-CN" sz="3600" b="1">
                <a:latin typeface="宋体" charset="-122"/>
              </a:rPr>
              <a:t>,</a:t>
            </a:r>
            <a:r>
              <a:rPr lang="zh-CN" altLang="en-US" sz="3600" b="1">
                <a:latin typeface="宋体" charset="-122"/>
              </a:rPr>
              <a:t>历史价值和艺术价值最高的是北宋张择端的</a:t>
            </a:r>
            <a:r>
              <a:rPr lang="zh-CN" altLang="zh-CN" sz="3600" b="1">
                <a:solidFill>
                  <a:srgbClr val="FF0000"/>
                </a:solidFill>
                <a:latin typeface="宋体" charset="-122"/>
              </a:rPr>
              <a:t>《</a:t>
            </a:r>
            <a:r>
              <a:rPr lang="zh-CN" altLang="en-US" sz="3600" b="1">
                <a:solidFill>
                  <a:srgbClr val="FF0000"/>
                </a:solidFill>
                <a:latin typeface="宋体" charset="-122"/>
              </a:rPr>
              <a:t>清明上河图</a:t>
            </a:r>
            <a:r>
              <a:rPr lang="zh-CN" altLang="zh-CN" sz="3600" b="1">
                <a:solidFill>
                  <a:srgbClr val="FF0000"/>
                </a:solidFill>
                <a:latin typeface="宋体" charset="-122"/>
              </a:rPr>
              <a:t>》. </a:t>
            </a:r>
          </a:p>
        </p:txBody>
      </p:sp>
      <p:pic>
        <p:nvPicPr>
          <p:cNvPr id="49154" name="Picture 2" descr="qi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312738"/>
            <a:ext cx="10560050" cy="541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文本框 130049"/>
          <p:cNvSpPr txBox="1">
            <a:spLocks noChangeArrowheads="1"/>
          </p:cNvSpPr>
          <p:nvPr/>
        </p:nvSpPr>
        <p:spPr bwMode="auto">
          <a:xfrm>
            <a:off x="441325" y="227013"/>
            <a:ext cx="10698163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600" noProof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山水画：特点是不强调写实，注重意境和笔墨情趣。</a:t>
            </a:r>
          </a:p>
        </p:txBody>
      </p:sp>
      <p:grpSp>
        <p:nvGrpSpPr>
          <p:cNvPr id="130051" name="组合 130050"/>
          <p:cNvGrpSpPr>
            <a:grpSpLocks/>
          </p:cNvGrpSpPr>
          <p:nvPr/>
        </p:nvGrpSpPr>
        <p:grpSpPr bwMode="auto">
          <a:xfrm>
            <a:off x="1752600" y="1082675"/>
            <a:ext cx="8915400" cy="5778500"/>
            <a:chOff x="96" y="624"/>
            <a:chExt cx="5616" cy="3640"/>
          </a:xfrm>
        </p:grpSpPr>
        <p:sp>
          <p:nvSpPr>
            <p:cNvPr id="35843" name="文本框 130051"/>
            <p:cNvSpPr txBox="1">
              <a:spLocks noChangeArrowheads="1"/>
            </p:cNvSpPr>
            <p:nvPr/>
          </p:nvSpPr>
          <p:spPr bwMode="auto">
            <a:xfrm>
              <a:off x="1824" y="633"/>
              <a:ext cx="2050" cy="29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  <a:buFont typeface="Arial" charset="0"/>
                <a:buNone/>
              </a:pPr>
              <a:r>
                <a:rPr lang="en-US" altLang="zh-CN" sz="2400" b="1">
                  <a:latin typeface="华文中宋" pitchFamily="2" charset="-122"/>
                  <a:ea typeface="华文中宋" pitchFamily="2" charset="-122"/>
                </a:rPr>
                <a:t>  </a:t>
              </a:r>
              <a:r>
                <a:rPr lang="zh-CN" altLang="en-US" sz="2800">
                  <a:latin typeface="华文中宋" pitchFamily="2" charset="-122"/>
                  <a:ea typeface="华文中宋" pitchFamily="2" charset="-122"/>
                </a:rPr>
                <a:t>宋代重文轻武的</a:t>
              </a:r>
            </a:p>
            <a:p>
              <a:pPr>
                <a:lnSpc>
                  <a:spcPct val="120000"/>
                </a:lnSpc>
                <a:buFont typeface="Arial" charset="0"/>
                <a:buNone/>
              </a:pPr>
              <a:r>
                <a:rPr lang="zh-CN" altLang="en-US" sz="2800">
                  <a:latin typeface="华文中宋" pitchFamily="2" charset="-122"/>
                  <a:ea typeface="华文中宋" pitchFamily="2" charset="-122"/>
                </a:rPr>
                <a:t>  国策，理学的兴</a:t>
              </a:r>
            </a:p>
            <a:p>
              <a:pPr>
                <a:lnSpc>
                  <a:spcPct val="120000"/>
                </a:lnSpc>
                <a:buFont typeface="Arial" charset="0"/>
                <a:buNone/>
              </a:pPr>
              <a:r>
                <a:rPr lang="zh-CN" altLang="en-US" sz="2800">
                  <a:latin typeface="华文中宋" pitchFamily="2" charset="-122"/>
                  <a:ea typeface="华文中宋" pitchFamily="2" charset="-122"/>
                </a:rPr>
                <a:t>  起使人们更注重</a:t>
              </a:r>
            </a:p>
            <a:p>
              <a:pPr>
                <a:lnSpc>
                  <a:spcPct val="120000"/>
                </a:lnSpc>
                <a:buFont typeface="Arial" charset="0"/>
                <a:buNone/>
              </a:pPr>
              <a:r>
                <a:rPr lang="zh-CN" altLang="en-US" sz="2800">
                  <a:latin typeface="华文中宋" pitchFamily="2" charset="-122"/>
                  <a:ea typeface="华文中宋" pitchFamily="2" charset="-122"/>
                </a:rPr>
                <a:t>  内心的修养。画</a:t>
              </a:r>
            </a:p>
            <a:p>
              <a:pPr>
                <a:lnSpc>
                  <a:spcPct val="120000"/>
                </a:lnSpc>
                <a:buFont typeface="Arial" charset="0"/>
                <a:buNone/>
              </a:pPr>
              <a:r>
                <a:rPr lang="zh-CN" altLang="en-US" sz="2800">
                  <a:latin typeface="华文中宋" pitchFamily="2" charset="-122"/>
                  <a:ea typeface="华文中宋" pitchFamily="2" charset="-122"/>
                </a:rPr>
                <a:t>  家从追求写实变</a:t>
              </a:r>
            </a:p>
            <a:p>
              <a:pPr>
                <a:lnSpc>
                  <a:spcPct val="120000"/>
                </a:lnSpc>
                <a:buFont typeface="Arial" charset="0"/>
                <a:buNone/>
              </a:pPr>
              <a:r>
                <a:rPr lang="zh-CN" altLang="en-US" sz="2800">
                  <a:latin typeface="华文中宋" pitchFamily="2" charset="-122"/>
                  <a:ea typeface="华文中宋" pitchFamily="2" charset="-122"/>
                </a:rPr>
                <a:t>  为更加注重意境。</a:t>
              </a:r>
            </a:p>
            <a:p>
              <a:pPr>
                <a:lnSpc>
                  <a:spcPct val="120000"/>
                </a:lnSpc>
                <a:buFont typeface="Arial" charset="0"/>
                <a:buNone/>
              </a:pPr>
              <a:r>
                <a:rPr lang="zh-CN" altLang="en-US" sz="2800">
                  <a:latin typeface="华文中宋" pitchFamily="2" charset="-122"/>
                  <a:ea typeface="华文中宋" pitchFamily="2" charset="-122"/>
                </a:rPr>
                <a:t>  山水画成为画寄</a:t>
              </a:r>
            </a:p>
            <a:p>
              <a:pPr>
                <a:lnSpc>
                  <a:spcPct val="120000"/>
                </a:lnSpc>
                <a:buFont typeface="Arial" charset="0"/>
                <a:buNone/>
              </a:pPr>
              <a:r>
                <a:rPr lang="zh-CN" altLang="en-US" sz="2800">
                  <a:latin typeface="华文中宋" pitchFamily="2" charset="-122"/>
                  <a:ea typeface="华文中宋" pitchFamily="2" charset="-122"/>
                </a:rPr>
                <a:t>  托思绪情怀的方</a:t>
              </a:r>
            </a:p>
            <a:p>
              <a:pPr>
                <a:lnSpc>
                  <a:spcPct val="120000"/>
                </a:lnSpc>
                <a:buFont typeface="Arial" charset="0"/>
                <a:buNone/>
              </a:pPr>
              <a:r>
                <a:rPr lang="zh-CN" altLang="en-US" sz="2800">
                  <a:latin typeface="华文中宋" pitchFamily="2" charset="-122"/>
                  <a:ea typeface="华文中宋" pitchFamily="2" charset="-122"/>
                </a:rPr>
                <a:t>  式。</a:t>
              </a:r>
            </a:p>
          </p:txBody>
        </p:sp>
        <p:pic>
          <p:nvPicPr>
            <p:cNvPr id="35844" name="图片 130052" descr="北宋范宽《溪山行旅图》。"/>
            <p:cNvPicPr>
              <a:picLocks noChangeAspect="1"/>
            </p:cNvPicPr>
            <p:nvPr/>
          </p:nvPicPr>
          <p:blipFill>
            <a:blip r:embed="rId3">
              <a:lum bright="10000" contrast="40000"/>
            </a:blip>
            <a:srcRect/>
            <a:stretch>
              <a:fillRect/>
            </a:stretch>
          </p:blipFill>
          <p:spPr bwMode="auto">
            <a:xfrm>
              <a:off x="96" y="624"/>
              <a:ext cx="1687" cy="3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5" name="图片 130053" descr="北宋李成《晴峦萧寺图》。"/>
            <p:cNvPicPr>
              <a:picLocks noChangeAspect="1"/>
            </p:cNvPicPr>
            <p:nvPr/>
          </p:nvPicPr>
          <p:blipFill>
            <a:blip r:embed="rId4">
              <a:lum bright="20000" contrast="52000"/>
            </a:blip>
            <a:srcRect/>
            <a:stretch>
              <a:fillRect/>
            </a:stretch>
          </p:blipFill>
          <p:spPr bwMode="auto">
            <a:xfrm>
              <a:off x="3743" y="624"/>
              <a:ext cx="1969" cy="3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846" name="文本框 130054"/>
            <p:cNvSpPr txBox="1">
              <a:spLocks noChangeArrowheads="1"/>
            </p:cNvSpPr>
            <p:nvPr/>
          </p:nvSpPr>
          <p:spPr bwMode="auto">
            <a:xfrm>
              <a:off x="204" y="3974"/>
              <a:ext cx="2232" cy="29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华文新魏" pitchFamily="2" charset="-122"/>
                </a:rPr>
                <a:t>北宋范宽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华文新魏" pitchFamily="2" charset="-122"/>
                </a:rPr>
                <a:t>《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华文新魏" pitchFamily="2" charset="-122"/>
                </a:rPr>
                <a:t>溪山行旅图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华文新魏" pitchFamily="2" charset="-122"/>
                </a:rPr>
                <a:t>》</a:t>
              </a:r>
            </a:p>
          </p:txBody>
        </p:sp>
        <p:sp>
          <p:nvSpPr>
            <p:cNvPr id="35847" name="文本框 130055"/>
            <p:cNvSpPr txBox="1">
              <a:spLocks noChangeArrowheads="1"/>
            </p:cNvSpPr>
            <p:nvPr/>
          </p:nvSpPr>
          <p:spPr bwMode="auto">
            <a:xfrm>
              <a:off x="3132" y="3969"/>
              <a:ext cx="2232" cy="29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华文新魏" pitchFamily="2" charset="-122"/>
                </a:rPr>
                <a:t>北宋李成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华文新魏" pitchFamily="2" charset="-122"/>
                </a:rPr>
                <a:t>《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华文新魏" pitchFamily="2" charset="-122"/>
                </a:rPr>
                <a:t>晴峦萧寺图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华文新魏" pitchFamily="2" charset="-122"/>
                </a:rPr>
                <a:t>》</a:t>
              </a:r>
            </a:p>
          </p:txBody>
        </p:sp>
      </p:grp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文本框 3"/>
          <p:cNvSpPr txBox="1">
            <a:spLocks noChangeArrowheads="1"/>
          </p:cNvSpPr>
          <p:nvPr/>
        </p:nvSpPr>
        <p:spPr bwMode="auto">
          <a:xfrm>
            <a:off x="228600" y="222250"/>
            <a:ext cx="2824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方正清刻本悦宋简体" charset="-122"/>
                <a:ea typeface="方正清刻本悦宋简体" charset="-122"/>
              </a:rPr>
              <a:t>三、科技</a:t>
            </a:r>
          </a:p>
        </p:txBody>
      </p:sp>
      <p:sp>
        <p:nvSpPr>
          <p:cNvPr id="37890" name="文本框 7"/>
          <p:cNvSpPr txBox="1">
            <a:spLocks noChangeArrowheads="1"/>
          </p:cNvSpPr>
          <p:nvPr/>
        </p:nvSpPr>
        <p:spPr bwMode="auto">
          <a:xfrm>
            <a:off x="231775" y="744538"/>
            <a:ext cx="38909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印刷术（四大发明之一）</a:t>
            </a:r>
          </a:p>
        </p:txBody>
      </p:sp>
      <p:sp>
        <p:nvSpPr>
          <p:cNvPr id="37891" name="文本框 8"/>
          <p:cNvSpPr txBox="1">
            <a:spLocks noChangeArrowheads="1"/>
          </p:cNvSpPr>
          <p:nvPr/>
        </p:nvSpPr>
        <p:spPr bwMode="auto">
          <a:xfrm>
            <a:off x="236538" y="1204913"/>
            <a:ext cx="116998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雕版印刷已经相当普及，北宋工匠毕昇发明了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活字印刷术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22300" y="4522788"/>
            <a:ext cx="3109913" cy="1547812"/>
          </a:xfrm>
          <a:prstGeom prst="rect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</p:spPr>
      </p:pic>
      <p:sp>
        <p:nvSpPr>
          <p:cNvPr id="37893" name="文本框 1"/>
          <p:cNvSpPr txBox="1">
            <a:spLocks noChangeArrowheads="1"/>
          </p:cNvSpPr>
          <p:nvPr/>
        </p:nvSpPr>
        <p:spPr bwMode="auto">
          <a:xfrm>
            <a:off x="231775" y="1841500"/>
            <a:ext cx="38909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火药（四大发明之一）</a:t>
            </a:r>
          </a:p>
        </p:txBody>
      </p:sp>
      <p:sp>
        <p:nvSpPr>
          <p:cNvPr id="37894" name="文本框 13"/>
          <p:cNvSpPr txBox="1">
            <a:spLocks noChangeArrowheads="1"/>
          </p:cNvSpPr>
          <p:nvPr/>
        </p:nvSpPr>
        <p:spPr bwMode="auto">
          <a:xfrm>
            <a:off x="236538" y="2301875"/>
            <a:ext cx="116998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火药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大量制造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并用于军事，由燃烧型火器逐步发展为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爆炸型火器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37895" name="文本框 14"/>
          <p:cNvSpPr txBox="1">
            <a:spLocks noChangeArrowheads="1"/>
          </p:cNvSpPr>
          <p:nvPr/>
        </p:nvSpPr>
        <p:spPr bwMode="auto">
          <a:xfrm>
            <a:off x="223838" y="2936875"/>
            <a:ext cx="38909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指南针（四大发明之一）</a:t>
            </a:r>
          </a:p>
        </p:txBody>
      </p:sp>
      <p:sp>
        <p:nvSpPr>
          <p:cNvPr id="37896" name="文本框 16"/>
          <p:cNvSpPr txBox="1">
            <a:spLocks noChangeArrowheads="1"/>
          </p:cNvSpPr>
          <p:nvPr/>
        </p:nvSpPr>
        <p:spPr bwMode="auto">
          <a:xfrm>
            <a:off x="228600" y="3397250"/>
            <a:ext cx="91360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400">
                <a:latin typeface="黑体" pitchFamily="49" charset="-122"/>
                <a:ea typeface="黑体" pitchFamily="49" charset="-122"/>
              </a:rPr>
              <a:t>利用磁石指示南北的特性，用人工磁化的方法造出了指南针，并且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广泛应用于航海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18" name="右大括号 17"/>
          <p:cNvSpPr/>
          <p:nvPr/>
        </p:nvSpPr>
        <p:spPr>
          <a:xfrm>
            <a:off x="9364663" y="971550"/>
            <a:ext cx="609600" cy="3211513"/>
          </a:xfrm>
          <a:prstGeom prst="rightBrace">
            <a:avLst>
              <a:gd name="adj1" fmla="val 5260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 sz="1600"/>
          </a:p>
        </p:txBody>
      </p:sp>
      <p:sp>
        <p:nvSpPr>
          <p:cNvPr id="37898" name="文本框 18"/>
          <p:cNvSpPr txBox="1">
            <a:spLocks noChangeArrowheads="1"/>
          </p:cNvSpPr>
          <p:nvPr/>
        </p:nvSpPr>
        <p:spPr bwMode="auto">
          <a:xfrm>
            <a:off x="10052050" y="1377950"/>
            <a:ext cx="2100263" cy="286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影响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：这三大发明在宋朝基本成熟，为人类文明的进步作出了重要贡献</a:t>
            </a:r>
          </a:p>
        </p:txBody>
      </p:sp>
      <p:pic>
        <p:nvPicPr>
          <p:cNvPr id="37899" name="图片 20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39250" y="4522788"/>
            <a:ext cx="1766888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00" name="图片 21" descr="C:/Users/ASUS/AppData/Local/Temp/kaimatting_20190915210031/output_20190915210039..pngoutput_20190915210039."/>
          <p:cNvPicPr>
            <a:picLocks noChangeAspect="1"/>
          </p:cNvPicPr>
          <p:nvPr/>
        </p:nvPicPr>
        <p:blipFill>
          <a:blip r:embed="rId5"/>
          <a:srcRect b="11613"/>
          <a:stretch>
            <a:fillRect/>
          </a:stretch>
        </p:blipFill>
        <p:spPr bwMode="auto">
          <a:xfrm>
            <a:off x="4611688" y="4495800"/>
            <a:ext cx="3143250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文本框 25"/>
          <p:cNvSpPr txBox="1"/>
          <p:nvPr/>
        </p:nvSpPr>
        <p:spPr>
          <a:xfrm>
            <a:off x="552450" y="6070600"/>
            <a:ext cx="2992438" cy="3984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宋体" charset="-122"/>
              </a:rPr>
              <a:t>◎活字印刷术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524375" y="6070600"/>
            <a:ext cx="2992438" cy="3984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宋体" charset="-122"/>
              </a:rPr>
              <a:t>◎铜火铳（北宋）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9104313" y="6070600"/>
            <a:ext cx="2992437" cy="3984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2000">
                <a:latin typeface="宋体" charset="-122"/>
              </a:rPr>
              <a:t>◎罗盘</a:t>
            </a:r>
          </a:p>
        </p:txBody>
      </p:sp>
      <p:pic>
        <p:nvPicPr>
          <p:cNvPr id="37904" name="图片 2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11688" y="5629275"/>
            <a:ext cx="865187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905" name="文本框 2"/>
          <p:cNvSpPr txBox="1">
            <a:spLocks noChangeArrowheads="1"/>
          </p:cNvSpPr>
          <p:nvPr/>
        </p:nvSpPr>
        <p:spPr bwMode="auto">
          <a:xfrm>
            <a:off x="2082800" y="206375"/>
            <a:ext cx="5384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FF0000"/>
                </a:solidFill>
              </a:rPr>
              <a:t>三大发明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3" descr="火药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7750" y="560388"/>
            <a:ext cx="3633788" cy="2798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9938" name="Picture 8" descr="12278176_200504301600324573400[1]"/>
          <p:cNvPicPr>
            <a:picLocks noChangeAspect="1" noChangeArrowheads="1"/>
          </p:cNvPicPr>
          <p:nvPr/>
        </p:nvPicPr>
        <p:blipFill>
          <a:blip r:embed="rId3"/>
          <a:srcRect r="-1224" b="-1048"/>
          <a:stretch>
            <a:fillRect/>
          </a:stretch>
        </p:blipFill>
        <p:spPr bwMode="auto">
          <a:xfrm>
            <a:off x="1003300" y="3533775"/>
            <a:ext cx="3678238" cy="3000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9939" name="Picture 7" descr="12278176_20050430160031995006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99063" y="560388"/>
            <a:ext cx="4165600" cy="2798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9940" name="文本框 4"/>
          <p:cNvSpPr txBox="1">
            <a:spLocks noChangeArrowheads="1"/>
          </p:cNvSpPr>
          <p:nvPr/>
        </p:nvSpPr>
        <p:spPr bwMode="auto">
          <a:xfrm>
            <a:off x="5199063" y="3533775"/>
            <a:ext cx="5757862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/>
              <a:t>宋代的火球和火蒺藜，都是火药包，火蒺藜的包中除了装有火药外，还有铁蒺藜，上面带有尖刺，用火点着药线抛出去，不但会燃烧，里面的铁蒺藜还会把敌人打伤。</a:t>
            </a:r>
          </a:p>
        </p:txBody>
      </p:sp>
      <p:sp>
        <p:nvSpPr>
          <p:cNvPr id="39941" name="文本框 5"/>
          <p:cNvSpPr txBox="1">
            <a:spLocks noChangeArrowheads="1"/>
          </p:cNvSpPr>
          <p:nvPr/>
        </p:nvSpPr>
        <p:spPr bwMode="auto">
          <a:xfrm>
            <a:off x="3163888" y="682625"/>
            <a:ext cx="14938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/>
              <a:t>火药箭</a:t>
            </a:r>
          </a:p>
        </p:txBody>
      </p:sp>
      <p:sp>
        <p:nvSpPr>
          <p:cNvPr id="39942" name="文本框 6"/>
          <p:cNvSpPr txBox="1">
            <a:spLocks noChangeArrowheads="1"/>
          </p:cNvSpPr>
          <p:nvPr/>
        </p:nvSpPr>
        <p:spPr bwMode="auto">
          <a:xfrm>
            <a:off x="3362325" y="3857625"/>
            <a:ext cx="13192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/>
              <a:t>火蒺藜</a:t>
            </a:r>
          </a:p>
        </p:txBody>
      </p:sp>
      <p:sp>
        <p:nvSpPr>
          <p:cNvPr id="39943" name="文本框 7"/>
          <p:cNvSpPr txBox="1">
            <a:spLocks noChangeArrowheads="1"/>
          </p:cNvSpPr>
          <p:nvPr/>
        </p:nvSpPr>
        <p:spPr bwMode="auto">
          <a:xfrm>
            <a:off x="8274050" y="682625"/>
            <a:ext cx="9747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/>
              <a:t>火球</a:t>
            </a:r>
          </a:p>
        </p:txBody>
      </p:sp>
    </p:spTree>
  </p:cSld>
  <p:clrMapOvr>
    <a:masterClrMapping/>
  </p:clrMapOvr>
  <p:transition spd="med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zl-hy03.gif (16092 字节)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7113" y="38100"/>
            <a:ext cx="3732212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63" name="Rectangle 3"/>
          <p:cNvSpPr/>
          <p:nvPr/>
        </p:nvSpPr>
        <p:spPr>
          <a:xfrm>
            <a:off x="1457325" y="4718050"/>
            <a:ext cx="3132138" cy="209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800" b="1" u="sng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南宋</a:t>
            </a:r>
            <a:r>
              <a:rPr lang="en-US" altLang="zh-CN" sz="2800" b="1" dirty="0">
                <a:latin typeface="Times New Roman" panose="02020603050405020304" charset="0"/>
                <a:ea typeface="宋体" panose="02010600030101010101" pitchFamily="2" charset="-122"/>
              </a:rPr>
              <a:t>·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突火枪。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这是世界上第一种发射子弹的步枪。 </a:t>
            </a:r>
            <a:endParaRPr lang="zh-CN" altLang="en-US" sz="2800" b="1" dirty="0">
              <a:latin typeface="Times New Roman" panose="02020603050405020304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135" dirty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</a:p>
        </p:txBody>
      </p:sp>
      <p:pic>
        <p:nvPicPr>
          <p:cNvPr id="40963" name="Picture 4" descr="zl-hy04.gif (45726 字节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9375" y="0"/>
            <a:ext cx="5435600" cy="475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Rectangle 5"/>
          <p:cNvSpPr/>
          <p:nvPr/>
        </p:nvSpPr>
        <p:spPr>
          <a:xfrm>
            <a:off x="5159375" y="4781550"/>
            <a:ext cx="5508625" cy="2552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665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</a:t>
            </a:r>
            <a:r>
              <a:rPr lang="en-US" altLang="zh-CN" sz="2665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·</a:t>
            </a:r>
            <a:r>
              <a:rPr lang="zh-CN" altLang="en-US" sz="2665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铜火铳（</a:t>
            </a:r>
            <a:r>
              <a:rPr lang="en-US" altLang="zh-CN" sz="2665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chong</a:t>
            </a:r>
            <a:r>
              <a:rPr lang="zh-CN" altLang="en-US" sz="2665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665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元代至顺三年（</a:t>
            </a:r>
            <a:r>
              <a:rPr lang="en-US" altLang="zh-CN" sz="2665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1332</a:t>
            </a:r>
            <a:r>
              <a:rPr lang="zh-CN" altLang="en-US" sz="2665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）造的铜火铳，现在收藏在中国历史博物馆。是世界上现存最早的并有明确纪年的火铳。</a:t>
            </a:r>
          </a:p>
          <a:p>
            <a:pPr algn="ctr">
              <a:buFont typeface="Arial" panose="020B0604020202020204" pitchFamily="34" charset="0"/>
              <a:buNone/>
              <a:defRPr/>
            </a:pPr>
            <a:endParaRPr lang="en-US" altLang="zh-CN" sz="2665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3" descr="2007051817552770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3388" y="692150"/>
            <a:ext cx="4103687" cy="366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Rectangle 4"/>
          <p:cNvSpPr>
            <a:spLocks noChangeArrowheads="1"/>
          </p:cNvSpPr>
          <p:nvPr/>
        </p:nvSpPr>
        <p:spPr bwMode="auto">
          <a:xfrm>
            <a:off x="6318250" y="692150"/>
            <a:ext cx="4608513" cy="409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</a:t>
            </a:r>
            <a:r>
              <a:rPr lang="zh-CN" altLang="en-US" sz="3200" b="1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北宋</a:t>
            </a:r>
            <a:r>
              <a:rPr lang="zh-CN" altLang="en-US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指南针之一。将几段灯草横穿在带磁性的钢针上，放在盛水的瓷碗中，灯草连同磁针浮于水面，磁针即指示南北。这种指南针实用性强，</a:t>
            </a:r>
            <a:r>
              <a:rPr lang="zh-CN" altLang="en-US" sz="3200" b="1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最先应用于航海导航</a:t>
            </a:r>
            <a:r>
              <a:rPr lang="zh-CN" altLang="en-US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sp>
        <p:nvSpPr>
          <p:cNvPr id="41987" name="Rectangle 5"/>
          <p:cNvSpPr>
            <a:spLocks noChangeArrowheads="1"/>
          </p:cNvSpPr>
          <p:nvPr/>
        </p:nvSpPr>
        <p:spPr bwMode="auto">
          <a:xfrm>
            <a:off x="2566988" y="4921250"/>
            <a:ext cx="247173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600" b="1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水浮指南针</a:t>
            </a:r>
            <a:r>
              <a:rPr lang="zh-CN" altLang="en-US" sz="2400" b="1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2"/>
          <p:cNvSpPr txBox="1">
            <a:spLocks noChangeArrowheads="1"/>
          </p:cNvSpPr>
          <p:nvPr/>
        </p:nvSpPr>
        <p:spPr bwMode="auto">
          <a:xfrm>
            <a:off x="850900" y="130175"/>
            <a:ext cx="632460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FFFF00"/>
              </a:buClr>
              <a:buSzPct val="120000"/>
              <a:buFont typeface="Arial" charset="0"/>
              <a:buNone/>
            </a:pPr>
            <a:r>
              <a:rPr lang="zh-CN" altLang="en-US" sz="3200" b="1">
                <a:ea typeface="黑体" pitchFamily="49" charset="-122"/>
              </a:rPr>
              <a:t>指南针的发明对世界的影响？</a:t>
            </a:r>
          </a:p>
        </p:txBody>
      </p:sp>
      <p:pic>
        <p:nvPicPr>
          <p:cNvPr id="43010" name="Picture 4" descr="91040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0900" y="1838325"/>
            <a:ext cx="102679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ext Box 10"/>
          <p:cNvSpPr txBox="1">
            <a:spLocks noChangeArrowheads="1"/>
          </p:cNvSpPr>
          <p:nvPr/>
        </p:nvSpPr>
        <p:spPr bwMode="auto">
          <a:xfrm>
            <a:off x="850900" y="885825"/>
            <a:ext cx="99568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/>
              <a:t>在</a:t>
            </a:r>
            <a:r>
              <a:rPr lang="en-US" altLang="zh-CN" sz="2800" b="1">
                <a:solidFill>
                  <a:srgbClr val="0000FF"/>
                </a:solidFill>
              </a:rPr>
              <a:t>12</a:t>
            </a:r>
            <a:r>
              <a:rPr lang="zh-CN" altLang="en-US" sz="2800" b="1">
                <a:solidFill>
                  <a:srgbClr val="0000FF"/>
                </a:solidFill>
              </a:rPr>
              <a:t>世纪末和</a:t>
            </a:r>
            <a:r>
              <a:rPr lang="en-US" altLang="zh-CN" sz="2800" b="1">
                <a:solidFill>
                  <a:srgbClr val="0000FF"/>
                </a:solidFill>
              </a:rPr>
              <a:t>13</a:t>
            </a:r>
            <a:r>
              <a:rPr lang="zh-CN" altLang="en-US" sz="2800" b="1">
                <a:solidFill>
                  <a:srgbClr val="0000FF"/>
                </a:solidFill>
              </a:rPr>
              <a:t>世纪初</a:t>
            </a:r>
            <a:r>
              <a:rPr lang="zh-CN" altLang="en-US" sz="2800" b="1"/>
              <a:t>由海路传入阿拉伯，然后传入欧洲。在地理大发现中起了重要作用。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标题 25601"/>
          <p:cNvSpPr>
            <a:spLocks noGrp="1"/>
          </p:cNvSpPr>
          <p:nvPr>
            <p:ph type="title" idx="4294967295"/>
          </p:nvPr>
        </p:nvSpPr>
        <p:spPr>
          <a:xfrm>
            <a:off x="1524000" y="609600"/>
            <a:ext cx="9396413" cy="1143000"/>
          </a:xfrm>
        </p:spPr>
        <p:txBody>
          <a:bodyPr/>
          <a:lstStyle/>
          <a:p>
            <a:r>
              <a:rPr lang="zh-CN" altLang="en-US" sz="3000"/>
              <a:t/>
            </a:r>
            <a:br>
              <a:rPr lang="zh-CN" altLang="en-US" sz="3000"/>
            </a:br>
            <a:endParaRPr lang="zh-CN" altLang="en-US" sz="3000"/>
          </a:p>
        </p:txBody>
      </p:sp>
      <p:sp>
        <p:nvSpPr>
          <p:cNvPr id="25603" name="文本占位符 25602"/>
          <p:cNvSpPr>
            <a:spLocks noGrp="1"/>
          </p:cNvSpPr>
          <p:nvPr>
            <p:ph idx="4294967295"/>
          </p:nvPr>
        </p:nvSpPr>
        <p:spPr>
          <a:xfrm>
            <a:off x="1524000" y="1143000"/>
            <a:ext cx="9863138" cy="567055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zh-CN" altLang="en-US" b="1" noProof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zh-CN" altLang="en-US" sz="23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造纸术、印刷术</a:t>
            </a:r>
            <a:r>
              <a:rPr lang="zh-CN" altLang="en-US" sz="23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，促进欧洲文化的发展，推动了文艺复兴和宗教改革；</a:t>
            </a:r>
          </a:p>
          <a:p>
            <a:pPr>
              <a:lnSpc>
                <a:spcPct val="90000"/>
              </a:lnSpc>
            </a:pPr>
            <a:r>
              <a:rPr lang="zh-CN" altLang="en-US" sz="23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火药</a:t>
            </a:r>
            <a:r>
              <a:rPr lang="zh-CN" altLang="en-US" sz="23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在欧洲的应用与发展，推动世界从冷兵器时代进入热兵器时代，</a:t>
            </a:r>
            <a:r>
              <a:rPr kumimoji="1" lang="zh-CN" altLang="en-US" sz="2300" b="1">
                <a:latin typeface="华文楷体" pitchFamily="2" charset="-122"/>
                <a:ea typeface="华文楷体" pitchFamily="2" charset="-122"/>
              </a:rPr>
              <a:t>推动</a:t>
            </a:r>
            <a:r>
              <a:rPr kumimoji="1" lang="zh-CN" altLang="en-US" sz="23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资产阶级革命</a:t>
            </a:r>
            <a:r>
              <a:rPr kumimoji="1" lang="zh-CN" altLang="en-US" sz="2300" b="1">
                <a:latin typeface="华文楷体" pitchFamily="2" charset="-122"/>
                <a:ea typeface="华文楷体" pitchFamily="2" charset="-122"/>
              </a:rPr>
              <a:t>的进行；</a:t>
            </a:r>
            <a:endParaRPr lang="zh-CN" altLang="en-US" sz="2300" b="1"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3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指南针</a:t>
            </a:r>
            <a:r>
              <a:rPr lang="zh-CN" altLang="en-US" sz="23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的使用，</a:t>
            </a:r>
            <a:r>
              <a:rPr kumimoji="1" lang="zh-CN" altLang="en-US" sz="2300">
                <a:latin typeface="宋体" charset="-122"/>
              </a:rPr>
              <a:t>为西欧人</a:t>
            </a:r>
            <a:r>
              <a:rPr kumimoji="1" lang="zh-CN" altLang="en-US" sz="2300">
                <a:solidFill>
                  <a:srgbClr val="FF0000"/>
                </a:solidFill>
                <a:latin typeface="宋体" charset="-122"/>
              </a:rPr>
              <a:t>新航路的开辟</a:t>
            </a:r>
            <a:r>
              <a:rPr kumimoji="1" lang="zh-CN" altLang="en-US" sz="2300">
                <a:latin typeface="宋体" charset="-122"/>
              </a:rPr>
              <a:t>和</a:t>
            </a:r>
            <a:r>
              <a:rPr kumimoji="1" lang="zh-CN" altLang="en-US" sz="2300">
                <a:solidFill>
                  <a:srgbClr val="FF0000"/>
                </a:solidFill>
                <a:latin typeface="宋体" charset="-122"/>
              </a:rPr>
              <a:t>海外殖民征服</a:t>
            </a:r>
            <a:r>
              <a:rPr kumimoji="1" lang="zh-CN" altLang="en-US" sz="2300">
                <a:latin typeface="宋体" charset="-122"/>
              </a:rPr>
              <a:t>创造了条件，推动</a:t>
            </a:r>
            <a:r>
              <a:rPr kumimoji="1" lang="zh-CN" altLang="en-US" sz="2300">
                <a:solidFill>
                  <a:srgbClr val="FF0000"/>
                </a:solidFill>
                <a:latin typeface="宋体" charset="-122"/>
              </a:rPr>
              <a:t>世界市场</a:t>
            </a:r>
            <a:r>
              <a:rPr kumimoji="1" lang="zh-CN" altLang="en-US" sz="2300">
                <a:latin typeface="宋体" charset="-122"/>
              </a:rPr>
              <a:t>的形成和</a:t>
            </a:r>
            <a:r>
              <a:rPr kumimoji="1" lang="zh-CN" altLang="en-US" sz="2300">
                <a:solidFill>
                  <a:srgbClr val="FF0000"/>
                </a:solidFill>
                <a:latin typeface="宋体" charset="-122"/>
              </a:rPr>
              <a:t>资本主义经济</a:t>
            </a:r>
            <a:r>
              <a:rPr kumimoji="1" lang="zh-CN" altLang="en-US" sz="2300">
                <a:latin typeface="宋体" charset="-122"/>
              </a:rPr>
              <a:t>的发展；</a:t>
            </a:r>
          </a:p>
          <a:p>
            <a:pPr>
              <a:lnSpc>
                <a:spcPct val="90000"/>
              </a:lnSpc>
            </a:pPr>
            <a:r>
              <a:rPr kumimoji="1" lang="zh-CN" altLang="en-US" sz="2300">
                <a:latin typeface="宋体" charset="-122"/>
              </a:rPr>
              <a:t>总之，四大发明对欧洲经济、政治和文化乃至世界文明的进步作出了重大的贡献，</a:t>
            </a:r>
            <a:r>
              <a:rPr kumimoji="1" lang="zh-CN" altLang="en-US" sz="2300">
                <a:solidFill>
                  <a:srgbClr val="FF0000"/>
                </a:solidFill>
                <a:latin typeface="宋体" charset="-122"/>
              </a:rPr>
              <a:t>促进了欧洲从封建社会向资本主义社会的变革。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zh-CN" altLang="en-US" sz="2300"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4035" name="矩形 25603"/>
          <p:cNvSpPr>
            <a:spLocks noChangeArrowheads="1"/>
          </p:cNvSpPr>
          <p:nvPr/>
        </p:nvSpPr>
        <p:spPr bwMode="auto">
          <a:xfrm>
            <a:off x="1524000" y="354013"/>
            <a:ext cx="79168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b="1">
                <a:latin typeface="Times New Roman" pitchFamily="18" charset="0"/>
                <a:ea typeface="华文新魏" pitchFamily="2" charset="-122"/>
              </a:rPr>
              <a:t>我国古代的四大发明对世界的影响是什么？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文本框 3"/>
          <p:cNvSpPr txBox="1">
            <a:spLocks noChangeArrowheads="1"/>
          </p:cNvSpPr>
          <p:nvPr/>
        </p:nvSpPr>
        <p:spPr bwMode="auto">
          <a:xfrm>
            <a:off x="228600" y="222250"/>
            <a:ext cx="2824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方正清刻本悦宋简体" charset="-122"/>
                <a:ea typeface="方正清刻本悦宋简体" charset="-122"/>
              </a:rPr>
              <a:t>三、科技</a:t>
            </a:r>
          </a:p>
        </p:txBody>
      </p:sp>
      <p:sp>
        <p:nvSpPr>
          <p:cNvPr id="45058" name="文本框 7"/>
          <p:cNvSpPr txBox="1">
            <a:spLocks noChangeArrowheads="1"/>
          </p:cNvSpPr>
          <p:nvPr/>
        </p:nvSpPr>
        <p:spPr bwMode="auto">
          <a:xfrm>
            <a:off x="236538" y="1120775"/>
            <a:ext cx="38909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沈括（北宋）</a:t>
            </a:r>
          </a:p>
        </p:txBody>
      </p:sp>
      <p:sp>
        <p:nvSpPr>
          <p:cNvPr id="45059" name="文本框 8"/>
          <p:cNvSpPr txBox="1">
            <a:spLocks noChangeArrowheads="1"/>
          </p:cNvSpPr>
          <p:nvPr/>
        </p:nvSpPr>
        <p:spPr bwMode="auto">
          <a:xfrm>
            <a:off x="228600" y="1581150"/>
            <a:ext cx="6886575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240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代表作是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梦溪笔谈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，记载和总结了当时的许多科技成果。</a:t>
            </a:r>
          </a:p>
        </p:txBody>
      </p:sp>
      <p:pic>
        <p:nvPicPr>
          <p:cNvPr id="45060" name="图片 2" descr="C:/Users/ASUS/AppData/Local/Temp/kaimatting_20190915210622/output_20190915210632..pngoutput_20190915210632."/>
          <p:cNvPicPr>
            <a:picLocks noChangeAspect="1"/>
          </p:cNvPicPr>
          <p:nvPr/>
        </p:nvPicPr>
        <p:blipFill>
          <a:blip r:embed="rId3"/>
          <a:srcRect b="6845"/>
          <a:stretch>
            <a:fillRect/>
          </a:stretch>
        </p:blipFill>
        <p:spPr bwMode="auto">
          <a:xfrm>
            <a:off x="7232650" y="985838"/>
            <a:ext cx="1870075" cy="197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图片 4" descr="art5041132935[1]"/>
          <p:cNvPicPr>
            <a:picLocks noChangeAspect="1"/>
          </p:cNvPicPr>
          <p:nvPr/>
        </p:nvPicPr>
        <p:blipFill>
          <a:blip r:embed="rId4"/>
          <a:srcRect t="25865" b="5133"/>
          <a:stretch>
            <a:fillRect/>
          </a:stretch>
        </p:blipFill>
        <p:spPr bwMode="auto">
          <a:xfrm>
            <a:off x="9175750" y="969963"/>
            <a:ext cx="2840038" cy="200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本框 5"/>
          <p:cNvSpPr txBox="1"/>
          <p:nvPr/>
        </p:nvSpPr>
        <p:spPr>
          <a:xfrm>
            <a:off x="7232650" y="2955925"/>
            <a:ext cx="35020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宋体" charset="-122"/>
              </a:rPr>
              <a:t>◎沈括与</a:t>
            </a:r>
            <a:r>
              <a:rPr lang="zh-CN" altLang="zh-CN" sz="2000">
                <a:latin typeface="宋体" charset="-122"/>
              </a:rPr>
              <a:t>《</a:t>
            </a:r>
            <a:r>
              <a:rPr lang="zh-CN" altLang="en-US" sz="2000">
                <a:latin typeface="宋体" charset="-122"/>
              </a:rPr>
              <a:t>梦溪笔谈</a:t>
            </a:r>
            <a:r>
              <a:rPr lang="zh-CN" altLang="zh-CN" sz="2000">
                <a:latin typeface="宋体" charset="-122"/>
              </a:rPr>
              <a:t>》</a:t>
            </a:r>
            <a:r>
              <a:rPr lang="zh-CN" altLang="en-US" sz="2000">
                <a:latin typeface="宋体" charset="-122"/>
              </a:rPr>
              <a:t>书影</a:t>
            </a:r>
          </a:p>
        </p:txBody>
      </p:sp>
      <p:sp>
        <p:nvSpPr>
          <p:cNvPr id="45063" name="文本框 6"/>
          <p:cNvSpPr txBox="1">
            <a:spLocks noChangeArrowheads="1"/>
          </p:cNvSpPr>
          <p:nvPr/>
        </p:nvSpPr>
        <p:spPr bwMode="auto">
          <a:xfrm>
            <a:off x="7124700" y="1069975"/>
            <a:ext cx="48895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米开软笔行楷" charset="-122"/>
                <a:ea typeface="米开软笔行楷" charset="-122"/>
              </a:rPr>
              <a:t>沈括</a:t>
            </a:r>
          </a:p>
        </p:txBody>
      </p:sp>
      <p:sp>
        <p:nvSpPr>
          <p:cNvPr id="45064" name="文本框 9"/>
          <p:cNvSpPr txBox="1">
            <a:spLocks noChangeArrowheads="1"/>
          </p:cNvSpPr>
          <p:nvPr/>
        </p:nvSpPr>
        <p:spPr bwMode="auto">
          <a:xfrm>
            <a:off x="2857500" y="3198813"/>
            <a:ext cx="38909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5.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郭守敬（元朝）</a:t>
            </a:r>
          </a:p>
        </p:txBody>
      </p:sp>
      <p:sp>
        <p:nvSpPr>
          <p:cNvPr id="45065" name="文本框 10"/>
          <p:cNvSpPr txBox="1">
            <a:spLocks noChangeArrowheads="1"/>
          </p:cNvSpPr>
          <p:nvPr/>
        </p:nvSpPr>
        <p:spPr bwMode="auto">
          <a:xfrm>
            <a:off x="2857500" y="3659188"/>
            <a:ext cx="9158288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240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设计和监制多种天文观测仪器，主持了全国范围的天文测量，编定新的历法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授时历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，其中测定的数据在当时世界上处于领先地位。</a:t>
            </a:r>
          </a:p>
        </p:txBody>
      </p:sp>
      <p:pic>
        <p:nvPicPr>
          <p:cNvPr id="45066" name="Picture 4" descr="简仪"/>
          <p:cNvPicPr>
            <a:picLocks noChangeAspect="1"/>
          </p:cNvPicPr>
          <p:nvPr/>
        </p:nvPicPr>
        <p:blipFill>
          <a:blip r:embed="rId5">
            <a:clrChange>
              <a:clrFrom>
                <a:srgbClr val="F9F1EE"/>
              </a:clrFrom>
              <a:clrTo>
                <a:srgbClr val="F9F1E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950" y="3063875"/>
            <a:ext cx="274955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本框 11"/>
          <p:cNvSpPr txBox="1"/>
          <p:nvPr/>
        </p:nvSpPr>
        <p:spPr>
          <a:xfrm>
            <a:off x="107950" y="4741863"/>
            <a:ext cx="1171575" cy="3984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>
                <a:latin typeface="宋体" charset="-122"/>
              </a:rPr>
              <a:t>◎简仪</a:t>
            </a:r>
          </a:p>
        </p:txBody>
      </p:sp>
      <p:sp>
        <p:nvSpPr>
          <p:cNvPr id="45068" name="文本框 12"/>
          <p:cNvSpPr txBox="1">
            <a:spLocks noChangeArrowheads="1"/>
          </p:cNvSpPr>
          <p:nvPr/>
        </p:nvSpPr>
        <p:spPr bwMode="auto">
          <a:xfrm>
            <a:off x="236538" y="5248275"/>
            <a:ext cx="38909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6.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王祯（元朝）</a:t>
            </a:r>
          </a:p>
        </p:txBody>
      </p:sp>
      <p:sp>
        <p:nvSpPr>
          <p:cNvPr id="45069" name="文本框 19"/>
          <p:cNvSpPr txBox="1">
            <a:spLocks noChangeArrowheads="1"/>
          </p:cNvSpPr>
          <p:nvPr/>
        </p:nvSpPr>
        <p:spPr bwMode="auto">
          <a:xfrm>
            <a:off x="236538" y="5708650"/>
            <a:ext cx="117792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buFont typeface="Arial" charset="0"/>
              <a:buNone/>
            </a:pPr>
            <a:r>
              <a:rPr lang="en-US" altLang="zh-CN" sz="240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编撰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农书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，集北方和南方的农业技术于一体，其中关于农业工具的记载尤为丰富。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163763" y="174625"/>
            <a:ext cx="5608637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chemeClr val="accent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科学家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文本框 3"/>
          <p:cNvSpPr txBox="1">
            <a:spLocks noChangeArrowheads="1"/>
          </p:cNvSpPr>
          <p:nvPr/>
        </p:nvSpPr>
        <p:spPr bwMode="auto">
          <a:xfrm>
            <a:off x="228600" y="222250"/>
            <a:ext cx="30575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方正清刻本悦宋简体" charset="-122"/>
                <a:ea typeface="方正清刻本悦宋简体" charset="-122"/>
              </a:rPr>
              <a:t>四、少数民族文字</a:t>
            </a:r>
          </a:p>
        </p:txBody>
      </p:sp>
      <p:graphicFrame>
        <p:nvGraphicFramePr>
          <p:cNvPr id="6" name="图示 5"/>
          <p:cNvGraphicFramePr/>
          <p:nvPr/>
        </p:nvGraphicFramePr>
        <p:xfrm>
          <a:off x="283845" y="854075"/>
          <a:ext cx="11659235" cy="57677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0" name="文本框 99"/>
          <p:cNvSpPr txBox="1"/>
          <p:nvPr/>
        </p:nvSpPr>
        <p:spPr>
          <a:xfrm>
            <a:off x="1393825" y="5057775"/>
            <a:ext cx="10548938" cy="101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-230505">
              <a:buFont typeface="Arial" panose="020B0604020202020204" pitchFamily="34" charset="0"/>
              <a:buNone/>
              <a:defRPr/>
            </a:pPr>
            <a:r>
              <a:rPr lang="zh-CN" sz="2000">
                <a:latin typeface="Arial" panose="020B0604020202020204" pitchFamily="34" charset="0"/>
                <a:ea typeface="宋体" panose="02010600030101010101" pitchFamily="2" charset="-122"/>
              </a:rPr>
              <a:t>成吉思汗统一草原前夕，命人使用畏兀儿文字拼写蒙古语，形成</a:t>
            </a:r>
            <a:r>
              <a:rPr lang="zh-CN" sz="2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畏兀体蒙古文</a:t>
            </a:r>
            <a:r>
              <a:rPr lang="zh-CN" sz="200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indent="-230505" algn="dist">
              <a:buFont typeface="Arial" panose="020B0604020202020204" pitchFamily="34" charset="0"/>
              <a:buNone/>
              <a:defRPr/>
            </a:pPr>
            <a:r>
              <a:rPr lang="zh-CN" sz="2000">
                <a:latin typeface="Arial" panose="020B0604020202020204" pitchFamily="34" charset="0"/>
                <a:ea typeface="宋体" panose="02010600030101010101" pitchFamily="2" charset="-122"/>
              </a:rPr>
              <a:t>忽必烈即位后，委派藏传佛教高僧</a:t>
            </a:r>
            <a:r>
              <a:rPr lang="zh-CN" sz="2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八思巴</a:t>
            </a:r>
            <a:r>
              <a:rPr lang="zh-CN" sz="2000">
                <a:latin typeface="Arial" panose="020B0604020202020204" pitchFamily="34" charset="0"/>
                <a:ea typeface="宋体" panose="02010600030101010101" pitchFamily="2" charset="-122"/>
              </a:rPr>
              <a:t>改制藏文字母，创造出一套拼音符号，这是</a:t>
            </a:r>
            <a:r>
              <a:rPr lang="zh-CN" sz="2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汉语  </a:t>
            </a:r>
          </a:p>
          <a:p>
            <a:pPr algn="just">
              <a:buFont typeface="Arial" panose="020B0604020202020204" pitchFamily="34" charset="0"/>
              <a:buNone/>
              <a:defRPr/>
            </a:pPr>
            <a:r>
              <a:rPr lang="zh-CN" sz="2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拼音化的最早尝试</a:t>
            </a:r>
            <a:r>
              <a:rPr lang="zh-CN" sz="200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0" y="196850"/>
            <a:ext cx="58293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文本框 2"/>
          <p:cNvSpPr txBox="1">
            <a:spLocks noChangeArrowheads="1"/>
          </p:cNvSpPr>
          <p:nvPr/>
        </p:nvSpPr>
        <p:spPr bwMode="auto">
          <a:xfrm>
            <a:off x="2209800" y="3244850"/>
            <a:ext cx="23368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/>
              <a:t>辽 钱币</a:t>
            </a:r>
          </a:p>
        </p:txBody>
      </p:sp>
      <p:pic>
        <p:nvPicPr>
          <p:cNvPr id="49155" name="图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8275" y="423863"/>
            <a:ext cx="47625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图片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52525" y="4116388"/>
            <a:ext cx="47244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文本框 3"/>
          <p:cNvSpPr txBox="1">
            <a:spLocks noChangeArrowheads="1"/>
          </p:cNvSpPr>
          <p:nvPr/>
        </p:nvSpPr>
        <p:spPr bwMode="auto">
          <a:xfrm>
            <a:off x="228600" y="222250"/>
            <a:ext cx="18383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dist"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方正清刻本悦宋简体" charset="-122"/>
                <a:ea typeface="方正清刻本悦宋简体" charset="-122"/>
              </a:rPr>
              <a:t>课堂总结</a:t>
            </a:r>
          </a:p>
        </p:txBody>
      </p:sp>
      <p:graphicFrame>
        <p:nvGraphicFramePr>
          <p:cNvPr id="7" name="图示 6"/>
          <p:cNvGraphicFramePr/>
          <p:nvPr/>
        </p:nvGraphicFramePr>
        <p:xfrm>
          <a:off x="228600" y="808990"/>
          <a:ext cx="8089900" cy="5946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0179" name="Picture 5" descr="C:\Users\Administrator\Desktop\nsu.com___5b848c140dcb0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555038" y="3603625"/>
            <a:ext cx="3935412" cy="329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诗情画意">
  <a:themeElements>
    <a:clrScheme name="诗情画意 1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765"/>
      </a:accent4>
      <a:accent5>
        <a:srgbClr val="F3FAFF"/>
      </a:accent5>
      <a:accent6>
        <a:srgbClr val="2D5CE7"/>
      </a:accent6>
      <a:hlink>
        <a:srgbClr val="DC5900"/>
      </a:hlink>
      <a:folHlink>
        <a:srgbClr val="7979A5"/>
      </a:folHlink>
    </a:clrScheme>
    <a:fontScheme name="诗情画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1</TotalTime>
  <Words>2652</Words>
  <Application>WPS 演示</Application>
  <PresentationFormat>自定义</PresentationFormat>
  <Paragraphs>153</Paragraphs>
  <Slides>24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Arial</vt:lpstr>
      <vt:lpstr>宋体</vt:lpstr>
      <vt:lpstr>Wingdings</vt:lpstr>
      <vt:lpstr>方正书宋_GBK</vt:lpstr>
      <vt:lpstr>方正启体简体</vt:lpstr>
      <vt:lpstr>方正清刻本悦宋简体</vt:lpstr>
      <vt:lpstr>黑体</vt:lpstr>
      <vt:lpstr>+mn-ea</vt:lpstr>
      <vt:lpstr>米开软笔行楷</vt:lpstr>
      <vt:lpstr>楷体</vt:lpstr>
      <vt:lpstr>楷体_GB2312</vt:lpstr>
      <vt:lpstr>Times New Roman</vt:lpstr>
      <vt:lpstr>华文新魏</vt:lpstr>
      <vt:lpstr>华文中宋</vt:lpstr>
      <vt:lpstr>华文楷体</vt:lpstr>
      <vt:lpstr>诗情画意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元杂剧的四大悲剧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 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2017-03-09T00:52:00Z</dcterms:created>
  <dcterms:modified xsi:type="dcterms:W3CDTF">2019-10-25T10:53:14Z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2052-11.1.0.9098</vt:lpwstr>
  </property>
</Properties>
</file>