
<file path=[Content_Types].xml><?xml version="1.0" encoding="utf-8"?>
<Types xmlns="http://schemas.openxmlformats.org/package/2006/content-types">
  <Default Extension="jpeg" ContentType="image/jpeg"/>
  <Default Extension="vml" ContentType="application/vnd.openxmlformats-officedocument.vmlDrawing"/>
  <Default Extension="bin" ContentType="application/vnd.openxmlformats-officedocument.oleObject"/>
  <Default Extension="wav" ContentType="audio/x-wav"/>
  <Default Extension="png" ContentType="image/png"/>
  <Default Extension="emf" ContentType="image/x-em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2" r:id="rId3"/>
  </p:sldMasterIdLst>
  <p:notesMasterIdLst>
    <p:notesMasterId r:id="rId15"/>
  </p:notesMasterIdLst>
  <p:sldIdLst>
    <p:sldId id="333" r:id="rId4"/>
    <p:sldId id="258" r:id="rId5"/>
    <p:sldId id="261" r:id="rId6"/>
    <p:sldId id="262" r:id="rId7"/>
    <p:sldId id="264" r:id="rId8"/>
    <p:sldId id="270" r:id="rId9"/>
    <p:sldId id="269" r:id="rId10"/>
    <p:sldId id="265" r:id="rId11"/>
    <p:sldId id="332" r:id="rId12"/>
    <p:sldId id="275" r:id="rId13"/>
    <p:sldId id="331" r:id="rId14"/>
    <p:sldId id="276" r:id="rId16"/>
    <p:sldId id="274" r:id="rId17"/>
    <p:sldId id="278" r:id="rId18"/>
    <p:sldId id="279" r:id="rId19"/>
    <p:sldId id="281" r:id="rId20"/>
    <p:sldId id="297" r:id="rId21"/>
    <p:sldId id="440" r:id="rId22"/>
    <p:sldId id="441" r:id="rId23"/>
    <p:sldId id="442" r:id="rId24"/>
    <p:sldId id="443" r:id="rId25"/>
    <p:sldId id="291" r:id="rId26"/>
    <p:sldId id="439" r:id="rId27"/>
    <p:sldId id="476" r:id="rId28"/>
    <p:sldId id="477" r:id="rId29"/>
    <p:sldId id="478" r:id="rId30"/>
    <p:sldId id="479" r:id="rId31"/>
    <p:sldId id="480" r:id="rId32"/>
    <p:sldId id="336" r:id="rId33"/>
    <p:sldId id="303" r:id="rId34"/>
    <p:sldId id="304" r:id="rId35"/>
    <p:sldId id="330" r:id="rId36"/>
    <p:sldId id="271" r:id="rId37"/>
    <p:sldId id="305" r:id="rId38"/>
    <p:sldId id="306" r:id="rId39"/>
    <p:sldId id="307" r:id="rId40"/>
    <p:sldId id="308" r:id="rId41"/>
    <p:sldId id="309" r:id="rId42"/>
    <p:sldId id="310" r:id="rId43"/>
    <p:sldId id="311" r:id="rId44"/>
    <p:sldId id="312" r:id="rId45"/>
    <p:sldId id="313" r:id="rId46"/>
    <p:sldId id="314" r:id="rId47"/>
    <p:sldId id="315" r:id="rId48"/>
    <p:sldId id="316" r:id="rId49"/>
    <p:sldId id="317" r:id="rId50"/>
    <p:sldId id="318" r:id="rId51"/>
    <p:sldId id="319" r:id="rId52"/>
    <p:sldId id="322" r:id="rId53"/>
    <p:sldId id="323" r:id="rId54"/>
    <p:sldId id="324" r:id="rId55"/>
    <p:sldId id="325" r:id="rId56"/>
    <p:sldId id="326" r:id="rId57"/>
    <p:sldId id="327" r:id="rId58"/>
    <p:sldId id="328" r:id="rId59"/>
    <p:sldId id="329" r:id="rId60"/>
    <p:sldId id="335" r:id="rId61"/>
    <p:sldId id="267" r:id="rId62"/>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F0FB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6" d="100"/>
          <a:sy n="116" d="100"/>
        </p:scale>
        <p:origin x="336"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5" Type="http://schemas.openxmlformats.org/officeDocument/2006/relationships/tableStyles" Target="tableStyles.xml"/><Relationship Id="rId64" Type="http://schemas.openxmlformats.org/officeDocument/2006/relationships/viewProps" Target="viewProps.xml"/><Relationship Id="rId63" Type="http://schemas.openxmlformats.org/officeDocument/2006/relationships/presProps" Target="presProps.xml"/><Relationship Id="rId62" Type="http://schemas.openxmlformats.org/officeDocument/2006/relationships/slide" Target="slides/slide58.xml"/><Relationship Id="rId61" Type="http://schemas.openxmlformats.org/officeDocument/2006/relationships/slide" Target="slides/slide57.xml"/><Relationship Id="rId60" Type="http://schemas.openxmlformats.org/officeDocument/2006/relationships/slide" Target="slides/slide56.xml"/><Relationship Id="rId6" Type="http://schemas.openxmlformats.org/officeDocument/2006/relationships/slide" Target="slides/slide3.xml"/><Relationship Id="rId59" Type="http://schemas.openxmlformats.org/officeDocument/2006/relationships/slide" Target="slides/slide55.xml"/><Relationship Id="rId58" Type="http://schemas.openxmlformats.org/officeDocument/2006/relationships/slide" Target="slides/slide54.xml"/><Relationship Id="rId57" Type="http://schemas.openxmlformats.org/officeDocument/2006/relationships/slide" Target="slides/slide53.xml"/><Relationship Id="rId56" Type="http://schemas.openxmlformats.org/officeDocument/2006/relationships/slide" Target="slides/slide52.xml"/><Relationship Id="rId55" Type="http://schemas.openxmlformats.org/officeDocument/2006/relationships/slide" Target="slides/slide51.xml"/><Relationship Id="rId54" Type="http://schemas.openxmlformats.org/officeDocument/2006/relationships/slide" Target="slides/slide50.xml"/><Relationship Id="rId53" Type="http://schemas.openxmlformats.org/officeDocument/2006/relationships/slide" Target="slides/slide49.xml"/><Relationship Id="rId52" Type="http://schemas.openxmlformats.org/officeDocument/2006/relationships/slide" Target="slides/slide48.xml"/><Relationship Id="rId51" Type="http://schemas.openxmlformats.org/officeDocument/2006/relationships/slide" Target="slides/slide47.xml"/><Relationship Id="rId50" Type="http://schemas.openxmlformats.org/officeDocument/2006/relationships/slide" Target="slides/slide46.xml"/><Relationship Id="rId5" Type="http://schemas.openxmlformats.org/officeDocument/2006/relationships/slide" Target="slides/slide2.xml"/><Relationship Id="rId49" Type="http://schemas.openxmlformats.org/officeDocument/2006/relationships/slide" Target="slides/slide45.xml"/><Relationship Id="rId48" Type="http://schemas.openxmlformats.org/officeDocument/2006/relationships/slide" Target="slides/slide44.xml"/><Relationship Id="rId47" Type="http://schemas.openxmlformats.org/officeDocument/2006/relationships/slide" Target="slides/slide43.xml"/><Relationship Id="rId46" Type="http://schemas.openxmlformats.org/officeDocument/2006/relationships/slide" Target="slides/slide42.xml"/><Relationship Id="rId45" Type="http://schemas.openxmlformats.org/officeDocument/2006/relationships/slide" Target="slides/slide41.xml"/><Relationship Id="rId44" Type="http://schemas.openxmlformats.org/officeDocument/2006/relationships/slide" Target="slides/slide40.xml"/><Relationship Id="rId43" Type="http://schemas.openxmlformats.org/officeDocument/2006/relationships/slide" Target="slides/slide39.xml"/><Relationship Id="rId42" Type="http://schemas.openxmlformats.org/officeDocument/2006/relationships/slide" Target="slides/slide38.xml"/><Relationship Id="rId41" Type="http://schemas.openxmlformats.org/officeDocument/2006/relationships/slide" Target="slides/slide37.xml"/><Relationship Id="rId40" Type="http://schemas.openxmlformats.org/officeDocument/2006/relationships/slide" Target="slides/slide36.xml"/><Relationship Id="rId4" Type="http://schemas.openxmlformats.org/officeDocument/2006/relationships/slide" Target="slides/slide1.xml"/><Relationship Id="rId39" Type="http://schemas.openxmlformats.org/officeDocument/2006/relationships/slide" Target="slides/slide35.xml"/><Relationship Id="rId38" Type="http://schemas.openxmlformats.org/officeDocument/2006/relationships/slide" Target="slides/slide34.xml"/><Relationship Id="rId37" Type="http://schemas.openxmlformats.org/officeDocument/2006/relationships/slide" Target="slides/slide33.xml"/><Relationship Id="rId36" Type="http://schemas.openxmlformats.org/officeDocument/2006/relationships/slide" Target="slides/slide32.xml"/><Relationship Id="rId35" Type="http://schemas.openxmlformats.org/officeDocument/2006/relationships/slide" Target="slides/slide31.xml"/><Relationship Id="rId34" Type="http://schemas.openxmlformats.org/officeDocument/2006/relationships/slide" Target="slides/slide30.xml"/><Relationship Id="rId33" Type="http://schemas.openxmlformats.org/officeDocument/2006/relationships/slide" Target="slides/slide29.xml"/><Relationship Id="rId32" Type="http://schemas.openxmlformats.org/officeDocument/2006/relationships/slide" Target="slides/slide28.xml"/><Relationship Id="rId31" Type="http://schemas.openxmlformats.org/officeDocument/2006/relationships/slide" Target="slides/slide27.xml"/><Relationship Id="rId30" Type="http://schemas.openxmlformats.org/officeDocument/2006/relationships/slide" Target="slides/slide26.xml"/><Relationship Id="rId3" Type="http://schemas.openxmlformats.org/officeDocument/2006/relationships/slideMaster" Target="slideMasters/slideMaster2.xml"/><Relationship Id="rId29" Type="http://schemas.openxmlformats.org/officeDocument/2006/relationships/slide" Target="slides/slide25.xml"/><Relationship Id="rId28" Type="http://schemas.openxmlformats.org/officeDocument/2006/relationships/slide" Target="slides/slide24.xml"/><Relationship Id="rId27" Type="http://schemas.openxmlformats.org/officeDocument/2006/relationships/slide" Target="slides/slide23.xml"/><Relationship Id="rId26" Type="http://schemas.openxmlformats.org/officeDocument/2006/relationships/slide" Target="slides/slide22.xml"/><Relationship Id="rId25" Type="http://schemas.openxmlformats.org/officeDocument/2006/relationships/slide" Target="slides/slide21.xml"/><Relationship Id="rId24" Type="http://schemas.openxmlformats.org/officeDocument/2006/relationships/slide" Target="slides/slide20.xml"/><Relationship Id="rId23" Type="http://schemas.openxmlformats.org/officeDocument/2006/relationships/slide" Target="slides/slide19.xml"/><Relationship Id="rId22" Type="http://schemas.openxmlformats.org/officeDocument/2006/relationships/slide" Target="slides/slide18.xml"/><Relationship Id="rId21" Type="http://schemas.openxmlformats.org/officeDocument/2006/relationships/slide" Target="slides/slide17.xml"/><Relationship Id="rId20" Type="http://schemas.openxmlformats.org/officeDocument/2006/relationships/slide" Target="slides/slide16.xml"/><Relationship Id="rId2" Type="http://schemas.openxmlformats.org/officeDocument/2006/relationships/theme" Target="theme/theme1.xml"/><Relationship Id="rId19" Type="http://schemas.openxmlformats.org/officeDocument/2006/relationships/slide" Target="slides/slide15.xml"/><Relationship Id="rId18" Type="http://schemas.openxmlformats.org/officeDocument/2006/relationships/slide" Target="slides/slide14.xml"/><Relationship Id="rId17" Type="http://schemas.openxmlformats.org/officeDocument/2006/relationships/slide" Target="slides/slide13.xml"/><Relationship Id="rId16" Type="http://schemas.openxmlformats.org/officeDocument/2006/relationships/slide" Target="slides/slide12.xml"/><Relationship Id="rId15" Type="http://schemas.openxmlformats.org/officeDocument/2006/relationships/notesMaster" Target="notesMasters/notesMaster1.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6.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4.xml"/></Relationships>
</file>

<file path=ppt/notesSlides/_rels/notesSlide4.xml.rels><?xml version="1.0" encoding="UTF-8" standalone="yes"?>
<Relationships xmlns="http://schemas.openxmlformats.org/package/2006/relationships"><Relationship Id="rId3" Type="http://schemas.openxmlformats.org/officeDocument/2006/relationships/hyperlink" Target="http://baike.so.com/doc/5387985-5624537.html" TargetMode="External"/><Relationship Id="rId2" Type="http://schemas.openxmlformats.org/officeDocument/2006/relationships/notesMaster" Target="../notesMasters/notesMaster1.xml"/><Relationship Id="rId1" Type="http://schemas.openxmlformats.org/officeDocument/2006/relationships/slide" Target="../slides/slide15.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7.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9.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47105" name="Rectangle 7"/>
          <p:cNvSpPr txBox="1">
            <a:spLocks noGrp="1"/>
          </p:cNvSpPr>
          <p:nvPr>
            <p:ph type="sldNum" sz="quarter"/>
          </p:nvPr>
        </p:nvSpPr>
        <p:spPr>
          <a:xfrm>
            <a:off x="3884613" y="8685213"/>
            <a:ext cx="2971800" cy="457200"/>
          </a:xfrm>
          <a:prstGeom prst="rect">
            <a:avLst/>
          </a:prstGeom>
          <a:noFill/>
          <a:ln w="9525">
            <a:noFill/>
          </a:ln>
        </p:spPr>
        <p:txBody>
          <a:bodyPr vert="horz" wrap="square" lIns="91440" tIns="45720" rIns="91440" bIns="45720" anchor="b"/>
          <a:p>
            <a:pPr lvl="0" indent="0" algn="r"/>
            <a:fld id="{9A0DB2DC-4C9A-4742-B13C-FB6460FD3503}" type="slidenum">
              <a:rPr lang="en-US" altLang="zh-CN" sz="1200" dirty="0"/>
            </a:fld>
            <a:endParaRPr lang="en-US" altLang="zh-CN" sz="1200" dirty="0"/>
          </a:p>
        </p:txBody>
      </p:sp>
      <p:sp>
        <p:nvSpPr>
          <p:cNvPr id="47106" name="Rectangle 2"/>
          <p:cNvSpPr>
            <a:spLocks noRot="1" noTextEdit="1"/>
          </p:cNvSpPr>
          <p:nvPr>
            <p:ph type="sldImg"/>
          </p:nvPr>
        </p:nvSpPr>
        <p:spPr/>
      </p:sp>
      <p:sp>
        <p:nvSpPr>
          <p:cNvPr id="47107" name="Rectangle 3"/>
          <p:cNvSpPr>
            <a:spLocks noGrp="1"/>
          </p:cNvSpPr>
          <p:nvPr>
            <p:ph type="body"/>
          </p:nvPr>
        </p:nvSpPr>
        <p:spPr/>
        <p:txBody>
          <a:bodyPr wrap="square" lIns="91440" tIns="45720" rIns="91440" bIns="45720" anchor="t"/>
          <a:p>
            <a:pPr lvl="0" eaLnBrk="1" hangingPunct="1"/>
            <a:endParaRPr lang="zh-CN" altLang="zh-CN"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51201" name="Rectangle 7"/>
          <p:cNvSpPr txBox="1">
            <a:spLocks noGrp="1"/>
          </p:cNvSpPr>
          <p:nvPr>
            <p:ph type="sldNum" sz="quarter"/>
          </p:nvPr>
        </p:nvSpPr>
        <p:spPr>
          <a:xfrm>
            <a:off x="3884613" y="8685213"/>
            <a:ext cx="2971800" cy="457200"/>
          </a:xfrm>
          <a:prstGeom prst="rect">
            <a:avLst/>
          </a:prstGeom>
          <a:noFill/>
          <a:ln w="9525">
            <a:noFill/>
          </a:ln>
        </p:spPr>
        <p:txBody>
          <a:bodyPr vert="horz" wrap="square" lIns="91440" tIns="45720" rIns="91440" bIns="45720" anchor="b"/>
          <a:p>
            <a:pPr lvl="0" indent="0" algn="r"/>
            <a:fld id="{9A0DB2DC-4C9A-4742-B13C-FB6460FD3503}" type="slidenum">
              <a:rPr lang="en-US" altLang="zh-CN" sz="1200" dirty="0"/>
            </a:fld>
            <a:endParaRPr lang="en-US" altLang="zh-CN" sz="1200" dirty="0"/>
          </a:p>
        </p:txBody>
      </p:sp>
      <p:sp>
        <p:nvSpPr>
          <p:cNvPr id="51202" name="Rectangle 2"/>
          <p:cNvSpPr>
            <a:spLocks noRot="1" noTextEdit="1"/>
          </p:cNvSpPr>
          <p:nvPr>
            <p:ph type="sldImg"/>
          </p:nvPr>
        </p:nvSpPr>
        <p:spPr/>
      </p:sp>
      <p:sp>
        <p:nvSpPr>
          <p:cNvPr id="51203" name="Rectangle 3"/>
          <p:cNvSpPr>
            <a:spLocks noGrp="1"/>
          </p:cNvSpPr>
          <p:nvPr>
            <p:ph type="body"/>
          </p:nvPr>
        </p:nvSpPr>
        <p:spPr/>
        <p:txBody>
          <a:bodyPr wrap="square" lIns="91440" tIns="45720" rIns="91440" bIns="45720" anchor="t"/>
          <a:p>
            <a:pPr lvl="0" eaLnBrk="1" hangingPunct="1"/>
            <a:endParaRPr lang="zh-CN" altLang="zh-CN"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59393" name="Rectangle 7"/>
          <p:cNvSpPr txBox="1">
            <a:spLocks noGrp="1"/>
          </p:cNvSpPr>
          <p:nvPr>
            <p:ph type="sldNum" sz="quarter"/>
          </p:nvPr>
        </p:nvSpPr>
        <p:spPr>
          <a:xfrm>
            <a:off x="3884613" y="8685213"/>
            <a:ext cx="2971800" cy="457200"/>
          </a:xfrm>
          <a:prstGeom prst="rect">
            <a:avLst/>
          </a:prstGeom>
          <a:noFill/>
          <a:ln w="9525">
            <a:noFill/>
          </a:ln>
        </p:spPr>
        <p:txBody>
          <a:bodyPr vert="horz" wrap="square" lIns="91440" tIns="45720" rIns="91440" bIns="45720" anchor="b"/>
          <a:p>
            <a:pPr lvl="0" indent="0" algn="r"/>
            <a:fld id="{9A0DB2DC-4C9A-4742-B13C-FB6460FD3503}" type="slidenum">
              <a:rPr lang="en-US" altLang="zh-CN" sz="1200" dirty="0"/>
            </a:fld>
            <a:endParaRPr lang="en-US" altLang="zh-CN" sz="1200" dirty="0"/>
          </a:p>
        </p:txBody>
      </p:sp>
      <p:sp>
        <p:nvSpPr>
          <p:cNvPr id="59394" name="Rectangle 2"/>
          <p:cNvSpPr>
            <a:spLocks noRot="1" noTextEdit="1"/>
          </p:cNvSpPr>
          <p:nvPr>
            <p:ph type="sldImg"/>
          </p:nvPr>
        </p:nvSpPr>
        <p:spPr/>
      </p:sp>
      <p:sp>
        <p:nvSpPr>
          <p:cNvPr id="59395" name="Rectangle 3"/>
          <p:cNvSpPr>
            <a:spLocks noGrp="1"/>
          </p:cNvSpPr>
          <p:nvPr>
            <p:ph type="body"/>
          </p:nvPr>
        </p:nvSpPr>
        <p:spPr>
          <a:xfrm>
            <a:off x="914400" y="4343400"/>
            <a:ext cx="5029200" cy="4114800"/>
          </a:xfrm>
        </p:spPr>
        <p:txBody>
          <a:bodyPr wrap="square" lIns="91440" tIns="45720" rIns="91440" bIns="45720" anchor="t"/>
          <a:p>
            <a:pPr lvl="0" eaLnBrk="1" hangingPunct="1"/>
            <a:r>
              <a:rPr lang="zh-CN" altLang="en-US" dirty="0"/>
              <a:t>这是明治天皇的照片，现藏于日本东京国立博物馆。</a:t>
            </a:r>
            <a:endParaRPr lang="zh-CN" altLang="en-US" dirty="0"/>
          </a:p>
          <a:p>
            <a:pPr lvl="0" eaLnBrk="1" hangingPunct="1"/>
            <a:r>
              <a:rPr lang="zh-CN" altLang="en-US" dirty="0"/>
              <a:t>明治天皇名睦仁，</a:t>
            </a:r>
            <a:r>
              <a:rPr lang="en-US" altLang="zh-CN" dirty="0"/>
              <a:t>1867</a:t>
            </a:r>
            <a:r>
              <a:rPr lang="zh-CN" altLang="en-US" dirty="0"/>
              <a:t>年继承王位。</a:t>
            </a:r>
            <a:r>
              <a:rPr lang="en-US" altLang="zh-CN" dirty="0"/>
              <a:t>1860</a:t>
            </a:r>
            <a:r>
              <a:rPr lang="zh-CN" altLang="en-US" dirty="0"/>
              <a:t>年改年号为明治元年。他即位初期，正值倒幕运动高潮。倒幕派从他那里取得密诏，宣布武装讨幕最终推翻了德川幕府统治，建立了近代天皇制专制政权。此后明治天皇政府在政治、经济、文化教育方面实行一系列资产阶级性质的改革，称为明治维新。从此，日本逐步走上资本主义的发展道路。</a:t>
            </a:r>
            <a:endParaRPr lang="zh-CN" altLang="en-US" dirty="0"/>
          </a:p>
          <a:p>
            <a:pPr lvl="0" eaLnBrk="1" hangingPunct="1"/>
            <a:endParaRPr lang="zh-CN" altLang="en-US" dirty="0"/>
          </a:p>
          <a:p>
            <a:pPr lvl="0" eaLnBrk="1" hangingPunct="1"/>
            <a:endParaRPr lang="en-US" altLang="zh-CN"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61441" name="幻灯片图像占位符 1"/>
          <p:cNvSpPr>
            <a:spLocks noGrp="1" noRot="1" noChangeAspect="1" noTextEdit="1"/>
          </p:cNvSpPr>
          <p:nvPr>
            <p:ph type="sldImg"/>
          </p:nvPr>
        </p:nvSpPr>
        <p:spPr/>
      </p:sp>
      <p:sp>
        <p:nvSpPr>
          <p:cNvPr id="61442" name="备注占位符 2"/>
          <p:cNvSpPr>
            <a:spLocks noGrp="1"/>
          </p:cNvSpPr>
          <p:nvPr>
            <p:ph type="body"/>
          </p:nvPr>
        </p:nvSpPr>
        <p:spPr/>
        <p:txBody>
          <a:bodyPr wrap="square" lIns="91440" tIns="45720" rIns="91440" bIns="45720" anchor="t"/>
          <a:p>
            <a:pPr lvl="0"/>
            <a:r>
              <a:rPr lang="zh-CN" altLang="en-US" dirty="0">
                <a:hlinkClick r:id="rId3"/>
              </a:rPr>
              <a:t>明仁天皇</a:t>
            </a:r>
            <a:r>
              <a:rPr lang="zh-CN" altLang="en-US" dirty="0"/>
              <a:t> </a:t>
            </a:r>
            <a:r>
              <a:rPr lang="en-US" altLang="zh-CN" dirty="0"/>
              <a:t>(Akihito) </a:t>
            </a:r>
            <a:r>
              <a:rPr lang="zh-CN" altLang="en-US" dirty="0"/>
              <a:t>是昭和天皇裕仁的长子，生于</a:t>
            </a:r>
            <a:r>
              <a:rPr lang="en-US" altLang="zh-CN" dirty="0"/>
              <a:t>1933</a:t>
            </a:r>
            <a:r>
              <a:rPr lang="zh-CN" altLang="en-US" dirty="0"/>
              <a:t>年</a:t>
            </a:r>
            <a:r>
              <a:rPr lang="en-US" altLang="zh-CN" dirty="0"/>
              <a:t>12</a:t>
            </a:r>
            <a:r>
              <a:rPr lang="zh-CN" altLang="en-US" dirty="0"/>
              <a:t>月</a:t>
            </a:r>
            <a:r>
              <a:rPr lang="en-US" altLang="zh-CN" dirty="0"/>
              <a:t>23</a:t>
            </a:r>
            <a:r>
              <a:rPr lang="zh-CN" altLang="en-US" dirty="0"/>
              <a:t>日。</a:t>
            </a:r>
            <a:r>
              <a:rPr lang="en-US" altLang="zh-CN" dirty="0"/>
              <a:t>1956</a:t>
            </a:r>
            <a:r>
              <a:rPr lang="zh-CN" altLang="en-US" dirty="0"/>
              <a:t>年毕业于日本学习院大学经济系，</a:t>
            </a:r>
            <a:r>
              <a:rPr lang="en-US" altLang="zh-CN" dirty="0"/>
              <a:t>1952</a:t>
            </a:r>
            <a:r>
              <a:rPr lang="zh-CN" altLang="en-US" dirty="0"/>
              <a:t>年</a:t>
            </a:r>
            <a:r>
              <a:rPr lang="en-US" altLang="zh-CN" dirty="0"/>
              <a:t>11</a:t>
            </a:r>
            <a:r>
              <a:rPr lang="zh-CN" altLang="en-US" dirty="0"/>
              <a:t>月被立为皇太子。</a:t>
            </a:r>
            <a:r>
              <a:rPr lang="en-US" altLang="zh-CN" dirty="0"/>
              <a:t>1989</a:t>
            </a:r>
            <a:r>
              <a:rPr lang="zh-CN" altLang="en-US" dirty="0"/>
              <a:t>年</a:t>
            </a:r>
            <a:r>
              <a:rPr lang="en-US" altLang="zh-CN" dirty="0"/>
              <a:t>1</a:t>
            </a:r>
            <a:r>
              <a:rPr lang="zh-CN" altLang="en-US" dirty="0"/>
              <a:t>月</a:t>
            </a:r>
            <a:r>
              <a:rPr lang="en-US" altLang="zh-CN" dirty="0"/>
              <a:t>7</a:t>
            </a:r>
            <a:r>
              <a:rPr lang="zh-CN" altLang="en-US" dirty="0"/>
              <a:t>日即位，成为日本第</a:t>
            </a:r>
            <a:r>
              <a:rPr lang="en-US" altLang="zh-CN" dirty="0"/>
              <a:t>125</a:t>
            </a:r>
            <a:r>
              <a:rPr lang="zh-CN" altLang="en-US" dirty="0"/>
              <a:t>位天皇，年号“平成”。</a:t>
            </a:r>
            <a:endParaRPr lang="zh-CN" altLang="en-US" dirty="0"/>
          </a:p>
        </p:txBody>
      </p:sp>
      <p:sp>
        <p:nvSpPr>
          <p:cNvPr id="61443" name="灯片编号占位符 3"/>
          <p:cNvSpPr txBox="1">
            <a:spLocks noGrp="1"/>
          </p:cNvSpPr>
          <p:nvPr>
            <p:ph type="sldNum" sz="quarter"/>
          </p:nvPr>
        </p:nvSpPr>
        <p:spPr>
          <a:xfrm>
            <a:off x="3884613" y="8685213"/>
            <a:ext cx="2971800" cy="457200"/>
          </a:xfrm>
          <a:prstGeom prst="rect">
            <a:avLst/>
          </a:prstGeom>
          <a:noFill/>
          <a:ln w="9525">
            <a:noFill/>
          </a:ln>
        </p:spPr>
        <p:txBody>
          <a:bodyPr vert="horz" wrap="square" lIns="91440" tIns="45720" rIns="91440" bIns="45720" anchor="b"/>
          <a:p>
            <a:pPr lvl="0" indent="0" algn="r"/>
            <a:fld id="{9A0DB2DC-4C9A-4742-B13C-FB6460FD3503}" type="slidenum">
              <a:rPr lang="en-US" altLang="zh-CN" sz="1200" dirty="0"/>
            </a:fld>
            <a:endParaRPr lang="en-US" altLang="zh-CN" sz="1200"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91137" name="Rectangle 7"/>
          <p:cNvSpPr txBox="1">
            <a:spLocks noGrp="1"/>
          </p:cNvSpPr>
          <p:nvPr>
            <p:ph type="sldNum" sz="quarter"/>
          </p:nvPr>
        </p:nvSpPr>
        <p:spPr>
          <a:xfrm>
            <a:off x="3884613" y="8685213"/>
            <a:ext cx="2971800" cy="457200"/>
          </a:xfrm>
          <a:prstGeom prst="rect">
            <a:avLst/>
          </a:prstGeom>
          <a:noFill/>
          <a:ln w="9525">
            <a:noFill/>
          </a:ln>
        </p:spPr>
        <p:txBody>
          <a:bodyPr vert="horz" wrap="square" lIns="91440" tIns="45720" rIns="91440" bIns="45720" anchor="b"/>
          <a:p>
            <a:pPr lvl="0" indent="0" algn="r"/>
            <a:fld id="{9A0DB2DC-4C9A-4742-B13C-FB6460FD3503}" type="slidenum">
              <a:rPr lang="en-US" altLang="zh-CN" sz="1200" dirty="0"/>
            </a:fld>
            <a:endParaRPr lang="en-US" altLang="zh-CN" sz="1200" dirty="0"/>
          </a:p>
        </p:txBody>
      </p:sp>
      <p:sp>
        <p:nvSpPr>
          <p:cNvPr id="91138" name="Rectangle 2"/>
          <p:cNvSpPr>
            <a:spLocks noRot="1" noTextEdit="1"/>
          </p:cNvSpPr>
          <p:nvPr>
            <p:ph type="sldImg"/>
          </p:nvPr>
        </p:nvSpPr>
        <p:spPr/>
      </p:sp>
      <p:sp>
        <p:nvSpPr>
          <p:cNvPr id="91139" name="Rectangle 3"/>
          <p:cNvSpPr>
            <a:spLocks noGrp="1"/>
          </p:cNvSpPr>
          <p:nvPr>
            <p:ph type="body"/>
          </p:nvPr>
        </p:nvSpPr>
        <p:spPr/>
        <p:txBody>
          <a:bodyPr wrap="square" lIns="91440" tIns="45720" rIns="91440" bIns="45720" anchor="t"/>
          <a:p>
            <a:pPr lvl="0" eaLnBrk="1" hangingPunct="1"/>
            <a:endParaRPr lang="zh-CN" altLang="zh-CN"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100353" name="Rectangle 7"/>
          <p:cNvSpPr txBox="1">
            <a:spLocks noGrp="1"/>
          </p:cNvSpPr>
          <p:nvPr>
            <p:ph type="sldNum" sz="quarter"/>
          </p:nvPr>
        </p:nvSpPr>
        <p:spPr>
          <a:xfrm>
            <a:off x="3884613" y="8685213"/>
            <a:ext cx="2971800" cy="457200"/>
          </a:xfrm>
          <a:prstGeom prst="rect">
            <a:avLst/>
          </a:prstGeom>
          <a:noFill/>
          <a:ln w="9525">
            <a:noFill/>
          </a:ln>
        </p:spPr>
        <p:txBody>
          <a:bodyPr vert="horz" wrap="square" lIns="91440" tIns="45720" rIns="91440" bIns="45720" anchor="b"/>
          <a:p>
            <a:pPr lvl="0" indent="0" algn="r"/>
            <a:fld id="{9A0DB2DC-4C9A-4742-B13C-FB6460FD3503}" type="slidenum">
              <a:rPr lang="en-US" altLang="zh-CN" sz="1200" dirty="0"/>
            </a:fld>
            <a:endParaRPr lang="en-US" altLang="zh-CN" sz="1200" dirty="0"/>
          </a:p>
        </p:txBody>
      </p:sp>
      <p:sp>
        <p:nvSpPr>
          <p:cNvPr id="100354" name="Rectangle 2"/>
          <p:cNvSpPr>
            <a:spLocks noRot="1" noTextEdit="1"/>
          </p:cNvSpPr>
          <p:nvPr>
            <p:ph type="sldImg"/>
          </p:nvPr>
        </p:nvSpPr>
        <p:spPr/>
      </p:sp>
      <p:sp>
        <p:nvSpPr>
          <p:cNvPr id="100355" name="Rectangle 3"/>
          <p:cNvSpPr>
            <a:spLocks noGrp="1"/>
          </p:cNvSpPr>
          <p:nvPr>
            <p:ph type="body"/>
          </p:nvPr>
        </p:nvSpPr>
        <p:spPr/>
        <p:txBody>
          <a:bodyPr wrap="square" lIns="91440" tIns="45720" rIns="91440" bIns="45720" anchor="t"/>
          <a:p>
            <a:pPr lvl="0" eaLnBrk="1" hangingPunct="1"/>
            <a:endParaRPr lang="zh-CN" altLang="zh-CN"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TwoObj" preserve="1">
  <p:cSld name="标题，文本与两项内容">
    <p:spTree>
      <p:nvGrpSpPr>
        <p:cNvPr id="1" name=""/>
        <p:cNvGrpSpPr/>
        <p:nvPr/>
      </p:nvGrpSpPr>
      <p:grpSpPr>
        <a:xfrm>
          <a:off x="0" y="0"/>
          <a:ext cx="0" cy="0"/>
          <a:chOff x="0" y="0"/>
          <a:chExt cx="0" cy="0"/>
        </a:xfrm>
      </p:grpSpPr>
      <p:sp>
        <p:nvSpPr>
          <p:cNvPr id="2" name="标题 1"/>
          <p:cNvSpPr>
            <a:spLocks noGrp="1"/>
          </p:cNvSpPr>
          <p:nvPr>
            <p:ph type="title"/>
          </p:nvPr>
        </p:nvSpPr>
        <p:spPr>
          <a:xfrm>
            <a:off x="402167" y="685800"/>
            <a:ext cx="11387667" cy="1143000"/>
          </a:xfrm>
        </p:spPr>
        <p:txBody>
          <a:body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sz="half" idx="1"/>
          </p:nvPr>
        </p:nvSpPr>
        <p:spPr>
          <a:xfrm>
            <a:off x="406400" y="1981200"/>
            <a:ext cx="5592233" cy="3886200"/>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quarter" idx="2"/>
          </p:nvPr>
        </p:nvSpPr>
        <p:spPr>
          <a:xfrm>
            <a:off x="6201833" y="1981200"/>
            <a:ext cx="5592233" cy="1866900"/>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内容占位符 4"/>
          <p:cNvSpPr>
            <a:spLocks noGrp="1"/>
          </p:cNvSpPr>
          <p:nvPr>
            <p:ph sz="quarter" idx="3"/>
          </p:nvPr>
        </p:nvSpPr>
        <p:spPr>
          <a:xfrm>
            <a:off x="6201833" y="4000500"/>
            <a:ext cx="5592233" cy="1866900"/>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6" name="日期占位符 5"/>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页脚占位符 6"/>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8" name="灯片编号占位符 7"/>
          <p:cNvSpPr>
            <a:spLocks noGrp="1"/>
          </p:cNvSpPr>
          <p:nvPr>
            <p:ph type="sldNum" sz="quarter" idx="12"/>
          </p:nvPr>
        </p:nvSpPr>
        <p:spPr/>
        <p:txBody>
          <a:bodyPr/>
          <a:p>
            <a:pPr marL="0" marR="0" lvl="0" indent="0" algn="r" defTabSz="914400" rtl="0" eaLnBrk="1" fontAlgn="base" latinLnBrk="0" hangingPunct="1">
              <a:lnSpc>
                <a:spcPct val="100000"/>
              </a:lnSpc>
              <a:spcBef>
                <a:spcPct val="0"/>
              </a:spcBef>
              <a:spcAft>
                <a:spcPct val="0"/>
              </a:spcAft>
              <a:buClrTx/>
              <a:buSzTx/>
              <a:buFontTx/>
              <a:buNone/>
              <a:defRPr/>
            </a:pPr>
            <a:fld id="{86E6A081-1EB1-4207-9A75-AB066C14C868}" type="slidenum">
              <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fld>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reserve="1">
  <p:cSld name="标题，文本与内容">
    <p:spTree>
      <p:nvGrpSpPr>
        <p:cNvPr id="1" name=""/>
        <p:cNvGrpSpPr/>
        <p:nvPr/>
      </p:nvGrpSpPr>
      <p:grpSpPr>
        <a:xfrm>
          <a:off x="0" y="0"/>
          <a:ext cx="0" cy="0"/>
          <a:chOff x="0" y="0"/>
          <a:chExt cx="0" cy="0"/>
        </a:xfrm>
      </p:grpSpPr>
      <p:sp>
        <p:nvSpPr>
          <p:cNvPr id="2" name="标题 1"/>
          <p:cNvSpPr>
            <a:spLocks noGrp="1"/>
          </p:cNvSpPr>
          <p:nvPr>
            <p:ph type="title"/>
          </p:nvPr>
        </p:nvSpPr>
        <p:spPr>
          <a:xfrm>
            <a:off x="402167" y="685800"/>
            <a:ext cx="11387667" cy="1143000"/>
          </a:xfrm>
        </p:spPr>
        <p:txBody>
          <a:body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sz="half" idx="1"/>
          </p:nvPr>
        </p:nvSpPr>
        <p:spPr>
          <a:xfrm>
            <a:off x="406400" y="1981200"/>
            <a:ext cx="5592233" cy="3886200"/>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6201833" y="1981200"/>
            <a:ext cx="5592233" cy="3886200"/>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日期占位符 4"/>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p>
            <a:pPr marL="0" marR="0" lvl="0" indent="0" algn="r" defTabSz="914400" rtl="0" eaLnBrk="1" fontAlgn="base" latinLnBrk="0" hangingPunct="1">
              <a:lnSpc>
                <a:spcPct val="100000"/>
              </a:lnSpc>
              <a:spcBef>
                <a:spcPct val="0"/>
              </a:spcBef>
              <a:spcAft>
                <a:spcPct val="0"/>
              </a:spcAft>
              <a:buClrTx/>
              <a:buSzTx/>
              <a:buFontTx/>
              <a:buNone/>
              <a:defRPr/>
            </a:pPr>
            <a:fld id="{86E6A081-1EB1-4207-9A75-AB066C14C868}" type="slidenum">
              <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fld>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4500"/>
            </a:lvl1p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524000" y="3602038"/>
            <a:ext cx="9144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pPr fontAlgn="base"/>
            <a:r>
              <a:rPr lang="zh-CN" altLang="en-US" strike="noStrike" noProof="1" smtClean="0"/>
              <a:t>单击此处编辑母版副标题样式</a:t>
            </a:r>
            <a:endParaRPr lang="zh-CN" altLang="en-US" strike="noStrike" noProof="1"/>
          </a:p>
        </p:txBody>
      </p:sp>
      <p:sp>
        <p:nvSpPr>
          <p:cNvPr id="4" name="日期占位符 3"/>
          <p:cNvSpPr>
            <a:spLocks noGrp="1"/>
          </p:cNvSpPr>
          <p:nvPr>
            <p:ph type="dt" sz="half" idx="10"/>
          </p:nvPr>
        </p:nvSpPr>
        <p:spPr/>
        <p:txBody>
          <a:bodyPr/>
          <a:p>
            <a:pPr lvl="0" fontAlgn="base"/>
            <a:endParaRPr lang="zh-CN" altLang="en-US" strike="noStrike" noProof="1">
              <a:latin typeface="Arial" panose="020B0604020202020204" pitchFamily="34" charset="0"/>
            </a:endParaRPr>
          </a:p>
        </p:txBody>
      </p:sp>
      <p:sp>
        <p:nvSpPr>
          <p:cNvPr id="5" name="页脚占位符 4"/>
          <p:cNvSpPr>
            <a:spLocks noGrp="1"/>
          </p:cNvSpPr>
          <p:nvPr>
            <p:ph type="ftr" sz="quarter" idx="11"/>
          </p:nvPr>
        </p:nvSpPr>
        <p:spPr/>
        <p:txBody>
          <a:bodyPr/>
          <a:p>
            <a:pPr lvl="0" fontAlgn="base"/>
            <a:endParaRPr lang="zh-CN" altLang="en-US" strike="noStrike" noProof="1">
              <a:latin typeface="Arial" panose="020B0604020202020204" pitchFamily="34" charset="0"/>
            </a:endParaRPr>
          </a:p>
        </p:txBody>
      </p:sp>
      <p:sp>
        <p:nvSpPr>
          <p:cNvPr id="6" name="灯片编号占位符 5"/>
          <p:cNvSpPr>
            <a:spLocks noGrp="1"/>
          </p:cNvSpPr>
          <p:nvPr>
            <p:ph type="sldNum" sz="quarter" idx="12"/>
          </p:nvPr>
        </p:nvSpPr>
        <p:spPr/>
        <p:txBody>
          <a:bodyPr/>
          <a:p>
            <a:pPr lvl="0" fontAlgn="base"/>
            <a:fld id="{9A0DB2DC-4C9A-4742-B13C-FB6460FD3503}" type="slidenum">
              <a:rPr lang="zh-CN" altLang="en-US" strike="noStrike" noProof="1">
                <a:latin typeface="Arial" panose="020B0604020202020204" pitchFamily="34" charset="0"/>
                <a:ea typeface="宋体" panose="02010600030101010101" pitchFamily="2" charset="-122"/>
                <a:cs typeface="+mn-cs"/>
              </a:rPr>
            </a:fld>
            <a:endParaRPr lang="zh-CN" altLang="en-US" strike="noStrike" noProof="1">
              <a:latin typeface="Arial" panose="020B0604020202020204" pitchFamily="34" charset="0"/>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endParaRPr lang="zh-CN" altLang="en-US" strike="noStrike" noProof="1">
              <a:latin typeface="Arial" panose="020B0604020202020204" pitchFamily="34" charset="0"/>
            </a:endParaRPr>
          </a:p>
        </p:txBody>
      </p:sp>
      <p:sp>
        <p:nvSpPr>
          <p:cNvPr id="5" name="页脚占位符 4"/>
          <p:cNvSpPr>
            <a:spLocks noGrp="1"/>
          </p:cNvSpPr>
          <p:nvPr>
            <p:ph type="ftr" sz="quarter" idx="11"/>
          </p:nvPr>
        </p:nvSpPr>
        <p:spPr/>
        <p:txBody>
          <a:bodyPr/>
          <a:p>
            <a:pPr lvl="0" fontAlgn="base"/>
            <a:endParaRPr lang="zh-CN" altLang="en-US" strike="noStrike" noProof="1">
              <a:latin typeface="Arial" panose="020B0604020202020204" pitchFamily="34" charset="0"/>
            </a:endParaRPr>
          </a:p>
        </p:txBody>
      </p:sp>
      <p:sp>
        <p:nvSpPr>
          <p:cNvPr id="6" name="灯片编号占位符 5"/>
          <p:cNvSpPr>
            <a:spLocks noGrp="1"/>
          </p:cNvSpPr>
          <p:nvPr>
            <p:ph type="sldNum" sz="quarter" idx="12"/>
          </p:nvPr>
        </p:nvSpPr>
        <p:spPr/>
        <p:txBody>
          <a:bodyPr/>
          <a:p>
            <a:pPr lvl="0" fontAlgn="base"/>
            <a:fld id="{9A0DB2DC-4C9A-4742-B13C-FB6460FD3503}" type="slidenum">
              <a:rPr lang="zh-CN" altLang="en-US" strike="noStrike" noProof="1">
                <a:latin typeface="Arial" panose="020B0604020202020204" pitchFamily="34" charset="0"/>
                <a:ea typeface="宋体" panose="02010600030101010101" pitchFamily="2" charset="-122"/>
                <a:cs typeface="+mn-cs"/>
              </a:rPr>
            </a:fld>
            <a:endParaRPr lang="zh-CN" altLang="en-US" strike="noStrike" noProof="1">
              <a:latin typeface="Arial" panose="020B0604020202020204" pitchFamily="34" charset="0"/>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1" y="1709738"/>
            <a:ext cx="10515600" cy="2852737"/>
          </a:xfrm>
        </p:spPr>
        <p:txBody>
          <a:bodyPr anchor="b"/>
          <a:lstStyle>
            <a:lvl1pPr>
              <a:defRPr sz="4500"/>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831851" y="4589463"/>
            <a:ext cx="105156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fontAlgn="base"/>
            <a:r>
              <a:rPr lang="zh-CN" altLang="en-US" strike="noStrike" noProof="1" smtClean="0"/>
              <a:t>单击此处编辑母版文本样式</a:t>
            </a:r>
            <a:endParaRPr lang="zh-CN" altLang="en-US" strike="noStrike" noProof="1" smtClean="0"/>
          </a:p>
        </p:txBody>
      </p:sp>
      <p:sp>
        <p:nvSpPr>
          <p:cNvPr id="4" name="日期占位符 3"/>
          <p:cNvSpPr>
            <a:spLocks noGrp="1"/>
          </p:cNvSpPr>
          <p:nvPr>
            <p:ph type="dt" sz="half" idx="10"/>
          </p:nvPr>
        </p:nvSpPr>
        <p:spPr/>
        <p:txBody>
          <a:bodyPr/>
          <a:p>
            <a:pPr lvl="0" fontAlgn="base"/>
            <a:endParaRPr lang="zh-CN" altLang="en-US" strike="noStrike" noProof="1">
              <a:latin typeface="Arial" panose="020B0604020202020204" pitchFamily="34" charset="0"/>
            </a:endParaRPr>
          </a:p>
        </p:txBody>
      </p:sp>
      <p:sp>
        <p:nvSpPr>
          <p:cNvPr id="5" name="页脚占位符 4"/>
          <p:cNvSpPr>
            <a:spLocks noGrp="1"/>
          </p:cNvSpPr>
          <p:nvPr>
            <p:ph type="ftr" sz="quarter" idx="11"/>
          </p:nvPr>
        </p:nvSpPr>
        <p:spPr/>
        <p:txBody>
          <a:bodyPr/>
          <a:p>
            <a:pPr lvl="0" fontAlgn="base"/>
            <a:endParaRPr lang="zh-CN" altLang="en-US" strike="noStrike" noProof="1">
              <a:latin typeface="Arial" panose="020B0604020202020204" pitchFamily="34" charset="0"/>
            </a:endParaRPr>
          </a:p>
        </p:txBody>
      </p:sp>
      <p:sp>
        <p:nvSpPr>
          <p:cNvPr id="6" name="灯片编号占位符 5"/>
          <p:cNvSpPr>
            <a:spLocks noGrp="1"/>
          </p:cNvSpPr>
          <p:nvPr>
            <p:ph type="sldNum" sz="quarter" idx="12"/>
          </p:nvPr>
        </p:nvSpPr>
        <p:spPr/>
        <p:txBody>
          <a:bodyPr/>
          <a:p>
            <a:pPr lvl="0" fontAlgn="base"/>
            <a:fld id="{9A0DB2DC-4C9A-4742-B13C-FB6460FD3503}" type="slidenum">
              <a:rPr lang="zh-CN" altLang="en-US" strike="noStrike" noProof="1">
                <a:latin typeface="Arial" panose="020B0604020202020204" pitchFamily="34" charset="0"/>
                <a:ea typeface="宋体" panose="02010600030101010101" pitchFamily="2" charset="-122"/>
                <a:cs typeface="+mn-cs"/>
              </a:rPr>
            </a:fld>
            <a:endParaRPr lang="zh-CN" altLang="en-US" strike="noStrike" noProof="1">
              <a:latin typeface="Arial" panose="020B0604020202020204" pitchFamily="34" charset="0"/>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609600" y="1600200"/>
            <a:ext cx="5376672" cy="4525963"/>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6205728" y="1600200"/>
            <a:ext cx="5376672" cy="4525963"/>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日期占位符 4"/>
          <p:cNvSpPr>
            <a:spLocks noGrp="1"/>
          </p:cNvSpPr>
          <p:nvPr>
            <p:ph type="dt" sz="half" idx="10"/>
          </p:nvPr>
        </p:nvSpPr>
        <p:spPr/>
        <p:txBody>
          <a:bodyPr/>
          <a:p>
            <a:pPr lvl="0" fontAlgn="base"/>
            <a:endParaRPr lang="zh-CN" altLang="en-US" strike="noStrike" noProof="1">
              <a:latin typeface="Arial" panose="020B0604020202020204" pitchFamily="34" charset="0"/>
            </a:endParaRPr>
          </a:p>
        </p:txBody>
      </p:sp>
      <p:sp>
        <p:nvSpPr>
          <p:cNvPr id="6" name="页脚占位符 5"/>
          <p:cNvSpPr>
            <a:spLocks noGrp="1"/>
          </p:cNvSpPr>
          <p:nvPr>
            <p:ph type="ftr" sz="quarter" idx="11"/>
          </p:nvPr>
        </p:nvSpPr>
        <p:spPr/>
        <p:txBody>
          <a:bodyPr/>
          <a:p>
            <a:pPr lvl="0" fontAlgn="base"/>
            <a:endParaRPr lang="zh-CN" altLang="en-US" strike="noStrike" noProof="1">
              <a:latin typeface="Arial" panose="020B0604020202020204" pitchFamily="34" charset="0"/>
            </a:endParaRPr>
          </a:p>
        </p:txBody>
      </p:sp>
      <p:sp>
        <p:nvSpPr>
          <p:cNvPr id="7" name="灯片编号占位符 6"/>
          <p:cNvSpPr>
            <a:spLocks noGrp="1"/>
          </p:cNvSpPr>
          <p:nvPr>
            <p:ph type="sldNum" sz="quarter" idx="12"/>
          </p:nvPr>
        </p:nvSpPr>
        <p:spPr/>
        <p:txBody>
          <a:bodyPr/>
          <a:p>
            <a:pPr lvl="0" fontAlgn="base"/>
            <a:fld id="{9A0DB2DC-4C9A-4742-B13C-FB6460FD3503}" type="slidenum">
              <a:rPr lang="zh-CN" altLang="en-US" strike="noStrike" noProof="1">
                <a:latin typeface="Arial" panose="020B0604020202020204" pitchFamily="34" charset="0"/>
                <a:ea typeface="宋体" panose="02010600030101010101" pitchFamily="2" charset="-122"/>
                <a:cs typeface="+mn-cs"/>
              </a:rPr>
            </a:fld>
            <a:endParaRPr lang="zh-CN" altLang="en-US" strike="noStrike" noProof="1">
              <a:latin typeface="Arial" panose="020B0604020202020204" pitchFamily="34" charset="0"/>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1186775" y="1778438"/>
            <a:ext cx="4873575"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4" name="内容占位符 3"/>
          <p:cNvSpPr>
            <a:spLocks noGrp="1"/>
          </p:cNvSpPr>
          <p:nvPr>
            <p:ph sz="half" idx="2"/>
          </p:nvPr>
        </p:nvSpPr>
        <p:spPr>
          <a:xfrm>
            <a:off x="1186775" y="2665379"/>
            <a:ext cx="4873575" cy="3524284"/>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6256939" y="1778438"/>
            <a:ext cx="4897576"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6" name="内容占位符 5"/>
          <p:cNvSpPr>
            <a:spLocks noGrp="1"/>
          </p:cNvSpPr>
          <p:nvPr>
            <p:ph sz="quarter" idx="4"/>
          </p:nvPr>
        </p:nvSpPr>
        <p:spPr>
          <a:xfrm>
            <a:off x="6256939" y="2665379"/>
            <a:ext cx="4897576" cy="3524284"/>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7" name="日期占位符 6"/>
          <p:cNvSpPr>
            <a:spLocks noGrp="1"/>
          </p:cNvSpPr>
          <p:nvPr>
            <p:ph type="dt" sz="half" idx="10"/>
          </p:nvPr>
        </p:nvSpPr>
        <p:spPr/>
        <p:txBody>
          <a:bodyPr/>
          <a:p>
            <a:pPr lvl="0" fontAlgn="base"/>
            <a:endParaRPr lang="zh-CN" altLang="en-US" strike="noStrike" noProof="1">
              <a:latin typeface="Arial" panose="020B0604020202020204" pitchFamily="34" charset="0"/>
            </a:endParaRPr>
          </a:p>
        </p:txBody>
      </p:sp>
      <p:sp>
        <p:nvSpPr>
          <p:cNvPr id="8" name="页脚占位符 7"/>
          <p:cNvSpPr>
            <a:spLocks noGrp="1"/>
          </p:cNvSpPr>
          <p:nvPr>
            <p:ph type="ftr" sz="quarter" idx="11"/>
          </p:nvPr>
        </p:nvSpPr>
        <p:spPr/>
        <p:txBody>
          <a:bodyPr/>
          <a:p>
            <a:pPr lvl="0" fontAlgn="base"/>
            <a:endParaRPr lang="zh-CN" altLang="en-US" strike="noStrike" noProof="1">
              <a:latin typeface="Arial" panose="020B0604020202020204" pitchFamily="34" charset="0"/>
            </a:endParaRPr>
          </a:p>
        </p:txBody>
      </p:sp>
      <p:sp>
        <p:nvSpPr>
          <p:cNvPr id="9" name="灯片编号占位符 8"/>
          <p:cNvSpPr>
            <a:spLocks noGrp="1"/>
          </p:cNvSpPr>
          <p:nvPr>
            <p:ph type="sldNum" sz="quarter" idx="12"/>
          </p:nvPr>
        </p:nvSpPr>
        <p:spPr/>
        <p:txBody>
          <a:bodyPr/>
          <a:p>
            <a:pPr lvl="0" fontAlgn="base"/>
            <a:fld id="{9A0DB2DC-4C9A-4742-B13C-FB6460FD3503}" type="slidenum">
              <a:rPr lang="zh-CN" altLang="en-US" strike="noStrike" noProof="1">
                <a:latin typeface="Arial" panose="020B0604020202020204" pitchFamily="34" charset="0"/>
                <a:ea typeface="宋体" panose="02010600030101010101" pitchFamily="2" charset="-122"/>
                <a:cs typeface="+mn-cs"/>
              </a:rPr>
            </a:fld>
            <a:endParaRPr lang="zh-CN" altLang="en-US" strike="noStrike" noProof="1">
              <a:latin typeface="Arial" panose="020B0604020202020204" pitchFamily="34" charset="0"/>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p>
            <a:pPr lvl="0" fontAlgn="base"/>
            <a:endParaRPr lang="zh-CN" altLang="en-US" strike="noStrike" noProof="1">
              <a:latin typeface="Arial" panose="020B0604020202020204" pitchFamily="34" charset="0"/>
            </a:endParaRPr>
          </a:p>
        </p:txBody>
      </p:sp>
      <p:sp>
        <p:nvSpPr>
          <p:cNvPr id="4" name="页脚占位符 3"/>
          <p:cNvSpPr>
            <a:spLocks noGrp="1"/>
          </p:cNvSpPr>
          <p:nvPr>
            <p:ph type="ftr" sz="quarter" idx="11"/>
          </p:nvPr>
        </p:nvSpPr>
        <p:spPr/>
        <p:txBody>
          <a:bodyPr/>
          <a:p>
            <a:pPr lvl="0" fontAlgn="base"/>
            <a:endParaRPr lang="zh-CN" altLang="en-US" strike="noStrike" noProof="1">
              <a:latin typeface="Arial" panose="020B0604020202020204" pitchFamily="34" charset="0"/>
            </a:endParaRPr>
          </a:p>
        </p:txBody>
      </p:sp>
      <p:sp>
        <p:nvSpPr>
          <p:cNvPr id="5" name="灯片编号占位符 4"/>
          <p:cNvSpPr>
            <a:spLocks noGrp="1"/>
          </p:cNvSpPr>
          <p:nvPr>
            <p:ph type="sldNum" sz="quarter" idx="12"/>
          </p:nvPr>
        </p:nvSpPr>
        <p:spPr/>
        <p:txBody>
          <a:bodyPr/>
          <a:p>
            <a:pPr lvl="0" fontAlgn="base"/>
            <a:fld id="{9A0DB2DC-4C9A-4742-B13C-FB6460FD3503}" type="slidenum">
              <a:rPr lang="zh-CN" altLang="en-US" strike="noStrike" noProof="1">
                <a:latin typeface="Arial" panose="020B0604020202020204" pitchFamily="34" charset="0"/>
                <a:ea typeface="宋体" panose="02010600030101010101" pitchFamily="2" charset="-122"/>
                <a:cs typeface="+mn-cs"/>
              </a:rPr>
            </a:fld>
            <a:endParaRPr lang="zh-CN" altLang="en-US" strike="noStrike" noProof="1">
              <a:latin typeface="Arial" panose="020B0604020202020204" pitchFamily="34" charset="0"/>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lvl="0" fontAlgn="base"/>
            <a:endParaRPr lang="zh-CN" altLang="en-US" strike="noStrike" noProof="1">
              <a:latin typeface="Arial" panose="020B0604020202020204" pitchFamily="34" charset="0"/>
            </a:endParaRPr>
          </a:p>
        </p:txBody>
      </p:sp>
      <p:sp>
        <p:nvSpPr>
          <p:cNvPr id="3" name="页脚占位符 2"/>
          <p:cNvSpPr>
            <a:spLocks noGrp="1"/>
          </p:cNvSpPr>
          <p:nvPr>
            <p:ph type="ftr" sz="quarter" idx="11"/>
          </p:nvPr>
        </p:nvSpPr>
        <p:spPr/>
        <p:txBody>
          <a:bodyPr/>
          <a:p>
            <a:pPr lvl="0" fontAlgn="base"/>
            <a:endParaRPr lang="zh-CN" altLang="en-US" strike="noStrike" noProof="1">
              <a:latin typeface="Arial" panose="020B0604020202020204" pitchFamily="34" charset="0"/>
            </a:endParaRPr>
          </a:p>
        </p:txBody>
      </p:sp>
      <p:sp>
        <p:nvSpPr>
          <p:cNvPr id="4" name="灯片编号占位符 3"/>
          <p:cNvSpPr>
            <a:spLocks noGrp="1"/>
          </p:cNvSpPr>
          <p:nvPr>
            <p:ph type="sldNum" sz="quarter" idx="12"/>
          </p:nvPr>
        </p:nvSpPr>
        <p:spPr/>
        <p:txBody>
          <a:bodyPr/>
          <a:p>
            <a:pPr lvl="0" fontAlgn="base"/>
            <a:fld id="{9A0DB2DC-4C9A-4742-B13C-FB6460FD3503}" type="slidenum">
              <a:rPr lang="zh-CN" altLang="en-US" strike="noStrike" noProof="1">
                <a:latin typeface="Arial" panose="020B0604020202020204" pitchFamily="34" charset="0"/>
                <a:ea typeface="宋体" panose="02010600030101010101" pitchFamily="2" charset="-122"/>
                <a:cs typeface="+mn-cs"/>
              </a:rPr>
            </a:fld>
            <a:endParaRPr lang="zh-CN" altLang="en-US" strike="noStrike" noProof="1">
              <a:latin typeface="Arial" panose="020B0604020202020204" pitchFamily="34" charset="0"/>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5183188" y="987425"/>
            <a:ext cx="617220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endParaRPr lang="zh-CN" altLang="en-US" strike="noStrike" noProof="1">
              <a:latin typeface="Arial" panose="020B0604020202020204" pitchFamily="34" charset="0"/>
            </a:endParaRPr>
          </a:p>
        </p:txBody>
      </p:sp>
      <p:sp>
        <p:nvSpPr>
          <p:cNvPr id="6" name="页脚占位符 5"/>
          <p:cNvSpPr>
            <a:spLocks noGrp="1"/>
          </p:cNvSpPr>
          <p:nvPr>
            <p:ph type="ftr" sz="quarter" idx="11"/>
          </p:nvPr>
        </p:nvSpPr>
        <p:spPr/>
        <p:txBody>
          <a:bodyPr/>
          <a:p>
            <a:pPr lvl="0" fontAlgn="base"/>
            <a:endParaRPr lang="zh-CN" altLang="en-US" strike="noStrike" noProof="1">
              <a:latin typeface="Arial" panose="020B0604020202020204" pitchFamily="34" charset="0"/>
            </a:endParaRPr>
          </a:p>
        </p:txBody>
      </p:sp>
      <p:sp>
        <p:nvSpPr>
          <p:cNvPr id="7" name="灯片编号占位符 6"/>
          <p:cNvSpPr>
            <a:spLocks noGrp="1"/>
          </p:cNvSpPr>
          <p:nvPr>
            <p:ph type="sldNum" sz="quarter" idx="12"/>
          </p:nvPr>
        </p:nvSpPr>
        <p:spPr/>
        <p:txBody>
          <a:bodyPr/>
          <a:p>
            <a:pPr lvl="0" fontAlgn="base"/>
            <a:fld id="{9A0DB2DC-4C9A-4742-B13C-FB6460FD3503}" type="slidenum">
              <a:rPr lang="zh-CN" altLang="en-US" strike="noStrike" noProof="1">
                <a:latin typeface="Arial" panose="020B0604020202020204" pitchFamily="34" charset="0"/>
                <a:ea typeface="宋体" panose="02010600030101010101" pitchFamily="2" charset="-122"/>
                <a:cs typeface="+mn-cs"/>
              </a:rPr>
            </a:fld>
            <a:endParaRPr lang="zh-CN" altLang="en-US" strike="noStrike" noProof="1">
              <a:latin typeface="Arial" panose="020B0604020202020204" pitchFamily="34" charset="0"/>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4165349" cy="1600200"/>
          </a:xfr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5183188" y="457201"/>
            <a:ext cx="6172200" cy="540385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fontAlgn="base"/>
            <a:endParaRPr lang="zh-CN" altLang="en-US" strike="noStrike" noProof="1"/>
          </a:p>
        </p:txBody>
      </p:sp>
      <p:sp>
        <p:nvSpPr>
          <p:cNvPr id="4" name="文本占位符 3"/>
          <p:cNvSpPr>
            <a:spLocks noGrp="1"/>
          </p:cNvSpPr>
          <p:nvPr>
            <p:ph type="body" sz="half" idx="2"/>
          </p:nvPr>
        </p:nvSpPr>
        <p:spPr>
          <a:xfrm>
            <a:off x="839788" y="2057400"/>
            <a:ext cx="4165349" cy="3811588"/>
          </a:xfr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endParaRPr lang="zh-CN" altLang="en-US" strike="noStrike" noProof="1">
              <a:latin typeface="Arial" panose="020B0604020202020204" pitchFamily="34" charset="0"/>
            </a:endParaRPr>
          </a:p>
        </p:txBody>
      </p:sp>
      <p:sp>
        <p:nvSpPr>
          <p:cNvPr id="6" name="页脚占位符 5"/>
          <p:cNvSpPr>
            <a:spLocks noGrp="1"/>
          </p:cNvSpPr>
          <p:nvPr>
            <p:ph type="ftr" sz="quarter" idx="11"/>
          </p:nvPr>
        </p:nvSpPr>
        <p:spPr/>
        <p:txBody>
          <a:bodyPr/>
          <a:p>
            <a:pPr lvl="0" fontAlgn="base"/>
            <a:endParaRPr lang="zh-CN" altLang="en-US" strike="noStrike" noProof="1">
              <a:latin typeface="Arial" panose="020B0604020202020204" pitchFamily="34" charset="0"/>
            </a:endParaRPr>
          </a:p>
        </p:txBody>
      </p:sp>
      <p:sp>
        <p:nvSpPr>
          <p:cNvPr id="7" name="灯片编号占位符 6"/>
          <p:cNvSpPr>
            <a:spLocks noGrp="1"/>
          </p:cNvSpPr>
          <p:nvPr>
            <p:ph type="sldNum" sz="quarter" idx="12"/>
          </p:nvPr>
        </p:nvSpPr>
        <p:spPr/>
        <p:txBody>
          <a:bodyPr/>
          <a:p>
            <a:pPr lvl="0" fontAlgn="base"/>
            <a:fld id="{9A0DB2DC-4C9A-4742-B13C-FB6460FD3503}" type="slidenum">
              <a:rPr lang="zh-CN" altLang="en-US" strike="noStrike" noProof="1">
                <a:latin typeface="Arial" panose="020B0604020202020204" pitchFamily="34" charset="0"/>
                <a:ea typeface="宋体" panose="02010600030101010101" pitchFamily="2" charset="-122"/>
                <a:cs typeface="+mn-cs"/>
              </a:rPr>
            </a:fld>
            <a:endParaRPr lang="zh-CN" altLang="en-US" strike="noStrike" noProof="1">
              <a:latin typeface="Arial" panose="020B0604020202020204" pitchFamily="34" charset="0"/>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endParaRPr lang="zh-CN" altLang="en-US" strike="noStrike" noProof="1">
              <a:latin typeface="Arial" panose="020B0604020202020204" pitchFamily="34" charset="0"/>
            </a:endParaRPr>
          </a:p>
        </p:txBody>
      </p:sp>
      <p:sp>
        <p:nvSpPr>
          <p:cNvPr id="5" name="页脚占位符 4"/>
          <p:cNvSpPr>
            <a:spLocks noGrp="1"/>
          </p:cNvSpPr>
          <p:nvPr>
            <p:ph type="ftr" sz="quarter" idx="11"/>
          </p:nvPr>
        </p:nvSpPr>
        <p:spPr/>
        <p:txBody>
          <a:bodyPr/>
          <a:p>
            <a:pPr lvl="0" fontAlgn="base"/>
            <a:endParaRPr lang="zh-CN" altLang="en-US" strike="noStrike" noProof="1">
              <a:latin typeface="Arial" panose="020B0604020202020204" pitchFamily="34" charset="0"/>
            </a:endParaRPr>
          </a:p>
        </p:txBody>
      </p:sp>
      <p:sp>
        <p:nvSpPr>
          <p:cNvPr id="6" name="灯片编号占位符 5"/>
          <p:cNvSpPr>
            <a:spLocks noGrp="1"/>
          </p:cNvSpPr>
          <p:nvPr>
            <p:ph type="sldNum" sz="quarter" idx="12"/>
          </p:nvPr>
        </p:nvSpPr>
        <p:spPr/>
        <p:txBody>
          <a:bodyPr/>
          <a:p>
            <a:pPr lvl="0" fontAlgn="base"/>
            <a:fld id="{9A0DB2DC-4C9A-4742-B13C-FB6460FD3503}" type="slidenum">
              <a:rPr lang="zh-CN" altLang="en-US" strike="noStrike" noProof="1">
                <a:latin typeface="Arial" panose="020B0604020202020204" pitchFamily="34" charset="0"/>
                <a:ea typeface="宋体" panose="02010600030101010101" pitchFamily="2" charset="-122"/>
                <a:cs typeface="+mn-cs"/>
              </a:rPr>
            </a:fld>
            <a:endParaRPr lang="zh-CN" altLang="en-US" strike="noStrike" noProof="1">
              <a:latin typeface="Arial" panose="020B0604020202020204" pitchFamily="34" charset="0"/>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39200" y="274638"/>
            <a:ext cx="2743200" cy="5851525"/>
          </a:xfr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609600" y="274638"/>
            <a:ext cx="8070573" cy="5851525"/>
          </a:xfr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endParaRPr lang="zh-CN" altLang="en-US" strike="noStrike" noProof="1">
              <a:latin typeface="Arial" panose="020B0604020202020204" pitchFamily="34" charset="0"/>
            </a:endParaRPr>
          </a:p>
        </p:txBody>
      </p:sp>
      <p:sp>
        <p:nvSpPr>
          <p:cNvPr id="5" name="页脚占位符 4"/>
          <p:cNvSpPr>
            <a:spLocks noGrp="1"/>
          </p:cNvSpPr>
          <p:nvPr>
            <p:ph type="ftr" sz="quarter" idx="11"/>
          </p:nvPr>
        </p:nvSpPr>
        <p:spPr/>
        <p:txBody>
          <a:bodyPr/>
          <a:p>
            <a:pPr lvl="0" fontAlgn="base"/>
            <a:endParaRPr lang="zh-CN" altLang="en-US" strike="noStrike" noProof="1">
              <a:latin typeface="Arial" panose="020B0604020202020204" pitchFamily="34" charset="0"/>
            </a:endParaRPr>
          </a:p>
        </p:txBody>
      </p:sp>
      <p:sp>
        <p:nvSpPr>
          <p:cNvPr id="6" name="灯片编号占位符 5"/>
          <p:cNvSpPr>
            <a:spLocks noGrp="1"/>
          </p:cNvSpPr>
          <p:nvPr>
            <p:ph type="sldNum" sz="quarter" idx="12"/>
          </p:nvPr>
        </p:nvSpPr>
        <p:spPr/>
        <p:txBody>
          <a:bodyPr/>
          <a:p>
            <a:pPr lvl="0" fontAlgn="base"/>
            <a:fld id="{9A0DB2DC-4C9A-4742-B13C-FB6460FD3503}" type="slidenum">
              <a:rPr lang="zh-CN" altLang="en-US" strike="noStrike" noProof="1">
                <a:latin typeface="Arial" panose="020B0604020202020204" pitchFamily="34" charset="0"/>
                <a:ea typeface="宋体" panose="02010600030101010101" pitchFamily="2" charset="-122"/>
                <a:cs typeface="+mn-cs"/>
              </a:rPr>
            </a:fld>
            <a:endParaRPr lang="zh-CN" altLang="en-US" strike="noStrike" noProof="1">
              <a:latin typeface="Arial" panose="020B0604020202020204" pitchFamily="34" charset="0"/>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clipArtAndVertTx" preserve="1">
  <p:cSld name="标题，剪贴画与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联机映像占位符 2"/>
          <p:cNvSpPr>
            <a:spLocks noGrp="1"/>
          </p:cNvSpPr>
          <p:nvPr>
            <p:ph type="clipArt" sz="half" idx="1"/>
          </p:nvPr>
        </p:nvSpPr>
        <p:spPr>
          <a:xfrm>
            <a:off x="838200" y="1825625"/>
            <a:ext cx="5181600" cy="4351338"/>
          </a:xfrm>
        </p:spPr>
        <p:txBody>
          <a:bodyPr/>
          <a:lstStyle/>
          <a:p>
            <a:pPr fontAlgn="base"/>
            <a:endParaRPr lang="zh-CN" altLang="en-US" strike="noStrike" noProof="1"/>
          </a:p>
        </p:txBody>
      </p:sp>
      <p:sp>
        <p:nvSpPr>
          <p:cNvPr id="4" name="竖排文字占位符 3"/>
          <p:cNvSpPr>
            <a:spLocks noGrp="1"/>
          </p:cNvSpPr>
          <p:nvPr>
            <p:ph type="body" orient="vert" sz="half" idx="2"/>
          </p:nvPr>
        </p:nvSpPr>
        <p:spPr>
          <a:xfrm>
            <a:off x="6172200" y="1825625"/>
            <a:ext cx="5181600" cy="4351338"/>
          </a:xfr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日期占位符 4"/>
          <p:cNvSpPr>
            <a:spLocks noGrp="1"/>
          </p:cNvSpPr>
          <p:nvPr>
            <p:ph type="dt" sz="half" idx="10"/>
          </p:nvPr>
        </p:nvSpPr>
        <p:spPr/>
        <p:txBody>
          <a:bodyPr/>
          <a:p>
            <a:pPr lvl="0" fontAlgn="base"/>
            <a:endParaRPr lang="zh-CN" altLang="en-US" strike="noStrike" noProof="1">
              <a:latin typeface="Arial" panose="020B0604020202020204" pitchFamily="34" charset="0"/>
            </a:endParaRPr>
          </a:p>
        </p:txBody>
      </p:sp>
      <p:sp>
        <p:nvSpPr>
          <p:cNvPr id="6" name="页脚占位符 5"/>
          <p:cNvSpPr>
            <a:spLocks noGrp="1"/>
          </p:cNvSpPr>
          <p:nvPr>
            <p:ph type="ftr" sz="quarter" idx="11"/>
          </p:nvPr>
        </p:nvSpPr>
        <p:spPr/>
        <p:txBody>
          <a:bodyPr/>
          <a:p>
            <a:pPr lvl="0" fontAlgn="base"/>
            <a:endParaRPr lang="zh-CN" altLang="en-US" strike="noStrike" noProof="1">
              <a:latin typeface="Arial" panose="020B0604020202020204" pitchFamily="34" charset="0"/>
            </a:endParaRPr>
          </a:p>
        </p:txBody>
      </p:sp>
      <p:sp>
        <p:nvSpPr>
          <p:cNvPr id="7" name="灯片编号占位符 6"/>
          <p:cNvSpPr>
            <a:spLocks noGrp="1"/>
          </p:cNvSpPr>
          <p:nvPr>
            <p:ph type="sldNum" sz="quarter" idx="12"/>
          </p:nvPr>
        </p:nvSpPr>
        <p:spPr/>
        <p:txBody>
          <a:bodyPr/>
          <a:p>
            <a:pPr lvl="0" fontAlgn="base"/>
            <a:fld id="{9A0DB2DC-4C9A-4742-B13C-FB6460FD3503}" type="slidenum">
              <a:rPr lang="zh-CN" altLang="en-US" strike="noStrike" noProof="1">
                <a:latin typeface="Arial" panose="020B0604020202020204" pitchFamily="34" charset="0"/>
                <a:ea typeface="宋体" panose="02010600030101010101" pitchFamily="2" charset="-122"/>
                <a:cs typeface="+mn-cs"/>
              </a:rPr>
            </a:fld>
            <a:endParaRPr lang="zh-CN" altLang="en-US" strike="noStrike" noProof="1">
              <a:latin typeface="Arial" panose="020B0604020202020204" pitchFamily="34" charset="0"/>
            </a:endParaRPr>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4" Type="http://schemas.openxmlformats.org/officeDocument/2006/relationships/theme" Target="../theme/theme1.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22.xml"/><Relationship Id="rId8" Type="http://schemas.openxmlformats.org/officeDocument/2006/relationships/slideLayout" Target="../slideLayouts/slideLayout21.xml"/><Relationship Id="rId7" Type="http://schemas.openxmlformats.org/officeDocument/2006/relationships/slideLayout" Target="../slideLayouts/slideLayout20.xml"/><Relationship Id="rId6" Type="http://schemas.openxmlformats.org/officeDocument/2006/relationships/slideLayout" Target="../slideLayouts/slideLayout19.xml"/><Relationship Id="rId5" Type="http://schemas.openxmlformats.org/officeDocument/2006/relationships/slideLayout" Target="../slideLayouts/slideLayout18.xml"/><Relationship Id="rId4" Type="http://schemas.openxmlformats.org/officeDocument/2006/relationships/slideLayout" Target="../slideLayouts/slideLayout17.xml"/><Relationship Id="rId3" Type="http://schemas.openxmlformats.org/officeDocument/2006/relationships/slideLayout" Target="../slideLayouts/slideLayout16.xml"/><Relationship Id="rId2" Type="http://schemas.openxmlformats.org/officeDocument/2006/relationships/slideLayout" Target="../slideLayouts/slideLayout15.xml"/><Relationship Id="rId13" Type="http://schemas.openxmlformats.org/officeDocument/2006/relationships/theme" Target="../theme/theme2.xml"/><Relationship Id="rId12" Type="http://schemas.openxmlformats.org/officeDocument/2006/relationships/slideLayout" Target="../slideLayouts/slideLayout25.xml"/><Relationship Id="rId11" Type="http://schemas.openxmlformats.org/officeDocument/2006/relationships/slideLayout" Target="../slideLayouts/slideLayout24.xml"/><Relationship Id="rId10" Type="http://schemas.openxmlformats.org/officeDocument/2006/relationships/slideLayout" Target="../slideLayouts/slideLayout23.xml"/><Relationship Id="rId1"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997B5FA-0921-464F-AAE1-844C04324D75}" type="datetimeFigureOut">
              <a:rPr lang="zh-CN" altLang="en-US" smtClean="0"/>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5CE74E-AB26-4998-AD42-012C4C1AD076}"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1026" name="标题 1025"/>
          <p:cNvSpPr>
            <a:spLocks noGrp="1"/>
          </p:cNvSpPr>
          <p:nvPr>
            <p:ph type="title"/>
          </p:nvPr>
        </p:nvSpPr>
        <p:spPr>
          <a:xfrm>
            <a:off x="609600" y="274638"/>
            <a:ext cx="10972800" cy="1143000"/>
          </a:xfrm>
          <a:prstGeom prst="rect">
            <a:avLst/>
          </a:prstGeom>
          <a:noFill/>
          <a:ln w="9525">
            <a:noFill/>
          </a:ln>
        </p:spPr>
        <p:txBody>
          <a:bodyPr anchor="ctr"/>
          <a:p>
            <a:pPr lvl="0" indent="0"/>
            <a:r>
              <a:rPr lang="zh-CN" altLang="en-US"/>
              <a:t>单击此处编辑母版标题样式</a:t>
            </a:r>
            <a:endParaRPr lang="zh-CN" altLang="en-US"/>
          </a:p>
        </p:txBody>
      </p:sp>
      <p:sp>
        <p:nvSpPr>
          <p:cNvPr id="1027" name="文本占位符 1026"/>
          <p:cNvSpPr>
            <a:spLocks noGrp="1"/>
          </p:cNvSpPr>
          <p:nvPr>
            <p:ph type="body"/>
          </p:nvPr>
        </p:nvSpPr>
        <p:spPr>
          <a:xfrm>
            <a:off x="609600" y="1600200"/>
            <a:ext cx="10972800" cy="4525963"/>
          </a:xfrm>
          <a:prstGeom prst="rect">
            <a:avLst/>
          </a:prstGeom>
          <a:noFill/>
          <a:ln w="9525">
            <a:noFill/>
          </a:ln>
        </p:spPr>
        <p:txBody>
          <a:bodyPr anchor="t"/>
          <a:p>
            <a:pPr lvl="0" indent="-342900"/>
            <a:r>
              <a:rPr lang="zh-CN" altLang="en-US"/>
              <a:t>单击此处编辑母版文本样式</a:t>
            </a:r>
            <a:endParaRPr lang="zh-CN" altLang="en-US"/>
          </a:p>
          <a:p>
            <a:pPr lvl="1" indent="-285750"/>
            <a:r>
              <a:rPr lang="zh-CN" altLang="en-US"/>
              <a:t>第二级</a:t>
            </a:r>
            <a:endParaRPr lang="zh-CN" altLang="en-US"/>
          </a:p>
          <a:p>
            <a:pPr lvl="2" indent="-228600"/>
            <a:r>
              <a:rPr lang="zh-CN" altLang="en-US"/>
              <a:t>第三级</a:t>
            </a:r>
            <a:endParaRPr lang="zh-CN" altLang="en-US"/>
          </a:p>
          <a:p>
            <a:pPr lvl="3" indent="-228600"/>
            <a:r>
              <a:rPr lang="zh-CN" altLang="en-US"/>
              <a:t>第四级</a:t>
            </a:r>
            <a:endParaRPr lang="zh-CN" altLang="en-US"/>
          </a:p>
          <a:p>
            <a:pPr lvl="4" indent="-228600"/>
            <a:r>
              <a:rPr lang="zh-CN" altLang="en-US"/>
              <a:t>第五级</a:t>
            </a:r>
            <a:endParaRPr lang="zh-CN" altLang="en-US"/>
          </a:p>
        </p:txBody>
      </p:sp>
      <p:sp>
        <p:nvSpPr>
          <p:cNvPr id="1028" name="日期占位符 1027"/>
          <p:cNvSpPr>
            <a:spLocks noGrp="1"/>
          </p:cNvSpPr>
          <p:nvPr>
            <p:ph type="dt" sz="half" idx="2"/>
          </p:nvPr>
        </p:nvSpPr>
        <p:spPr>
          <a:xfrm>
            <a:off x="609600" y="6245225"/>
            <a:ext cx="2844800" cy="476250"/>
          </a:xfrm>
          <a:prstGeom prst="rect">
            <a:avLst/>
          </a:prstGeom>
          <a:noFill/>
          <a:ln w="9525">
            <a:noFill/>
          </a:ln>
        </p:spPr>
        <p:txBody>
          <a:bodyPr/>
          <a:lstStyle>
            <a:lvl1pPr>
              <a:defRPr sz="1400"/>
            </a:lvl1pPr>
          </a:lstStyle>
          <a:p>
            <a:pPr lvl="0" fontAlgn="base"/>
            <a:endParaRPr lang="zh-CN" altLang="en-US" strike="noStrike" noProof="1">
              <a:latin typeface="Arial" panose="020B0604020202020204" pitchFamily="34" charset="0"/>
            </a:endParaRPr>
          </a:p>
        </p:txBody>
      </p:sp>
      <p:sp>
        <p:nvSpPr>
          <p:cNvPr id="1029" name="页脚占位符 1028"/>
          <p:cNvSpPr>
            <a:spLocks noGrp="1"/>
          </p:cNvSpPr>
          <p:nvPr>
            <p:ph type="ftr" sz="quarter" idx="3"/>
          </p:nvPr>
        </p:nvSpPr>
        <p:spPr>
          <a:xfrm>
            <a:off x="4165600" y="6245225"/>
            <a:ext cx="3860800" cy="476250"/>
          </a:xfrm>
          <a:prstGeom prst="rect">
            <a:avLst/>
          </a:prstGeom>
          <a:noFill/>
          <a:ln w="9525">
            <a:noFill/>
          </a:ln>
        </p:spPr>
        <p:txBody>
          <a:bodyPr/>
          <a:lstStyle>
            <a:lvl1pPr algn="ctr">
              <a:defRPr sz="1400"/>
            </a:lvl1pPr>
          </a:lstStyle>
          <a:p>
            <a:pPr lvl="0" fontAlgn="base"/>
            <a:endParaRPr lang="zh-CN" altLang="en-US" strike="noStrike" noProof="1">
              <a:latin typeface="Arial" panose="020B0604020202020204" pitchFamily="34" charset="0"/>
            </a:endParaRPr>
          </a:p>
        </p:txBody>
      </p:sp>
      <p:sp>
        <p:nvSpPr>
          <p:cNvPr id="1030" name="灯片编号占位符 1029"/>
          <p:cNvSpPr>
            <a:spLocks noGrp="1"/>
          </p:cNvSpPr>
          <p:nvPr>
            <p:ph type="sldNum" sz="quarter" idx="4"/>
          </p:nvPr>
        </p:nvSpPr>
        <p:spPr>
          <a:xfrm>
            <a:off x="8737600" y="6245225"/>
            <a:ext cx="2844800" cy="476250"/>
          </a:xfrm>
          <a:prstGeom prst="rect">
            <a:avLst/>
          </a:prstGeom>
          <a:noFill/>
          <a:ln w="9525">
            <a:noFill/>
          </a:ln>
        </p:spPr>
        <p:txBody>
          <a:bodyPr/>
          <a:lstStyle>
            <a:lvl1pPr algn="r">
              <a:defRPr sz="1400"/>
            </a:lvl1pPr>
          </a:lstStyle>
          <a:p>
            <a:pPr lvl="0" fontAlgn="base"/>
            <a:fld id="{9A0DB2DC-4C9A-4742-B13C-FB6460FD3503}" type="slidenum">
              <a:rPr lang="zh-CN" altLang="en-US" strike="noStrike" noProof="1">
                <a:latin typeface="Arial" panose="020B0604020202020204" pitchFamily="34" charset="0"/>
                <a:ea typeface="宋体" panose="02010600030101010101" pitchFamily="2" charset="-122"/>
                <a:cs typeface="+mn-cs"/>
              </a:rPr>
            </a:fld>
            <a:endParaRPr lang="zh-CN" altLang="en-US" strike="noStrike" noProof="1">
              <a:latin typeface="Arial" panose="020B0604020202020204" pitchFamily="34" charset="0"/>
            </a:endParaRPr>
          </a:p>
        </p:txBody>
      </p:sp>
    </p:spTree>
  </p:cSld>
  <p:clrMap bg1="lt1" tx1="dk1" bg2="lt2" tx2="dk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 id="2147483672" r:id="rId10"/>
    <p:sldLayoutId id="2147483673" r:id="rId11"/>
    <p:sldLayoutId id="2147483674" r:id="rId12"/>
  </p:sldLayoutIdLst>
  <p:hf sldNum="0" hdr="0" ftr="0" dt="0"/>
  <p:txStyles>
    <p:titleStyle>
      <a:lvl1pPr marL="0" lvl="0" indent="0" algn="ctr" defTabSz="914400" eaLnBrk="1" fontAlgn="base" latinLnBrk="0" hangingPunct="1">
        <a:lnSpc>
          <a:spcPct val="100000"/>
        </a:lnSpc>
        <a:spcBef>
          <a:spcPct val="0"/>
        </a:spcBef>
        <a:spcAft>
          <a:spcPct val="0"/>
        </a:spcAft>
        <a:buNone/>
        <a:defRPr sz="4400" b="0" i="0" u="none" kern="1200" baseline="0">
          <a:solidFill>
            <a:schemeClr val="tx2"/>
          </a:solidFill>
          <a:latin typeface="+mj-lt"/>
          <a:ea typeface="+mj-ea"/>
          <a:cs typeface="+mj-cs"/>
        </a:defRPr>
      </a:lvl1pPr>
    </p:titleStyle>
    <p:bodyStyle>
      <a:lvl1pPr marL="342900" lvl="0" indent="-342900" algn="l" defTabSz="914400" eaLnBrk="1" fontAlgn="base" latinLnBrk="0" hangingPunct="1">
        <a:lnSpc>
          <a:spcPct val="100000"/>
        </a:lnSpc>
        <a:spcBef>
          <a:spcPct val="20000"/>
        </a:spcBef>
        <a:spcAft>
          <a:spcPct val="0"/>
        </a:spcAft>
        <a:buChar char="•"/>
        <a:defRPr sz="3200" b="0" i="0" u="none" kern="1200" baseline="0">
          <a:solidFill>
            <a:schemeClr val="tx1"/>
          </a:solidFill>
          <a:latin typeface="+mn-lt"/>
          <a:ea typeface="+mn-ea"/>
          <a:cs typeface="+mn-cs"/>
        </a:defRPr>
      </a:lvl1pPr>
      <a:lvl2pPr marL="742950" lvl="1" indent="-285750" algn="l" defTabSz="914400" eaLnBrk="1" fontAlgn="base" latinLnBrk="0" hangingPunct="1">
        <a:lnSpc>
          <a:spcPct val="100000"/>
        </a:lnSpc>
        <a:spcBef>
          <a:spcPct val="20000"/>
        </a:spcBef>
        <a:spcAft>
          <a:spcPct val="0"/>
        </a:spcAft>
        <a:buChar char="–"/>
        <a:defRPr sz="2800" b="0" i="0" u="none" kern="1200" baseline="0">
          <a:solidFill>
            <a:schemeClr val="tx1"/>
          </a:solidFill>
          <a:latin typeface="+mn-lt"/>
          <a:ea typeface="+mn-ea"/>
          <a:cs typeface="+mn-cs"/>
        </a:defRPr>
      </a:lvl2pPr>
      <a:lvl3pPr marL="1143000" lvl="2" indent="-228600" algn="l" defTabSz="914400" eaLnBrk="1" fontAlgn="base" latinLnBrk="0" hangingPunct="1">
        <a:lnSpc>
          <a:spcPct val="100000"/>
        </a:lnSpc>
        <a:spcBef>
          <a:spcPct val="20000"/>
        </a:spcBef>
        <a:spcAft>
          <a:spcPct val="0"/>
        </a:spcAft>
        <a:buChar char="•"/>
        <a:defRPr sz="2400" b="0" i="0" u="none" kern="1200" baseline="0">
          <a:solidFill>
            <a:schemeClr val="tx1"/>
          </a:solidFill>
          <a:latin typeface="+mn-lt"/>
          <a:ea typeface="+mn-ea"/>
          <a:cs typeface="+mn-cs"/>
        </a:defRPr>
      </a:lvl3pPr>
      <a:lvl4pPr marL="1600200" lvl="3"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4pPr>
      <a:lvl5pPr marL="2057400" lvl="4"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5pPr>
      <a:lvl6pPr marL="2514600" lvl="5"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6pPr>
      <a:lvl7pPr marL="2971800" lvl="6"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7pPr>
      <a:lvl8pPr marL="3429000" lvl="7"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8pPr>
      <a:lvl9pPr marL="3886200" lvl="8"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9pPr>
    </p:bodyStyle>
    <p:other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0"/>
        </a:spcBef>
        <a:spcAft>
          <a:spcPct val="0"/>
        </a:spcAft>
        <a:buNone/>
        <a:defRPr sz="4400"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eaLnBrk="1" fontAlgn="base" latinLnBrk="0" hangingPunct="1">
        <a:lnSpc>
          <a:spcPct val="100000"/>
        </a:lnSpc>
        <a:spcBef>
          <a:spcPct val="0"/>
        </a:spcBef>
        <a:spcAft>
          <a:spcPct val="0"/>
        </a:spcAft>
        <a:buNone/>
        <a:defRPr sz="4400"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eaLnBrk="1" fontAlgn="base" latinLnBrk="0" hangingPunct="1">
        <a:lnSpc>
          <a:spcPct val="100000"/>
        </a:lnSpc>
        <a:spcBef>
          <a:spcPct val="0"/>
        </a:spcBef>
        <a:spcAft>
          <a:spcPct val="0"/>
        </a:spcAft>
        <a:buNone/>
        <a:defRPr sz="4400"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eaLnBrk="1" fontAlgn="base" latinLnBrk="0" hangingPunct="1">
        <a:lnSpc>
          <a:spcPct val="100000"/>
        </a:lnSpc>
        <a:spcBef>
          <a:spcPct val="0"/>
        </a:spcBef>
        <a:spcAft>
          <a:spcPct val="0"/>
        </a:spcAft>
        <a:buNone/>
        <a:defRPr sz="4400"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eaLnBrk="1" fontAlgn="base" latinLnBrk="0" hangingPunct="1">
        <a:lnSpc>
          <a:spcPct val="100000"/>
        </a:lnSpc>
        <a:spcBef>
          <a:spcPct val="0"/>
        </a:spcBef>
        <a:spcAft>
          <a:spcPct val="0"/>
        </a:spcAft>
        <a:buNone/>
        <a:defRPr sz="4400"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eaLnBrk="1" fontAlgn="base" latinLnBrk="0" hangingPunct="1">
        <a:lnSpc>
          <a:spcPct val="100000"/>
        </a:lnSpc>
        <a:spcBef>
          <a:spcPct val="0"/>
        </a:spcBef>
        <a:spcAft>
          <a:spcPct val="0"/>
        </a:spcAft>
        <a:buNone/>
        <a:defRPr sz="4400"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eaLnBrk="1" fontAlgn="base" latinLnBrk="0" hangingPunct="1">
        <a:lnSpc>
          <a:spcPct val="100000"/>
        </a:lnSpc>
        <a:spcBef>
          <a:spcPct val="0"/>
        </a:spcBef>
        <a:spcAft>
          <a:spcPct val="0"/>
        </a:spcAft>
        <a:buNone/>
        <a:defRPr sz="4400"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eaLnBrk="1" fontAlgn="base" latinLnBrk="0" hangingPunct="1">
        <a:lnSpc>
          <a:spcPct val="100000"/>
        </a:lnSpc>
        <a:spcBef>
          <a:spcPct val="0"/>
        </a:spcBef>
        <a:spcAft>
          <a:spcPct val="0"/>
        </a:spcAft>
        <a:buNone/>
        <a:defRPr sz="4400" b="0" i="0" u="none" kern="1200" baseline="0">
          <a:solidFill>
            <a:schemeClr val="tx1"/>
          </a:solidFill>
          <a:latin typeface="Arial" panose="020B0604020202020204" pitchFamily="34" charset="0"/>
          <a:ea typeface="宋体" panose="02010600030101010101" pitchFamily="2" charset="-122"/>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24.xml"/><Relationship Id="rId2" Type="http://schemas.openxmlformats.org/officeDocument/2006/relationships/image" Target="../media/image1.jpeg"/><Relationship Id="rId1" Type="http://schemas.openxmlformats.org/officeDocument/2006/relationships/hyperlink" Target="&#26085;&#26412;&#20405;&#21326;&#25919;&#31574;111.avi" TargetMode="External"/></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19.xml"/><Relationship Id="rId1" Type="http://schemas.openxmlformats.org/officeDocument/2006/relationships/image" Target="../media/image2.jpe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D:/&#21382;&#21490;&#35838;&#20214;&#19979;&#36733;/&#20061;&#24180;&#32423;/4&#35838;&#26126;&#27835;&#32500;&#26032;/http:/www.geocities.jp/nagaura2/heysyu01.JPG" TargetMode="External"/><Relationship Id="rId1" Type="http://schemas.openxmlformats.org/officeDocument/2006/relationships/image" Target="../media/image3.jpeg"/></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slide" Target="slide2.xml"/></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5.jpeg"/><Relationship Id="rId1" Type="http://schemas.openxmlformats.org/officeDocument/2006/relationships/hyperlink" Target="&#40657;&#33337;&#20107;&#20214;.avi" TargetMode="External"/></Relationships>
</file>

<file path=ppt/slides/_rels/slide7.xml.rels><?xml version="1.0" encoding="UTF-8" standalone="yes"?>
<Relationships xmlns="http://schemas.openxmlformats.org/package/2006/relationships"><Relationship Id="rId6" Type="http://schemas.openxmlformats.org/officeDocument/2006/relationships/vmlDrawing" Target="../drawings/vmlDrawing1.vml"/><Relationship Id="rId5" Type="http://schemas.openxmlformats.org/officeDocument/2006/relationships/slideLayout" Target="../slideLayouts/slideLayout12.xml"/><Relationship Id="rId4" Type="http://schemas.openxmlformats.org/officeDocument/2006/relationships/image" Target="../media/image8.jpeg"/><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oleObject" Target="../embeddings/oleObject1.bin"/></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10.png"/><Relationship Id="rId1" Type="http://schemas.openxmlformats.org/officeDocument/2006/relationships/image" Target="../media/image9.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D:/&#21382;&#21490;&#35838;&#20214;&#19979;&#36733;/&#20061;&#24180;&#32423;/4&#35838;&#26126;&#27835;&#32500;&#26032;/http:/www.humanrights-china.org/china/newspic1/200508/ztc05081502.jpg" TargetMode="External"/><Relationship Id="rId1" Type="http://schemas.openxmlformats.org/officeDocument/2006/relationships/image" Target="../media/image11.jpe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2.jpe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7.xml"/><Relationship Id="rId1" Type="http://schemas.openxmlformats.org/officeDocument/2006/relationships/image" Target="../media/image13.jpe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7"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image" Target="../media/image18.jpeg"/><Relationship Id="rId4" Type="http://schemas.openxmlformats.org/officeDocument/2006/relationships/image" Target="../media/image17.jpeg"/><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image" Target="../media/image14.jpe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7.xml"/><Relationship Id="rId1" Type="http://schemas.openxmlformats.org/officeDocument/2006/relationships/audio" Target="../media/audio1.wav"/></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21.png"/><Relationship Id="rId1" Type="http://schemas.openxmlformats.org/officeDocument/2006/relationships/image" Target="../media/image20.jpeg"/></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2.jpeg"/></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3073" name="内容占位符 4097" descr="1860年前后的亚洲-太平洋地区">
            <a:hlinkClick r:id="rId1" action="ppaction://hlinkfile"/>
          </p:cNvPr>
          <p:cNvPicPr>
            <a:picLocks noGrp="1" noChangeAspect="1"/>
          </p:cNvPicPr>
          <p:nvPr>
            <p:ph type="body" orient="vert" idx="1"/>
          </p:nvPr>
        </p:nvPicPr>
        <p:blipFill>
          <a:blip r:embed="rId2"/>
          <a:stretch>
            <a:fillRect/>
          </a:stretch>
        </p:blipFill>
        <p:spPr>
          <a:xfrm>
            <a:off x="1525588" y="1588"/>
            <a:ext cx="9180512" cy="6884987"/>
          </a:xfrm>
        </p:spPr>
      </p:pic>
      <p:sp>
        <p:nvSpPr>
          <p:cNvPr id="4099" name="标题 4098"/>
          <p:cNvSpPr>
            <a:spLocks noGrp="1"/>
          </p:cNvSpPr>
          <p:nvPr>
            <p:ph type="title" orient="vert"/>
          </p:nvPr>
        </p:nvSpPr>
        <p:spPr/>
        <p:txBody>
          <a:bodyPr anchor="ctr"/>
          <a:p>
            <a:r>
              <a:rPr lang="zh-CN" altLang="zh-CN" sz="6000" b="1" dirty="0">
                <a:latin typeface="黑体" panose="02010609060101010101" pitchFamily="2" charset="-122"/>
                <a:ea typeface="黑体" panose="02010609060101010101" pitchFamily="2" charset="-122"/>
              </a:rPr>
              <a:t>十九世纪五六十年代的东方</a:t>
            </a:r>
            <a:endParaRPr lang="zh-CN" altLang="zh-CN" sz="6000" b="1" dirty="0">
              <a:latin typeface="黑体" panose="02010609060101010101" pitchFamily="2" charset="-122"/>
              <a:ea typeface="黑体" panose="02010609060101010101" pitchFamily="2" charset="-122"/>
            </a:endParaRPr>
          </a:p>
        </p:txBody>
      </p:sp>
      <p:sp>
        <p:nvSpPr>
          <p:cNvPr id="3075" name="文本占位符 4099"/>
          <p:cNvSpPr>
            <a:spLocks noGrp="1"/>
          </p:cNvSpPr>
          <p:nvPr>
            <p:ph type="body" orient="vert" idx="1"/>
          </p:nvPr>
        </p:nvSpPr>
        <p:spPr>
          <a:xfrm>
            <a:off x="1981200" y="2009775"/>
            <a:ext cx="3343275" cy="4116388"/>
          </a:xfrm>
        </p:spPr>
        <p:txBody>
          <a:bodyPr anchor="t"/>
          <a:p>
            <a:endParaRPr lang="zh-CN" altLang="zh-CN"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4099"/>
                                        </p:tgtEl>
                                        <p:attrNameLst>
                                          <p:attrName>style.visibility</p:attrName>
                                        </p:attrNameLst>
                                      </p:cBhvr>
                                      <p:to>
                                        <p:strVal val="visible"/>
                                      </p:to>
                                    </p:set>
                                    <p:animEffect transition="in" filter="checkerboard(across)">
                                      <p:cBhvr>
                                        <p:cTn id="7" dur="1000"/>
                                        <p:tgtEl>
                                          <p:spTgt spid="40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9" grpId="0" bldLvl="0"/>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rotWithShape="0">
          <a:blip r:embed="rId1"/>
          <a:stretch>
            <a:fillRect/>
          </a:stretch>
        </a:blipFill>
        <a:effectLst/>
      </p:bgPr>
    </p:bg>
    <p:spTree>
      <p:nvGrpSpPr>
        <p:cNvPr id="1" name=""/>
        <p:cNvGrpSpPr/>
        <p:nvPr/>
      </p:nvGrpSpPr>
      <p:grpSpPr/>
      <p:sp>
        <p:nvSpPr>
          <p:cNvPr id="2050" name="标题 3073"/>
          <p:cNvSpPr>
            <a:spLocks noGrp="1"/>
          </p:cNvSpPr>
          <p:nvPr>
            <p:ph type="title"/>
          </p:nvPr>
        </p:nvSpPr>
        <p:spPr>
          <a:xfrm>
            <a:off x="2005648" y="964565"/>
            <a:ext cx="7931150" cy="3887788"/>
          </a:xfrm>
        </p:spPr>
        <p:txBody>
          <a:bodyPr anchor="ctr"/>
          <a:p>
            <a:r>
              <a:rPr lang="zh-CN" altLang="zh-CN" sz="8000" b="1" dirty="0">
                <a:solidFill>
                  <a:srgbClr val="FF0000"/>
                </a:solidFill>
                <a:latin typeface="楷体" panose="02010609060101010101" charset="-122"/>
                <a:ea typeface="楷体" panose="02010609060101010101" charset="-122"/>
                <a:cs typeface="楷体" panose="02010609060101010101" charset="-122"/>
              </a:rPr>
              <a:t>第</a:t>
            </a:r>
            <a:r>
              <a:rPr lang="en-US" altLang="zh-CN" sz="8000" b="1" dirty="0">
                <a:solidFill>
                  <a:srgbClr val="FF0000"/>
                </a:solidFill>
                <a:latin typeface="楷体" panose="02010609060101010101" charset="-122"/>
                <a:ea typeface="楷体" panose="02010609060101010101" charset="-122"/>
                <a:cs typeface="楷体" panose="02010609060101010101" charset="-122"/>
              </a:rPr>
              <a:t>4</a:t>
            </a:r>
            <a:r>
              <a:rPr lang="zh-CN" altLang="en-US" sz="8000" b="1" dirty="0">
                <a:solidFill>
                  <a:srgbClr val="FF0000"/>
                </a:solidFill>
                <a:latin typeface="楷体" panose="02010609060101010101" charset="-122"/>
                <a:ea typeface="楷体" panose="02010609060101010101" charset="-122"/>
                <a:cs typeface="楷体" panose="02010609060101010101" charset="-122"/>
              </a:rPr>
              <a:t>课</a:t>
            </a:r>
            <a:br>
              <a:rPr lang="zh-CN" altLang="zh-CN" sz="9600" dirty="0">
                <a:solidFill>
                  <a:srgbClr val="FF0000"/>
                </a:solidFill>
                <a:ea typeface="黑体" panose="02010609060101010101" pitchFamily="2" charset="-122"/>
              </a:rPr>
            </a:br>
            <a:r>
              <a:rPr lang="zh-CN" altLang="zh-CN" sz="9600" dirty="0">
                <a:solidFill>
                  <a:srgbClr val="FF0000"/>
                </a:solidFill>
                <a:ea typeface="黑体" panose="02010609060101010101" pitchFamily="2" charset="-122"/>
              </a:rPr>
              <a:t>日本明治维新</a:t>
            </a:r>
            <a:endParaRPr lang="zh-CN" altLang="zh-CN" sz="9600" dirty="0">
              <a:solidFill>
                <a:srgbClr val="FF0000"/>
              </a:solidFill>
              <a:ea typeface="黑体" panose="02010609060101010101" pitchFamily="2" charset="-122"/>
            </a:endParaRPr>
          </a:p>
        </p:txBody>
      </p:sp>
      <p:sp>
        <p:nvSpPr>
          <p:cNvPr id="2" name="矩形 1"/>
          <p:cNvSpPr/>
          <p:nvPr/>
        </p:nvSpPr>
        <p:spPr>
          <a:xfrm>
            <a:off x="6504305" y="6119495"/>
            <a:ext cx="5711190" cy="706755"/>
          </a:xfrm>
          <a:prstGeom prst="rect">
            <a:avLst/>
          </a:prstGeom>
          <a:noFill/>
          <a:ln>
            <a:noFill/>
          </a:ln>
        </p:spPr>
        <p:txBody>
          <a:bodyPr wrap="none" rtlCol="0" anchor="t">
            <a:spAutoFit/>
          </a:bodyPr>
          <a:p>
            <a:pPr algn="ctr"/>
            <a:r>
              <a:rPr lang="zh-CN" altLang="en-US" sz="4000" b="1">
                <a:ln/>
                <a:solidFill>
                  <a:srgbClr val="C00000"/>
                </a:solidFill>
                <a:effectLst>
                  <a:outerShdw blurRad="38100" dist="19050" dir="2700000" algn="tl" rotWithShape="0">
                    <a:schemeClr val="dk1">
                      <a:alpha val="40000"/>
                    </a:schemeClr>
                  </a:outerShdw>
                </a:effectLst>
              </a:rPr>
              <a:t>常德市第五中学   向拥军</a:t>
            </a:r>
            <a:endParaRPr lang="zh-CN" altLang="en-US" sz="4000" b="1">
              <a:ln/>
              <a:solidFill>
                <a:srgbClr val="C00000"/>
              </a:solidFill>
              <a:effectLst>
                <a:outerShdw blurRad="38100" dist="19050" dir="2700000" algn="tl" rotWithShape="0">
                  <a:schemeClr val="dk1">
                    <a:alpha val="40000"/>
                  </a:schemeClr>
                </a:outerShdw>
              </a:effectLst>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9697" name="Group 2"/>
          <p:cNvGrpSpPr/>
          <p:nvPr/>
        </p:nvGrpSpPr>
        <p:grpSpPr>
          <a:xfrm>
            <a:off x="1789113" y="-1439862"/>
            <a:ext cx="8789987" cy="1982305"/>
            <a:chOff x="0" y="3866"/>
            <a:chExt cx="5508" cy="787"/>
          </a:xfrm>
        </p:grpSpPr>
        <p:sp>
          <p:nvSpPr>
            <p:cNvPr id="29698" name="Rectangle 3"/>
            <p:cNvSpPr/>
            <p:nvPr/>
          </p:nvSpPr>
          <p:spPr>
            <a:xfrm>
              <a:off x="0" y="3866"/>
              <a:ext cx="5508" cy="146"/>
            </a:xfrm>
            <a:prstGeom prst="rect">
              <a:avLst/>
            </a:prstGeom>
            <a:noFill/>
            <a:ln w="9525">
              <a:noFill/>
            </a:ln>
          </p:spPr>
          <p:txBody>
            <a:bodyPr anchor="t">
              <a:spAutoFit/>
            </a:bodyPr>
            <a:p>
              <a:pPr>
                <a:buFont typeface="Wingdings" panose="05000000000000000000" pitchFamily="2" charset="2"/>
                <a:buNone/>
              </a:pPr>
              <a:endParaRPr lang="zh-CN" altLang="en-US" dirty="0">
                <a:latin typeface="Arial" panose="020B0604020202020204" pitchFamily="34" charset="0"/>
                <a:ea typeface="宋体" panose="02010600030101010101" pitchFamily="2" charset="-122"/>
              </a:endParaRPr>
            </a:p>
          </p:txBody>
        </p:sp>
        <p:sp>
          <p:nvSpPr>
            <p:cNvPr id="29699" name="Rectangle 4"/>
            <p:cNvSpPr/>
            <p:nvPr/>
          </p:nvSpPr>
          <p:spPr>
            <a:xfrm>
              <a:off x="0" y="4507"/>
              <a:ext cx="5472" cy="146"/>
            </a:xfrm>
            <a:prstGeom prst="rect">
              <a:avLst/>
            </a:prstGeom>
            <a:noFill/>
            <a:ln w="9525">
              <a:noFill/>
            </a:ln>
          </p:spPr>
          <p:txBody>
            <a:bodyPr anchor="t">
              <a:spAutoFit/>
            </a:bodyPr>
            <a:p>
              <a:pPr>
                <a:buFont typeface="Wingdings" panose="05000000000000000000" pitchFamily="2" charset="2"/>
                <a:buNone/>
              </a:pPr>
              <a:endParaRPr lang="zh-CN" altLang="en-US" dirty="0">
                <a:latin typeface="Arial" panose="020B0604020202020204" pitchFamily="34" charset="0"/>
                <a:ea typeface="宋体" panose="02010600030101010101" pitchFamily="2" charset="-122"/>
              </a:endParaRPr>
            </a:p>
          </p:txBody>
        </p:sp>
      </p:grpSp>
      <p:grpSp>
        <p:nvGrpSpPr>
          <p:cNvPr id="137222" name="Group 6"/>
          <p:cNvGrpSpPr/>
          <p:nvPr/>
        </p:nvGrpSpPr>
        <p:grpSpPr>
          <a:xfrm>
            <a:off x="1789276" y="1074738"/>
            <a:ext cx="9496908" cy="5491163"/>
            <a:chOff x="-2" y="181"/>
            <a:chExt cx="5040" cy="3459"/>
          </a:xfrm>
        </p:grpSpPr>
        <p:sp>
          <p:nvSpPr>
            <p:cNvPr id="137223" name="Text Box 7"/>
            <p:cNvSpPr txBox="1">
              <a:spLocks noChangeArrowheads="1"/>
            </p:cNvSpPr>
            <p:nvPr/>
          </p:nvSpPr>
          <p:spPr bwMode="auto">
            <a:xfrm>
              <a:off x="2193" y="181"/>
              <a:ext cx="2845" cy="34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R="0" defTabSz="914400" fontAlgn="b">
                <a:lnSpc>
                  <a:spcPct val="135000"/>
                </a:lnSpc>
                <a:buClrTx/>
                <a:buSzTx/>
                <a:buFontTx/>
                <a:buNone/>
                <a:defRPr/>
              </a:pPr>
              <a:r>
                <a:rPr kumimoji="1" lang="en-US" altLang="zh-CN" sz="3600" b="1" kern="1200" cap="none" spc="0" normalizeH="0" baseline="0" noProof="0" dirty="0">
                  <a:effectLst>
                    <a:outerShdw blurRad="38100" dist="38100" dir="2700000" algn="tl">
                      <a:srgbClr val="C0C0C0"/>
                    </a:outerShdw>
                  </a:effectLst>
                  <a:latin typeface="华文新魏" pitchFamily="2" charset="-122"/>
                  <a:ea typeface="华文新魏" pitchFamily="2" charset="-122"/>
                  <a:cs typeface="+mn-cs"/>
                  <a:sym typeface="+mn-ea"/>
                </a:rPr>
                <a:t>    </a:t>
              </a:r>
              <a:r>
                <a:rPr kumimoji="1" lang="zh-CN" altLang="en-US" sz="2800" b="1" kern="1200" cap="none" spc="0" normalizeH="0" baseline="0" noProof="0" dirty="0">
                  <a:effectLst>
                    <a:outerShdw blurRad="38100" dist="38100" dir="2700000" algn="tl">
                      <a:srgbClr val="C0C0C0"/>
                    </a:outerShdw>
                  </a:effectLst>
                  <a:latin typeface="隶书" pitchFamily="49" charset="-122"/>
                  <a:ea typeface="隶书" pitchFamily="49" charset="-122"/>
                  <a:cs typeface="+mn-cs"/>
                  <a:sym typeface="+mn-ea"/>
                </a:rPr>
                <a:t>在日本历史上，</a:t>
              </a:r>
              <a:r>
                <a:rPr kumimoji="1" lang="en-US" altLang="zh-CN" sz="2800" b="1" kern="1200" cap="none" spc="0" normalizeH="0" baseline="0" noProof="0" dirty="0">
                  <a:effectLst>
                    <a:outerShdw blurRad="38100" dist="38100" dir="2700000" algn="tl">
                      <a:srgbClr val="C0C0C0"/>
                    </a:outerShdw>
                  </a:effectLst>
                  <a:latin typeface="隶书" pitchFamily="49" charset="-122"/>
                  <a:ea typeface="隶书" pitchFamily="49" charset="-122"/>
                  <a:cs typeface="+mn-cs"/>
                  <a:sym typeface="+mn-ea"/>
                </a:rPr>
                <a:t>17—19</a:t>
              </a:r>
              <a:endParaRPr kumimoji="1" lang="en-US" altLang="zh-CN" sz="2800" b="1" kern="1200" cap="none" spc="0" normalizeH="0" baseline="0" noProof="0" dirty="0">
                <a:effectLst>
                  <a:outerShdw blurRad="38100" dist="38100" dir="2700000" algn="tl">
                    <a:srgbClr val="C0C0C0"/>
                  </a:outerShdw>
                </a:effectLst>
                <a:latin typeface="隶书" pitchFamily="49" charset="-122"/>
                <a:ea typeface="隶书" pitchFamily="49" charset="-122"/>
                <a:cs typeface="+mn-cs"/>
                <a:sym typeface="+mn-ea"/>
              </a:endParaRPr>
            </a:p>
            <a:p>
              <a:pPr marR="0" defTabSz="914400" fontAlgn="b">
                <a:lnSpc>
                  <a:spcPct val="135000"/>
                </a:lnSpc>
                <a:buClrTx/>
                <a:buSzTx/>
                <a:buFontTx/>
                <a:buNone/>
                <a:defRPr/>
              </a:pPr>
              <a:r>
                <a:rPr kumimoji="1" lang="zh-CN" altLang="en-US" sz="2800" b="1" kern="1200" cap="none" spc="0" normalizeH="0" baseline="0" noProof="0" dirty="0">
                  <a:effectLst>
                    <a:outerShdw blurRad="38100" dist="38100" dir="2700000" algn="tl">
                      <a:srgbClr val="C0C0C0"/>
                    </a:outerShdw>
                  </a:effectLst>
                  <a:latin typeface="隶书" pitchFamily="49" charset="-122"/>
                  <a:ea typeface="隶书" pitchFamily="49" charset="-122"/>
                  <a:cs typeface="+mn-cs"/>
                  <a:sym typeface="+mn-ea"/>
                </a:rPr>
                <a:t>世纪中期称为</a:t>
              </a:r>
              <a:r>
                <a:rPr kumimoji="1" lang="zh-CN" altLang="en-US" sz="2800" b="1" kern="1200" cap="none" spc="0" normalizeH="0" baseline="0" noProof="0" dirty="0">
                  <a:solidFill>
                    <a:srgbClr val="FF3300"/>
                  </a:solidFill>
                  <a:effectLst>
                    <a:outerShdw blurRad="38100" dist="38100" dir="2700000" algn="tl">
                      <a:srgbClr val="C0C0C0"/>
                    </a:outerShdw>
                  </a:effectLst>
                  <a:latin typeface="隶书" pitchFamily="49" charset="-122"/>
                  <a:ea typeface="隶书" pitchFamily="49" charset="-122"/>
                  <a:cs typeface="+mn-cs"/>
                  <a:sym typeface="+mn-ea"/>
                </a:rPr>
                <a:t>江户时代</a:t>
              </a:r>
              <a:r>
                <a:rPr kumimoji="1" lang="zh-CN" altLang="en-US" sz="2800" b="1" kern="1200" cap="none" spc="0" normalizeH="0" baseline="0" noProof="0" dirty="0">
                  <a:effectLst>
                    <a:outerShdw blurRad="38100" dist="38100" dir="2700000" algn="tl">
                      <a:srgbClr val="C0C0C0"/>
                    </a:outerShdw>
                  </a:effectLst>
                  <a:latin typeface="隶书" pitchFamily="49" charset="-122"/>
                  <a:ea typeface="隶书" pitchFamily="49" charset="-122"/>
                  <a:cs typeface="+mn-cs"/>
                  <a:sym typeface="+mn-ea"/>
                </a:rPr>
                <a:t>，因</a:t>
              </a:r>
              <a:endParaRPr kumimoji="1" lang="zh-CN" altLang="en-US" sz="2800" b="1" kern="1200" cap="none" spc="0" normalizeH="0" baseline="0" noProof="0" dirty="0">
                <a:effectLst>
                  <a:outerShdw blurRad="38100" dist="38100" dir="2700000" algn="tl">
                    <a:srgbClr val="C0C0C0"/>
                  </a:outerShdw>
                </a:effectLst>
                <a:latin typeface="隶书" pitchFamily="49" charset="-122"/>
                <a:ea typeface="隶书" pitchFamily="49" charset="-122"/>
                <a:cs typeface="+mn-cs"/>
                <a:sym typeface="+mn-ea"/>
              </a:endParaRPr>
            </a:p>
            <a:p>
              <a:pPr marR="0" defTabSz="914400" fontAlgn="b">
                <a:lnSpc>
                  <a:spcPct val="135000"/>
                </a:lnSpc>
                <a:buClrTx/>
                <a:buSzTx/>
                <a:buFontTx/>
                <a:buNone/>
                <a:defRPr/>
              </a:pPr>
              <a:r>
                <a:rPr kumimoji="1" lang="zh-CN" altLang="en-US" sz="2800" b="1" kern="1200" cap="none" spc="0" normalizeH="0" baseline="0" noProof="0" dirty="0">
                  <a:effectLst>
                    <a:outerShdw blurRad="38100" dist="38100" dir="2700000" algn="tl">
                      <a:srgbClr val="C0C0C0"/>
                    </a:outerShdw>
                  </a:effectLst>
                  <a:latin typeface="隶书" pitchFamily="49" charset="-122"/>
                  <a:ea typeface="隶书" pitchFamily="49" charset="-122"/>
                  <a:cs typeface="+mn-cs"/>
                  <a:sym typeface="+mn-ea"/>
                </a:rPr>
                <a:t>最高统治者</a:t>
              </a:r>
              <a:r>
                <a:rPr kumimoji="1" lang="zh-CN" altLang="en-US" sz="2800" b="1" kern="1200" cap="none" spc="0" normalizeH="0" baseline="0" noProof="0" dirty="0">
                  <a:solidFill>
                    <a:srgbClr val="FF3300"/>
                  </a:solidFill>
                  <a:effectLst>
                    <a:outerShdw blurRad="38100" dist="38100" dir="2700000" algn="tl">
                      <a:srgbClr val="C0C0C0"/>
                    </a:outerShdw>
                  </a:effectLst>
                  <a:latin typeface="隶书" pitchFamily="49" charset="-122"/>
                  <a:ea typeface="隶书" pitchFamily="49" charset="-122"/>
                  <a:cs typeface="+mn-cs"/>
                  <a:sym typeface="+mn-ea"/>
                </a:rPr>
                <a:t>德川将军</a:t>
              </a:r>
              <a:r>
                <a:rPr kumimoji="1" lang="zh-CN" altLang="en-US" sz="2800" b="1" kern="1200" cap="none" spc="0" normalizeH="0" baseline="0" noProof="0" dirty="0">
                  <a:effectLst>
                    <a:outerShdw blurRad="38100" dist="38100" dir="2700000" algn="tl">
                      <a:srgbClr val="C0C0C0"/>
                    </a:outerShdw>
                  </a:effectLst>
                  <a:latin typeface="隶书" pitchFamily="49" charset="-122"/>
                  <a:ea typeface="隶书" pitchFamily="49" charset="-122"/>
                  <a:cs typeface="+mn-cs"/>
                  <a:sym typeface="+mn-ea"/>
                </a:rPr>
                <a:t>的统治</a:t>
              </a:r>
              <a:endParaRPr kumimoji="1" lang="zh-CN" altLang="en-US" sz="2800" b="1" kern="1200" cap="none" spc="0" normalizeH="0" baseline="0" noProof="0" dirty="0">
                <a:effectLst>
                  <a:outerShdw blurRad="38100" dist="38100" dir="2700000" algn="tl">
                    <a:srgbClr val="C0C0C0"/>
                  </a:outerShdw>
                </a:effectLst>
                <a:latin typeface="隶书" pitchFamily="49" charset="-122"/>
                <a:ea typeface="隶书" pitchFamily="49" charset="-122"/>
                <a:cs typeface="+mn-cs"/>
                <a:sym typeface="+mn-ea"/>
              </a:endParaRPr>
            </a:p>
            <a:p>
              <a:pPr marR="0" defTabSz="914400" fontAlgn="b">
                <a:lnSpc>
                  <a:spcPct val="135000"/>
                </a:lnSpc>
                <a:buClrTx/>
                <a:buSzTx/>
                <a:buFontTx/>
                <a:buNone/>
                <a:defRPr/>
              </a:pPr>
              <a:r>
                <a:rPr kumimoji="1" lang="zh-CN" altLang="en-US" sz="2800" b="1" kern="1200" cap="none" spc="0" normalizeH="0" baseline="0" noProof="0" dirty="0">
                  <a:effectLst>
                    <a:outerShdw blurRad="38100" dist="38100" dir="2700000" algn="tl">
                      <a:srgbClr val="C0C0C0"/>
                    </a:outerShdw>
                  </a:effectLst>
                  <a:latin typeface="隶书" pitchFamily="49" charset="-122"/>
                  <a:ea typeface="隶书" pitchFamily="49" charset="-122"/>
                  <a:cs typeface="+mn-cs"/>
                  <a:sym typeface="+mn-ea"/>
                </a:rPr>
                <a:t>机构幕府设置在</a:t>
              </a:r>
              <a:r>
                <a:rPr kumimoji="1" lang="zh-CN" altLang="en-US" sz="2800" b="1" kern="1200" cap="none" spc="0" normalizeH="0" baseline="0" noProof="0" dirty="0">
                  <a:solidFill>
                    <a:srgbClr val="FF3300"/>
                  </a:solidFill>
                  <a:effectLst>
                    <a:outerShdw blurRad="38100" dist="38100" dir="2700000" algn="tl">
                      <a:srgbClr val="C0C0C0"/>
                    </a:outerShdw>
                  </a:effectLst>
                  <a:latin typeface="隶书" pitchFamily="49" charset="-122"/>
                  <a:ea typeface="隶书" pitchFamily="49" charset="-122"/>
                  <a:cs typeface="+mn-cs"/>
                  <a:sym typeface="+mn-ea"/>
                </a:rPr>
                <a:t>江户</a:t>
              </a:r>
              <a:r>
                <a:rPr kumimoji="1" lang="zh-CN" altLang="en-US" sz="2800" b="1" kern="1200" cap="none" spc="0" normalizeH="0" baseline="0" noProof="0" dirty="0">
                  <a:effectLst>
                    <a:outerShdw blurRad="38100" dist="38100" dir="2700000" algn="tl">
                      <a:srgbClr val="C0C0C0"/>
                    </a:outerShdw>
                  </a:effectLst>
                  <a:latin typeface="隶书" pitchFamily="49" charset="-122"/>
                  <a:ea typeface="隶书" pitchFamily="49" charset="-122"/>
                  <a:cs typeface="+mn-cs"/>
                  <a:sym typeface="+mn-ea"/>
                </a:rPr>
                <a:t>（今东</a:t>
              </a:r>
              <a:endParaRPr kumimoji="1" lang="zh-CN" altLang="en-US" sz="2800" b="1" kern="1200" cap="none" spc="0" normalizeH="0" baseline="0" noProof="0" dirty="0">
                <a:effectLst>
                  <a:outerShdw blurRad="38100" dist="38100" dir="2700000" algn="tl">
                    <a:srgbClr val="C0C0C0"/>
                  </a:outerShdw>
                </a:effectLst>
                <a:latin typeface="隶书" pitchFamily="49" charset="-122"/>
                <a:ea typeface="隶书" pitchFamily="49" charset="-122"/>
                <a:cs typeface="+mn-cs"/>
                <a:sym typeface="+mn-ea"/>
              </a:endParaRPr>
            </a:p>
            <a:p>
              <a:pPr marR="0" defTabSz="914400" fontAlgn="b">
                <a:lnSpc>
                  <a:spcPct val="135000"/>
                </a:lnSpc>
                <a:buClrTx/>
                <a:buSzTx/>
                <a:buFontTx/>
                <a:buNone/>
                <a:defRPr/>
              </a:pPr>
              <a:r>
                <a:rPr kumimoji="1" lang="zh-CN" altLang="en-US" sz="2800" b="1" kern="1200" cap="none" spc="0" normalizeH="0" baseline="0" noProof="0" dirty="0">
                  <a:effectLst>
                    <a:outerShdw blurRad="38100" dist="38100" dir="2700000" algn="tl">
                      <a:srgbClr val="C0C0C0"/>
                    </a:outerShdw>
                  </a:effectLst>
                  <a:latin typeface="隶书" pitchFamily="49" charset="-122"/>
                  <a:ea typeface="隶书" pitchFamily="49" charset="-122"/>
                  <a:cs typeface="+mn-cs"/>
                  <a:sym typeface="+mn-ea"/>
                </a:rPr>
                <a:t>京）而得名。江户时代的统</a:t>
              </a:r>
              <a:endParaRPr kumimoji="1" lang="zh-CN" altLang="en-US" sz="2800" b="1" kern="1200" cap="none" spc="0" normalizeH="0" baseline="0" noProof="0" dirty="0">
                <a:effectLst>
                  <a:outerShdw blurRad="38100" dist="38100" dir="2700000" algn="tl">
                    <a:srgbClr val="C0C0C0"/>
                  </a:outerShdw>
                </a:effectLst>
                <a:latin typeface="隶书" pitchFamily="49" charset="-122"/>
                <a:ea typeface="隶书" pitchFamily="49" charset="-122"/>
                <a:cs typeface="+mn-cs"/>
                <a:sym typeface="+mn-ea"/>
              </a:endParaRPr>
            </a:p>
            <a:p>
              <a:pPr marR="0" defTabSz="914400" fontAlgn="b">
                <a:lnSpc>
                  <a:spcPct val="135000"/>
                </a:lnSpc>
                <a:buClrTx/>
                <a:buSzTx/>
                <a:buFontTx/>
                <a:buNone/>
                <a:defRPr/>
              </a:pPr>
              <a:r>
                <a:rPr kumimoji="1" lang="zh-CN" altLang="en-US" sz="2800" b="1" kern="1200" cap="none" spc="0" normalizeH="0" baseline="0" noProof="0" dirty="0">
                  <a:effectLst>
                    <a:outerShdw blurRad="38100" dist="38100" dir="2700000" algn="tl">
                      <a:srgbClr val="C0C0C0"/>
                    </a:outerShdw>
                  </a:effectLst>
                  <a:latin typeface="隶书" pitchFamily="49" charset="-122"/>
                  <a:ea typeface="隶书" pitchFamily="49" charset="-122"/>
                  <a:cs typeface="+mn-cs"/>
                  <a:sym typeface="+mn-ea"/>
                </a:rPr>
                <a:t>治机构有两级</a:t>
              </a:r>
              <a:r>
                <a:rPr kumimoji="1" lang="en-US" altLang="zh-CN" sz="2800" b="1" kern="1200" cap="none" spc="0" normalizeH="0" baseline="0" noProof="0" dirty="0">
                  <a:effectLst>
                    <a:outerShdw blurRad="38100" dist="38100" dir="2700000" algn="tl">
                      <a:srgbClr val="C0C0C0"/>
                    </a:outerShdw>
                  </a:effectLst>
                  <a:latin typeface="隶书" pitchFamily="49" charset="-122"/>
                  <a:ea typeface="隶书" pitchFamily="49" charset="-122"/>
                  <a:cs typeface="+mn-cs"/>
                  <a:sym typeface="+mn-ea"/>
                </a:rPr>
                <a:t>——</a:t>
              </a:r>
              <a:r>
                <a:rPr kumimoji="1" lang="zh-CN" altLang="en-US" sz="2800" b="1" kern="1200" cap="none" spc="0" normalizeH="0" baseline="0" noProof="0" dirty="0">
                  <a:solidFill>
                    <a:srgbClr val="FF3300"/>
                  </a:solidFill>
                  <a:effectLst>
                    <a:outerShdw blurRad="38100" dist="38100" dir="2700000" algn="tl">
                      <a:srgbClr val="C0C0C0"/>
                    </a:outerShdw>
                  </a:effectLst>
                  <a:latin typeface="隶书" pitchFamily="49" charset="-122"/>
                  <a:ea typeface="隶书" pitchFamily="49" charset="-122"/>
                  <a:cs typeface="+mn-cs"/>
                  <a:sym typeface="+mn-ea"/>
                </a:rPr>
                <a:t>幕府</a:t>
              </a:r>
              <a:r>
                <a:rPr kumimoji="1" lang="zh-CN" altLang="en-US" sz="2800" b="1" kern="1200" cap="none" spc="0" normalizeH="0" baseline="0" noProof="0" dirty="0">
                  <a:effectLst>
                    <a:outerShdw blurRad="38100" dist="38100" dir="2700000" algn="tl">
                      <a:srgbClr val="C0C0C0"/>
                    </a:outerShdw>
                  </a:effectLst>
                  <a:latin typeface="隶书" pitchFamily="49" charset="-122"/>
                  <a:ea typeface="隶书" pitchFamily="49" charset="-122"/>
                  <a:cs typeface="+mn-cs"/>
                  <a:sym typeface="+mn-ea"/>
                </a:rPr>
                <a:t>（掌</a:t>
              </a:r>
              <a:endParaRPr kumimoji="1" lang="zh-CN" altLang="en-US" sz="2800" b="1" kern="1200" cap="none" spc="0" normalizeH="0" baseline="0" noProof="0" dirty="0">
                <a:effectLst>
                  <a:outerShdw blurRad="38100" dist="38100" dir="2700000" algn="tl">
                    <a:srgbClr val="C0C0C0"/>
                  </a:outerShdw>
                </a:effectLst>
                <a:latin typeface="隶书" pitchFamily="49" charset="-122"/>
                <a:ea typeface="隶书" pitchFamily="49" charset="-122"/>
                <a:cs typeface="+mn-cs"/>
                <a:sym typeface="+mn-ea"/>
              </a:endParaRPr>
            </a:p>
            <a:p>
              <a:pPr marR="0" defTabSz="914400" fontAlgn="b">
                <a:lnSpc>
                  <a:spcPct val="135000"/>
                </a:lnSpc>
                <a:buClrTx/>
                <a:buSzTx/>
                <a:buFontTx/>
                <a:buNone/>
                <a:defRPr/>
              </a:pPr>
              <a:r>
                <a:rPr kumimoji="1" lang="zh-CN" altLang="en-US" sz="2800" b="1" kern="1200" cap="none" spc="0" normalizeH="0" baseline="0" noProof="0" dirty="0">
                  <a:effectLst>
                    <a:outerShdw blurRad="38100" dist="38100" dir="2700000" algn="tl">
                      <a:srgbClr val="C0C0C0"/>
                    </a:outerShdw>
                  </a:effectLst>
                  <a:latin typeface="隶书" pitchFamily="49" charset="-122"/>
                  <a:ea typeface="隶书" pitchFamily="49" charset="-122"/>
                  <a:cs typeface="+mn-cs"/>
                  <a:sym typeface="+mn-ea"/>
                </a:rPr>
                <a:t>管国政）和</a:t>
              </a:r>
              <a:r>
                <a:rPr kumimoji="1" lang="zh-CN" altLang="en-US" sz="2800" b="1" kern="1200" cap="none" spc="0" normalizeH="0" baseline="0" noProof="0" dirty="0">
                  <a:solidFill>
                    <a:srgbClr val="FF3300"/>
                  </a:solidFill>
                  <a:effectLst>
                    <a:outerShdw blurRad="38100" dist="38100" dir="2700000" algn="tl">
                      <a:srgbClr val="C0C0C0"/>
                    </a:outerShdw>
                  </a:effectLst>
                  <a:latin typeface="隶书" pitchFamily="49" charset="-122"/>
                  <a:ea typeface="隶书" pitchFamily="49" charset="-122"/>
                  <a:cs typeface="+mn-cs"/>
                  <a:sym typeface="+mn-ea"/>
                </a:rPr>
                <a:t>藩国</a:t>
              </a:r>
              <a:r>
                <a:rPr kumimoji="1" lang="zh-CN" altLang="en-US" sz="2800" b="1" kern="1200" cap="none" spc="0" normalizeH="0" baseline="0" noProof="0" dirty="0">
                  <a:effectLst>
                    <a:outerShdw blurRad="38100" dist="38100" dir="2700000" algn="tl">
                      <a:srgbClr val="C0C0C0"/>
                    </a:outerShdw>
                  </a:effectLst>
                  <a:latin typeface="隶书" pitchFamily="49" charset="-122"/>
                  <a:ea typeface="隶书" pitchFamily="49" charset="-122"/>
                  <a:cs typeface="+mn-cs"/>
                  <a:sym typeface="+mn-ea"/>
                </a:rPr>
                <a:t>。将军把领</a:t>
              </a:r>
              <a:endParaRPr kumimoji="1" lang="zh-CN" altLang="en-US" sz="2800" b="1" kern="1200" cap="none" spc="0" normalizeH="0" baseline="0" noProof="0" dirty="0">
                <a:effectLst>
                  <a:outerShdw blurRad="38100" dist="38100" dir="2700000" algn="tl">
                    <a:srgbClr val="C0C0C0"/>
                  </a:outerShdw>
                </a:effectLst>
                <a:latin typeface="隶书" pitchFamily="49" charset="-122"/>
                <a:ea typeface="隶书" pitchFamily="49" charset="-122"/>
                <a:cs typeface="+mn-cs"/>
                <a:sym typeface="+mn-ea"/>
              </a:endParaRPr>
            </a:p>
            <a:p>
              <a:pPr marR="0" defTabSz="914400" fontAlgn="b">
                <a:lnSpc>
                  <a:spcPct val="135000"/>
                </a:lnSpc>
                <a:buClrTx/>
                <a:buSzTx/>
                <a:buFontTx/>
                <a:buNone/>
                <a:defRPr/>
              </a:pPr>
              <a:r>
                <a:rPr kumimoji="1" lang="zh-CN" altLang="en-US" sz="2800" b="1" kern="1200" cap="none" spc="0" normalizeH="0" baseline="0" noProof="0" dirty="0">
                  <a:effectLst>
                    <a:outerShdw blurRad="38100" dist="38100" dir="2700000" algn="tl">
                      <a:srgbClr val="C0C0C0"/>
                    </a:outerShdw>
                  </a:effectLst>
                  <a:latin typeface="隶书" pitchFamily="49" charset="-122"/>
                  <a:ea typeface="隶书" pitchFamily="49" charset="-122"/>
                  <a:cs typeface="+mn-cs"/>
                  <a:sym typeface="+mn-ea"/>
                </a:rPr>
                <a:t>地分封给藩主，藩主效忠将</a:t>
              </a:r>
              <a:endParaRPr kumimoji="1" lang="zh-CN" altLang="en-US" sz="2800" b="1" kern="1200" cap="none" spc="0" normalizeH="0" baseline="0" noProof="0" dirty="0">
                <a:effectLst>
                  <a:outerShdw blurRad="38100" dist="38100" dir="2700000" algn="tl">
                    <a:srgbClr val="C0C0C0"/>
                  </a:outerShdw>
                </a:effectLst>
                <a:latin typeface="隶书" pitchFamily="49" charset="-122"/>
                <a:ea typeface="隶书" pitchFamily="49" charset="-122"/>
                <a:cs typeface="+mn-cs"/>
                <a:sym typeface="+mn-ea"/>
              </a:endParaRPr>
            </a:p>
            <a:p>
              <a:pPr marR="0" defTabSz="914400" fontAlgn="b">
                <a:lnSpc>
                  <a:spcPct val="135000"/>
                </a:lnSpc>
                <a:buClrTx/>
                <a:buSzTx/>
                <a:buFontTx/>
                <a:buNone/>
                <a:defRPr/>
              </a:pPr>
              <a:r>
                <a:rPr kumimoji="1" lang="zh-CN" altLang="en-US" sz="2800" b="1" kern="1200" cap="none" spc="0" normalizeH="0" baseline="0" noProof="0" dirty="0">
                  <a:effectLst>
                    <a:outerShdw blurRad="38100" dist="38100" dir="2700000" algn="tl">
                      <a:srgbClr val="C0C0C0"/>
                    </a:outerShdw>
                  </a:effectLst>
                  <a:latin typeface="隶书" pitchFamily="49" charset="-122"/>
                  <a:ea typeface="隶书" pitchFamily="49" charset="-122"/>
                  <a:cs typeface="+mn-cs"/>
                  <a:sym typeface="+mn-ea"/>
                </a:rPr>
                <a:t>军，二者形成主仆关系。</a:t>
              </a:r>
              <a:endParaRPr kumimoji="1" lang="zh-CN" altLang="en-US" sz="2800" b="1" kern="1200" cap="none" spc="0" normalizeH="0" baseline="0" noProof="0" dirty="0">
                <a:effectLst>
                  <a:outerShdw blurRad="38100" dist="38100" dir="2700000" algn="tl">
                    <a:srgbClr val="C0C0C0"/>
                  </a:outerShdw>
                </a:effectLst>
                <a:latin typeface="隶书" pitchFamily="49" charset="-122"/>
                <a:ea typeface="隶书" pitchFamily="49" charset="-122"/>
                <a:cs typeface="+mn-cs"/>
                <a:sym typeface="+mn-ea"/>
              </a:endParaRPr>
            </a:p>
          </p:txBody>
        </p:sp>
        <p:pic>
          <p:nvPicPr>
            <p:cNvPr id="29703" name="Picture 8" descr="http://www.geocities.jp/nagaura2/heysyu01.JPG"/>
            <p:cNvPicPr>
              <a:picLocks noChangeAspect="1"/>
            </p:cNvPicPr>
            <p:nvPr/>
          </p:nvPicPr>
          <p:blipFill>
            <a:blip r:embed="rId1" r:link="rId2">
              <a:lum bright="-34000" contrast="35999"/>
            </a:blip>
            <a:stretch>
              <a:fillRect/>
            </a:stretch>
          </p:blipFill>
          <p:spPr>
            <a:xfrm>
              <a:off x="-2" y="527"/>
              <a:ext cx="2112" cy="2590"/>
            </a:xfrm>
            <a:prstGeom prst="rect">
              <a:avLst/>
            </a:prstGeom>
            <a:noFill/>
            <a:ln w="9525">
              <a:noFill/>
            </a:ln>
          </p:spPr>
        </p:pic>
        <p:sp>
          <p:nvSpPr>
            <p:cNvPr id="137225" name="Text Box 9"/>
            <p:cNvSpPr txBox="1">
              <a:spLocks noChangeArrowheads="1"/>
            </p:cNvSpPr>
            <p:nvPr/>
          </p:nvSpPr>
          <p:spPr bwMode="auto">
            <a:xfrm>
              <a:off x="474" y="3156"/>
              <a:ext cx="1289" cy="3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R="0" defTabSz="914400">
                <a:buClrTx/>
                <a:buSzTx/>
                <a:buFontTx/>
                <a:buNone/>
                <a:defRPr/>
              </a:pPr>
              <a:r>
                <a:rPr kumimoji="1" lang="zh-CN" altLang="en-US" sz="3200" b="1" kern="1200" cap="none" spc="0" normalizeH="0" baseline="0" noProof="0">
                  <a:solidFill>
                    <a:srgbClr val="002060"/>
                  </a:solidFill>
                  <a:effectLst>
                    <a:outerShdw blurRad="38100" dist="38100" dir="2700000" algn="tl">
                      <a:srgbClr val="C0C0C0"/>
                    </a:outerShdw>
                  </a:effectLst>
                  <a:latin typeface="Times New Roman" panose="02020603050405020304" pitchFamily="18" charset="0"/>
                  <a:ea typeface="黑体" panose="02010609060101010101" pitchFamily="2" charset="-122"/>
                  <a:cs typeface="+mn-cs"/>
                  <a:sym typeface="+mn-ea"/>
                </a:rPr>
                <a:t>德川家康</a:t>
              </a:r>
              <a:endParaRPr kumimoji="1" lang="zh-CN" altLang="en-US" sz="3200" b="1" kern="1200" cap="none" spc="0" normalizeH="0" baseline="0" noProof="0">
                <a:solidFill>
                  <a:srgbClr val="002060"/>
                </a:solidFill>
                <a:effectLst>
                  <a:outerShdw blurRad="38100" dist="38100" dir="2700000" algn="tl">
                    <a:srgbClr val="C0C0C0"/>
                  </a:outerShdw>
                </a:effectLst>
                <a:latin typeface="Times New Roman" panose="02020603050405020304" pitchFamily="18" charset="0"/>
                <a:ea typeface="黑体" panose="02010609060101010101" pitchFamily="2" charset="-122"/>
                <a:cs typeface="+mn-cs"/>
                <a:sym typeface="+mn-ea"/>
              </a:endParaRPr>
            </a:p>
          </p:txBody>
        </p:sp>
      </p:grpSp>
      <p:sp>
        <p:nvSpPr>
          <p:cNvPr id="29705" name="AutoShape 10">
            <a:hlinkClick r:id="" action="ppaction://noaction"/>
          </p:cNvPr>
          <p:cNvSpPr/>
          <p:nvPr/>
        </p:nvSpPr>
        <p:spPr>
          <a:xfrm>
            <a:off x="10344150" y="6597650"/>
            <a:ext cx="323850" cy="260350"/>
          </a:xfrm>
          <a:prstGeom prst="actionButtonReturn">
            <a:avLst/>
          </a:prstGeom>
          <a:solidFill>
            <a:schemeClr val="accent1"/>
          </a:solidFill>
          <a:ln w="9525">
            <a:noFill/>
          </a:ln>
        </p:spPr>
        <p:txBody>
          <a:bodyPr wrap="none" anchor="ctr"/>
          <a:p>
            <a:pPr>
              <a:buFont typeface="Wingdings" panose="05000000000000000000" pitchFamily="2" charset="2"/>
              <a:buNone/>
            </a:pPr>
            <a:endParaRPr lang="zh-CN" altLang="en-US" dirty="0">
              <a:latin typeface="Arial" panose="020B0604020202020204" pitchFamily="34" charset="0"/>
              <a:ea typeface="宋体" panose="02010600030101010101" pitchFamily="2" charset="-122"/>
            </a:endParaRPr>
          </a:p>
        </p:txBody>
      </p:sp>
      <p:sp>
        <p:nvSpPr>
          <p:cNvPr id="28674" name="Text Box 3"/>
          <p:cNvSpPr txBox="1"/>
          <p:nvPr/>
        </p:nvSpPr>
        <p:spPr>
          <a:xfrm>
            <a:off x="1148398" y="174625"/>
            <a:ext cx="6477000" cy="706755"/>
          </a:xfrm>
          <a:prstGeom prst="rect">
            <a:avLst/>
          </a:prstGeom>
          <a:noFill/>
          <a:ln w="9525">
            <a:noFill/>
          </a:ln>
        </p:spPr>
        <p:txBody>
          <a:bodyPr anchor="t">
            <a:spAutoFit/>
          </a:bodyPr>
          <a:p>
            <a:pPr>
              <a:spcBef>
                <a:spcPct val="50000"/>
              </a:spcBef>
              <a:buFont typeface="Wingdings" panose="05000000000000000000" pitchFamily="2" charset="2"/>
              <a:buNone/>
            </a:pPr>
            <a:r>
              <a:rPr lang="zh-CN" altLang="en-US" sz="4000" b="1" dirty="0">
                <a:solidFill>
                  <a:srgbClr val="800000"/>
                </a:solidFill>
                <a:latin typeface="黑体" panose="02010609060101010101" pitchFamily="2" charset="-122"/>
                <a:ea typeface="黑体" panose="02010609060101010101" pitchFamily="2" charset="-122"/>
              </a:rPr>
              <a:t>一、德川幕府与锁国时代</a:t>
            </a:r>
            <a:endParaRPr lang="zh-CN" altLang="en-US" sz="4000" b="1" dirty="0">
              <a:solidFill>
                <a:srgbClr val="800000"/>
              </a:solidFill>
              <a:latin typeface="黑体" panose="02010609060101010101" pitchFamily="2" charset="-122"/>
              <a:ea typeface="黑体" panose="02010609060101010101" pitchFamily="2" charset="-122"/>
            </a:endParaRPr>
          </a:p>
        </p:txBody>
      </p:sp>
      <p:sp>
        <p:nvSpPr>
          <p:cNvPr id="135173" name="Text Box 5"/>
          <p:cNvSpPr txBox="1"/>
          <p:nvPr/>
        </p:nvSpPr>
        <p:spPr>
          <a:xfrm>
            <a:off x="574040" y="881380"/>
            <a:ext cx="6903085" cy="645160"/>
          </a:xfrm>
          <a:prstGeom prst="rect">
            <a:avLst/>
          </a:prstGeom>
          <a:noFill/>
          <a:ln w="9525">
            <a:noFill/>
          </a:ln>
        </p:spPr>
        <p:txBody>
          <a:bodyPr wrap="square" anchor="t">
            <a:spAutoFit/>
          </a:bodyPr>
          <a:p>
            <a:pPr>
              <a:spcBef>
                <a:spcPct val="50000"/>
              </a:spcBef>
              <a:buFont typeface="Wingdings" panose="05000000000000000000" pitchFamily="2" charset="2"/>
              <a:buNone/>
            </a:pPr>
            <a:r>
              <a:rPr lang="en-US" altLang="zh-CN" sz="3600" b="1" dirty="0">
                <a:solidFill>
                  <a:srgbClr val="002060"/>
                </a:solidFill>
                <a:latin typeface="楷体" panose="02010609060101010101" charset="-122"/>
                <a:ea typeface="楷体" panose="02010609060101010101" charset="-122"/>
                <a:cs typeface="楷体" panose="02010609060101010101" charset="-122"/>
              </a:rPr>
              <a:t> 1.</a:t>
            </a:r>
            <a:r>
              <a:rPr lang="zh-CN" altLang="en-US" sz="3600" b="1" dirty="0">
                <a:solidFill>
                  <a:srgbClr val="002060"/>
                </a:solidFill>
                <a:latin typeface="楷体" panose="02010609060101010101" charset="-122"/>
                <a:ea typeface="楷体" panose="02010609060101010101" charset="-122"/>
                <a:cs typeface="楷体" panose="02010609060101010101" charset="-122"/>
              </a:rPr>
              <a:t>德川幕府的统治</a:t>
            </a:r>
            <a:endParaRPr lang="zh-CN" altLang="en-US" sz="3600" b="1" dirty="0">
              <a:solidFill>
                <a:srgbClr val="002060"/>
              </a:solidFill>
              <a:latin typeface="楷体" panose="02010609060101010101" charset="-122"/>
              <a:ea typeface="楷体" panose="02010609060101010101" charset="-122"/>
              <a:cs typeface="楷体" panose="02010609060101010101"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37222"/>
                                        </p:tgtEl>
                                        <p:attrNameLst>
                                          <p:attrName>style.visibility</p:attrName>
                                        </p:attrNameLst>
                                      </p:cBhvr>
                                      <p:to>
                                        <p:strVal val="visible"/>
                                      </p:to>
                                    </p:set>
                                    <p:animEffect transition="in" filter="wipe(left)">
                                      <p:cBhvr>
                                        <p:cTn id="7" dur="500"/>
                                        <p:tgtEl>
                                          <p:spTgt spid="1372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290" name="Rectangle 2"/>
          <p:cNvSpPr/>
          <p:nvPr/>
        </p:nvSpPr>
        <p:spPr>
          <a:xfrm>
            <a:off x="3271838" y="762000"/>
            <a:ext cx="4048125" cy="792163"/>
          </a:xfrm>
          <a:prstGeom prst="rect">
            <a:avLst/>
          </a:prstGeom>
          <a:solidFill>
            <a:schemeClr val="accent1"/>
          </a:solidFill>
          <a:ln w="9525" cap="flat" cmpd="sng">
            <a:solidFill>
              <a:schemeClr val="tx1"/>
            </a:solidFill>
            <a:prstDash val="solid"/>
            <a:miter/>
            <a:headEnd type="none" w="med" len="med"/>
            <a:tailEnd type="none" w="med" len="med"/>
          </a:ln>
        </p:spPr>
        <p:txBody>
          <a:bodyPr wrap="none" anchor="ctr"/>
          <a:p>
            <a:pPr algn="ctr">
              <a:buFont typeface="Wingdings" panose="05000000000000000000" pitchFamily="2" charset="2"/>
              <a:buNone/>
            </a:pPr>
            <a:r>
              <a:rPr lang="zh-CN" altLang="en-US" sz="4000" dirty="0">
                <a:solidFill>
                  <a:srgbClr val="FF0000"/>
                </a:solidFill>
                <a:latin typeface="Times New Roman" panose="02020603050405020304" pitchFamily="18" charset="0"/>
                <a:ea typeface="黑体" panose="02010609060101010101" pitchFamily="2" charset="-122"/>
              </a:rPr>
              <a:t>天  皇 （傀 儡）</a:t>
            </a:r>
            <a:endParaRPr lang="zh-CN" altLang="en-US" sz="4000" dirty="0">
              <a:solidFill>
                <a:srgbClr val="FF0000"/>
              </a:solidFill>
              <a:latin typeface="Times New Roman" panose="02020603050405020304" pitchFamily="18" charset="0"/>
              <a:ea typeface="黑体" panose="02010609060101010101" pitchFamily="2" charset="-122"/>
            </a:endParaRPr>
          </a:p>
        </p:txBody>
      </p:sp>
      <p:sp>
        <p:nvSpPr>
          <p:cNvPr id="12291" name="Rectangle 3"/>
          <p:cNvSpPr/>
          <p:nvPr/>
        </p:nvSpPr>
        <p:spPr>
          <a:xfrm>
            <a:off x="3271838" y="2057400"/>
            <a:ext cx="3976687" cy="792163"/>
          </a:xfrm>
          <a:prstGeom prst="rect">
            <a:avLst/>
          </a:prstGeom>
          <a:solidFill>
            <a:srgbClr val="FFCCCC"/>
          </a:solidFill>
          <a:ln w="9525" cap="flat" cmpd="sng">
            <a:solidFill>
              <a:schemeClr val="tx1"/>
            </a:solidFill>
            <a:prstDash val="solid"/>
            <a:miter/>
            <a:headEnd type="none" w="med" len="med"/>
            <a:tailEnd type="none" w="med" len="med"/>
          </a:ln>
        </p:spPr>
        <p:txBody>
          <a:bodyPr wrap="none" anchor="ctr"/>
          <a:p>
            <a:pPr algn="ctr">
              <a:buFont typeface="Wingdings" panose="05000000000000000000" pitchFamily="2" charset="2"/>
              <a:buNone/>
            </a:pPr>
            <a:r>
              <a:rPr lang="zh-CN" altLang="en-US" sz="4400" dirty="0">
                <a:solidFill>
                  <a:srgbClr val="FF0000"/>
                </a:solidFill>
                <a:latin typeface="Times New Roman" panose="02020603050405020304" pitchFamily="18" charset="0"/>
                <a:ea typeface="黑体" panose="02010609060101010101" pitchFamily="2" charset="-122"/>
              </a:rPr>
              <a:t>将  军</a:t>
            </a:r>
            <a:endParaRPr lang="zh-CN" altLang="en-US" sz="4400" dirty="0">
              <a:solidFill>
                <a:srgbClr val="FF0000"/>
              </a:solidFill>
              <a:latin typeface="Times New Roman" panose="02020603050405020304" pitchFamily="18" charset="0"/>
              <a:ea typeface="黑体" panose="02010609060101010101" pitchFamily="2" charset="-122"/>
            </a:endParaRPr>
          </a:p>
        </p:txBody>
      </p:sp>
      <p:sp>
        <p:nvSpPr>
          <p:cNvPr id="12292" name="Rectangle 4"/>
          <p:cNvSpPr/>
          <p:nvPr/>
        </p:nvSpPr>
        <p:spPr>
          <a:xfrm>
            <a:off x="3252788" y="3352800"/>
            <a:ext cx="2195512" cy="792163"/>
          </a:xfrm>
          <a:prstGeom prst="rect">
            <a:avLst/>
          </a:prstGeom>
          <a:solidFill>
            <a:srgbClr val="FFCCCC"/>
          </a:solidFill>
          <a:ln w="9525" cap="flat" cmpd="sng">
            <a:solidFill>
              <a:schemeClr val="tx1"/>
            </a:solidFill>
            <a:prstDash val="solid"/>
            <a:miter/>
            <a:headEnd type="none" w="med" len="med"/>
            <a:tailEnd type="none" w="med" len="med"/>
          </a:ln>
        </p:spPr>
        <p:txBody>
          <a:bodyPr wrap="none" anchor="ctr"/>
          <a:p>
            <a:pPr algn="ctr">
              <a:buFont typeface="Wingdings" panose="05000000000000000000" pitchFamily="2" charset="2"/>
              <a:buNone/>
            </a:pPr>
            <a:r>
              <a:rPr lang="zh-CN" altLang="en-US" sz="4400" dirty="0">
                <a:solidFill>
                  <a:srgbClr val="FF0000"/>
                </a:solidFill>
                <a:latin typeface="Times New Roman" panose="02020603050405020304" pitchFamily="18" charset="0"/>
                <a:ea typeface="黑体" panose="02010609060101010101" pitchFamily="2" charset="-122"/>
              </a:rPr>
              <a:t>大  名</a:t>
            </a:r>
            <a:endParaRPr lang="zh-CN" altLang="en-US" sz="4400" dirty="0">
              <a:solidFill>
                <a:srgbClr val="FF0000"/>
              </a:solidFill>
              <a:latin typeface="Times New Roman" panose="02020603050405020304" pitchFamily="18" charset="0"/>
              <a:ea typeface="黑体" panose="02010609060101010101" pitchFamily="2" charset="-122"/>
            </a:endParaRPr>
          </a:p>
        </p:txBody>
      </p:sp>
      <p:sp>
        <p:nvSpPr>
          <p:cNvPr id="12293" name="Rectangle 5"/>
          <p:cNvSpPr/>
          <p:nvPr/>
        </p:nvSpPr>
        <p:spPr>
          <a:xfrm>
            <a:off x="3271838" y="4649788"/>
            <a:ext cx="3760787" cy="792162"/>
          </a:xfrm>
          <a:prstGeom prst="rect">
            <a:avLst/>
          </a:prstGeom>
          <a:solidFill>
            <a:srgbClr val="FFCCCC"/>
          </a:solidFill>
          <a:ln w="9525" cap="flat" cmpd="sng">
            <a:solidFill>
              <a:schemeClr val="tx1"/>
            </a:solidFill>
            <a:prstDash val="solid"/>
            <a:miter/>
            <a:headEnd type="none" w="med" len="med"/>
            <a:tailEnd type="none" w="med" len="med"/>
          </a:ln>
        </p:spPr>
        <p:txBody>
          <a:bodyPr wrap="none" anchor="ctr"/>
          <a:p>
            <a:pPr algn="ctr">
              <a:buFont typeface="Wingdings" panose="05000000000000000000" pitchFamily="2" charset="2"/>
              <a:buNone/>
            </a:pPr>
            <a:r>
              <a:rPr lang="zh-CN" altLang="en-US" sz="4400" dirty="0">
                <a:solidFill>
                  <a:srgbClr val="FF0000"/>
                </a:solidFill>
                <a:latin typeface="Times New Roman" panose="02020603050405020304" pitchFamily="18" charset="0"/>
                <a:ea typeface="黑体" panose="02010609060101010101" pitchFamily="2" charset="-122"/>
              </a:rPr>
              <a:t>武  士</a:t>
            </a:r>
            <a:endParaRPr lang="zh-CN" altLang="en-US" sz="4400" dirty="0">
              <a:solidFill>
                <a:srgbClr val="FF0000"/>
              </a:solidFill>
              <a:latin typeface="Times New Roman" panose="02020603050405020304" pitchFamily="18" charset="0"/>
              <a:ea typeface="黑体" panose="02010609060101010101" pitchFamily="2" charset="-122"/>
            </a:endParaRPr>
          </a:p>
        </p:txBody>
      </p:sp>
      <p:sp>
        <p:nvSpPr>
          <p:cNvPr id="12294" name="Rectangle 6"/>
          <p:cNvSpPr/>
          <p:nvPr/>
        </p:nvSpPr>
        <p:spPr>
          <a:xfrm>
            <a:off x="4151313" y="5949950"/>
            <a:ext cx="2679700" cy="720725"/>
          </a:xfrm>
          <a:prstGeom prst="rect">
            <a:avLst/>
          </a:prstGeom>
          <a:solidFill>
            <a:schemeClr val="accent6">
              <a:lumMod val="40000"/>
              <a:lumOff val="60000"/>
            </a:schemeClr>
          </a:solidFill>
          <a:ln w="9525" cap="flat" cmpd="sng">
            <a:solidFill>
              <a:schemeClr val="tx1"/>
            </a:solidFill>
            <a:prstDash val="solid"/>
            <a:miter/>
            <a:headEnd type="none" w="med" len="med"/>
            <a:tailEnd type="none" w="med" len="med"/>
          </a:ln>
        </p:spPr>
        <p:txBody>
          <a:bodyPr wrap="none" anchor="ctr"/>
          <a:p>
            <a:pPr algn="ctr">
              <a:buFont typeface="Wingdings" panose="05000000000000000000" pitchFamily="2" charset="2"/>
              <a:buNone/>
            </a:pPr>
            <a:r>
              <a:rPr lang="zh-CN" altLang="en-US" sz="4400" dirty="0">
                <a:solidFill>
                  <a:srgbClr val="002060"/>
                </a:solidFill>
                <a:latin typeface="Times New Roman" panose="02020603050405020304" pitchFamily="18" charset="0"/>
                <a:ea typeface="黑体" panose="02010609060101010101" pitchFamily="2" charset="-122"/>
              </a:rPr>
              <a:t>农  工  商</a:t>
            </a:r>
            <a:endParaRPr lang="zh-CN" altLang="en-US" sz="4400" dirty="0">
              <a:solidFill>
                <a:srgbClr val="002060"/>
              </a:solidFill>
              <a:latin typeface="Times New Roman" panose="02020603050405020304" pitchFamily="18" charset="0"/>
              <a:ea typeface="黑体" panose="02010609060101010101" pitchFamily="2" charset="-122"/>
            </a:endParaRPr>
          </a:p>
        </p:txBody>
      </p:sp>
      <p:sp>
        <p:nvSpPr>
          <p:cNvPr id="12295" name="AutoShape 7"/>
          <p:cNvSpPr/>
          <p:nvPr/>
        </p:nvSpPr>
        <p:spPr>
          <a:xfrm>
            <a:off x="5129213" y="1554163"/>
            <a:ext cx="431800" cy="503237"/>
          </a:xfrm>
          <a:prstGeom prst="downArrow">
            <a:avLst>
              <a:gd name="adj1" fmla="val 50000"/>
              <a:gd name="adj2" fmla="val 29125"/>
            </a:avLst>
          </a:prstGeom>
          <a:solidFill>
            <a:srgbClr val="FF0000"/>
          </a:solidFill>
          <a:ln w="9525" cap="flat" cmpd="sng">
            <a:solidFill>
              <a:schemeClr val="tx1"/>
            </a:solidFill>
            <a:prstDash val="solid"/>
            <a:miter/>
            <a:headEnd type="none" w="med" len="med"/>
            <a:tailEnd type="none" w="med" len="med"/>
          </a:ln>
        </p:spPr>
        <p:txBody>
          <a:bodyPr vert="eaVert" wrap="none" anchor="ctr"/>
          <a:p>
            <a:pPr>
              <a:buFont typeface="Wingdings" panose="05000000000000000000" pitchFamily="2" charset="2"/>
              <a:buNone/>
            </a:pPr>
            <a:endParaRPr lang="zh-CN" altLang="en-US" dirty="0">
              <a:latin typeface="Arial" panose="020B0604020202020204" pitchFamily="34" charset="0"/>
              <a:ea typeface="宋体" panose="02010600030101010101" pitchFamily="2" charset="-122"/>
            </a:endParaRPr>
          </a:p>
        </p:txBody>
      </p:sp>
      <p:sp>
        <p:nvSpPr>
          <p:cNvPr id="12296" name="AutoShape 8"/>
          <p:cNvSpPr/>
          <p:nvPr/>
        </p:nvSpPr>
        <p:spPr>
          <a:xfrm>
            <a:off x="3978275" y="2849563"/>
            <a:ext cx="431800" cy="503237"/>
          </a:xfrm>
          <a:prstGeom prst="downArrow">
            <a:avLst>
              <a:gd name="adj1" fmla="val 50000"/>
              <a:gd name="adj2" fmla="val 29125"/>
            </a:avLst>
          </a:prstGeom>
          <a:solidFill>
            <a:srgbClr val="FF0000"/>
          </a:solidFill>
          <a:ln w="9525" cap="flat" cmpd="sng">
            <a:solidFill>
              <a:schemeClr val="tx1"/>
            </a:solidFill>
            <a:prstDash val="solid"/>
            <a:miter/>
            <a:headEnd type="none" w="med" len="med"/>
            <a:tailEnd type="none" w="med" len="med"/>
          </a:ln>
        </p:spPr>
        <p:txBody>
          <a:bodyPr vert="eaVert" wrap="none" anchor="ctr"/>
          <a:p>
            <a:pPr>
              <a:buFont typeface="Wingdings" panose="05000000000000000000" pitchFamily="2" charset="2"/>
              <a:buNone/>
            </a:pPr>
            <a:endParaRPr lang="zh-CN" altLang="en-US" dirty="0">
              <a:latin typeface="Arial" panose="020B0604020202020204" pitchFamily="34" charset="0"/>
              <a:ea typeface="宋体" panose="02010600030101010101" pitchFamily="2" charset="-122"/>
            </a:endParaRPr>
          </a:p>
        </p:txBody>
      </p:sp>
      <p:sp>
        <p:nvSpPr>
          <p:cNvPr id="12297" name="AutoShape 9"/>
          <p:cNvSpPr/>
          <p:nvPr/>
        </p:nvSpPr>
        <p:spPr>
          <a:xfrm>
            <a:off x="6424613" y="2849563"/>
            <a:ext cx="431800" cy="1800225"/>
          </a:xfrm>
          <a:prstGeom prst="downArrow">
            <a:avLst>
              <a:gd name="adj1" fmla="val 40444"/>
              <a:gd name="adj2" fmla="val 56939"/>
            </a:avLst>
          </a:prstGeom>
          <a:solidFill>
            <a:srgbClr val="FF0000"/>
          </a:solidFill>
          <a:ln w="9525" cap="flat" cmpd="sng">
            <a:solidFill>
              <a:schemeClr val="tx1"/>
            </a:solidFill>
            <a:prstDash val="solid"/>
            <a:miter/>
            <a:headEnd type="none" w="med" len="med"/>
            <a:tailEnd type="none" w="med" len="med"/>
          </a:ln>
        </p:spPr>
        <p:txBody>
          <a:bodyPr vert="eaVert" wrap="none" anchor="ctr"/>
          <a:p>
            <a:pPr>
              <a:buFont typeface="Wingdings" panose="05000000000000000000" pitchFamily="2" charset="2"/>
              <a:buNone/>
            </a:pPr>
            <a:endParaRPr lang="zh-CN" altLang="en-US" dirty="0">
              <a:latin typeface="Arial" panose="020B0604020202020204" pitchFamily="34" charset="0"/>
              <a:ea typeface="宋体" panose="02010600030101010101" pitchFamily="2" charset="-122"/>
            </a:endParaRPr>
          </a:p>
        </p:txBody>
      </p:sp>
      <p:sp>
        <p:nvSpPr>
          <p:cNvPr id="12298" name="AutoShape 10"/>
          <p:cNvSpPr/>
          <p:nvPr/>
        </p:nvSpPr>
        <p:spPr>
          <a:xfrm>
            <a:off x="5129213" y="5441950"/>
            <a:ext cx="431800" cy="503238"/>
          </a:xfrm>
          <a:prstGeom prst="downArrow">
            <a:avLst>
              <a:gd name="adj1" fmla="val 50000"/>
              <a:gd name="adj2" fmla="val 29125"/>
            </a:avLst>
          </a:prstGeom>
          <a:solidFill>
            <a:srgbClr val="FF0000"/>
          </a:solidFill>
          <a:ln w="9525" cap="flat" cmpd="sng">
            <a:solidFill>
              <a:schemeClr val="tx1"/>
            </a:solidFill>
            <a:prstDash val="solid"/>
            <a:miter/>
            <a:headEnd type="none" w="med" len="med"/>
            <a:tailEnd type="none" w="med" len="med"/>
          </a:ln>
        </p:spPr>
        <p:txBody>
          <a:bodyPr vert="eaVert" wrap="none" anchor="ctr"/>
          <a:p>
            <a:pPr>
              <a:buFont typeface="Wingdings" panose="05000000000000000000" pitchFamily="2" charset="2"/>
              <a:buNone/>
            </a:pPr>
            <a:endParaRPr lang="zh-CN" altLang="en-US" dirty="0">
              <a:latin typeface="Arial" panose="020B0604020202020204" pitchFamily="34" charset="0"/>
              <a:ea typeface="宋体" panose="02010600030101010101" pitchFamily="2" charset="-122"/>
            </a:endParaRPr>
          </a:p>
        </p:txBody>
      </p:sp>
      <p:sp>
        <p:nvSpPr>
          <p:cNvPr id="12299" name="AutoShape 11"/>
          <p:cNvSpPr/>
          <p:nvPr/>
        </p:nvSpPr>
        <p:spPr>
          <a:xfrm>
            <a:off x="4049713" y="4144963"/>
            <a:ext cx="431800" cy="503237"/>
          </a:xfrm>
          <a:prstGeom prst="downArrow">
            <a:avLst>
              <a:gd name="adj1" fmla="val 50000"/>
              <a:gd name="adj2" fmla="val 29125"/>
            </a:avLst>
          </a:prstGeom>
          <a:solidFill>
            <a:srgbClr val="FF0000"/>
          </a:solidFill>
          <a:ln w="9525" cap="flat" cmpd="sng">
            <a:solidFill>
              <a:schemeClr val="tx1"/>
            </a:solidFill>
            <a:prstDash val="solid"/>
            <a:miter/>
            <a:headEnd type="none" w="med" len="med"/>
            <a:tailEnd type="none" w="med" len="med"/>
          </a:ln>
        </p:spPr>
        <p:txBody>
          <a:bodyPr vert="eaVert" wrap="none" anchor="ctr"/>
          <a:p>
            <a:pPr>
              <a:buFont typeface="Wingdings" panose="05000000000000000000" pitchFamily="2" charset="2"/>
              <a:buNone/>
            </a:pPr>
            <a:endParaRPr lang="zh-CN" altLang="en-US" dirty="0">
              <a:latin typeface="Arial" panose="020B0604020202020204" pitchFamily="34" charset="0"/>
              <a:ea typeface="宋体" panose="02010600030101010101" pitchFamily="2" charset="-122"/>
            </a:endParaRPr>
          </a:p>
        </p:txBody>
      </p:sp>
      <p:sp>
        <p:nvSpPr>
          <p:cNvPr id="12300" name="Text Box 12">
            <a:hlinkClick r:id="rId1" action="ppaction://hlinksldjump"/>
          </p:cNvPr>
          <p:cNvSpPr txBox="1">
            <a:spLocks noChangeArrowheads="1"/>
          </p:cNvSpPr>
          <p:nvPr/>
        </p:nvSpPr>
        <p:spPr bwMode="auto">
          <a:xfrm>
            <a:off x="8150860" y="369570"/>
            <a:ext cx="2995295" cy="9988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R="0" defTabSz="914400" fontAlgn="auto">
              <a:lnSpc>
                <a:spcPts val="3540"/>
              </a:lnSpc>
              <a:spcBef>
                <a:spcPts val="0"/>
              </a:spcBef>
              <a:buClrTx/>
              <a:buSzTx/>
              <a:buFontTx/>
              <a:buNone/>
              <a:defRPr/>
            </a:pPr>
            <a:r>
              <a:rPr kumimoji="1" lang="zh-CN" altLang="en-US" sz="3600" b="1" kern="1200" cap="none" spc="0" normalizeH="0" baseline="0" noProof="0" dirty="0">
                <a:solidFill>
                  <a:srgbClr val="E82C00"/>
                </a:solidFill>
                <a:effectLst>
                  <a:outerShdw blurRad="38100" dist="38100" dir="2700000" algn="tl">
                    <a:srgbClr val="C0C0C0"/>
                  </a:outerShdw>
                </a:effectLst>
                <a:latin typeface="叶根友毛笔行书2.0版" pitchFamily="2" charset="-122"/>
                <a:ea typeface="叶根友毛笔行书2.0版" pitchFamily="2" charset="-122"/>
                <a:cs typeface="+mn-cs"/>
                <a:sym typeface="+mn-ea"/>
              </a:rPr>
              <a:t>等级森严</a:t>
            </a:r>
            <a:endParaRPr kumimoji="1" lang="zh-CN" altLang="en-US" sz="3600" b="1" kern="1200" cap="none" spc="0" normalizeH="0" baseline="0" noProof="0" dirty="0">
              <a:solidFill>
                <a:srgbClr val="E82C00"/>
              </a:solidFill>
              <a:effectLst>
                <a:outerShdw blurRad="38100" dist="38100" dir="2700000" algn="tl">
                  <a:srgbClr val="C0C0C0"/>
                </a:outerShdw>
              </a:effectLst>
              <a:latin typeface="叶根友毛笔行书2.0版" pitchFamily="2" charset="-122"/>
              <a:ea typeface="叶根友毛笔行书2.0版" pitchFamily="2" charset="-122"/>
              <a:cs typeface="+mn-cs"/>
              <a:sym typeface="+mn-ea"/>
            </a:endParaRPr>
          </a:p>
          <a:p>
            <a:pPr marR="0" defTabSz="914400" fontAlgn="auto">
              <a:lnSpc>
                <a:spcPts val="3540"/>
              </a:lnSpc>
              <a:spcBef>
                <a:spcPts val="0"/>
              </a:spcBef>
              <a:buClrTx/>
              <a:buSzTx/>
              <a:buFontTx/>
              <a:buNone/>
              <a:defRPr/>
            </a:pPr>
            <a:r>
              <a:rPr lang="zh-CN" altLang="en-US" sz="3200" b="1" dirty="0">
                <a:solidFill>
                  <a:srgbClr val="000000"/>
                </a:solidFill>
                <a:latin typeface="隶书" pitchFamily="49" charset="-122"/>
                <a:ea typeface="隶书" pitchFamily="49" charset="-122"/>
                <a:sym typeface="+mn-ea"/>
              </a:rPr>
              <a:t>（幕藩体制）</a:t>
            </a:r>
            <a:endParaRPr kumimoji="1" lang="zh-CN" altLang="en-US" sz="3600" b="1" kern="1200" cap="none" spc="0" normalizeH="0" baseline="0" noProof="0" dirty="0">
              <a:solidFill>
                <a:srgbClr val="E82C00"/>
              </a:solidFill>
              <a:effectLst>
                <a:outerShdw blurRad="38100" dist="38100" dir="2700000" algn="tl">
                  <a:srgbClr val="C0C0C0"/>
                </a:outerShdw>
              </a:effectLst>
              <a:latin typeface="叶根友毛笔行书2.0版" pitchFamily="2" charset="-122"/>
              <a:ea typeface="叶根友毛笔行书2.0版" pitchFamily="2" charset="-122"/>
              <a:cs typeface="+mn-cs"/>
              <a:sym typeface="+mn-ea"/>
            </a:endParaRPr>
          </a:p>
        </p:txBody>
      </p:sp>
      <p:sp>
        <p:nvSpPr>
          <p:cNvPr id="12301" name="AutoShape 13"/>
          <p:cNvSpPr/>
          <p:nvPr/>
        </p:nvSpPr>
        <p:spPr>
          <a:xfrm>
            <a:off x="2424113" y="2349500"/>
            <a:ext cx="609600" cy="3124200"/>
          </a:xfrm>
          <a:prstGeom prst="leftBrace">
            <a:avLst>
              <a:gd name="adj1" fmla="val 42660"/>
              <a:gd name="adj2" fmla="val 50000"/>
            </a:avLst>
          </a:prstGeom>
          <a:noFill/>
          <a:ln w="9525" cap="flat" cmpd="sng">
            <a:solidFill>
              <a:schemeClr val="tx1"/>
            </a:solidFill>
            <a:prstDash val="solid"/>
            <a:round/>
            <a:headEnd type="none" w="med" len="med"/>
            <a:tailEnd type="none" w="med" len="med"/>
          </a:ln>
        </p:spPr>
        <p:txBody>
          <a:bodyPr wrap="none" anchor="ctr"/>
          <a:p>
            <a:pPr>
              <a:buFont typeface="Wingdings" panose="05000000000000000000" pitchFamily="2" charset="2"/>
              <a:buNone/>
            </a:pPr>
            <a:endParaRPr lang="zh-CN" altLang="en-US" dirty="0">
              <a:latin typeface="Arial" panose="020B0604020202020204" pitchFamily="34" charset="0"/>
              <a:ea typeface="宋体" panose="02010600030101010101" pitchFamily="2" charset="-122"/>
            </a:endParaRPr>
          </a:p>
        </p:txBody>
      </p:sp>
      <p:sp>
        <p:nvSpPr>
          <p:cNvPr id="12302" name="Text Box 14"/>
          <p:cNvSpPr txBox="1">
            <a:spLocks noChangeArrowheads="1"/>
          </p:cNvSpPr>
          <p:nvPr/>
        </p:nvSpPr>
        <p:spPr bwMode="auto">
          <a:xfrm>
            <a:off x="1851660" y="3284538"/>
            <a:ext cx="859790" cy="1066800"/>
          </a:xfrm>
          <a:prstGeom prst="rect">
            <a:avLst/>
          </a:prstGeom>
          <a:solidFill>
            <a:srgbClr val="FFFF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a:spAutoFit/>
          </a:bodyPr>
          <a:lstStyle/>
          <a:p>
            <a:pPr marR="0" algn="ctr" defTabSz="914400">
              <a:spcBef>
                <a:spcPct val="50000"/>
              </a:spcBef>
              <a:buClrTx/>
              <a:buSzTx/>
              <a:buFontTx/>
              <a:buNone/>
              <a:defRPr/>
            </a:pPr>
            <a:r>
              <a:rPr kumimoji="0" lang="zh-CN" altLang="en-US" sz="4400" b="1" kern="1200" cap="none" spc="0" normalizeH="0" baseline="0" noProof="0">
                <a:effectLst>
                  <a:outerShdw blurRad="38100" dist="38100" dir="2700000" algn="tl">
                    <a:srgbClr val="000000"/>
                  </a:outerShdw>
                </a:effectLst>
                <a:latin typeface="Arial" panose="020B0604020202020204" pitchFamily="34" charset="0"/>
                <a:ea typeface="黑体" panose="02010609060101010101" pitchFamily="2" charset="-122"/>
                <a:cs typeface="+mn-cs"/>
                <a:sym typeface="+mn-ea"/>
              </a:rPr>
              <a:t>士</a:t>
            </a:r>
            <a:endParaRPr kumimoji="0" lang="zh-CN" altLang="en-US" sz="4400" b="1" kern="1200" cap="none" spc="0" normalizeH="0" baseline="0" noProof="0">
              <a:effectLst>
                <a:outerShdw blurRad="38100" dist="38100" dir="2700000" algn="tl">
                  <a:srgbClr val="000000"/>
                </a:outerShdw>
              </a:effectLst>
              <a:latin typeface="Arial" panose="020B0604020202020204" pitchFamily="34" charset="0"/>
              <a:ea typeface="黑体" panose="02010609060101010101" pitchFamily="2" charset="-122"/>
              <a:cs typeface="+mn-cs"/>
              <a:sym typeface="+mn-ea"/>
            </a:endParaRPr>
          </a:p>
        </p:txBody>
      </p:sp>
      <p:sp>
        <p:nvSpPr>
          <p:cNvPr id="12304" name="Text Box 16"/>
          <p:cNvSpPr txBox="1">
            <a:spLocks noChangeArrowheads="1"/>
          </p:cNvSpPr>
          <p:nvPr/>
        </p:nvSpPr>
        <p:spPr bwMode="auto">
          <a:xfrm>
            <a:off x="7809548" y="1368108"/>
            <a:ext cx="3132138" cy="5086985"/>
          </a:xfrm>
          <a:prstGeom prst="rect">
            <a:avLst/>
          </a:prstGeom>
          <a:solidFill>
            <a:schemeClr val="tx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R="0" defTabSz="914400">
              <a:lnSpc>
                <a:spcPct val="145000"/>
              </a:lnSpc>
              <a:buClrTx/>
              <a:buSzTx/>
              <a:buFontTx/>
              <a:buNone/>
              <a:defRPr/>
            </a:pPr>
            <a:r>
              <a:rPr kumimoji="1" lang="zh-CN" altLang="en-US" sz="3200" b="1" kern="1200" cap="none" spc="0" normalizeH="0" baseline="0" noProof="0" dirty="0">
                <a:solidFill>
                  <a:schemeClr val="bg1"/>
                </a:solidFill>
                <a:effectLst>
                  <a:outerShdw blurRad="38100" dist="38100" dir="2700000" algn="tl">
                    <a:srgbClr val="000000"/>
                  </a:outerShdw>
                </a:effectLst>
                <a:latin typeface="仿宋_GB2312" pitchFamily="49" charset="-122"/>
                <a:ea typeface="仿宋_GB2312" pitchFamily="49" charset="-122"/>
                <a:cs typeface="+mn-cs"/>
                <a:sym typeface="+mn-ea"/>
              </a:rPr>
              <a:t>幕府统治下的日本社会分为士</a:t>
            </a:r>
            <a:r>
              <a:rPr kumimoji="0" lang="zh-CN" altLang="en-US" sz="3200" b="1" kern="1200" cap="none" spc="0" normalizeH="0" baseline="0" noProof="0" dirty="0">
                <a:solidFill>
                  <a:schemeClr val="bg1"/>
                </a:solidFill>
                <a:effectLst>
                  <a:outerShdw blurRad="38100" dist="38100" dir="2700000" algn="tl">
                    <a:srgbClr val="000000"/>
                  </a:outerShdw>
                </a:effectLst>
                <a:latin typeface="仿宋_GB2312" pitchFamily="49" charset="-122"/>
                <a:ea typeface="仿宋_GB2312" pitchFamily="49" charset="-122"/>
                <a:cs typeface="+mn-cs"/>
                <a:sym typeface="+mn-ea"/>
              </a:rPr>
              <a:t>、农、工、商四个 等级，士阶级是统治阶级。</a:t>
            </a:r>
            <a:r>
              <a:rPr kumimoji="0" lang="zh-CN" altLang="en-US" sz="3200" b="1" kern="1200" cap="none" spc="0" normalizeH="0" baseline="0" noProof="0" dirty="0">
                <a:solidFill>
                  <a:srgbClr val="FFFF00"/>
                </a:solidFill>
                <a:effectLst>
                  <a:outerShdw blurRad="38100" dist="38100" dir="2700000" algn="tl">
                    <a:srgbClr val="000000"/>
                  </a:outerShdw>
                </a:effectLst>
                <a:latin typeface="仿宋_GB2312" pitchFamily="49" charset="-122"/>
                <a:ea typeface="仿宋_GB2312" pitchFamily="49" charset="-122"/>
                <a:cs typeface="+mn-cs"/>
                <a:sym typeface="+mn-ea"/>
              </a:rPr>
              <a:t>身份等级世代相继，不能逾越</a:t>
            </a:r>
            <a:r>
              <a:rPr kumimoji="0" lang="zh-CN" altLang="en-US" sz="3200" b="1" kern="1200" cap="none" spc="0" normalizeH="0" baseline="0" noProof="0" dirty="0">
                <a:solidFill>
                  <a:schemeClr val="bg1"/>
                </a:solidFill>
                <a:effectLst>
                  <a:outerShdw blurRad="38100" dist="38100" dir="2700000" algn="tl">
                    <a:srgbClr val="000000"/>
                  </a:outerShdw>
                </a:effectLst>
                <a:latin typeface="仿宋_GB2312" pitchFamily="49" charset="-122"/>
                <a:ea typeface="仿宋_GB2312" pitchFamily="49" charset="-122"/>
                <a:cs typeface="+mn-cs"/>
                <a:sym typeface="+mn-ea"/>
              </a:rPr>
              <a:t>。</a:t>
            </a:r>
            <a:endParaRPr kumimoji="0" lang="zh-CN" altLang="en-US" sz="3200" kern="1200" cap="none" spc="0" normalizeH="0" baseline="0" noProof="0" dirty="0">
              <a:solidFill>
                <a:schemeClr val="bg1"/>
              </a:solidFill>
              <a:latin typeface="仿宋_GB2312" pitchFamily="49" charset="-122"/>
              <a:ea typeface="仿宋_GB2312" pitchFamily="49" charset="-122"/>
              <a:cs typeface="+mn-cs"/>
              <a:sym typeface="+mn-ea"/>
            </a:endParaRPr>
          </a:p>
        </p:txBody>
      </p:sp>
      <p:sp>
        <p:nvSpPr>
          <p:cNvPr id="30735" name="AutoShape 17">
            <a:hlinkClick r:id="" action="ppaction://noaction"/>
          </p:cNvPr>
          <p:cNvSpPr/>
          <p:nvPr/>
        </p:nvSpPr>
        <p:spPr>
          <a:xfrm>
            <a:off x="10344150" y="6597650"/>
            <a:ext cx="323850" cy="260350"/>
          </a:xfrm>
          <a:prstGeom prst="actionButtonReturn">
            <a:avLst/>
          </a:prstGeom>
          <a:solidFill>
            <a:schemeClr val="accent1"/>
          </a:solidFill>
          <a:ln w="9525">
            <a:noFill/>
          </a:ln>
        </p:spPr>
        <p:txBody>
          <a:bodyPr wrap="none" anchor="ctr"/>
          <a:p>
            <a:pPr>
              <a:buFont typeface="Wingdings" panose="05000000000000000000" pitchFamily="2" charset="2"/>
              <a:buNone/>
            </a:pPr>
            <a:endParaRPr lang="zh-CN" altLang="en-US" dirty="0">
              <a:latin typeface="Arial" panose="020B0604020202020204" pitchFamily="34" charset="0"/>
              <a:ea typeface="宋体" panose="02010600030101010101" pitchFamily="2" charset="-122"/>
            </a:endParaRPr>
          </a:p>
        </p:txBody>
      </p:sp>
      <p:sp>
        <p:nvSpPr>
          <p:cNvPr id="135173" name="Text Box 5"/>
          <p:cNvSpPr txBox="1"/>
          <p:nvPr/>
        </p:nvSpPr>
        <p:spPr>
          <a:xfrm>
            <a:off x="417195" y="86360"/>
            <a:ext cx="6903085" cy="645160"/>
          </a:xfrm>
          <a:prstGeom prst="rect">
            <a:avLst/>
          </a:prstGeom>
          <a:noFill/>
          <a:ln w="9525">
            <a:noFill/>
          </a:ln>
        </p:spPr>
        <p:txBody>
          <a:bodyPr wrap="square" anchor="t">
            <a:spAutoFit/>
          </a:bodyPr>
          <a:p>
            <a:pPr>
              <a:spcBef>
                <a:spcPct val="50000"/>
              </a:spcBef>
              <a:buFont typeface="Wingdings" panose="05000000000000000000" pitchFamily="2" charset="2"/>
              <a:buNone/>
            </a:pPr>
            <a:r>
              <a:rPr lang="en-US" altLang="zh-CN" sz="3600" b="1" dirty="0">
                <a:latin typeface="华文隶书" pitchFamily="2" charset="-122"/>
                <a:ea typeface="华文隶书" pitchFamily="2" charset="-122"/>
              </a:rPr>
              <a:t> </a:t>
            </a:r>
            <a:r>
              <a:rPr lang="zh-CN" altLang="en-US" sz="3600" b="1" dirty="0">
                <a:latin typeface="华文隶书" pitchFamily="2" charset="-122"/>
                <a:ea typeface="华文隶书" pitchFamily="2" charset="-122"/>
              </a:rPr>
              <a:t>幕府统治时期日本社会阶级构成</a:t>
            </a:r>
            <a:endParaRPr lang="zh-CN" altLang="en-US" sz="3600" b="1" dirty="0">
              <a:latin typeface="华文隶书" pitchFamily="2" charset="-122"/>
              <a:ea typeface="华文隶书"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2290"/>
                                        </p:tgtEl>
                                        <p:attrNameLst>
                                          <p:attrName>style.visibility</p:attrName>
                                        </p:attrNameLst>
                                      </p:cBhvr>
                                      <p:to>
                                        <p:strVal val="visible"/>
                                      </p:to>
                                    </p:set>
                                    <p:animEffect transition="in" filter="blinds(horizontal)">
                                      <p:cBhvr>
                                        <p:cTn id="7" dur="500"/>
                                        <p:tgtEl>
                                          <p:spTgt spid="12290"/>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2295"/>
                                        </p:tgtEl>
                                        <p:attrNameLst>
                                          <p:attrName>style.visibility</p:attrName>
                                        </p:attrNameLst>
                                      </p:cBhvr>
                                      <p:to>
                                        <p:strVal val="visible"/>
                                      </p:to>
                                    </p:set>
                                    <p:animEffect transition="in" filter="blinds(horizontal)">
                                      <p:cBhvr>
                                        <p:cTn id="12" dur="500"/>
                                        <p:tgtEl>
                                          <p:spTgt spid="12295"/>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2291"/>
                                        </p:tgtEl>
                                        <p:attrNameLst>
                                          <p:attrName>style.visibility</p:attrName>
                                        </p:attrNameLst>
                                      </p:cBhvr>
                                      <p:to>
                                        <p:strVal val="visible"/>
                                      </p:to>
                                    </p:set>
                                    <p:animEffect transition="in" filter="blinds(horizontal)">
                                      <p:cBhvr>
                                        <p:cTn id="17" dur="500"/>
                                        <p:tgtEl>
                                          <p:spTgt spid="12291"/>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2296"/>
                                        </p:tgtEl>
                                        <p:attrNameLst>
                                          <p:attrName>style.visibility</p:attrName>
                                        </p:attrNameLst>
                                      </p:cBhvr>
                                      <p:to>
                                        <p:strVal val="visible"/>
                                      </p:to>
                                    </p:set>
                                    <p:animEffect transition="in" filter="blinds(horizontal)">
                                      <p:cBhvr>
                                        <p:cTn id="22" dur="500"/>
                                        <p:tgtEl>
                                          <p:spTgt spid="12296"/>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2292"/>
                                        </p:tgtEl>
                                        <p:attrNameLst>
                                          <p:attrName>style.visibility</p:attrName>
                                        </p:attrNameLst>
                                      </p:cBhvr>
                                      <p:to>
                                        <p:strVal val="visible"/>
                                      </p:to>
                                    </p:set>
                                    <p:animEffect transition="in" filter="blinds(horizontal)">
                                      <p:cBhvr>
                                        <p:cTn id="27" dur="500"/>
                                        <p:tgtEl>
                                          <p:spTgt spid="12292"/>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12299"/>
                                        </p:tgtEl>
                                        <p:attrNameLst>
                                          <p:attrName>style.visibility</p:attrName>
                                        </p:attrNameLst>
                                      </p:cBhvr>
                                      <p:to>
                                        <p:strVal val="visible"/>
                                      </p:to>
                                    </p:set>
                                    <p:animEffect transition="in" filter="blinds(horizontal)">
                                      <p:cBhvr>
                                        <p:cTn id="32" dur="500"/>
                                        <p:tgtEl>
                                          <p:spTgt spid="12299"/>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12297"/>
                                        </p:tgtEl>
                                        <p:attrNameLst>
                                          <p:attrName>style.visibility</p:attrName>
                                        </p:attrNameLst>
                                      </p:cBhvr>
                                      <p:to>
                                        <p:strVal val="visible"/>
                                      </p:to>
                                    </p:set>
                                    <p:animEffect transition="in" filter="blinds(horizontal)">
                                      <p:cBhvr>
                                        <p:cTn id="37" dur="500"/>
                                        <p:tgtEl>
                                          <p:spTgt spid="12297"/>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12293"/>
                                        </p:tgtEl>
                                        <p:attrNameLst>
                                          <p:attrName>style.visibility</p:attrName>
                                        </p:attrNameLst>
                                      </p:cBhvr>
                                      <p:to>
                                        <p:strVal val="visible"/>
                                      </p:to>
                                    </p:set>
                                    <p:animEffect transition="in" filter="blinds(horizontal)">
                                      <p:cBhvr>
                                        <p:cTn id="42" dur="500"/>
                                        <p:tgtEl>
                                          <p:spTgt spid="12293"/>
                                        </p:tgtEl>
                                      </p:cBhvr>
                                    </p:animEffect>
                                  </p:childTnLst>
                                </p:cTn>
                              </p:par>
                            </p:childTnLst>
                          </p:cTn>
                        </p:par>
                      </p:childTnLst>
                    </p:cTn>
                  </p:par>
                  <p:par>
                    <p:cTn id="43" fill="hold">
                      <p:stCondLst>
                        <p:cond delay="indefinite"/>
                      </p:stCondLst>
                      <p:childTnLst>
                        <p:par>
                          <p:cTn id="44" fill="hold">
                            <p:stCondLst>
                              <p:cond delay="0"/>
                            </p:stCondLst>
                            <p:childTnLst>
                              <p:par>
                                <p:cTn id="45" presetID="3" presetClass="entr" presetSubtype="10" fill="hold" grpId="0" nodeType="clickEffect">
                                  <p:stCondLst>
                                    <p:cond delay="0"/>
                                  </p:stCondLst>
                                  <p:childTnLst>
                                    <p:set>
                                      <p:cBhvr>
                                        <p:cTn id="46" dur="1" fill="hold">
                                          <p:stCondLst>
                                            <p:cond delay="0"/>
                                          </p:stCondLst>
                                        </p:cTn>
                                        <p:tgtEl>
                                          <p:spTgt spid="12298"/>
                                        </p:tgtEl>
                                        <p:attrNameLst>
                                          <p:attrName>style.visibility</p:attrName>
                                        </p:attrNameLst>
                                      </p:cBhvr>
                                      <p:to>
                                        <p:strVal val="visible"/>
                                      </p:to>
                                    </p:set>
                                    <p:animEffect transition="in" filter="blinds(horizontal)">
                                      <p:cBhvr>
                                        <p:cTn id="47" dur="500"/>
                                        <p:tgtEl>
                                          <p:spTgt spid="12298"/>
                                        </p:tgtEl>
                                      </p:cBhvr>
                                    </p:animEffect>
                                  </p:childTnLst>
                                </p:cTn>
                              </p:par>
                            </p:childTnLst>
                          </p:cTn>
                        </p:par>
                      </p:childTnLst>
                    </p:cTn>
                  </p:par>
                  <p:par>
                    <p:cTn id="48" fill="hold">
                      <p:stCondLst>
                        <p:cond delay="indefinite"/>
                      </p:stCondLst>
                      <p:childTnLst>
                        <p:par>
                          <p:cTn id="49" fill="hold">
                            <p:stCondLst>
                              <p:cond delay="0"/>
                            </p:stCondLst>
                            <p:childTnLst>
                              <p:par>
                                <p:cTn id="50" presetID="3" presetClass="entr" presetSubtype="10" fill="hold" grpId="0" nodeType="clickEffect">
                                  <p:stCondLst>
                                    <p:cond delay="0"/>
                                  </p:stCondLst>
                                  <p:childTnLst>
                                    <p:set>
                                      <p:cBhvr>
                                        <p:cTn id="51" dur="1" fill="hold">
                                          <p:stCondLst>
                                            <p:cond delay="0"/>
                                          </p:stCondLst>
                                        </p:cTn>
                                        <p:tgtEl>
                                          <p:spTgt spid="12294"/>
                                        </p:tgtEl>
                                        <p:attrNameLst>
                                          <p:attrName>style.visibility</p:attrName>
                                        </p:attrNameLst>
                                      </p:cBhvr>
                                      <p:to>
                                        <p:strVal val="visible"/>
                                      </p:to>
                                    </p:set>
                                    <p:animEffect transition="in" filter="blinds(horizontal)">
                                      <p:cBhvr>
                                        <p:cTn id="52" dur="500"/>
                                        <p:tgtEl>
                                          <p:spTgt spid="12294"/>
                                        </p:tgtEl>
                                      </p:cBhvr>
                                    </p:animEffect>
                                  </p:childTnLst>
                                </p:cTn>
                              </p:par>
                            </p:childTnLst>
                          </p:cTn>
                        </p:par>
                      </p:childTnLst>
                    </p:cTn>
                  </p:par>
                  <p:par>
                    <p:cTn id="53" fill="hold">
                      <p:stCondLst>
                        <p:cond delay="indefinite"/>
                      </p:stCondLst>
                      <p:childTnLst>
                        <p:par>
                          <p:cTn id="54" fill="hold">
                            <p:stCondLst>
                              <p:cond delay="0"/>
                            </p:stCondLst>
                            <p:childTnLst>
                              <p:par>
                                <p:cTn id="55" presetID="3" presetClass="entr" presetSubtype="10" fill="hold" grpId="0" nodeType="clickEffect">
                                  <p:stCondLst>
                                    <p:cond delay="0"/>
                                  </p:stCondLst>
                                  <p:childTnLst>
                                    <p:set>
                                      <p:cBhvr>
                                        <p:cTn id="56" dur="1" fill="hold">
                                          <p:stCondLst>
                                            <p:cond delay="0"/>
                                          </p:stCondLst>
                                        </p:cTn>
                                        <p:tgtEl>
                                          <p:spTgt spid="12304"/>
                                        </p:tgtEl>
                                        <p:attrNameLst>
                                          <p:attrName>style.visibility</p:attrName>
                                        </p:attrNameLst>
                                      </p:cBhvr>
                                      <p:to>
                                        <p:strVal val="visible"/>
                                      </p:to>
                                    </p:set>
                                    <p:animEffect transition="in" filter="blinds(horizontal)">
                                      <p:cBhvr>
                                        <p:cTn id="57" dur="500"/>
                                        <p:tgtEl>
                                          <p:spTgt spid="12304"/>
                                        </p:tgtEl>
                                      </p:cBhvr>
                                    </p:animEffect>
                                  </p:childTnLst>
                                </p:cTn>
                              </p:par>
                            </p:childTnLst>
                          </p:cTn>
                        </p:par>
                      </p:childTnLst>
                    </p:cTn>
                  </p:par>
                  <p:par>
                    <p:cTn id="58" fill="hold">
                      <p:stCondLst>
                        <p:cond delay="indefinite"/>
                      </p:stCondLst>
                      <p:childTnLst>
                        <p:par>
                          <p:cTn id="59" fill="hold">
                            <p:stCondLst>
                              <p:cond delay="0"/>
                            </p:stCondLst>
                            <p:childTnLst>
                              <p:par>
                                <p:cTn id="60" presetID="3" presetClass="entr" presetSubtype="10" fill="hold" grpId="0" nodeType="clickEffect">
                                  <p:stCondLst>
                                    <p:cond delay="0"/>
                                  </p:stCondLst>
                                  <p:childTnLst>
                                    <p:set>
                                      <p:cBhvr>
                                        <p:cTn id="61" dur="1" fill="hold">
                                          <p:stCondLst>
                                            <p:cond delay="0"/>
                                          </p:stCondLst>
                                        </p:cTn>
                                        <p:tgtEl>
                                          <p:spTgt spid="12301"/>
                                        </p:tgtEl>
                                        <p:attrNameLst>
                                          <p:attrName>style.visibility</p:attrName>
                                        </p:attrNameLst>
                                      </p:cBhvr>
                                      <p:to>
                                        <p:strVal val="visible"/>
                                      </p:to>
                                    </p:set>
                                    <p:animEffect transition="in" filter="blinds(horizontal)">
                                      <p:cBhvr>
                                        <p:cTn id="62" dur="500"/>
                                        <p:tgtEl>
                                          <p:spTgt spid="12301"/>
                                        </p:tgtEl>
                                      </p:cBhvr>
                                    </p:animEffect>
                                  </p:childTnLst>
                                </p:cTn>
                              </p:par>
                            </p:childTnLst>
                          </p:cTn>
                        </p:par>
                      </p:childTnLst>
                    </p:cTn>
                  </p:par>
                  <p:par>
                    <p:cTn id="63" fill="hold">
                      <p:stCondLst>
                        <p:cond delay="indefinite"/>
                      </p:stCondLst>
                      <p:childTnLst>
                        <p:par>
                          <p:cTn id="64" fill="hold">
                            <p:stCondLst>
                              <p:cond delay="0"/>
                            </p:stCondLst>
                            <p:childTnLst>
                              <p:par>
                                <p:cTn id="65" presetID="3" presetClass="entr" presetSubtype="10" fill="hold" grpId="0" nodeType="clickEffect">
                                  <p:stCondLst>
                                    <p:cond delay="0"/>
                                  </p:stCondLst>
                                  <p:childTnLst>
                                    <p:set>
                                      <p:cBhvr>
                                        <p:cTn id="66" dur="1" fill="hold">
                                          <p:stCondLst>
                                            <p:cond delay="0"/>
                                          </p:stCondLst>
                                        </p:cTn>
                                        <p:tgtEl>
                                          <p:spTgt spid="12302"/>
                                        </p:tgtEl>
                                        <p:attrNameLst>
                                          <p:attrName>style.visibility</p:attrName>
                                        </p:attrNameLst>
                                      </p:cBhvr>
                                      <p:to>
                                        <p:strVal val="visible"/>
                                      </p:to>
                                    </p:set>
                                    <p:animEffect transition="in" filter="blinds(horizontal)">
                                      <p:cBhvr>
                                        <p:cTn id="67" dur="500"/>
                                        <p:tgtEl>
                                          <p:spTgt spid="12302"/>
                                        </p:tgtEl>
                                      </p:cBhvr>
                                    </p:animEffect>
                                  </p:childTnLst>
                                </p:cTn>
                              </p:par>
                            </p:childTnLst>
                          </p:cTn>
                        </p:par>
                      </p:childTnLst>
                    </p:cTn>
                  </p:par>
                  <p:par>
                    <p:cTn id="68" fill="hold">
                      <p:stCondLst>
                        <p:cond delay="indefinite"/>
                      </p:stCondLst>
                      <p:childTnLst>
                        <p:par>
                          <p:cTn id="69" fill="hold">
                            <p:stCondLst>
                              <p:cond delay="0"/>
                            </p:stCondLst>
                            <p:childTnLst>
                              <p:par>
                                <p:cTn id="70" presetID="18" presetClass="entr" presetSubtype="12" fill="hold" grpId="0" nodeType="clickEffect">
                                  <p:stCondLst>
                                    <p:cond delay="0"/>
                                  </p:stCondLst>
                                  <p:childTnLst>
                                    <p:set>
                                      <p:cBhvr>
                                        <p:cTn id="71" dur="1" fill="hold">
                                          <p:stCondLst>
                                            <p:cond delay="0"/>
                                          </p:stCondLst>
                                        </p:cTn>
                                        <p:tgtEl>
                                          <p:spTgt spid="12300"/>
                                        </p:tgtEl>
                                        <p:attrNameLst>
                                          <p:attrName>style.visibility</p:attrName>
                                        </p:attrNameLst>
                                      </p:cBhvr>
                                      <p:to>
                                        <p:strVal val="visible"/>
                                      </p:to>
                                    </p:set>
                                    <p:animEffect transition="in" filter="strips(downLeft)">
                                      <p:cBhvr>
                                        <p:cTn id="72" dur="500"/>
                                        <p:tgtEl>
                                          <p:spTgt spid="123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0" grpId="0" bldLvl="0" animBg="1"/>
      <p:bldP spid="12291" grpId="0" bldLvl="0" animBg="1"/>
      <p:bldP spid="12292" grpId="0" bldLvl="0" animBg="1"/>
      <p:bldP spid="12293" grpId="0" bldLvl="0" animBg="1"/>
      <p:bldP spid="12294" grpId="0" bldLvl="0" animBg="1"/>
      <p:bldP spid="12295" grpId="0" bldLvl="0" animBg="1"/>
      <p:bldP spid="12296" grpId="0" bldLvl="0" animBg="1"/>
      <p:bldP spid="12297" grpId="0" bldLvl="0" animBg="1"/>
      <p:bldP spid="12298" grpId="0" bldLvl="0" animBg="1"/>
      <p:bldP spid="12299" grpId="0" bldLvl="0" animBg="1"/>
      <p:bldP spid="12300" grpId="0" bldLvl="0" animBg="1"/>
      <p:bldP spid="12301" grpId="0" bldLvl="0" animBg="1"/>
      <p:bldP spid="12302" grpId="0" bldLvl="0" animBg="1"/>
      <p:bldP spid="12304" grpId="0" bldLvl="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6626" name="Text Box 2"/>
          <p:cNvSpPr txBox="1">
            <a:spLocks noChangeArrowheads="1"/>
          </p:cNvSpPr>
          <p:nvPr/>
        </p:nvSpPr>
        <p:spPr bwMode="auto">
          <a:xfrm>
            <a:off x="2135505" y="260350"/>
            <a:ext cx="3249930" cy="7067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R="0" defTabSz="914400">
              <a:buClrTx/>
              <a:buSzTx/>
              <a:buFontTx/>
              <a:buNone/>
              <a:defRPr/>
            </a:pPr>
            <a:r>
              <a:rPr kumimoji="1" lang="en-US" altLang="zh-CN" sz="4000" b="1" kern="1200" cap="none" spc="0" normalizeH="0" baseline="0" noProof="0" dirty="0">
                <a:solidFill>
                  <a:srgbClr val="002060"/>
                </a:solidFill>
                <a:effectLst>
                  <a:outerShdw blurRad="38100" dist="38100" dir="2700000" algn="tl">
                    <a:srgbClr val="C0C0C0"/>
                  </a:outerShdw>
                </a:effectLst>
                <a:latin typeface="黑体" panose="02010609060101010101" pitchFamily="2" charset="-122"/>
                <a:ea typeface="黑体" panose="02010609060101010101" pitchFamily="2" charset="-122"/>
                <a:cs typeface="+mn-cs"/>
                <a:sym typeface="+mn-ea"/>
              </a:rPr>
              <a:t>2.</a:t>
            </a:r>
            <a:r>
              <a:rPr kumimoji="1" lang="zh-CN" altLang="en-US" sz="4000" b="1" kern="1200" cap="none" spc="0" normalizeH="0" baseline="0" noProof="0" dirty="0">
                <a:solidFill>
                  <a:srgbClr val="002060"/>
                </a:solidFill>
                <a:effectLst>
                  <a:outerShdw blurRad="38100" dist="38100" dir="2700000" algn="tl">
                    <a:srgbClr val="C0C0C0"/>
                  </a:outerShdw>
                </a:effectLst>
                <a:latin typeface="黑体" panose="02010609060101010101" pitchFamily="2" charset="-122"/>
                <a:ea typeface="黑体" panose="02010609060101010101" pitchFamily="2" charset="-122"/>
                <a:cs typeface="+mn-cs"/>
                <a:sym typeface="+mn-ea"/>
              </a:rPr>
              <a:t>对外政策：</a:t>
            </a:r>
            <a:endParaRPr kumimoji="1" lang="zh-CN" altLang="en-US" sz="4000" b="1" kern="1200" cap="none" spc="0" normalizeH="0" baseline="0" noProof="0" dirty="0">
              <a:solidFill>
                <a:srgbClr val="002060"/>
              </a:solidFill>
              <a:effectLst>
                <a:outerShdw blurRad="38100" dist="38100" dir="2700000" algn="tl">
                  <a:srgbClr val="C0C0C0"/>
                </a:outerShdw>
              </a:effectLst>
              <a:latin typeface="黑体" panose="02010609060101010101" pitchFamily="2" charset="-122"/>
              <a:ea typeface="黑体" panose="02010609060101010101" pitchFamily="2" charset="-122"/>
              <a:cs typeface="+mn-cs"/>
              <a:sym typeface="+mn-ea"/>
            </a:endParaRPr>
          </a:p>
        </p:txBody>
      </p:sp>
      <p:sp>
        <p:nvSpPr>
          <p:cNvPr id="26628" name="Text Box 4"/>
          <p:cNvSpPr txBox="1">
            <a:spLocks noChangeArrowheads="1"/>
          </p:cNvSpPr>
          <p:nvPr/>
        </p:nvSpPr>
        <p:spPr bwMode="auto">
          <a:xfrm>
            <a:off x="7639685" y="1107758"/>
            <a:ext cx="3638550" cy="57543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R="0" defTabSz="914400">
              <a:lnSpc>
                <a:spcPct val="150000"/>
              </a:lnSpc>
              <a:buClrTx/>
              <a:buSzTx/>
              <a:buFontTx/>
              <a:buNone/>
              <a:defRPr/>
            </a:pPr>
            <a:r>
              <a:rPr kumimoji="1" lang="en-US" altLang="zh-CN" sz="3200" b="1" kern="1200" cap="none" spc="0" normalizeH="0" baseline="0" noProof="0" dirty="0">
                <a:solidFill>
                  <a:srgbClr val="005654"/>
                </a:solidFill>
                <a:effectLst>
                  <a:outerShdw blurRad="38100" dist="38100" dir="2700000" algn="tl">
                    <a:srgbClr val="C0C0C0"/>
                  </a:outerShdw>
                </a:effectLst>
                <a:latin typeface="隶书" pitchFamily="49" charset="-122"/>
                <a:ea typeface="隶书" pitchFamily="49" charset="-122"/>
                <a:cs typeface="+mn-cs"/>
                <a:sym typeface="+mn-ea"/>
              </a:rPr>
              <a:t>   </a:t>
            </a:r>
            <a:r>
              <a:rPr kumimoji="1" lang="zh-CN" altLang="en-US" sz="3200" b="1" kern="1200" cap="none" spc="0" normalizeH="0" baseline="0" noProof="0" dirty="0">
                <a:solidFill>
                  <a:srgbClr val="005654"/>
                </a:solidFill>
                <a:effectLst>
                  <a:outerShdw blurRad="38100" dist="38100" dir="2700000" algn="tl">
                    <a:srgbClr val="C0C0C0"/>
                  </a:outerShdw>
                </a:effectLst>
                <a:latin typeface="隶书" pitchFamily="49" charset="-122"/>
                <a:ea typeface="隶书" pitchFamily="49" charset="-122"/>
                <a:cs typeface="+mn-cs"/>
                <a:sym typeface="+mn-ea"/>
              </a:rPr>
              <a:t>在对外政策上，幕府实行</a:t>
            </a:r>
            <a:r>
              <a:rPr kumimoji="1" lang="zh-CN" altLang="en-US" sz="3200" b="1" kern="1200" cap="none" spc="0" normalizeH="0" baseline="0" noProof="0" dirty="0">
                <a:solidFill>
                  <a:srgbClr val="FF3300"/>
                </a:solidFill>
                <a:effectLst>
                  <a:outerShdw blurRad="38100" dist="38100" dir="2700000" algn="tl">
                    <a:srgbClr val="C0C0C0"/>
                  </a:outerShdw>
                </a:effectLst>
                <a:latin typeface="隶书" pitchFamily="49" charset="-122"/>
                <a:ea typeface="隶书" pitchFamily="49" charset="-122"/>
                <a:cs typeface="+mn-cs"/>
                <a:sym typeface="+mn-ea"/>
              </a:rPr>
              <a:t>闭关锁国</a:t>
            </a:r>
            <a:r>
              <a:rPr kumimoji="1" lang="zh-CN" altLang="en-US" sz="3200" b="1" kern="1200" cap="none" spc="0" normalizeH="0" baseline="0" noProof="0" dirty="0">
                <a:solidFill>
                  <a:srgbClr val="005654"/>
                </a:solidFill>
                <a:effectLst>
                  <a:outerShdw blurRad="38100" dist="38100" dir="2700000" algn="tl">
                    <a:srgbClr val="C0C0C0"/>
                  </a:outerShdw>
                </a:effectLst>
                <a:latin typeface="隶书" pitchFamily="49" charset="-122"/>
                <a:ea typeface="隶书" pitchFamily="49" charset="-122"/>
                <a:cs typeface="+mn-cs"/>
                <a:sym typeface="+mn-ea"/>
              </a:rPr>
              <a:t>策，禁止日本人出海，只允许</a:t>
            </a:r>
            <a:r>
              <a:rPr kumimoji="1" lang="zh-CN" altLang="en-US" sz="3200" b="1" kern="1200" cap="none" spc="0" normalizeH="0" baseline="0" noProof="0" dirty="0">
                <a:solidFill>
                  <a:srgbClr val="FF3300"/>
                </a:solidFill>
                <a:effectLst>
                  <a:outerShdw blurRad="38100" dist="38100" dir="2700000" algn="tl">
                    <a:srgbClr val="C0C0C0"/>
                  </a:outerShdw>
                </a:effectLst>
                <a:latin typeface="隶书" pitchFamily="49" charset="-122"/>
                <a:ea typeface="隶书" pitchFamily="49" charset="-122"/>
                <a:cs typeface="+mn-cs"/>
                <a:sym typeface="+mn-ea"/>
              </a:rPr>
              <a:t>荷兰</a:t>
            </a:r>
            <a:r>
              <a:rPr kumimoji="1" lang="zh-CN" altLang="en-US" sz="3200" b="1" kern="1200" cap="none" spc="0" normalizeH="0" baseline="0" noProof="0" dirty="0">
                <a:solidFill>
                  <a:srgbClr val="005654"/>
                </a:solidFill>
                <a:effectLst>
                  <a:outerShdw blurRad="38100" dist="38100" dir="2700000" algn="tl">
                    <a:srgbClr val="C0C0C0"/>
                  </a:outerShdw>
                </a:effectLst>
                <a:latin typeface="隶书" pitchFamily="49" charset="-122"/>
                <a:ea typeface="隶书" pitchFamily="49" charset="-122"/>
                <a:cs typeface="+mn-cs"/>
                <a:sym typeface="+mn-ea"/>
              </a:rPr>
              <a:t>等少数国家的商船在指定的地点从事有限的贸易。</a:t>
            </a:r>
            <a:endParaRPr kumimoji="1" lang="zh-CN" altLang="en-US" sz="3200" b="1" kern="1200" cap="none" spc="0" normalizeH="0" baseline="0" noProof="0" dirty="0">
              <a:solidFill>
                <a:srgbClr val="005654"/>
              </a:solidFill>
              <a:effectLst>
                <a:outerShdw blurRad="38100" dist="38100" dir="2700000" algn="tl">
                  <a:srgbClr val="C0C0C0"/>
                </a:outerShdw>
              </a:effectLst>
              <a:latin typeface="隶书" pitchFamily="49" charset="-122"/>
              <a:ea typeface="隶书" pitchFamily="49" charset="-122"/>
              <a:cs typeface="+mn-cs"/>
              <a:sym typeface="+mn-ea"/>
            </a:endParaRPr>
          </a:p>
          <a:p>
            <a:pPr marR="0" defTabSz="914400">
              <a:buClrTx/>
              <a:buSzTx/>
              <a:buFontTx/>
              <a:buNone/>
              <a:defRPr/>
            </a:pPr>
            <a:endParaRPr kumimoji="1" lang="zh-CN" altLang="en-US" sz="3200" b="1" kern="1200" cap="none" spc="0" normalizeH="0" baseline="0" noProof="0" dirty="0">
              <a:solidFill>
                <a:srgbClr val="005654"/>
              </a:solidFill>
              <a:effectLst>
                <a:outerShdw blurRad="38100" dist="38100" dir="2700000" algn="tl">
                  <a:srgbClr val="C0C0C0"/>
                </a:outerShdw>
              </a:effectLst>
              <a:latin typeface="隶书" pitchFamily="49" charset="-122"/>
              <a:ea typeface="隶书" pitchFamily="49" charset="-122"/>
              <a:cs typeface="+mn-cs"/>
              <a:sym typeface="+mn-ea"/>
            </a:endParaRPr>
          </a:p>
        </p:txBody>
      </p:sp>
      <p:pic>
        <p:nvPicPr>
          <p:cNvPr id="33795" name="Picture 5" descr="0"/>
          <p:cNvPicPr>
            <a:picLocks noChangeAspect="1"/>
          </p:cNvPicPr>
          <p:nvPr/>
        </p:nvPicPr>
        <p:blipFill>
          <a:blip r:embed="rId1">
            <a:lum bright="-20001" contrast="40000"/>
          </a:blip>
          <a:stretch>
            <a:fillRect/>
          </a:stretch>
        </p:blipFill>
        <p:spPr>
          <a:xfrm>
            <a:off x="1524000" y="1108075"/>
            <a:ext cx="5695950" cy="4055745"/>
          </a:xfrm>
          <a:prstGeom prst="rect">
            <a:avLst/>
          </a:prstGeom>
          <a:noFill/>
          <a:ln w="9525">
            <a:noFill/>
          </a:ln>
        </p:spPr>
      </p:pic>
      <p:sp>
        <p:nvSpPr>
          <p:cNvPr id="26630" name="Text Box 6"/>
          <p:cNvSpPr txBox="1">
            <a:spLocks noChangeArrowheads="1"/>
          </p:cNvSpPr>
          <p:nvPr/>
        </p:nvSpPr>
        <p:spPr bwMode="auto">
          <a:xfrm>
            <a:off x="1559878" y="5163503"/>
            <a:ext cx="5148263" cy="13709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R="0" defTabSz="914400">
              <a:lnSpc>
                <a:spcPct val="130000"/>
              </a:lnSpc>
              <a:buClrTx/>
              <a:buSzTx/>
              <a:buFontTx/>
              <a:buNone/>
              <a:defRPr/>
            </a:pPr>
            <a:r>
              <a:rPr kumimoji="0" lang="en-US" altLang="zh-CN" sz="3200" b="1" kern="1200" cap="none" spc="0" normalizeH="0" baseline="0" noProof="0" dirty="0">
                <a:solidFill>
                  <a:srgbClr val="000000"/>
                </a:solidFill>
                <a:effectLst>
                  <a:outerShdw blurRad="38100" dist="38100" dir="2700000" algn="tl">
                    <a:srgbClr val="C0C0C0"/>
                  </a:outerShdw>
                </a:effectLst>
                <a:latin typeface="隶书" pitchFamily="49" charset="-122"/>
                <a:ea typeface="隶书" pitchFamily="49" charset="-122"/>
                <a:cs typeface="+mn-cs"/>
                <a:sym typeface="+mn-ea"/>
              </a:rPr>
              <a:t>  </a:t>
            </a:r>
            <a:r>
              <a:rPr kumimoji="0" lang="zh-CN" altLang="en-US" sz="3200" b="1" kern="1200" cap="none" spc="0" normalizeH="0" baseline="0" noProof="0" dirty="0">
                <a:solidFill>
                  <a:srgbClr val="000000"/>
                </a:solidFill>
                <a:effectLst>
                  <a:outerShdw blurRad="38100" dist="38100" dir="2700000" algn="tl">
                    <a:srgbClr val="C0C0C0"/>
                  </a:outerShdw>
                </a:effectLst>
                <a:latin typeface="隶书" pitchFamily="49" charset="-122"/>
                <a:ea typeface="隶书" pitchFamily="49" charset="-122"/>
                <a:cs typeface="+mn-cs"/>
                <a:sym typeface="+mn-ea"/>
              </a:rPr>
              <a:t>幕府允许荷兰商人进行贸易的唯一地点</a:t>
            </a:r>
            <a:r>
              <a:rPr kumimoji="0" lang="en-US" altLang="zh-CN" sz="3200" b="1" kern="1200" cap="none" spc="0" normalizeH="0" baseline="0" noProof="0" dirty="0">
                <a:solidFill>
                  <a:srgbClr val="000000"/>
                </a:solidFill>
                <a:effectLst>
                  <a:outerShdw blurRad="38100" dist="38100" dir="2700000" algn="tl">
                    <a:srgbClr val="C0C0C0"/>
                  </a:outerShdw>
                </a:effectLst>
                <a:latin typeface="隶书" pitchFamily="49" charset="-122"/>
                <a:ea typeface="隶书" pitchFamily="49" charset="-122"/>
                <a:cs typeface="+mn-cs"/>
                <a:sym typeface="+mn-ea"/>
              </a:rPr>
              <a:t>——</a:t>
            </a:r>
            <a:r>
              <a:rPr kumimoji="0" lang="zh-CN" altLang="en-US" sz="3200" b="1" kern="1200" cap="none" spc="0" normalizeH="0" baseline="0" noProof="0" dirty="0">
                <a:solidFill>
                  <a:srgbClr val="000000"/>
                </a:solidFill>
                <a:effectLst>
                  <a:outerShdw blurRad="38100" dist="38100" dir="2700000" algn="tl">
                    <a:srgbClr val="C0C0C0"/>
                  </a:outerShdw>
                </a:effectLst>
                <a:latin typeface="隶书" pitchFamily="49" charset="-122"/>
                <a:ea typeface="隶书" pitchFamily="49" charset="-122"/>
                <a:cs typeface="+mn-cs"/>
                <a:sym typeface="+mn-ea"/>
              </a:rPr>
              <a:t>长崎出岛。</a:t>
            </a:r>
            <a:endParaRPr kumimoji="0" lang="zh-CN" altLang="en-US" sz="3200" b="1" kern="1200" cap="none" spc="0" normalizeH="0" baseline="0" noProof="0" dirty="0">
              <a:solidFill>
                <a:srgbClr val="000000"/>
              </a:solidFill>
              <a:effectLst>
                <a:outerShdw blurRad="38100" dist="38100" dir="2700000" algn="tl">
                  <a:srgbClr val="C0C0C0"/>
                </a:outerShdw>
              </a:effectLst>
              <a:latin typeface="隶书" pitchFamily="49" charset="-122"/>
              <a:ea typeface="隶书" pitchFamily="49" charset="-122"/>
              <a:cs typeface="+mn-cs"/>
              <a:sym typeface="+mn-ea"/>
            </a:endParaRPr>
          </a:p>
        </p:txBody>
      </p:sp>
      <p:sp>
        <p:nvSpPr>
          <p:cNvPr id="2" name="文本框 1"/>
          <p:cNvSpPr txBox="1"/>
          <p:nvPr/>
        </p:nvSpPr>
        <p:spPr>
          <a:xfrm>
            <a:off x="6075045" y="260350"/>
            <a:ext cx="2019300" cy="645160"/>
          </a:xfrm>
          <a:prstGeom prst="rect">
            <a:avLst/>
          </a:prstGeom>
          <a:noFill/>
        </p:spPr>
        <p:txBody>
          <a:bodyPr wrap="none" rtlCol="0" anchor="t">
            <a:spAutoFit/>
          </a:bodyPr>
          <a:p>
            <a:pPr algn="l">
              <a:buClrTx/>
              <a:buSzTx/>
              <a:buFontTx/>
              <a:defRPr/>
            </a:pPr>
            <a:r>
              <a:rPr kumimoji="1" lang="zh-CN" altLang="en-US" sz="3600" b="1" noProof="0" dirty="0">
                <a:solidFill>
                  <a:srgbClr val="E82C00"/>
                </a:solidFill>
                <a:effectLst>
                  <a:outerShdw blurRad="38100" dist="38100" dir="2700000" algn="tl">
                    <a:srgbClr val="C0C0C0"/>
                  </a:outerShdw>
                </a:effectLst>
                <a:latin typeface="叶根友毛笔行书2.0版" pitchFamily="2" charset="-122"/>
                <a:ea typeface="叶根友毛笔行书2.0版" pitchFamily="2" charset="-122"/>
                <a:sym typeface="+mn-ea"/>
              </a:rPr>
              <a:t>闭关锁国</a:t>
            </a:r>
            <a:endParaRPr lang="zh-CN" altLang="en-US"/>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3795"/>
                                        </p:tgtEl>
                                        <p:attrNameLst>
                                          <p:attrName>style.visibility</p:attrName>
                                        </p:attrNameLst>
                                      </p:cBhvr>
                                      <p:to>
                                        <p:strVal val="visible"/>
                                      </p:to>
                                    </p:set>
                                    <p:animEffect transition="in" filter="blinds(horizontal)">
                                      <p:cBhvr>
                                        <p:cTn id="12" dur="500"/>
                                        <p:tgtEl>
                                          <p:spTgt spid="33795"/>
                                        </p:tgtEl>
                                      </p:cBhvr>
                                    </p:animEffect>
                                  </p:childTnLst>
                                </p:cTn>
                              </p:par>
                              <p:par>
                                <p:cTn id="13" presetID="3" presetClass="entr" presetSubtype="10" fill="hold" grpId="0" nodeType="withEffect">
                                  <p:stCondLst>
                                    <p:cond delay="0"/>
                                  </p:stCondLst>
                                  <p:childTnLst>
                                    <p:set>
                                      <p:cBhvr>
                                        <p:cTn id="14" dur="1" fill="hold">
                                          <p:stCondLst>
                                            <p:cond delay="0"/>
                                          </p:stCondLst>
                                        </p:cTn>
                                        <p:tgtEl>
                                          <p:spTgt spid="26630"/>
                                        </p:tgtEl>
                                        <p:attrNameLst>
                                          <p:attrName>style.visibility</p:attrName>
                                        </p:attrNameLst>
                                      </p:cBhvr>
                                      <p:to>
                                        <p:strVal val="visible"/>
                                      </p:to>
                                    </p:set>
                                    <p:animEffect transition="in" filter="blinds(horizontal)">
                                      <p:cBhvr>
                                        <p:cTn id="15" dur="500"/>
                                        <p:tgtEl>
                                          <p:spTgt spid="26630"/>
                                        </p:tgtEl>
                                      </p:cBhvr>
                                    </p:animEffect>
                                  </p:childTnLst>
                                </p:cTn>
                              </p:par>
                              <p:par>
                                <p:cTn id="16" presetID="3" presetClass="entr" presetSubtype="10" fill="hold" grpId="0" nodeType="withEffect">
                                  <p:stCondLst>
                                    <p:cond delay="0"/>
                                  </p:stCondLst>
                                  <p:childTnLst>
                                    <p:set>
                                      <p:cBhvr>
                                        <p:cTn id="17" dur="1" fill="hold">
                                          <p:stCondLst>
                                            <p:cond delay="0"/>
                                          </p:stCondLst>
                                        </p:cTn>
                                        <p:tgtEl>
                                          <p:spTgt spid="26628"/>
                                        </p:tgtEl>
                                        <p:attrNameLst>
                                          <p:attrName>style.visibility</p:attrName>
                                        </p:attrNameLst>
                                      </p:cBhvr>
                                      <p:to>
                                        <p:strVal val="visible"/>
                                      </p:to>
                                    </p:set>
                                    <p:animEffect transition="in" filter="blinds(horizontal)">
                                      <p:cBhvr>
                                        <p:cTn id="18" dur="500"/>
                                        <p:tgtEl>
                                          <p:spTgt spid="266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6630" grpId="0" animBg="1"/>
      <p:bldP spid="26628"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4033" name="Picture 4" descr="SJJDZSD13010">
            <a:hlinkClick r:id="rId1" action="ppaction://hlinkfile"/>
          </p:cNvPr>
          <p:cNvPicPr>
            <a:picLocks noChangeAspect="1"/>
          </p:cNvPicPr>
          <p:nvPr/>
        </p:nvPicPr>
        <p:blipFill>
          <a:blip r:embed="rId2"/>
          <a:srcRect l="4282" t="1793" r="3447" b="13846"/>
          <a:stretch>
            <a:fillRect/>
          </a:stretch>
        </p:blipFill>
        <p:spPr>
          <a:xfrm>
            <a:off x="2651760" y="1240155"/>
            <a:ext cx="7500620" cy="4845685"/>
          </a:xfrm>
          <a:prstGeom prst="rect">
            <a:avLst/>
          </a:prstGeom>
          <a:noFill/>
          <a:ln w="38100" cap="flat" cmpd="sng">
            <a:solidFill>
              <a:schemeClr val="tx1"/>
            </a:solidFill>
            <a:prstDash val="solid"/>
            <a:miter/>
            <a:headEnd type="none" w="med" len="med"/>
            <a:tailEnd type="none" w="med" len="med"/>
          </a:ln>
        </p:spPr>
      </p:pic>
      <p:sp>
        <p:nvSpPr>
          <p:cNvPr id="133125" name="AutoShape 5"/>
          <p:cNvSpPr/>
          <p:nvPr/>
        </p:nvSpPr>
        <p:spPr>
          <a:xfrm>
            <a:off x="835025" y="1240155"/>
            <a:ext cx="1676400" cy="5257800"/>
          </a:xfrm>
          <a:prstGeom prst="verticalScroll">
            <a:avLst>
              <a:gd name="adj" fmla="val 12500"/>
            </a:avLst>
          </a:prstGeom>
          <a:solidFill>
            <a:schemeClr val="bg1"/>
          </a:solidFill>
          <a:ln w="9525" cap="flat" cmpd="sng">
            <a:solidFill>
              <a:srgbClr val="FF0000"/>
            </a:solidFill>
            <a:prstDash val="solid"/>
            <a:round/>
            <a:headEnd type="none" w="med" len="med"/>
            <a:tailEnd type="none" w="med" len="med"/>
          </a:ln>
        </p:spPr>
        <p:txBody>
          <a:bodyPr vert="eaVert" wrap="none" anchor="ctr"/>
          <a:p>
            <a:pPr algn="ctr">
              <a:buFont typeface="Wingdings" panose="05000000000000000000" pitchFamily="2" charset="2"/>
              <a:buNone/>
            </a:pPr>
            <a:r>
              <a:rPr lang="zh-CN" altLang="en-US" sz="4800" b="1" dirty="0">
                <a:solidFill>
                  <a:srgbClr val="FF0000"/>
                </a:solidFill>
                <a:latin typeface="Times New Roman" panose="02020603050405020304" pitchFamily="18" charset="0"/>
                <a:ea typeface="黑体" panose="02010609060101010101" pitchFamily="2" charset="-122"/>
              </a:rPr>
              <a:t>惊 破 太 平 梦</a:t>
            </a:r>
            <a:endParaRPr lang="zh-CN" altLang="en-US" sz="4800" b="1" dirty="0">
              <a:solidFill>
                <a:srgbClr val="FF0000"/>
              </a:solidFill>
              <a:latin typeface="Times New Roman" panose="02020603050405020304" pitchFamily="18" charset="0"/>
              <a:ea typeface="黑体" panose="02010609060101010101" pitchFamily="2" charset="-122"/>
            </a:endParaRPr>
          </a:p>
        </p:txBody>
      </p:sp>
      <p:sp>
        <p:nvSpPr>
          <p:cNvPr id="133126" name="AutoShape 6"/>
          <p:cNvSpPr/>
          <p:nvPr/>
        </p:nvSpPr>
        <p:spPr>
          <a:xfrm>
            <a:off x="10152063" y="1240155"/>
            <a:ext cx="1600200" cy="5334000"/>
          </a:xfrm>
          <a:prstGeom prst="verticalScroll">
            <a:avLst>
              <a:gd name="adj" fmla="val 12500"/>
            </a:avLst>
          </a:prstGeom>
          <a:solidFill>
            <a:schemeClr val="bg1"/>
          </a:solidFill>
          <a:ln w="9525" cap="flat" cmpd="sng">
            <a:solidFill>
              <a:srgbClr val="FF0000"/>
            </a:solidFill>
            <a:prstDash val="solid"/>
            <a:round/>
            <a:headEnd type="none" w="med" len="med"/>
            <a:tailEnd type="none" w="med" len="med"/>
          </a:ln>
        </p:spPr>
        <p:txBody>
          <a:bodyPr vert="eaVert" wrap="none" anchor="ctr"/>
          <a:p>
            <a:pPr algn="ctr">
              <a:buFont typeface="Wingdings" panose="05000000000000000000" pitchFamily="2" charset="2"/>
              <a:buNone/>
            </a:pPr>
            <a:r>
              <a:rPr lang="zh-CN" altLang="en-US" sz="4800" b="1" dirty="0">
                <a:solidFill>
                  <a:srgbClr val="FF0000"/>
                </a:solidFill>
                <a:latin typeface="Times New Roman" panose="02020603050405020304" pitchFamily="18" charset="0"/>
                <a:ea typeface="黑体" panose="02010609060101010101" pitchFamily="2" charset="-122"/>
              </a:rPr>
              <a:t>几 只 蒸 汽 船</a:t>
            </a:r>
            <a:endParaRPr lang="zh-CN" altLang="en-US" sz="4800" b="1" dirty="0">
              <a:solidFill>
                <a:srgbClr val="FF0000"/>
              </a:solidFill>
              <a:latin typeface="Times New Roman" panose="02020603050405020304" pitchFamily="18" charset="0"/>
              <a:ea typeface="黑体" panose="02010609060101010101" pitchFamily="2" charset="-122"/>
            </a:endParaRPr>
          </a:p>
        </p:txBody>
      </p:sp>
      <p:sp>
        <p:nvSpPr>
          <p:cNvPr id="44036" name="Text Box 7"/>
          <p:cNvSpPr txBox="1"/>
          <p:nvPr/>
        </p:nvSpPr>
        <p:spPr>
          <a:xfrm>
            <a:off x="3916363" y="6150928"/>
            <a:ext cx="5256212" cy="706755"/>
          </a:xfrm>
          <a:prstGeom prst="rect">
            <a:avLst/>
          </a:prstGeom>
          <a:noFill/>
          <a:ln w="9525">
            <a:noFill/>
          </a:ln>
        </p:spPr>
        <p:txBody>
          <a:bodyPr anchor="t">
            <a:spAutoFit/>
          </a:bodyPr>
          <a:p>
            <a:pPr>
              <a:buFont typeface="Wingdings" panose="05000000000000000000" pitchFamily="2" charset="2"/>
              <a:buNone/>
            </a:pPr>
            <a:r>
              <a:rPr lang="zh-CN" altLang="en-US" sz="4000" b="1" dirty="0">
                <a:latin typeface="黑体" panose="02010609060101010101" pitchFamily="2" charset="-122"/>
                <a:ea typeface="黑体" panose="02010609060101010101" pitchFamily="2" charset="-122"/>
              </a:rPr>
              <a:t>佩里登陆图</a:t>
            </a:r>
            <a:r>
              <a:rPr lang="en-US" altLang="zh-CN" sz="4000" b="1" dirty="0">
                <a:latin typeface="黑体" panose="02010609060101010101" pitchFamily="2" charset="-122"/>
                <a:ea typeface="黑体" panose="02010609060101010101" pitchFamily="2" charset="-122"/>
              </a:rPr>
              <a:t>(1853</a:t>
            </a:r>
            <a:r>
              <a:rPr lang="zh-CN" altLang="en-US" sz="4000" b="1" dirty="0">
                <a:latin typeface="黑体" panose="02010609060101010101" pitchFamily="2" charset="-122"/>
                <a:ea typeface="黑体" panose="02010609060101010101" pitchFamily="2" charset="-122"/>
              </a:rPr>
              <a:t>年</a:t>
            </a:r>
            <a:r>
              <a:rPr lang="en-US" altLang="zh-CN" sz="4000" b="1" dirty="0">
                <a:latin typeface="黑体" panose="02010609060101010101" pitchFamily="2" charset="-122"/>
                <a:ea typeface="黑体" panose="02010609060101010101" pitchFamily="2" charset="-122"/>
              </a:rPr>
              <a:t>)</a:t>
            </a:r>
            <a:endParaRPr lang="en-US" altLang="zh-CN" sz="4000" b="1" dirty="0">
              <a:latin typeface="黑体" panose="02010609060101010101" pitchFamily="2" charset="-122"/>
              <a:ea typeface="黑体" panose="02010609060101010101" pitchFamily="2" charset="-122"/>
            </a:endParaRPr>
          </a:p>
        </p:txBody>
      </p:sp>
      <p:sp>
        <p:nvSpPr>
          <p:cNvPr id="44037" name="AutoShape 8"/>
          <p:cNvSpPr/>
          <p:nvPr/>
        </p:nvSpPr>
        <p:spPr>
          <a:xfrm>
            <a:off x="10307638" y="6497638"/>
            <a:ext cx="360362" cy="360362"/>
          </a:xfrm>
          <a:prstGeom prst="actionButtonReturn">
            <a:avLst/>
          </a:prstGeom>
          <a:solidFill>
            <a:schemeClr val="accent1"/>
          </a:solidFill>
          <a:ln w="9525">
            <a:noFill/>
          </a:ln>
        </p:spPr>
        <p:txBody>
          <a:bodyPr wrap="none" anchor="ctr"/>
          <a:p>
            <a:pPr>
              <a:buFont typeface="Wingdings" panose="05000000000000000000" pitchFamily="2" charset="2"/>
              <a:buNone/>
            </a:pPr>
            <a:endParaRPr lang="zh-CN" altLang="en-US" dirty="0">
              <a:latin typeface="Arial" panose="020B0604020202020204" pitchFamily="34" charset="0"/>
              <a:ea typeface="宋体" panose="02010600030101010101" pitchFamily="2" charset="-122"/>
            </a:endParaRPr>
          </a:p>
        </p:txBody>
      </p:sp>
      <p:sp>
        <p:nvSpPr>
          <p:cNvPr id="26626" name="Text Box 2"/>
          <p:cNvSpPr txBox="1">
            <a:spLocks noChangeArrowheads="1"/>
          </p:cNvSpPr>
          <p:nvPr/>
        </p:nvSpPr>
        <p:spPr bwMode="auto">
          <a:xfrm>
            <a:off x="2135505" y="260350"/>
            <a:ext cx="3249930" cy="7067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p>
            <a:pPr marR="0" defTabSz="914400">
              <a:buClrTx/>
              <a:buSzTx/>
              <a:buFontTx/>
              <a:buNone/>
              <a:defRPr/>
            </a:pPr>
            <a:r>
              <a:rPr kumimoji="1" lang="en-US" altLang="zh-CN" sz="4000" b="1" kern="1200" cap="none" spc="0" normalizeH="0" baseline="0" noProof="0" dirty="0">
                <a:solidFill>
                  <a:srgbClr val="002060"/>
                </a:solidFill>
                <a:effectLst>
                  <a:outerShdw blurRad="38100" dist="38100" dir="2700000" algn="tl">
                    <a:srgbClr val="C0C0C0"/>
                  </a:outerShdw>
                </a:effectLst>
                <a:latin typeface="黑体" panose="02010609060101010101" pitchFamily="2" charset="-122"/>
                <a:ea typeface="黑体" panose="02010609060101010101" pitchFamily="2" charset="-122"/>
                <a:cs typeface="+mn-cs"/>
                <a:sym typeface="+mn-ea"/>
              </a:rPr>
              <a:t>3.</a:t>
            </a:r>
            <a:r>
              <a:rPr kumimoji="1" lang="zh-CN" altLang="en-US" sz="4000" b="1" kern="1200" cap="none" spc="0" normalizeH="0" baseline="0" noProof="0" dirty="0">
                <a:solidFill>
                  <a:srgbClr val="002060"/>
                </a:solidFill>
                <a:effectLst>
                  <a:outerShdw blurRad="38100" dist="38100" dir="2700000" algn="tl">
                    <a:srgbClr val="C0C0C0"/>
                  </a:outerShdw>
                </a:effectLst>
                <a:latin typeface="黑体" panose="02010609060101010101" pitchFamily="2" charset="-122"/>
                <a:ea typeface="黑体" panose="02010609060101010101" pitchFamily="2" charset="-122"/>
                <a:cs typeface="+mn-cs"/>
                <a:sym typeface="+mn-ea"/>
              </a:rPr>
              <a:t>西方入侵：</a:t>
            </a:r>
            <a:endParaRPr kumimoji="1" lang="zh-CN" altLang="en-US" sz="4000" b="1" kern="1200" cap="none" spc="0" normalizeH="0" baseline="0" noProof="0" dirty="0">
              <a:solidFill>
                <a:srgbClr val="002060"/>
              </a:solidFill>
              <a:effectLst>
                <a:outerShdw blurRad="38100" dist="38100" dir="2700000" algn="tl">
                  <a:srgbClr val="C0C0C0"/>
                </a:outerShdw>
              </a:effectLst>
              <a:latin typeface="黑体" panose="02010609060101010101" pitchFamily="2" charset="-122"/>
              <a:ea typeface="黑体" panose="02010609060101010101" pitchFamily="2" charset="-122"/>
              <a:cs typeface="+mn-cs"/>
              <a:sym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grpId="0" nodeType="clickEffect">
                                  <p:stCondLst>
                                    <p:cond delay="0"/>
                                  </p:stCondLst>
                                  <p:childTnLst>
                                    <p:set>
                                      <p:cBhvr>
                                        <p:cTn id="6" dur="1" fill="hold">
                                          <p:stCondLst>
                                            <p:cond delay="0"/>
                                          </p:stCondLst>
                                        </p:cTn>
                                        <p:tgtEl>
                                          <p:spTgt spid="133126"/>
                                        </p:tgtEl>
                                        <p:attrNameLst>
                                          <p:attrName>style.visibility</p:attrName>
                                        </p:attrNameLst>
                                      </p:cBhvr>
                                      <p:to>
                                        <p:strVal val="visible"/>
                                      </p:to>
                                    </p:set>
                                    <p:anim calcmode="lin" valueType="num">
                                      <p:cBhvr additive="base">
                                        <p:cTn id="7" dur="500" fill="hold"/>
                                        <p:tgtEl>
                                          <p:spTgt spid="133126"/>
                                        </p:tgtEl>
                                        <p:attrNameLst>
                                          <p:attrName>ppt_x</p:attrName>
                                        </p:attrNameLst>
                                      </p:cBhvr>
                                      <p:tavLst>
                                        <p:tav tm="0">
                                          <p:val>
                                            <p:strVal val="#ppt_x"/>
                                          </p:val>
                                        </p:tav>
                                        <p:tav tm="100000">
                                          <p:val>
                                            <p:strVal val="#ppt_x"/>
                                          </p:val>
                                        </p:tav>
                                      </p:tavLst>
                                    </p:anim>
                                    <p:anim calcmode="lin" valueType="num">
                                      <p:cBhvr additive="base">
                                        <p:cTn id="8" dur="500" fill="hold"/>
                                        <p:tgtEl>
                                          <p:spTgt spid="133126"/>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1" fill="hold" grpId="0" nodeType="clickEffect">
                                  <p:stCondLst>
                                    <p:cond delay="0"/>
                                  </p:stCondLst>
                                  <p:childTnLst>
                                    <p:set>
                                      <p:cBhvr>
                                        <p:cTn id="12" dur="1" fill="hold">
                                          <p:stCondLst>
                                            <p:cond delay="0"/>
                                          </p:stCondLst>
                                        </p:cTn>
                                        <p:tgtEl>
                                          <p:spTgt spid="133125"/>
                                        </p:tgtEl>
                                        <p:attrNameLst>
                                          <p:attrName>style.visibility</p:attrName>
                                        </p:attrNameLst>
                                      </p:cBhvr>
                                      <p:to>
                                        <p:strVal val="visible"/>
                                      </p:to>
                                    </p:set>
                                    <p:anim calcmode="lin" valueType="num">
                                      <p:cBhvr additive="base">
                                        <p:cTn id="13" dur="500" fill="hold"/>
                                        <p:tgtEl>
                                          <p:spTgt spid="133125"/>
                                        </p:tgtEl>
                                        <p:attrNameLst>
                                          <p:attrName>ppt_x</p:attrName>
                                        </p:attrNameLst>
                                      </p:cBhvr>
                                      <p:tavLst>
                                        <p:tav tm="0">
                                          <p:val>
                                            <p:strVal val="#ppt_x"/>
                                          </p:val>
                                        </p:tav>
                                        <p:tav tm="100000">
                                          <p:val>
                                            <p:strVal val="#ppt_x"/>
                                          </p:val>
                                        </p:tav>
                                      </p:tavLst>
                                    </p:anim>
                                    <p:anim calcmode="lin" valueType="num">
                                      <p:cBhvr additive="base">
                                        <p:cTn id="14" dur="500" fill="hold"/>
                                        <p:tgtEl>
                                          <p:spTgt spid="133125"/>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25" grpId="0" bldLvl="0" animBg="1"/>
      <p:bldP spid="133126" grpId="0" bldLvl="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48482" name="AutoShape 2"/>
          <p:cNvSpPr/>
          <p:nvPr/>
        </p:nvSpPr>
        <p:spPr>
          <a:xfrm>
            <a:off x="8904288" y="2133600"/>
            <a:ext cx="1763712" cy="1222375"/>
          </a:xfrm>
          <a:prstGeom prst="wedgeEllipseCallout">
            <a:avLst>
              <a:gd name="adj1" fmla="val -94824"/>
              <a:gd name="adj2" fmla="val 65324"/>
            </a:avLst>
          </a:prstGeom>
          <a:solidFill>
            <a:schemeClr val="accent1"/>
          </a:solidFill>
          <a:ln w="9525" cap="flat" cmpd="sng">
            <a:solidFill>
              <a:schemeClr val="tx1"/>
            </a:solidFill>
            <a:prstDash val="solid"/>
            <a:miter/>
            <a:headEnd type="none" w="med" len="med"/>
            <a:tailEnd type="none" w="med" len="med"/>
          </a:ln>
        </p:spPr>
        <p:txBody>
          <a:bodyPr anchor="t"/>
          <a:p>
            <a:pPr algn="ctr">
              <a:buFont typeface="Wingdings" panose="05000000000000000000" pitchFamily="2" charset="2"/>
              <a:buNone/>
            </a:pPr>
            <a:endParaRPr lang="zh-CN" altLang="zh-CN" dirty="0">
              <a:latin typeface="Arial" panose="020B0604020202020204" pitchFamily="34" charset="0"/>
              <a:ea typeface="宋体" panose="02010600030101010101" pitchFamily="2" charset="-122"/>
            </a:endParaRPr>
          </a:p>
        </p:txBody>
      </p:sp>
      <p:sp>
        <p:nvSpPr>
          <p:cNvPr id="148483" name="AutoShape 3"/>
          <p:cNvSpPr/>
          <p:nvPr/>
        </p:nvSpPr>
        <p:spPr>
          <a:xfrm>
            <a:off x="1524000" y="0"/>
            <a:ext cx="3419475" cy="1700213"/>
          </a:xfrm>
          <a:prstGeom prst="irregularSeal2">
            <a:avLst/>
          </a:prstGeom>
          <a:solidFill>
            <a:schemeClr val="accent1"/>
          </a:solidFill>
          <a:ln w="9525" cap="flat" cmpd="sng">
            <a:solidFill>
              <a:schemeClr val="tx1"/>
            </a:solidFill>
            <a:prstDash val="solid"/>
            <a:miter/>
            <a:headEnd type="none" w="med" len="med"/>
            <a:tailEnd type="none" w="med" len="med"/>
          </a:ln>
        </p:spPr>
        <p:txBody>
          <a:bodyPr wrap="none" anchor="ctr"/>
          <a:p>
            <a:pPr>
              <a:buFont typeface="Wingdings" panose="05000000000000000000" pitchFamily="2" charset="2"/>
              <a:buNone/>
            </a:pPr>
            <a:endParaRPr lang="zh-CN" altLang="en-US" dirty="0">
              <a:latin typeface="Arial" panose="020B0604020202020204" pitchFamily="34" charset="0"/>
              <a:ea typeface="宋体" panose="02010600030101010101" pitchFamily="2" charset="-122"/>
            </a:endParaRPr>
          </a:p>
        </p:txBody>
      </p:sp>
      <p:graphicFrame>
        <p:nvGraphicFramePr>
          <p:cNvPr id="148484" name="Object 4"/>
          <p:cNvGraphicFramePr>
            <a:graphicFrameLocks noGrp="1" noChangeAspect="1"/>
          </p:cNvGraphicFramePr>
          <p:nvPr>
            <p:ph sz="quarter" idx="2"/>
          </p:nvPr>
        </p:nvGraphicFramePr>
        <p:xfrm>
          <a:off x="1524000" y="0"/>
          <a:ext cx="8893175" cy="6858000"/>
        </p:xfrm>
        <a:graphic>
          <a:graphicData uri="http://schemas.openxmlformats.org/presentationml/2006/ole">
            <mc:AlternateContent xmlns:mc="http://schemas.openxmlformats.org/markup-compatibility/2006">
              <mc:Choice xmlns:v="urn:schemas-microsoft-com:vml" Requires="v">
                <p:oleObj spid="_x0000_s3076" name="" r:id="rId1" imgW="9610725" imgH="10467975" progId="CorelDRAW.Graphic.10">
                  <p:embed/>
                </p:oleObj>
              </mc:Choice>
              <mc:Fallback>
                <p:oleObj name="" r:id="rId1" imgW="9610725" imgH="10467975" progId="CorelDRAW.Graphic.10">
                  <p:embed/>
                  <p:pic>
                    <p:nvPicPr>
                      <p:cNvPr id="0" name="图片 3075"/>
                      <p:cNvPicPr/>
                      <p:nvPr/>
                    </p:nvPicPr>
                    <p:blipFill>
                      <a:blip r:embed="rId2"/>
                      <a:stretch>
                        <a:fillRect/>
                      </a:stretch>
                    </p:blipFill>
                    <p:spPr>
                      <a:xfrm>
                        <a:off x="1524000" y="0"/>
                        <a:ext cx="8893175" cy="6858000"/>
                      </a:xfrm>
                      <a:prstGeom prst="rect">
                        <a:avLst/>
                      </a:prstGeom>
                      <a:noFill/>
                      <a:ln w="38100">
                        <a:miter/>
                      </a:ln>
                    </p:spPr>
                  </p:pic>
                </p:oleObj>
              </mc:Fallback>
            </mc:AlternateContent>
          </a:graphicData>
        </a:graphic>
      </p:graphicFrame>
      <p:pic>
        <p:nvPicPr>
          <p:cNvPr id="148485" name="Picture 5" descr="美国"/>
          <p:cNvPicPr>
            <a:picLocks noGrp="1" noRot="1" noChangeAspect="1"/>
          </p:cNvPicPr>
          <p:nvPr>
            <p:ph sz="quarter" idx="3"/>
          </p:nvPr>
        </p:nvPicPr>
        <p:blipFill>
          <a:blip r:embed="rId3"/>
          <a:stretch>
            <a:fillRect/>
          </a:stretch>
        </p:blipFill>
        <p:spPr>
          <a:xfrm>
            <a:off x="7893050" y="4356100"/>
            <a:ext cx="1344613" cy="581025"/>
          </a:xfrm>
          <a:effectLst>
            <a:outerShdw dist="81317" dir="3080391" algn="ctr" rotWithShape="0">
              <a:schemeClr val="tx1"/>
            </a:outerShdw>
          </a:effectLst>
        </p:spPr>
      </p:pic>
      <p:sp>
        <p:nvSpPr>
          <p:cNvPr id="148486" name="Rectangle 6"/>
          <p:cNvSpPr/>
          <p:nvPr/>
        </p:nvSpPr>
        <p:spPr>
          <a:xfrm>
            <a:off x="8759825" y="3573463"/>
            <a:ext cx="1655763" cy="503237"/>
          </a:xfrm>
          <a:prstGeom prst="rect">
            <a:avLst/>
          </a:prstGeom>
          <a:solidFill>
            <a:srgbClr val="FFFF00"/>
          </a:solidFill>
          <a:ln w="9525" cap="flat" cmpd="sng">
            <a:solidFill>
              <a:schemeClr val="tx1"/>
            </a:solidFill>
            <a:prstDash val="solid"/>
            <a:miter/>
            <a:headEnd type="none" w="med" len="med"/>
            <a:tailEnd type="none" w="med" len="med"/>
          </a:ln>
        </p:spPr>
        <p:txBody>
          <a:bodyPr wrap="none" anchor="ctr"/>
          <a:p>
            <a:pPr algn="ctr">
              <a:buFont typeface="Wingdings" panose="05000000000000000000" pitchFamily="2" charset="2"/>
              <a:buNone/>
            </a:pPr>
            <a:r>
              <a:rPr lang="en-US" altLang="zh-CN" sz="3600" b="1" dirty="0">
                <a:latin typeface="Times New Roman" panose="02020603050405020304" pitchFamily="18" charset="0"/>
                <a:ea typeface="宋体" panose="02010600030101010101" pitchFamily="2" charset="-122"/>
              </a:rPr>
              <a:t>1853</a:t>
            </a:r>
            <a:r>
              <a:rPr lang="zh-CN" altLang="en-US" sz="3600" b="1" dirty="0">
                <a:latin typeface="Times New Roman" panose="02020603050405020304" pitchFamily="18" charset="0"/>
                <a:ea typeface="宋体" panose="02010600030101010101" pitchFamily="2" charset="-122"/>
              </a:rPr>
              <a:t>年</a:t>
            </a:r>
            <a:endParaRPr lang="zh-CN" altLang="en-US" sz="3600" b="1" dirty="0">
              <a:latin typeface="Times New Roman" panose="02020603050405020304" pitchFamily="18" charset="0"/>
              <a:ea typeface="宋体" panose="02010600030101010101" pitchFamily="2" charset="-122"/>
            </a:endParaRPr>
          </a:p>
        </p:txBody>
      </p:sp>
      <p:sp>
        <p:nvSpPr>
          <p:cNvPr id="148487" name="Text Box 7"/>
          <p:cNvSpPr txBox="1"/>
          <p:nvPr/>
        </p:nvSpPr>
        <p:spPr>
          <a:xfrm>
            <a:off x="8832850" y="2349500"/>
            <a:ext cx="1943100" cy="768350"/>
          </a:xfrm>
          <a:prstGeom prst="rect">
            <a:avLst/>
          </a:prstGeom>
          <a:noFill/>
          <a:ln w="9525">
            <a:noFill/>
          </a:ln>
          <a:effectLst>
            <a:outerShdw dist="35921" dir="2699999" algn="ctr" rotWithShape="0">
              <a:schemeClr val="bg2"/>
            </a:outerShdw>
          </a:effectLst>
        </p:spPr>
        <p:txBody>
          <a:bodyPr anchor="t">
            <a:spAutoFit/>
          </a:bodyPr>
          <a:p>
            <a:pPr>
              <a:spcBef>
                <a:spcPct val="50000"/>
              </a:spcBef>
              <a:buFont typeface="Wingdings" panose="05000000000000000000" pitchFamily="2" charset="2"/>
              <a:buNone/>
            </a:pPr>
            <a:r>
              <a:rPr lang="zh-CN" altLang="en-US" sz="4400" b="1" dirty="0">
                <a:solidFill>
                  <a:srgbClr val="0000FF"/>
                </a:solidFill>
                <a:latin typeface="Times New Roman" panose="02020603050405020304" pitchFamily="18" charset="0"/>
                <a:ea typeface="黑体" panose="02010609060101010101" pitchFamily="2" charset="-122"/>
              </a:rPr>
              <a:t>浦贺港</a:t>
            </a:r>
            <a:endParaRPr lang="zh-CN" altLang="en-US" sz="4400" b="1" dirty="0">
              <a:solidFill>
                <a:srgbClr val="0000FF"/>
              </a:solidFill>
              <a:latin typeface="Times New Roman" panose="02020603050405020304" pitchFamily="18" charset="0"/>
              <a:ea typeface="黑体" panose="02010609060101010101" pitchFamily="2" charset="-122"/>
            </a:endParaRPr>
          </a:p>
        </p:txBody>
      </p:sp>
      <p:sp>
        <p:nvSpPr>
          <p:cNvPr id="148488" name="AutoShape 8"/>
          <p:cNvSpPr/>
          <p:nvPr/>
        </p:nvSpPr>
        <p:spPr>
          <a:xfrm>
            <a:off x="3334068" y="5120005"/>
            <a:ext cx="5903912" cy="1366838"/>
          </a:xfrm>
          <a:prstGeom prst="horizontalScroll">
            <a:avLst>
              <a:gd name="adj" fmla="val 12500"/>
            </a:avLst>
          </a:prstGeom>
          <a:solidFill>
            <a:schemeClr val="accent1">
              <a:lumMod val="60000"/>
              <a:lumOff val="40000"/>
            </a:schemeClr>
          </a:solidFill>
          <a:ln w="9525" cap="flat" cmpd="sng">
            <a:solidFill>
              <a:schemeClr val="bg1"/>
            </a:solidFill>
            <a:prstDash val="solid"/>
            <a:round/>
            <a:headEnd type="none" w="med" len="med"/>
            <a:tailEnd type="none" w="med" len="med"/>
          </a:ln>
        </p:spPr>
        <p:txBody>
          <a:bodyPr wrap="none" anchor="ctr"/>
          <a:p>
            <a:pPr algn="ctr">
              <a:buFont typeface="Wingdings" panose="05000000000000000000" pitchFamily="2" charset="2"/>
              <a:buNone/>
            </a:pPr>
            <a:r>
              <a:rPr lang="zh-CN" altLang="en-US" sz="4400" b="1" dirty="0">
                <a:latin typeface="Arial" panose="020B0604020202020204" pitchFamily="34" charset="0"/>
                <a:ea typeface="黑体" panose="02010609060101010101" pitchFamily="2" charset="-122"/>
                <a:sym typeface="+mn-ea"/>
              </a:rPr>
              <a:t>黑船事件</a:t>
            </a:r>
            <a:endParaRPr lang="en-US" altLang="zh-CN" sz="4400" b="1" dirty="0">
              <a:solidFill>
                <a:schemeClr val="bg1"/>
              </a:solidFill>
              <a:latin typeface="Times New Roman" panose="02020603050405020304" pitchFamily="18" charset="0"/>
              <a:ea typeface="华文中宋" pitchFamily="2" charset="-122"/>
            </a:endParaRPr>
          </a:p>
        </p:txBody>
      </p:sp>
      <p:sp>
        <p:nvSpPr>
          <p:cNvPr id="148489" name="Rectangle 9"/>
          <p:cNvSpPr/>
          <p:nvPr/>
        </p:nvSpPr>
        <p:spPr>
          <a:xfrm>
            <a:off x="1992313" y="260350"/>
            <a:ext cx="2293937" cy="1014730"/>
          </a:xfrm>
          <a:prstGeom prst="rect">
            <a:avLst/>
          </a:prstGeom>
          <a:noFill/>
          <a:ln w="9525">
            <a:noFill/>
          </a:ln>
        </p:spPr>
        <p:txBody>
          <a:bodyPr anchor="t">
            <a:spAutoFit/>
          </a:bodyPr>
          <a:p>
            <a:pPr>
              <a:lnSpc>
                <a:spcPct val="150000"/>
              </a:lnSpc>
              <a:spcBef>
                <a:spcPct val="50000"/>
              </a:spcBef>
              <a:buFont typeface="Wingdings" panose="05000000000000000000" pitchFamily="2" charset="2"/>
              <a:buNone/>
            </a:pPr>
            <a:r>
              <a:rPr lang="zh-CN" altLang="en-US" sz="4000" b="1" dirty="0">
                <a:solidFill>
                  <a:srgbClr val="FF0000"/>
                </a:solidFill>
                <a:latin typeface="Arial" panose="020B0604020202020204" pitchFamily="34" charset="0"/>
                <a:ea typeface="黑体" panose="02010609060101010101" pitchFamily="2" charset="-122"/>
              </a:rPr>
              <a:t>民族危机</a:t>
            </a:r>
            <a:endParaRPr lang="zh-CN" altLang="en-US" sz="4000" b="1" dirty="0">
              <a:solidFill>
                <a:srgbClr val="FF0000"/>
              </a:solidFill>
              <a:latin typeface="Arial" panose="020B0604020202020204" pitchFamily="34" charset="0"/>
              <a:ea typeface="黑体" panose="02010609060101010101" pitchFamily="2" charset="-122"/>
            </a:endParaRPr>
          </a:p>
        </p:txBody>
      </p:sp>
      <p:pic>
        <p:nvPicPr>
          <p:cNvPr id="43017" name="Picture 10" descr="perry"/>
          <p:cNvPicPr>
            <a:picLocks noChangeAspect="1"/>
          </p:cNvPicPr>
          <p:nvPr/>
        </p:nvPicPr>
        <p:blipFill>
          <a:blip r:embed="rId4"/>
          <a:stretch>
            <a:fillRect/>
          </a:stretch>
        </p:blipFill>
        <p:spPr>
          <a:xfrm>
            <a:off x="6753225" y="488315"/>
            <a:ext cx="1533525" cy="2360613"/>
          </a:xfrm>
          <a:prstGeom prst="rect">
            <a:avLst/>
          </a:prstGeom>
          <a:noFill/>
          <a:ln w="38100" cap="flat" cmpd="sng">
            <a:solidFill>
              <a:schemeClr val="tx1"/>
            </a:solidFill>
            <a:prstDash val="solid"/>
            <a:miter/>
            <a:headEnd type="none" w="med" len="med"/>
            <a:tailEnd type="none" w="med" len="med"/>
          </a:ln>
          <a:effectLst>
            <a:outerShdw dist="107763" dir="8100000" algn="ctr" rotWithShape="0">
              <a:srgbClr val="FFFF00"/>
            </a:outerShdw>
          </a:effectLst>
        </p:spPr>
      </p:pic>
      <p:sp>
        <p:nvSpPr>
          <p:cNvPr id="43018" name="Text Box 11"/>
          <p:cNvSpPr txBox="1"/>
          <p:nvPr/>
        </p:nvSpPr>
        <p:spPr>
          <a:xfrm>
            <a:off x="8363585" y="802640"/>
            <a:ext cx="2881313" cy="1168400"/>
          </a:xfrm>
          <a:prstGeom prst="rect">
            <a:avLst/>
          </a:prstGeom>
          <a:noFill/>
          <a:ln w="9525">
            <a:noFill/>
          </a:ln>
        </p:spPr>
        <p:txBody>
          <a:bodyPr anchor="t">
            <a:spAutoFit/>
          </a:bodyPr>
          <a:p>
            <a:pPr algn="ctr">
              <a:spcBef>
                <a:spcPct val="50000"/>
              </a:spcBef>
              <a:buFont typeface="Wingdings" panose="05000000000000000000" pitchFamily="2" charset="2"/>
              <a:buNone/>
            </a:pPr>
            <a:r>
              <a:rPr lang="zh-TW" altLang="en-US" sz="2800" b="1" dirty="0">
                <a:solidFill>
                  <a:srgbClr val="0000FF"/>
                </a:solidFill>
                <a:latin typeface="Times New Roman" panose="02020603050405020304" pitchFamily="18" charset="0"/>
                <a:ea typeface="黑体" panose="02010609060101010101" pitchFamily="2" charset="-122"/>
              </a:rPr>
              <a:t>美</a:t>
            </a:r>
            <a:r>
              <a:rPr lang="zh-CN" altLang="en-US" sz="2800" b="1" dirty="0">
                <a:solidFill>
                  <a:srgbClr val="0000FF"/>
                </a:solidFill>
                <a:latin typeface="Times New Roman" panose="02020603050405020304" pitchFamily="18" charset="0"/>
                <a:ea typeface="黑体" panose="02010609060101010101" pitchFamily="2" charset="-122"/>
              </a:rPr>
              <a:t>国东</a:t>
            </a:r>
            <a:r>
              <a:rPr lang="zh-TW" altLang="en-US" sz="2800" b="1" dirty="0">
                <a:solidFill>
                  <a:srgbClr val="0000FF"/>
                </a:solidFill>
                <a:latin typeface="Times New Roman" panose="02020603050405020304" pitchFamily="18" charset="0"/>
                <a:ea typeface="黑体" panose="02010609060101010101" pitchFamily="2" charset="-122"/>
              </a:rPr>
              <a:t>印度</a:t>
            </a:r>
            <a:endParaRPr lang="zh-TW" altLang="en-US" sz="2800" b="1" dirty="0">
              <a:solidFill>
                <a:srgbClr val="0000FF"/>
              </a:solidFill>
              <a:latin typeface="Times New Roman" panose="02020603050405020304" pitchFamily="18" charset="0"/>
              <a:ea typeface="黑体" panose="02010609060101010101" pitchFamily="2" charset="-122"/>
            </a:endParaRPr>
          </a:p>
          <a:p>
            <a:pPr algn="ctr">
              <a:spcBef>
                <a:spcPct val="50000"/>
              </a:spcBef>
              <a:buFont typeface="Wingdings" panose="05000000000000000000" pitchFamily="2" charset="2"/>
              <a:buNone/>
            </a:pPr>
            <a:r>
              <a:rPr lang="zh-CN" altLang="en-US" sz="2800" b="1" dirty="0">
                <a:solidFill>
                  <a:srgbClr val="0000FF"/>
                </a:solidFill>
                <a:latin typeface="Times New Roman" panose="02020603050405020304" pitchFamily="18" charset="0"/>
                <a:ea typeface="黑体" panose="02010609060101010101" pitchFamily="2" charset="-122"/>
              </a:rPr>
              <a:t>舰队</a:t>
            </a:r>
            <a:r>
              <a:rPr lang="zh-TW" altLang="en-US" sz="2800" b="1" dirty="0">
                <a:solidFill>
                  <a:srgbClr val="0000FF"/>
                </a:solidFill>
                <a:latin typeface="Times New Roman" panose="02020603050405020304" pitchFamily="18" charset="0"/>
                <a:ea typeface="黑体" panose="02010609060101010101" pitchFamily="2" charset="-122"/>
              </a:rPr>
              <a:t>司令</a:t>
            </a:r>
            <a:r>
              <a:rPr lang="zh-CN" altLang="en-US" sz="2800" b="1" dirty="0">
                <a:solidFill>
                  <a:srgbClr val="0000FF"/>
                </a:solidFill>
                <a:latin typeface="Times New Roman" panose="02020603050405020304" pitchFamily="18" charset="0"/>
                <a:ea typeface="黑体" panose="02010609060101010101" pitchFamily="2" charset="-122"/>
              </a:rPr>
              <a:t>佩里</a:t>
            </a:r>
            <a:endParaRPr lang="zh-CN" altLang="en-US" sz="2800" b="1" dirty="0">
              <a:solidFill>
                <a:srgbClr val="0000FF"/>
              </a:solidFill>
              <a:latin typeface="Times New Roman" panose="02020603050405020304" pitchFamily="18" charset="0"/>
              <a:ea typeface="黑体" panose="02010609060101010101" pitchFamily="2" charset="-122"/>
            </a:endParaRPr>
          </a:p>
        </p:txBody>
      </p:sp>
      <p:sp>
        <p:nvSpPr>
          <p:cNvPr id="2" name="文本框 1"/>
          <p:cNvSpPr txBox="1"/>
          <p:nvPr/>
        </p:nvSpPr>
        <p:spPr>
          <a:xfrm>
            <a:off x="375285" y="1971040"/>
            <a:ext cx="4826635" cy="2590165"/>
          </a:xfrm>
          <a:prstGeom prst="rect">
            <a:avLst/>
          </a:prstGeom>
          <a:noFill/>
        </p:spPr>
        <p:txBody>
          <a:bodyPr wrap="square" rtlCol="0" anchor="t">
            <a:spAutoFit/>
          </a:bodyPr>
          <a:p>
            <a:pPr algn="l">
              <a:spcBef>
                <a:spcPct val="40000"/>
              </a:spcBef>
              <a:buFont typeface="Wingdings" panose="05000000000000000000" pitchFamily="2" charset="2"/>
            </a:pPr>
            <a:r>
              <a:rPr lang="zh-CN" altLang="en-US" sz="4000" b="1" dirty="0">
                <a:solidFill>
                  <a:srgbClr val="C00000"/>
                </a:solidFill>
                <a:latin typeface="黑体" panose="02010609060101010101" pitchFamily="2" charset="-122"/>
                <a:ea typeface="黑体" panose="02010609060101010101" pitchFamily="2" charset="-122"/>
                <a:sym typeface="+mn-ea"/>
              </a:rPr>
              <a:t>思考：</a:t>
            </a:r>
            <a:r>
              <a:rPr lang="zh-CN" altLang="en-US" sz="3600" b="1" dirty="0">
                <a:solidFill>
                  <a:srgbClr val="000000"/>
                </a:solidFill>
                <a:latin typeface="黑体" panose="02010609060101010101" pitchFamily="2" charset="-122"/>
                <a:ea typeface="黑体" panose="02010609060101010101" pitchFamily="2" charset="-122"/>
                <a:sym typeface="+mn-ea"/>
              </a:rPr>
              <a:t>这一事件给日本造成了哪些影响？</a:t>
            </a:r>
            <a:endParaRPr lang="zh-CN" altLang="en-US" sz="3600" b="1" dirty="0">
              <a:solidFill>
                <a:srgbClr val="000000"/>
              </a:solidFill>
              <a:latin typeface="黑体" panose="02010609060101010101" pitchFamily="2" charset="-122"/>
              <a:ea typeface="黑体" panose="02010609060101010101" pitchFamily="2" charset="-122"/>
            </a:endParaRPr>
          </a:p>
          <a:p>
            <a:pPr algn="l">
              <a:spcBef>
                <a:spcPct val="40000"/>
              </a:spcBef>
              <a:buFont typeface="Wingdings" panose="05000000000000000000" pitchFamily="2" charset="2"/>
            </a:pPr>
            <a:r>
              <a:rPr lang="zh-CN" altLang="en-US" sz="3600" b="1" dirty="0">
                <a:solidFill>
                  <a:srgbClr val="000000"/>
                </a:solidFill>
                <a:latin typeface="黑体" panose="02010609060101010101" pitchFamily="2" charset="-122"/>
                <a:ea typeface="黑体" panose="02010609060101010101" pitchFamily="2" charset="-122"/>
                <a:sym typeface="+mn-ea"/>
              </a:rPr>
              <a:t>从中我们能又一次受到哪些启示？</a:t>
            </a:r>
            <a:endParaRPr lang="zh-CN" altLang="en-US" sz="3600" b="1" dirty="0">
              <a:solidFill>
                <a:srgbClr val="000000"/>
              </a:solidFill>
              <a:latin typeface="黑体" panose="02010609060101010101" pitchFamily="2" charset="-122"/>
              <a:ea typeface="黑体" panose="02010609060101010101" pitchFamily="2" charset="-122"/>
              <a:sym typeface="+mn-ea"/>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48489"/>
                                        </p:tgtEl>
                                        <p:attrNameLst>
                                          <p:attrName>style.visibility</p:attrName>
                                        </p:attrNameLst>
                                      </p:cBhvr>
                                      <p:to>
                                        <p:strVal val="visible"/>
                                      </p:to>
                                    </p:set>
                                    <p:animEffect transition="in" filter="wipe(down)">
                                      <p:cBhvr>
                                        <p:cTn id="7" dur="500"/>
                                        <p:tgtEl>
                                          <p:spTgt spid="148489"/>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148483"/>
                                        </p:tgtEl>
                                        <p:attrNameLst>
                                          <p:attrName>style.visibility</p:attrName>
                                        </p:attrNameLst>
                                      </p:cBhvr>
                                      <p:to>
                                        <p:strVal val="visible"/>
                                      </p:to>
                                    </p:set>
                                    <p:animEffect transition="in" filter="wipe(down)">
                                      <p:cBhvr>
                                        <p:cTn id="11" dur="500"/>
                                        <p:tgtEl>
                                          <p:spTgt spid="1484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8483" grpId="0" bldLvl="0" animBg="1"/>
      <p:bldP spid="148489"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19490" name="Text Box 2"/>
          <p:cNvSpPr txBox="1">
            <a:spLocks noChangeArrowheads="1"/>
          </p:cNvSpPr>
          <p:nvPr/>
        </p:nvSpPr>
        <p:spPr bwMode="auto">
          <a:xfrm>
            <a:off x="1671638" y="270510"/>
            <a:ext cx="5040313" cy="6451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R="0" defTabSz="914400">
              <a:buClrTx/>
              <a:buSzTx/>
              <a:buFontTx/>
              <a:buNone/>
              <a:defRPr/>
            </a:pPr>
            <a:r>
              <a:rPr kumimoji="1" lang="zh-CN" altLang="en-US" sz="3600" b="1" kern="1200" cap="none" spc="0" normalizeH="0" baseline="0" noProof="0" dirty="0">
                <a:solidFill>
                  <a:srgbClr val="0000FF"/>
                </a:solidFill>
                <a:effectLst>
                  <a:outerShdw blurRad="38100" dist="38100" dir="2700000" algn="tl">
                    <a:srgbClr val="C0C0C0"/>
                  </a:outerShdw>
                </a:effectLst>
                <a:latin typeface="Times New Roman" panose="02020603050405020304" pitchFamily="18" charset="0"/>
                <a:ea typeface="黑体" panose="02010609060101010101" pitchFamily="2" charset="-122"/>
                <a:cs typeface="+mn-cs"/>
                <a:sym typeface="+mn-ea"/>
              </a:rPr>
              <a:t>社会矛盾激化</a:t>
            </a:r>
            <a:endParaRPr kumimoji="1" lang="zh-CN" altLang="en-US" sz="3600" b="1" kern="1200" cap="none" spc="0" normalizeH="0" baseline="0" noProof="0" dirty="0">
              <a:solidFill>
                <a:srgbClr val="0000FF"/>
              </a:solidFill>
              <a:effectLst>
                <a:outerShdw blurRad="38100" dist="38100" dir="2700000" algn="tl">
                  <a:srgbClr val="C0C0C0"/>
                </a:outerShdw>
              </a:effectLst>
              <a:latin typeface="Times New Roman" panose="02020603050405020304" pitchFamily="18" charset="0"/>
              <a:ea typeface="黑体" panose="02010609060101010101" pitchFamily="2" charset="-122"/>
              <a:cs typeface="+mn-cs"/>
              <a:sym typeface="+mn-ea"/>
            </a:endParaRPr>
          </a:p>
        </p:txBody>
      </p:sp>
      <p:grpSp>
        <p:nvGrpSpPr>
          <p:cNvPr id="319491" name="Group 3"/>
          <p:cNvGrpSpPr/>
          <p:nvPr/>
        </p:nvGrpSpPr>
        <p:grpSpPr>
          <a:xfrm>
            <a:off x="1582420" y="414020"/>
            <a:ext cx="9563101" cy="5838825"/>
            <a:chOff x="-90" y="384"/>
            <a:chExt cx="6024" cy="3678"/>
          </a:xfrm>
        </p:grpSpPr>
        <p:sp>
          <p:nvSpPr>
            <p:cNvPr id="319492" name="Text Box 4"/>
            <p:cNvSpPr txBox="1">
              <a:spLocks noChangeArrowheads="1"/>
            </p:cNvSpPr>
            <p:nvPr/>
          </p:nvSpPr>
          <p:spPr bwMode="auto">
            <a:xfrm>
              <a:off x="134" y="700"/>
              <a:ext cx="3776" cy="16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R="0" defTabSz="914400">
                <a:buClrTx/>
                <a:buSzTx/>
                <a:buFontTx/>
                <a:buNone/>
                <a:defRPr/>
              </a:pPr>
              <a:r>
                <a:rPr kumimoji="1" lang="en-US" altLang="zh-CN" sz="3600" b="1" kern="1200" cap="none" spc="0" normalizeH="0" baseline="0" noProof="0">
                  <a:effectLst>
                    <a:outerShdw blurRad="38100" dist="38100" dir="2700000" algn="tl">
                      <a:srgbClr val="C0C0C0"/>
                    </a:outerShdw>
                  </a:effectLst>
                  <a:latin typeface="Times New Roman" panose="02020603050405020304" pitchFamily="18" charset="0"/>
                  <a:ea typeface="华文新魏" pitchFamily="2" charset="-122"/>
                  <a:cs typeface="+mn-cs"/>
                  <a:sym typeface="+mn-ea"/>
                </a:rPr>
                <a:t>        </a:t>
              </a:r>
              <a:r>
                <a:rPr kumimoji="1" lang="zh-CN" altLang="en-US" sz="3200" b="1" kern="1200" cap="none" spc="0" normalizeH="0" baseline="0" noProof="0">
                  <a:effectLst>
                    <a:outerShdw blurRad="38100" dist="38100" dir="2700000" algn="tl">
                      <a:srgbClr val="C0C0C0"/>
                    </a:outerShdw>
                  </a:effectLst>
                  <a:latin typeface="Times New Roman" panose="02020603050405020304" pitchFamily="18" charset="0"/>
                  <a:ea typeface="华文新魏" pitchFamily="2" charset="-122"/>
                  <a:cs typeface="+mn-cs"/>
                  <a:sym typeface="+mn-ea"/>
                </a:rPr>
                <a:t>进入</a:t>
              </a:r>
              <a:r>
                <a:rPr kumimoji="1" lang="en-US" altLang="zh-CN" sz="3200" b="1" kern="1200" cap="none" spc="0" normalizeH="0" baseline="0" noProof="0">
                  <a:solidFill>
                    <a:srgbClr val="FF3300"/>
                  </a:solidFill>
                  <a:effectLst>
                    <a:outerShdw blurRad="38100" dist="38100" dir="2700000" algn="tl">
                      <a:srgbClr val="C0C0C0"/>
                    </a:outerShdw>
                  </a:effectLst>
                  <a:latin typeface="Times New Roman" panose="02020603050405020304" pitchFamily="18" charset="0"/>
                  <a:ea typeface="华文新魏" pitchFamily="2" charset="-122"/>
                  <a:cs typeface="+mn-cs"/>
                  <a:sym typeface="+mn-ea"/>
                </a:rPr>
                <a:t>19</a:t>
              </a:r>
              <a:r>
                <a:rPr kumimoji="1" lang="zh-CN" altLang="en-US" sz="3200" b="1" kern="1200" cap="none" spc="0" normalizeH="0" baseline="0" noProof="0">
                  <a:solidFill>
                    <a:srgbClr val="FF3300"/>
                  </a:solidFill>
                  <a:effectLst>
                    <a:outerShdw blurRad="38100" dist="38100" dir="2700000" algn="tl">
                      <a:srgbClr val="C0C0C0"/>
                    </a:outerShdw>
                  </a:effectLst>
                  <a:latin typeface="Times New Roman" panose="02020603050405020304" pitchFamily="18" charset="0"/>
                  <a:ea typeface="华文新魏" pitchFamily="2" charset="-122"/>
                  <a:cs typeface="+mn-cs"/>
                  <a:sym typeface="+mn-ea"/>
                </a:rPr>
                <a:t>世纪</a:t>
              </a:r>
              <a:r>
                <a:rPr kumimoji="1" lang="zh-CN" altLang="en-US" sz="3200" b="1" kern="1200" cap="none" spc="0" normalizeH="0" baseline="0" noProof="0">
                  <a:effectLst>
                    <a:outerShdw blurRad="38100" dist="38100" dir="2700000" algn="tl">
                      <a:srgbClr val="C0C0C0"/>
                    </a:outerShdw>
                  </a:effectLst>
                  <a:latin typeface="Times New Roman" panose="02020603050405020304" pitchFamily="18" charset="0"/>
                  <a:ea typeface="华文新魏" pitchFamily="2" charset="-122"/>
                  <a:cs typeface="+mn-cs"/>
                  <a:sym typeface="+mn-ea"/>
                </a:rPr>
                <a:t>以后，社会各阶</a:t>
              </a:r>
              <a:endParaRPr kumimoji="1" lang="zh-CN" altLang="en-US" sz="3200" b="1" kern="1200" cap="none" spc="0" normalizeH="0" baseline="0" noProof="0">
                <a:effectLst>
                  <a:outerShdw blurRad="38100" dist="38100" dir="2700000" algn="tl">
                    <a:srgbClr val="C0C0C0"/>
                  </a:outerShdw>
                </a:effectLst>
                <a:latin typeface="Times New Roman" panose="02020603050405020304" pitchFamily="18" charset="0"/>
                <a:ea typeface="华文新魏" pitchFamily="2" charset="-122"/>
                <a:cs typeface="+mn-cs"/>
                <a:sym typeface="+mn-ea"/>
              </a:endParaRPr>
            </a:p>
            <a:p>
              <a:pPr marR="0" defTabSz="914400">
                <a:buClrTx/>
                <a:buSzTx/>
                <a:buFontTx/>
                <a:buNone/>
                <a:defRPr/>
              </a:pPr>
              <a:r>
                <a:rPr kumimoji="1" lang="zh-CN" altLang="en-US" sz="3200" b="1" kern="1200" cap="none" spc="0" normalizeH="0" baseline="0" noProof="0">
                  <a:effectLst>
                    <a:outerShdw blurRad="38100" dist="38100" dir="2700000" algn="tl">
                      <a:srgbClr val="C0C0C0"/>
                    </a:outerShdw>
                  </a:effectLst>
                  <a:latin typeface="Times New Roman" panose="02020603050405020304" pitchFamily="18" charset="0"/>
                  <a:ea typeface="华文新魏" pitchFamily="2" charset="-122"/>
                  <a:cs typeface="+mn-cs"/>
                  <a:sym typeface="+mn-ea"/>
                </a:rPr>
                <a:t>层对幕府统治强烈不满，社会动</a:t>
              </a:r>
              <a:endParaRPr kumimoji="1" lang="zh-CN" altLang="en-US" sz="3200" b="1" kern="1200" cap="none" spc="0" normalizeH="0" baseline="0" noProof="0">
                <a:effectLst>
                  <a:outerShdw blurRad="38100" dist="38100" dir="2700000" algn="tl">
                    <a:srgbClr val="C0C0C0"/>
                  </a:outerShdw>
                </a:effectLst>
                <a:latin typeface="Times New Roman" panose="02020603050405020304" pitchFamily="18" charset="0"/>
                <a:ea typeface="华文新魏" pitchFamily="2" charset="-122"/>
                <a:cs typeface="+mn-cs"/>
                <a:sym typeface="+mn-ea"/>
              </a:endParaRPr>
            </a:p>
            <a:p>
              <a:pPr marR="0" defTabSz="914400">
                <a:buClrTx/>
                <a:buSzTx/>
                <a:buFontTx/>
                <a:buNone/>
                <a:defRPr/>
              </a:pPr>
              <a:r>
                <a:rPr kumimoji="1" lang="zh-CN" altLang="en-US" sz="3200" b="1" kern="1200" cap="none" spc="0" normalizeH="0" baseline="0" noProof="0">
                  <a:effectLst>
                    <a:outerShdw blurRad="38100" dist="38100" dir="2700000" algn="tl">
                      <a:srgbClr val="C0C0C0"/>
                    </a:outerShdw>
                  </a:effectLst>
                  <a:latin typeface="Times New Roman" panose="02020603050405020304" pitchFamily="18" charset="0"/>
                  <a:ea typeface="华文新魏" pitchFamily="2" charset="-122"/>
                  <a:cs typeface="+mn-cs"/>
                  <a:sym typeface="+mn-ea"/>
                </a:rPr>
                <a:t>荡不安，尤其是</a:t>
              </a:r>
              <a:r>
                <a:rPr kumimoji="1" lang="zh-CN" altLang="en-US" sz="3200" b="1" kern="1200" cap="none" spc="0" normalizeH="0" baseline="0" noProof="0">
                  <a:solidFill>
                    <a:srgbClr val="FF3300"/>
                  </a:solidFill>
                  <a:effectLst>
                    <a:outerShdw blurRad="38100" dist="38100" dir="2700000" algn="tl">
                      <a:srgbClr val="C0C0C0"/>
                    </a:outerShdw>
                  </a:effectLst>
                  <a:latin typeface="Times New Roman" panose="02020603050405020304" pitchFamily="18" charset="0"/>
                  <a:ea typeface="华文新魏" pitchFamily="2" charset="-122"/>
                  <a:cs typeface="+mn-cs"/>
                  <a:sym typeface="+mn-ea"/>
                </a:rPr>
                <a:t>下级武士</a:t>
              </a:r>
              <a:r>
                <a:rPr kumimoji="1" lang="zh-CN" altLang="en-US" sz="3200" b="1" kern="1200" cap="none" spc="0" normalizeH="0" baseline="0" noProof="0">
                  <a:effectLst>
                    <a:outerShdw blurRad="38100" dist="38100" dir="2700000" algn="tl">
                      <a:srgbClr val="C0C0C0"/>
                    </a:outerShdw>
                  </a:effectLst>
                  <a:latin typeface="Times New Roman" panose="02020603050405020304" pitchFamily="18" charset="0"/>
                  <a:ea typeface="华文新魏" pitchFamily="2" charset="-122"/>
                  <a:cs typeface="+mn-cs"/>
                  <a:sym typeface="+mn-ea"/>
                </a:rPr>
                <a:t>，迫切</a:t>
              </a:r>
              <a:endParaRPr kumimoji="1" lang="zh-CN" altLang="en-US" sz="3200" b="1" kern="1200" cap="none" spc="0" normalizeH="0" baseline="0" noProof="0">
                <a:effectLst>
                  <a:outerShdw blurRad="38100" dist="38100" dir="2700000" algn="tl">
                    <a:srgbClr val="C0C0C0"/>
                  </a:outerShdw>
                </a:effectLst>
                <a:latin typeface="Times New Roman" panose="02020603050405020304" pitchFamily="18" charset="0"/>
                <a:ea typeface="华文新魏" pitchFamily="2" charset="-122"/>
                <a:cs typeface="+mn-cs"/>
                <a:sym typeface="+mn-ea"/>
              </a:endParaRPr>
            </a:p>
            <a:p>
              <a:pPr marR="0" defTabSz="914400">
                <a:buClrTx/>
                <a:buSzTx/>
                <a:buFontTx/>
                <a:buNone/>
                <a:defRPr/>
              </a:pPr>
              <a:r>
                <a:rPr kumimoji="1" lang="zh-CN" altLang="en-US" sz="3200" b="1" kern="1200" cap="none" spc="0" normalizeH="0" baseline="0" noProof="0">
                  <a:effectLst>
                    <a:outerShdw blurRad="38100" dist="38100" dir="2700000" algn="tl">
                      <a:srgbClr val="C0C0C0"/>
                    </a:outerShdw>
                  </a:effectLst>
                  <a:latin typeface="Times New Roman" panose="02020603050405020304" pitchFamily="18" charset="0"/>
                  <a:ea typeface="华文新魏" pitchFamily="2" charset="-122"/>
                  <a:cs typeface="+mn-cs"/>
                  <a:sym typeface="+mn-ea"/>
                </a:rPr>
                <a:t>希望改变现状。他们后来成为</a:t>
              </a:r>
              <a:r>
                <a:rPr kumimoji="1" lang="zh-CN" altLang="en-US" sz="3200" b="1" kern="1200" cap="none" spc="0" normalizeH="0" baseline="0" noProof="0">
                  <a:solidFill>
                    <a:srgbClr val="FF3300"/>
                  </a:solidFill>
                  <a:effectLst>
                    <a:outerShdw blurRad="38100" dist="38100" dir="2700000" algn="tl">
                      <a:srgbClr val="C0C0C0"/>
                    </a:outerShdw>
                  </a:effectLst>
                  <a:latin typeface="Times New Roman" panose="02020603050405020304" pitchFamily="18" charset="0"/>
                  <a:ea typeface="华文新魏" pitchFamily="2" charset="-122"/>
                  <a:cs typeface="+mn-cs"/>
                  <a:sym typeface="+mn-ea"/>
                </a:rPr>
                <a:t>明</a:t>
              </a:r>
              <a:endParaRPr kumimoji="1" lang="zh-CN" altLang="en-US" sz="3200" b="1" kern="1200" cap="none" spc="0" normalizeH="0" baseline="0" noProof="0">
                <a:solidFill>
                  <a:srgbClr val="FF3300"/>
                </a:solidFill>
                <a:effectLst>
                  <a:outerShdw blurRad="38100" dist="38100" dir="2700000" algn="tl">
                    <a:srgbClr val="C0C0C0"/>
                  </a:outerShdw>
                </a:effectLst>
                <a:latin typeface="Times New Roman" panose="02020603050405020304" pitchFamily="18" charset="0"/>
                <a:ea typeface="华文新魏" pitchFamily="2" charset="-122"/>
                <a:cs typeface="+mn-cs"/>
                <a:sym typeface="+mn-ea"/>
              </a:endParaRPr>
            </a:p>
            <a:p>
              <a:pPr marR="0" defTabSz="914400">
                <a:buClrTx/>
                <a:buSzTx/>
                <a:buFontTx/>
                <a:buNone/>
                <a:defRPr/>
              </a:pPr>
              <a:r>
                <a:rPr kumimoji="1" lang="zh-CN" altLang="en-US" sz="3200" b="1" kern="1200" cap="none" spc="0" normalizeH="0" baseline="0" noProof="0">
                  <a:solidFill>
                    <a:srgbClr val="FF3300"/>
                  </a:solidFill>
                  <a:effectLst>
                    <a:outerShdw blurRad="38100" dist="38100" dir="2700000" algn="tl">
                      <a:srgbClr val="C0C0C0"/>
                    </a:outerShdw>
                  </a:effectLst>
                  <a:latin typeface="Times New Roman" panose="02020603050405020304" pitchFamily="18" charset="0"/>
                  <a:ea typeface="华文新魏" pitchFamily="2" charset="-122"/>
                  <a:cs typeface="+mn-cs"/>
                  <a:sym typeface="+mn-ea"/>
                </a:rPr>
                <a:t>治维新的领导者。      </a:t>
              </a:r>
              <a:endParaRPr kumimoji="1" lang="zh-CN" altLang="en-US" sz="3200" b="1" kern="1200" cap="none" spc="0" normalizeH="0" baseline="0" noProof="0">
                <a:solidFill>
                  <a:srgbClr val="FF3300"/>
                </a:solidFill>
                <a:effectLst>
                  <a:outerShdw blurRad="38100" dist="38100" dir="2700000" algn="tl">
                    <a:srgbClr val="C0C0C0"/>
                  </a:outerShdw>
                </a:effectLst>
                <a:latin typeface="Times New Roman" panose="02020603050405020304" pitchFamily="18" charset="0"/>
                <a:ea typeface="华文新魏" pitchFamily="2" charset="-122"/>
                <a:cs typeface="+mn-cs"/>
                <a:sym typeface="+mn-ea"/>
              </a:endParaRPr>
            </a:p>
          </p:txBody>
        </p:sp>
        <p:pic>
          <p:nvPicPr>
            <p:cNvPr id="38916" name="Picture 5" descr="65"/>
            <p:cNvPicPr>
              <a:picLocks noChangeAspect="1"/>
            </p:cNvPicPr>
            <p:nvPr/>
          </p:nvPicPr>
          <p:blipFill>
            <a:blip r:embed="rId1">
              <a:lum bright="-20001" contrast="40000"/>
            </a:blip>
            <a:stretch>
              <a:fillRect/>
            </a:stretch>
          </p:blipFill>
          <p:spPr>
            <a:xfrm>
              <a:off x="-90" y="2347"/>
              <a:ext cx="4224" cy="1639"/>
            </a:xfrm>
            <a:prstGeom prst="rect">
              <a:avLst/>
            </a:prstGeom>
            <a:noFill/>
            <a:ln w="9525">
              <a:noFill/>
            </a:ln>
          </p:spPr>
        </p:pic>
        <p:pic>
          <p:nvPicPr>
            <p:cNvPr id="38917" name="Picture 6" descr="大盐平八郎"/>
            <p:cNvPicPr>
              <a:picLocks noChangeAspect="1"/>
            </p:cNvPicPr>
            <p:nvPr/>
          </p:nvPicPr>
          <p:blipFill>
            <a:blip r:embed="rId2">
              <a:lum bright="-10001" contrast="20000"/>
            </a:blip>
            <a:stretch>
              <a:fillRect/>
            </a:stretch>
          </p:blipFill>
          <p:spPr>
            <a:xfrm>
              <a:off x="3936" y="384"/>
              <a:ext cx="1697" cy="1719"/>
            </a:xfrm>
            <a:prstGeom prst="rect">
              <a:avLst/>
            </a:prstGeom>
            <a:noFill/>
            <a:ln w="9525">
              <a:noFill/>
            </a:ln>
          </p:spPr>
        </p:pic>
        <p:sp>
          <p:nvSpPr>
            <p:cNvPr id="319495" name="Text Box 7"/>
            <p:cNvSpPr txBox="1">
              <a:spLocks noChangeArrowheads="1"/>
            </p:cNvSpPr>
            <p:nvPr/>
          </p:nvSpPr>
          <p:spPr bwMode="auto">
            <a:xfrm>
              <a:off x="4320" y="2110"/>
              <a:ext cx="1614" cy="8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R="0" defTabSz="914400">
                <a:buClrTx/>
                <a:buSzTx/>
                <a:buFontTx/>
                <a:buNone/>
                <a:defRPr/>
              </a:pPr>
              <a:r>
                <a:rPr kumimoji="0" lang="en-US" altLang="zh-CN" sz="2800" b="1" kern="1200" cap="none" spc="0" normalizeH="0" baseline="0" noProof="0" dirty="0">
                  <a:solidFill>
                    <a:srgbClr val="005654"/>
                  </a:solidFill>
                  <a:effectLst>
                    <a:outerShdw blurRad="38100" dist="38100" dir="2700000" algn="tl">
                      <a:srgbClr val="C0C0C0"/>
                    </a:outerShdw>
                  </a:effectLst>
                  <a:latin typeface="Times New Roman" panose="02020603050405020304" pitchFamily="18" charset="0"/>
                  <a:ea typeface="华文新魏" pitchFamily="2" charset="-122"/>
                  <a:cs typeface="+mn-cs"/>
                  <a:sym typeface="+mn-ea"/>
                </a:rPr>
                <a:t> </a:t>
              </a:r>
              <a:r>
                <a:rPr kumimoji="0" lang="zh-CN" altLang="en-US" sz="2800" b="1" kern="1200" cap="none" spc="0" normalizeH="0" baseline="0" noProof="0" dirty="0">
                  <a:solidFill>
                    <a:srgbClr val="FF3300"/>
                  </a:solidFill>
                  <a:effectLst>
                    <a:outerShdw blurRad="38100" dist="38100" dir="2700000" algn="tl">
                      <a:srgbClr val="C0C0C0"/>
                    </a:outerShdw>
                  </a:effectLst>
                  <a:latin typeface="Times New Roman" panose="02020603050405020304" pitchFamily="18" charset="0"/>
                  <a:ea typeface="华文新魏" pitchFamily="2" charset="-122"/>
                  <a:cs typeface="+mn-cs"/>
                  <a:sym typeface="+mn-ea"/>
                </a:rPr>
                <a:t>大盐平八郎</a:t>
              </a:r>
              <a:endParaRPr kumimoji="0" lang="en-US" altLang="zh-CN" sz="2800" b="1" kern="1200" cap="none" spc="0" normalizeH="0" baseline="0" noProof="0" dirty="0">
                <a:solidFill>
                  <a:srgbClr val="FF3300"/>
                </a:solidFill>
                <a:effectLst>
                  <a:outerShdw blurRad="38100" dist="38100" dir="2700000" algn="tl">
                    <a:srgbClr val="C0C0C0"/>
                  </a:outerShdw>
                </a:effectLst>
                <a:latin typeface="Times New Roman" panose="02020603050405020304" pitchFamily="18" charset="0"/>
                <a:ea typeface="华文新魏" pitchFamily="2" charset="-122"/>
                <a:cs typeface="+mn-cs"/>
                <a:sym typeface="+mn-ea"/>
              </a:endParaRPr>
            </a:p>
            <a:p>
              <a:pPr marR="0" defTabSz="914400">
                <a:buClrTx/>
                <a:buSzTx/>
                <a:buFontTx/>
                <a:buNone/>
                <a:defRPr/>
              </a:pPr>
              <a:r>
                <a:rPr kumimoji="0" lang="zh-CN" altLang="en-US" sz="2800" b="1" kern="1200" cap="none" spc="0" normalizeH="0" baseline="0" noProof="0" dirty="0">
                  <a:solidFill>
                    <a:srgbClr val="FF3300"/>
                  </a:solidFill>
                  <a:effectLst>
                    <a:outerShdw blurRad="38100" dist="38100" dir="2700000" algn="tl">
                      <a:srgbClr val="C0C0C0"/>
                    </a:outerShdw>
                  </a:effectLst>
                  <a:latin typeface="Times New Roman" panose="02020603050405020304" pitchFamily="18" charset="0"/>
                  <a:ea typeface="华文新魏" pitchFamily="2" charset="-122"/>
                  <a:cs typeface="+mn-cs"/>
                  <a:sym typeface="+mn-ea"/>
                </a:rPr>
                <a:t>领导了</a:t>
              </a:r>
              <a:r>
                <a:rPr kumimoji="0" lang="en-US" altLang="zh-CN" sz="2800" b="1" kern="1200" cap="none" spc="0" normalizeH="0" baseline="0" noProof="0" dirty="0">
                  <a:solidFill>
                    <a:srgbClr val="FF3300"/>
                  </a:solidFill>
                  <a:effectLst>
                    <a:outerShdw blurRad="38100" dist="38100" dir="2700000" algn="tl">
                      <a:srgbClr val="C0C0C0"/>
                    </a:outerShdw>
                  </a:effectLst>
                  <a:latin typeface="Times New Roman" panose="02020603050405020304" pitchFamily="18" charset="0"/>
                  <a:ea typeface="华文新魏" pitchFamily="2" charset="-122"/>
                  <a:cs typeface="+mn-cs"/>
                  <a:sym typeface="+mn-ea"/>
                </a:rPr>
                <a:t>1837</a:t>
              </a:r>
              <a:r>
                <a:rPr lang="zh-CN" altLang="en-US" sz="2800" b="1" noProof="0" dirty="0">
                  <a:solidFill>
                    <a:srgbClr val="FF3300"/>
                  </a:solidFill>
                  <a:effectLst>
                    <a:outerShdw blurRad="38100" dist="38100" dir="2700000" algn="tl">
                      <a:srgbClr val="C0C0C0"/>
                    </a:outerShdw>
                  </a:effectLst>
                  <a:latin typeface="Times New Roman" panose="02020603050405020304" pitchFamily="18" charset="0"/>
                  <a:ea typeface="华文新魏" pitchFamily="2" charset="-122"/>
                  <a:sym typeface="+mn-ea"/>
                </a:rPr>
                <a:t>年</a:t>
              </a:r>
              <a:endParaRPr kumimoji="0" lang="en-US" altLang="zh-CN" sz="2800" b="1" kern="1200" cap="none" spc="0" normalizeH="0" baseline="0" noProof="0" dirty="0">
                <a:solidFill>
                  <a:srgbClr val="FF3300"/>
                </a:solidFill>
                <a:effectLst>
                  <a:outerShdw blurRad="38100" dist="38100" dir="2700000" algn="tl">
                    <a:srgbClr val="C0C0C0"/>
                  </a:outerShdw>
                </a:effectLst>
                <a:latin typeface="Times New Roman" panose="02020603050405020304" pitchFamily="18" charset="0"/>
                <a:ea typeface="华文新魏" pitchFamily="2" charset="-122"/>
                <a:cs typeface="+mn-cs"/>
                <a:sym typeface="+mn-ea"/>
              </a:endParaRPr>
            </a:p>
            <a:p>
              <a:pPr marR="0" defTabSz="914400">
                <a:buClrTx/>
                <a:buSzTx/>
                <a:buFontTx/>
                <a:buNone/>
                <a:defRPr/>
              </a:pPr>
              <a:r>
                <a:rPr kumimoji="0" lang="zh-CN" altLang="en-US" sz="2800" b="1" kern="1200" cap="none" spc="0" normalizeH="0" baseline="0" noProof="0" dirty="0">
                  <a:solidFill>
                    <a:srgbClr val="FF3300"/>
                  </a:solidFill>
                  <a:effectLst>
                    <a:outerShdw blurRad="38100" dist="38100" dir="2700000" algn="tl">
                      <a:srgbClr val="C0C0C0"/>
                    </a:outerShdw>
                  </a:effectLst>
                  <a:latin typeface="Times New Roman" panose="02020603050405020304" pitchFamily="18" charset="0"/>
                  <a:ea typeface="华文新魏" pitchFamily="2" charset="-122"/>
                  <a:cs typeface="+mn-cs"/>
                  <a:sym typeface="+mn-ea"/>
                </a:rPr>
                <a:t>起义。</a:t>
              </a:r>
              <a:endParaRPr kumimoji="0" lang="zh-CN" altLang="en-US" sz="2800" b="1" kern="1200" cap="none" spc="0" normalizeH="0" baseline="0" noProof="0" dirty="0">
                <a:solidFill>
                  <a:srgbClr val="FF3300"/>
                </a:solidFill>
                <a:effectLst>
                  <a:outerShdw blurRad="38100" dist="38100" dir="2700000" algn="tl">
                    <a:srgbClr val="C0C0C0"/>
                  </a:outerShdw>
                </a:effectLst>
                <a:latin typeface="Times New Roman" panose="02020603050405020304" pitchFamily="18" charset="0"/>
                <a:ea typeface="华文新魏" pitchFamily="2" charset="-122"/>
                <a:cs typeface="+mn-cs"/>
                <a:sym typeface="+mn-ea"/>
              </a:endParaRPr>
            </a:p>
          </p:txBody>
        </p:sp>
        <p:sp>
          <p:nvSpPr>
            <p:cNvPr id="319496" name="Text Box 8"/>
            <p:cNvSpPr txBox="1">
              <a:spLocks noChangeArrowheads="1"/>
            </p:cNvSpPr>
            <p:nvPr/>
          </p:nvSpPr>
          <p:spPr bwMode="auto">
            <a:xfrm>
              <a:off x="4190" y="3152"/>
              <a:ext cx="1241" cy="9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R="0" defTabSz="914400">
                <a:buClrTx/>
                <a:buSzTx/>
                <a:buFontTx/>
                <a:buNone/>
                <a:defRPr/>
              </a:pPr>
              <a:r>
                <a:rPr kumimoji="0" lang="en-US" altLang="zh-CN" sz="3200" b="1" kern="1200" cap="none" spc="0" normalizeH="0" baseline="0" noProof="0" dirty="0">
                  <a:solidFill>
                    <a:srgbClr val="0070C0"/>
                  </a:solidFill>
                  <a:effectLst>
                    <a:outerShdw blurRad="38100" dist="38100" dir="2700000" algn="tl">
                      <a:srgbClr val="C0C0C0"/>
                    </a:outerShdw>
                  </a:effectLst>
                  <a:latin typeface="Times New Roman" panose="02020603050405020304" pitchFamily="18" charset="0"/>
                  <a:ea typeface="华文新魏" pitchFamily="2" charset="-122"/>
                  <a:cs typeface="+mn-cs"/>
                  <a:sym typeface="+mn-ea"/>
                </a:rPr>
                <a:t> </a:t>
              </a:r>
              <a:r>
                <a:rPr kumimoji="0" lang="en-US" altLang="zh-CN" sz="2800" b="1" kern="1200" cap="none" spc="0" normalizeH="0" baseline="0" noProof="0" dirty="0">
                  <a:solidFill>
                    <a:srgbClr val="0070C0"/>
                  </a:solidFill>
                  <a:effectLst>
                    <a:outerShdw blurRad="38100" dist="38100" dir="2700000" algn="tl">
                      <a:srgbClr val="C0C0C0"/>
                    </a:outerShdw>
                  </a:effectLst>
                  <a:latin typeface="Times New Roman" panose="02020603050405020304" pitchFamily="18" charset="0"/>
                  <a:ea typeface="华文新魏" pitchFamily="2" charset="-122"/>
                  <a:cs typeface="+mn-cs"/>
                  <a:sym typeface="+mn-ea"/>
                </a:rPr>
                <a:t>1866</a:t>
              </a:r>
              <a:r>
                <a:rPr kumimoji="0" lang="zh-CN" altLang="en-US" sz="2800" b="1" kern="1200" cap="none" spc="0" normalizeH="0" baseline="0" noProof="0" dirty="0">
                  <a:solidFill>
                    <a:srgbClr val="0070C0"/>
                  </a:solidFill>
                  <a:effectLst>
                    <a:outerShdw blurRad="38100" dist="38100" dir="2700000" algn="tl">
                      <a:srgbClr val="C0C0C0"/>
                    </a:outerShdw>
                  </a:effectLst>
                  <a:latin typeface="Times New Roman" panose="02020603050405020304" pitchFamily="18" charset="0"/>
                  <a:ea typeface="华文新魏" pitchFamily="2" charset="-122"/>
                  <a:cs typeface="+mn-cs"/>
                  <a:sym typeface="+mn-ea"/>
                </a:rPr>
                <a:t>年，</a:t>
              </a:r>
              <a:endParaRPr kumimoji="0" lang="zh-CN" altLang="en-US" sz="2800" b="1" kern="1200" cap="none" spc="0" normalizeH="0" baseline="0" noProof="0" dirty="0">
                <a:solidFill>
                  <a:srgbClr val="0070C0"/>
                </a:solidFill>
                <a:effectLst>
                  <a:outerShdw blurRad="38100" dist="38100" dir="2700000" algn="tl">
                    <a:srgbClr val="C0C0C0"/>
                  </a:outerShdw>
                </a:effectLst>
                <a:latin typeface="Times New Roman" panose="02020603050405020304" pitchFamily="18" charset="0"/>
                <a:ea typeface="华文新魏" pitchFamily="2" charset="-122"/>
                <a:cs typeface="+mn-cs"/>
                <a:sym typeface="+mn-ea"/>
              </a:endParaRPr>
            </a:p>
            <a:p>
              <a:pPr marR="0" defTabSz="914400">
                <a:buClrTx/>
                <a:buSzTx/>
                <a:buFontTx/>
                <a:buNone/>
                <a:defRPr/>
              </a:pPr>
              <a:r>
                <a:rPr kumimoji="0" lang="zh-CN" altLang="en-US" sz="2800" b="1" kern="1200" cap="none" spc="0" normalizeH="0" baseline="0" noProof="0" dirty="0">
                  <a:solidFill>
                    <a:srgbClr val="0070C0"/>
                  </a:solidFill>
                  <a:effectLst>
                    <a:outerShdw blurRad="38100" dist="38100" dir="2700000" algn="tl">
                      <a:srgbClr val="C0C0C0"/>
                    </a:outerShdw>
                  </a:effectLst>
                  <a:latin typeface="Times New Roman" panose="02020603050405020304" pitchFamily="18" charset="0"/>
                  <a:ea typeface="华文新魏" pitchFamily="2" charset="-122"/>
                  <a:cs typeface="+mn-cs"/>
                  <a:sym typeface="+mn-ea"/>
                </a:rPr>
                <a:t>大阪发生</a:t>
              </a:r>
              <a:endParaRPr kumimoji="0" lang="en-US" altLang="zh-CN" sz="2800" b="1" kern="1200" cap="none" spc="0" normalizeH="0" baseline="0" noProof="0" dirty="0">
                <a:solidFill>
                  <a:srgbClr val="0070C0"/>
                </a:solidFill>
                <a:effectLst>
                  <a:outerShdw blurRad="38100" dist="38100" dir="2700000" algn="tl">
                    <a:srgbClr val="C0C0C0"/>
                  </a:outerShdw>
                </a:effectLst>
                <a:latin typeface="Times New Roman" panose="02020603050405020304" pitchFamily="18" charset="0"/>
                <a:ea typeface="华文新魏" pitchFamily="2" charset="-122"/>
                <a:cs typeface="+mn-cs"/>
                <a:sym typeface="+mn-ea"/>
              </a:endParaRPr>
            </a:p>
            <a:p>
              <a:pPr marR="0" defTabSz="914400">
                <a:buClrTx/>
                <a:buSzTx/>
                <a:buFontTx/>
                <a:buNone/>
                <a:defRPr/>
              </a:pPr>
              <a:r>
                <a:rPr kumimoji="0" lang="zh-CN" altLang="en-US" sz="2800" b="1" kern="1200" cap="none" spc="0" normalizeH="0" baseline="0" noProof="0" dirty="0">
                  <a:solidFill>
                    <a:srgbClr val="0070C0"/>
                  </a:solidFill>
                  <a:effectLst>
                    <a:outerShdw blurRad="38100" dist="38100" dir="2700000" algn="tl">
                      <a:srgbClr val="C0C0C0"/>
                    </a:outerShdw>
                  </a:effectLst>
                  <a:latin typeface="Times New Roman" panose="02020603050405020304" pitchFamily="18" charset="0"/>
                  <a:ea typeface="华文新魏" pitchFamily="2" charset="-122"/>
                  <a:cs typeface="+mn-cs"/>
                  <a:sym typeface="+mn-ea"/>
                </a:rPr>
                <a:t>“米骚动”</a:t>
              </a:r>
              <a:endParaRPr kumimoji="0" lang="zh-CN" altLang="en-US" sz="2800" b="1" kern="1200" cap="none" spc="0" normalizeH="0" baseline="0" noProof="0" dirty="0">
                <a:solidFill>
                  <a:srgbClr val="0070C0"/>
                </a:solidFill>
                <a:effectLst>
                  <a:outerShdw blurRad="38100" dist="38100" dir="2700000" algn="tl">
                    <a:srgbClr val="C0C0C0"/>
                  </a:outerShdw>
                </a:effectLst>
                <a:latin typeface="Times New Roman" panose="02020603050405020304" pitchFamily="18" charset="0"/>
                <a:ea typeface="华文新魏" pitchFamily="2" charset="-122"/>
                <a:cs typeface="+mn-cs"/>
                <a:sym typeface="+mn-ea"/>
              </a:endParaRPr>
            </a:p>
          </p:txBody>
        </p:sp>
      </p:grpSp>
      <p:sp>
        <p:nvSpPr>
          <p:cNvPr id="38920" name="AutoShape 9"/>
          <p:cNvSpPr/>
          <p:nvPr/>
        </p:nvSpPr>
        <p:spPr>
          <a:xfrm>
            <a:off x="10199688" y="6524625"/>
            <a:ext cx="468312" cy="333375"/>
          </a:xfrm>
          <a:prstGeom prst="actionButtonReturn">
            <a:avLst/>
          </a:prstGeom>
          <a:solidFill>
            <a:schemeClr val="accent1"/>
          </a:solidFill>
          <a:ln w="9525">
            <a:noFill/>
          </a:ln>
        </p:spPr>
        <p:txBody>
          <a:bodyPr wrap="none" anchor="ctr"/>
          <a:p>
            <a:pPr>
              <a:buFont typeface="Wingdings" panose="05000000000000000000" pitchFamily="2" charset="2"/>
              <a:buNone/>
            </a:pPr>
            <a:endParaRPr lang="zh-CN" altLang="en-US" dirty="0">
              <a:latin typeface="Arial" panose="020B0604020202020204" pitchFamily="34" charset="0"/>
              <a:ea typeface="宋体" panose="0201060003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19490"/>
                                        </p:tgtEl>
                                        <p:attrNameLst>
                                          <p:attrName>style.visibility</p:attrName>
                                        </p:attrNameLst>
                                      </p:cBhvr>
                                      <p:to>
                                        <p:strVal val="visible"/>
                                      </p:to>
                                    </p:set>
                                    <p:animEffect transition="in" filter="blinds(horizontal)">
                                      <p:cBhvr>
                                        <p:cTn id="7" dur="500"/>
                                        <p:tgtEl>
                                          <p:spTgt spid="319490"/>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319491"/>
                                        </p:tgtEl>
                                        <p:attrNameLst>
                                          <p:attrName>style.visibility</p:attrName>
                                        </p:attrNameLst>
                                      </p:cBhvr>
                                      <p:to>
                                        <p:strVal val="visible"/>
                                      </p:to>
                                    </p:set>
                                    <p:anim calcmode="lin" valueType="num">
                                      <p:cBhvr additive="base">
                                        <p:cTn id="12" dur="500" fill="hold"/>
                                        <p:tgtEl>
                                          <p:spTgt spid="319491"/>
                                        </p:tgtEl>
                                        <p:attrNameLst>
                                          <p:attrName>ppt_x</p:attrName>
                                        </p:attrNameLst>
                                      </p:cBhvr>
                                      <p:tavLst>
                                        <p:tav tm="0">
                                          <p:val>
                                            <p:strVal val="#ppt_x"/>
                                          </p:val>
                                        </p:tav>
                                        <p:tav tm="100000">
                                          <p:val>
                                            <p:strVal val="#ppt_x"/>
                                          </p:val>
                                        </p:tav>
                                      </p:tavLst>
                                    </p:anim>
                                    <p:anim calcmode="lin" valueType="num">
                                      <p:cBhvr additive="base">
                                        <p:cTn id="13" dur="500" fill="hold"/>
                                        <p:tgtEl>
                                          <p:spTgt spid="31949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9490" grpId="0" bldLvl="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 name="文本框 5"/>
          <p:cNvSpPr txBox="1"/>
          <p:nvPr/>
        </p:nvSpPr>
        <p:spPr>
          <a:xfrm>
            <a:off x="1346835" y="1043940"/>
            <a:ext cx="9341485" cy="4523105"/>
          </a:xfrm>
          <a:prstGeom prst="rect">
            <a:avLst/>
          </a:prstGeom>
          <a:noFill/>
        </p:spPr>
        <p:txBody>
          <a:bodyPr wrap="square" rtlCol="0" anchor="t">
            <a:spAutoFit/>
          </a:bodyPr>
          <a:p>
            <a:r>
              <a:rPr lang="en-US" altLang="zh-CN" sz="3200" b="1">
                <a:solidFill>
                  <a:srgbClr val="002060"/>
                </a:solidFill>
              </a:rPr>
              <a:t>         </a:t>
            </a:r>
            <a:r>
              <a:rPr lang="zh-CN" altLang="en-US" sz="3600" b="1">
                <a:solidFill>
                  <a:srgbClr val="002060"/>
                </a:solidFill>
              </a:rPr>
              <a:t>在日本明治维新前，一些经济比较发达的地区，开始出现家庭手工业或手工作坊。作坊内出现了“雇用工人”制，</a:t>
            </a:r>
            <a:r>
              <a:rPr lang="zh-CN" altLang="en-US" sz="3600" b="1">
                <a:solidFill>
                  <a:srgbClr val="C00000"/>
                </a:solidFill>
              </a:rPr>
              <a:t>资本主义的萌芽出现</a:t>
            </a:r>
            <a:r>
              <a:rPr lang="zh-CN" altLang="en-US" sz="3600" b="1">
                <a:solidFill>
                  <a:srgbClr val="002060"/>
                </a:solidFill>
              </a:rPr>
              <a:t>了。</a:t>
            </a:r>
            <a:endParaRPr lang="zh-CN" altLang="en-US" sz="3600" b="1">
              <a:solidFill>
                <a:srgbClr val="002060"/>
              </a:solidFill>
            </a:endParaRPr>
          </a:p>
          <a:p>
            <a:r>
              <a:rPr lang="zh-CN" altLang="en-US" sz="3600" b="1">
                <a:solidFill>
                  <a:srgbClr val="002060"/>
                </a:solidFill>
              </a:rPr>
              <a:t>         具有资产阶级色彩的大名（藩地诸侯）、武士，和要求进行制度改革的商人们组成</a:t>
            </a:r>
            <a:r>
              <a:rPr lang="zh-CN" altLang="en-US" sz="3600" b="1">
                <a:solidFill>
                  <a:srgbClr val="C00000"/>
                </a:solidFill>
              </a:rPr>
              <a:t>政治性联</a:t>
            </a:r>
            <a:r>
              <a:rPr lang="zh-CN" altLang="en-US" sz="3600" b="1">
                <a:solidFill>
                  <a:srgbClr val="002060"/>
                </a:solidFill>
              </a:rPr>
              <a:t>盟，与反对幕府的基层农民共同形成“</a:t>
            </a:r>
            <a:r>
              <a:rPr lang="zh-CN" altLang="en-US" sz="3600" b="1">
                <a:solidFill>
                  <a:srgbClr val="C00000"/>
                </a:solidFill>
              </a:rPr>
              <a:t>倒幕派</a:t>
            </a:r>
            <a:r>
              <a:rPr lang="zh-CN" altLang="en-US" sz="3600" b="1">
                <a:solidFill>
                  <a:srgbClr val="002060"/>
                </a:solidFill>
              </a:rPr>
              <a:t>”的实力基础。</a:t>
            </a:r>
            <a:endParaRPr lang="zh-CN" altLang="en-US" sz="3600" b="1">
              <a:solidFill>
                <a:srgbClr val="002060"/>
              </a:solidFill>
            </a:endParaRPr>
          </a:p>
        </p:txBody>
      </p:sp>
      <p:sp>
        <p:nvSpPr>
          <p:cNvPr id="26626" name="Text Box 2"/>
          <p:cNvSpPr txBox="1">
            <a:spLocks noChangeArrowheads="1"/>
          </p:cNvSpPr>
          <p:nvPr/>
        </p:nvSpPr>
        <p:spPr bwMode="auto">
          <a:xfrm>
            <a:off x="1210945" y="166370"/>
            <a:ext cx="3249930" cy="7067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p>
            <a:pPr marR="0" defTabSz="914400">
              <a:buClrTx/>
              <a:buSzTx/>
              <a:buFontTx/>
              <a:buNone/>
              <a:defRPr/>
            </a:pPr>
            <a:r>
              <a:rPr kumimoji="1" lang="zh-CN" altLang="en-US" sz="4000" b="1" kern="1200" cap="none" spc="0" normalizeH="0" baseline="0" noProof="0" dirty="0">
                <a:solidFill>
                  <a:srgbClr val="C00000"/>
                </a:solidFill>
                <a:effectLst>
                  <a:outerShdw blurRad="38100" dist="38100" dir="2700000" algn="tl">
                    <a:srgbClr val="C0C0C0"/>
                  </a:outerShdw>
                </a:effectLst>
                <a:latin typeface="黑体" panose="02010609060101010101" pitchFamily="2" charset="-122"/>
                <a:ea typeface="黑体" panose="02010609060101010101" pitchFamily="2" charset="-122"/>
                <a:cs typeface="+mn-cs"/>
                <a:sym typeface="+mn-ea"/>
              </a:rPr>
              <a:t>史料补充：</a:t>
            </a:r>
            <a:endParaRPr kumimoji="1" lang="zh-CN" altLang="en-US" sz="4000" b="1" kern="1200" cap="none" spc="0" normalizeH="0" baseline="0" noProof="0" dirty="0">
              <a:solidFill>
                <a:srgbClr val="C00000"/>
              </a:solidFill>
              <a:effectLst>
                <a:outerShdw blurRad="38100" dist="38100" dir="2700000" algn="tl">
                  <a:srgbClr val="C0C0C0"/>
                </a:outerShdw>
              </a:effectLst>
              <a:latin typeface="黑体" panose="02010609060101010101" pitchFamily="2" charset="-122"/>
              <a:ea typeface="黑体" panose="02010609060101010101" pitchFamily="2" charset="-122"/>
              <a:cs typeface="+mn-cs"/>
              <a:sym typeface="+mn-ea"/>
            </a:endParaRPr>
          </a:p>
        </p:txBody>
      </p:sp>
      <p:sp>
        <p:nvSpPr>
          <p:cNvPr id="24607" name="Text Box 35"/>
          <p:cNvSpPr txBox="1"/>
          <p:nvPr/>
        </p:nvSpPr>
        <p:spPr>
          <a:xfrm>
            <a:off x="1652270" y="5597525"/>
            <a:ext cx="9036050" cy="1076325"/>
          </a:xfrm>
          <a:prstGeom prst="rect">
            <a:avLst/>
          </a:prstGeom>
          <a:solidFill>
            <a:schemeClr val="accent6">
              <a:lumMod val="20000"/>
              <a:lumOff val="80000"/>
            </a:schemeClr>
          </a:solidFill>
          <a:ln w="9525">
            <a:noFill/>
          </a:ln>
        </p:spPr>
        <p:txBody>
          <a:bodyPr anchor="t">
            <a:spAutoFit/>
          </a:bodyPr>
          <a:p>
            <a:r>
              <a:rPr lang="zh-CN" altLang="en-US" sz="3200" b="1" dirty="0">
                <a:solidFill>
                  <a:srgbClr val="C00000"/>
                </a:solidFill>
                <a:latin typeface="黑体" panose="02010609060101010101" pitchFamily="2" charset="-122"/>
                <a:ea typeface="黑体" panose="02010609060101010101" pitchFamily="2" charset="-122"/>
              </a:rPr>
              <a:t>商品经济发展和资本主义萌芽产生，从根本上引起了日本社会阶级结构和封建等级秩序的变化。</a:t>
            </a:r>
            <a:endParaRPr lang="zh-CN" altLang="en-US" sz="3200" b="1" dirty="0">
              <a:solidFill>
                <a:srgbClr val="C00000"/>
              </a:solidFill>
              <a:latin typeface="黑体" panose="02010609060101010101" pitchFamily="2" charset="-122"/>
              <a:ea typeface="黑体" panose="0201060906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4607"/>
                                        </p:tgtEl>
                                        <p:attrNameLst>
                                          <p:attrName>style.visibility</p:attrName>
                                        </p:attrNameLst>
                                      </p:cBhvr>
                                      <p:to>
                                        <p:strVal val="visible"/>
                                      </p:to>
                                    </p:set>
                                    <p:animEffect transition="in" filter="blinds(horizontal)">
                                      <p:cBhvr>
                                        <p:cTn id="7" dur="500"/>
                                        <p:tgtEl>
                                          <p:spTgt spid="2460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607"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6866" name="Text Box 2"/>
          <p:cNvSpPr txBox="1">
            <a:spLocks noChangeArrowheads="1"/>
          </p:cNvSpPr>
          <p:nvPr/>
        </p:nvSpPr>
        <p:spPr bwMode="auto">
          <a:xfrm>
            <a:off x="2024698" y="267653"/>
            <a:ext cx="4032250" cy="768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R="0" defTabSz="914400">
              <a:buClrTx/>
              <a:buSzTx/>
              <a:buFontTx/>
              <a:buNone/>
              <a:defRPr/>
            </a:pPr>
            <a:r>
              <a:rPr kumimoji="1" lang="zh-CN" altLang="en-US" sz="4400" b="1" kern="1200" cap="none" spc="0" normalizeH="0" baseline="0" noProof="0" dirty="0">
                <a:solidFill>
                  <a:srgbClr val="800000"/>
                </a:solidFill>
                <a:effectLst>
                  <a:outerShdw blurRad="38100" dist="38100" dir="2700000" algn="tl">
                    <a:srgbClr val="C0C0C0"/>
                  </a:outerShdw>
                </a:effectLst>
                <a:latin typeface="叶根友毛笔行书2.0版" pitchFamily="2" charset="-122"/>
                <a:ea typeface="叶根友毛笔行书2.0版" pitchFamily="2" charset="-122"/>
                <a:cs typeface="+mn-cs"/>
                <a:sym typeface="+mn-ea"/>
              </a:rPr>
              <a:t>改革派的形成</a:t>
            </a:r>
            <a:endParaRPr kumimoji="1" lang="zh-CN" altLang="en-US" sz="4400" b="1" kern="1200" cap="none" spc="0" normalizeH="0" baseline="0" noProof="0" dirty="0">
              <a:solidFill>
                <a:srgbClr val="800000"/>
              </a:solidFill>
              <a:effectLst>
                <a:outerShdw blurRad="38100" dist="38100" dir="2700000" algn="tl">
                  <a:srgbClr val="C0C0C0"/>
                </a:outerShdw>
              </a:effectLst>
              <a:latin typeface="叶根友毛笔行书2.0版" pitchFamily="2" charset="-122"/>
              <a:ea typeface="叶根友毛笔行书2.0版" pitchFamily="2" charset="-122"/>
              <a:cs typeface="+mn-cs"/>
              <a:sym typeface="+mn-ea"/>
            </a:endParaRPr>
          </a:p>
        </p:txBody>
      </p:sp>
      <p:grpSp>
        <p:nvGrpSpPr>
          <p:cNvPr id="36867" name="Group 3"/>
          <p:cNvGrpSpPr/>
          <p:nvPr/>
        </p:nvGrpSpPr>
        <p:grpSpPr>
          <a:xfrm>
            <a:off x="1076207" y="692150"/>
            <a:ext cx="9591793" cy="5949950"/>
            <a:chOff x="-252" y="384"/>
            <a:chExt cx="5888" cy="3748"/>
          </a:xfrm>
        </p:grpSpPr>
        <p:sp>
          <p:nvSpPr>
            <p:cNvPr id="36868" name="Text Box 4"/>
            <p:cNvSpPr txBox="1">
              <a:spLocks noChangeArrowheads="1"/>
            </p:cNvSpPr>
            <p:nvPr/>
          </p:nvSpPr>
          <p:spPr bwMode="auto">
            <a:xfrm>
              <a:off x="-252" y="701"/>
              <a:ext cx="3640" cy="34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R="0" defTabSz="914400">
                <a:lnSpc>
                  <a:spcPct val="150000"/>
                </a:lnSpc>
                <a:buClrTx/>
                <a:buSzTx/>
                <a:buFontTx/>
                <a:buNone/>
                <a:defRPr/>
              </a:pPr>
              <a:r>
                <a:rPr kumimoji="1" lang="en-US" altLang="zh-CN" sz="3600" b="1" kern="1200" cap="none" spc="0" normalizeH="0" baseline="0" noProof="0" dirty="0">
                  <a:solidFill>
                    <a:srgbClr val="005654"/>
                  </a:solidFill>
                  <a:effectLst>
                    <a:outerShdw blurRad="38100" dist="38100" dir="2700000" algn="tl">
                      <a:srgbClr val="C0C0C0"/>
                    </a:outerShdw>
                  </a:effectLst>
                  <a:latin typeface="华文新魏" pitchFamily="2" charset="-122"/>
                  <a:ea typeface="华文新魏" pitchFamily="2" charset="-122"/>
                  <a:cs typeface="+mn-cs"/>
                  <a:sym typeface="+mn-ea"/>
                </a:rPr>
                <a:t>     </a:t>
              </a:r>
              <a:r>
                <a:rPr kumimoji="1" lang="zh-CN" altLang="en-US" sz="2800" b="1" kern="1200" cap="none" spc="0" normalizeH="0" baseline="0" noProof="0" dirty="0">
                  <a:solidFill>
                    <a:srgbClr val="000000"/>
                  </a:solidFill>
                  <a:effectLst>
                    <a:outerShdw blurRad="38100" dist="38100" dir="2700000" algn="tl">
                      <a:srgbClr val="C0C0C0"/>
                    </a:outerShdw>
                  </a:effectLst>
                  <a:latin typeface="隶书" pitchFamily="49" charset="-122"/>
                  <a:ea typeface="隶书" pitchFamily="49" charset="-122"/>
                  <a:cs typeface="+mn-cs"/>
                  <a:sym typeface="+mn-ea"/>
                </a:rPr>
                <a:t>幕府的镇压使部分</a:t>
              </a:r>
              <a:r>
                <a:rPr kumimoji="1" lang="zh-CN" altLang="en-US" sz="2800" b="1" kern="1200" cap="none" spc="0" normalizeH="0" baseline="0" noProof="0" dirty="0">
                  <a:solidFill>
                    <a:srgbClr val="FF3300"/>
                  </a:solidFill>
                  <a:effectLst>
                    <a:outerShdw blurRad="38100" dist="38100" dir="2700000" algn="tl">
                      <a:srgbClr val="C0C0C0"/>
                    </a:outerShdw>
                  </a:effectLst>
                  <a:latin typeface="隶书" pitchFamily="49" charset="-122"/>
                  <a:ea typeface="隶书" pitchFamily="49" charset="-122"/>
                  <a:cs typeface="+mn-cs"/>
                  <a:sym typeface="+mn-ea"/>
                </a:rPr>
                <a:t>下级武士</a:t>
              </a:r>
              <a:r>
                <a:rPr kumimoji="1" lang="zh-CN" altLang="en-US" sz="2800" b="1" kern="1200" cap="none" spc="0" normalizeH="0" baseline="0" noProof="0" dirty="0">
                  <a:solidFill>
                    <a:srgbClr val="000000"/>
                  </a:solidFill>
                  <a:effectLst>
                    <a:outerShdw blurRad="38100" dist="38100" dir="2700000" algn="tl">
                      <a:srgbClr val="C0C0C0"/>
                    </a:outerShdw>
                  </a:effectLst>
                  <a:latin typeface="隶书" pitchFamily="49" charset="-122"/>
                  <a:ea typeface="隶书" pitchFamily="49" charset="-122"/>
                  <a:cs typeface="+mn-cs"/>
                  <a:sym typeface="+mn-ea"/>
                </a:rPr>
                <a:t>觉醒，从统治阶层中分化出来，形成独立的改革派，公开反对幕府。他们对内抨击幕府篡权，打着</a:t>
              </a:r>
              <a:r>
                <a:rPr kumimoji="1" lang="zh-CN" altLang="en-US" sz="2800" b="1" kern="1200" cap="none" spc="0" normalizeH="0" baseline="0" noProof="0" dirty="0">
                  <a:solidFill>
                    <a:srgbClr val="FF0000"/>
                  </a:solidFill>
                  <a:effectLst>
                    <a:outerShdw blurRad="38100" dist="38100" dir="2700000" algn="tl">
                      <a:srgbClr val="C0C0C0"/>
                    </a:outerShdw>
                  </a:effectLst>
                  <a:latin typeface="隶书" pitchFamily="49" charset="-122"/>
                  <a:ea typeface="隶书" pitchFamily="49" charset="-122"/>
                  <a:cs typeface="+mn-cs"/>
                  <a:sym typeface="+mn-ea"/>
                </a:rPr>
                <a:t>“王政复古”</a:t>
              </a:r>
              <a:r>
                <a:rPr kumimoji="1" lang="zh-CN" altLang="en-US" sz="2800" b="1" kern="1200" cap="none" spc="0" normalizeH="0" baseline="0" noProof="0" dirty="0">
                  <a:solidFill>
                    <a:srgbClr val="000000"/>
                  </a:solidFill>
                  <a:effectLst>
                    <a:outerShdw blurRad="38100" dist="38100" dir="2700000" algn="tl">
                      <a:srgbClr val="C0C0C0"/>
                    </a:outerShdw>
                  </a:effectLst>
                  <a:latin typeface="隶书" pitchFamily="49" charset="-122"/>
                  <a:ea typeface="隶书" pitchFamily="49" charset="-122"/>
                  <a:cs typeface="+mn-cs"/>
                  <a:sym typeface="+mn-ea"/>
                </a:rPr>
                <a:t>的旗号，主张用天皇亲政取代幕府统治；对外要求废除幕府签定的不平等条约，驱逐侵略者。位于西南的</a:t>
              </a:r>
              <a:r>
                <a:rPr kumimoji="1" lang="zh-CN" altLang="en-US" sz="2800" b="1" kern="1200" cap="none" spc="0" normalizeH="0" baseline="0" noProof="0" dirty="0">
                  <a:solidFill>
                    <a:srgbClr val="FF3300"/>
                  </a:solidFill>
                  <a:effectLst>
                    <a:outerShdw blurRad="38100" dist="38100" dir="2700000" algn="tl">
                      <a:srgbClr val="C0C0C0"/>
                    </a:outerShdw>
                  </a:effectLst>
                  <a:latin typeface="隶书" pitchFamily="49" charset="-122"/>
                  <a:ea typeface="隶书" pitchFamily="49" charset="-122"/>
                  <a:cs typeface="+mn-cs"/>
                  <a:sym typeface="+mn-ea"/>
                </a:rPr>
                <a:t>长州藩</a:t>
              </a:r>
              <a:r>
                <a:rPr kumimoji="1" lang="zh-CN" altLang="en-US" sz="2800" b="1" kern="1200" cap="none" spc="0" normalizeH="0" baseline="0" noProof="0" dirty="0">
                  <a:solidFill>
                    <a:srgbClr val="000000"/>
                  </a:solidFill>
                  <a:effectLst>
                    <a:outerShdw blurRad="38100" dist="38100" dir="2700000" algn="tl">
                      <a:srgbClr val="C0C0C0"/>
                    </a:outerShdw>
                  </a:effectLst>
                  <a:latin typeface="隶书" pitchFamily="49" charset="-122"/>
                  <a:ea typeface="隶书" pitchFamily="49" charset="-122"/>
                  <a:cs typeface="+mn-cs"/>
                  <a:sym typeface="+mn-ea"/>
                </a:rPr>
                <a:t>成为改革派的大本营。</a:t>
              </a:r>
              <a:endParaRPr kumimoji="1" lang="zh-CN" altLang="en-US" sz="2800" b="1" kern="1200" cap="none" spc="0" normalizeH="0" baseline="0" noProof="0" dirty="0">
                <a:solidFill>
                  <a:srgbClr val="000000"/>
                </a:solidFill>
                <a:effectLst>
                  <a:outerShdw blurRad="38100" dist="38100" dir="2700000" algn="tl">
                    <a:srgbClr val="C0C0C0"/>
                  </a:outerShdw>
                </a:effectLst>
                <a:latin typeface="隶书" pitchFamily="49" charset="-122"/>
                <a:ea typeface="隶书" pitchFamily="49" charset="-122"/>
                <a:cs typeface="+mn-cs"/>
                <a:sym typeface="+mn-ea"/>
              </a:endParaRPr>
            </a:p>
          </p:txBody>
        </p:sp>
        <p:pic>
          <p:nvPicPr>
            <p:cNvPr id="54276" name="Picture 5" descr="http://www.humanrights-china.org/china/newspic1/200508/ztc05081502.jpg"/>
            <p:cNvPicPr>
              <a:picLocks noChangeAspect="1"/>
            </p:cNvPicPr>
            <p:nvPr/>
          </p:nvPicPr>
          <p:blipFill>
            <a:blip r:embed="rId1" r:link="rId2"/>
            <a:stretch>
              <a:fillRect/>
            </a:stretch>
          </p:blipFill>
          <p:spPr>
            <a:xfrm>
              <a:off x="3504" y="384"/>
              <a:ext cx="2132" cy="2983"/>
            </a:xfrm>
            <a:prstGeom prst="rect">
              <a:avLst/>
            </a:prstGeom>
            <a:noFill/>
            <a:ln w="9525">
              <a:noFill/>
            </a:ln>
          </p:spPr>
        </p:pic>
        <p:sp>
          <p:nvSpPr>
            <p:cNvPr id="36870" name="Text Box 6"/>
            <p:cNvSpPr txBox="1">
              <a:spLocks noChangeArrowheads="1"/>
            </p:cNvSpPr>
            <p:nvPr/>
          </p:nvSpPr>
          <p:spPr bwMode="auto">
            <a:xfrm>
              <a:off x="4128" y="3300"/>
              <a:ext cx="1272" cy="4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R="0" defTabSz="914400">
                <a:buClrTx/>
                <a:buSzTx/>
                <a:buFontTx/>
                <a:buNone/>
                <a:defRPr/>
              </a:pPr>
              <a:r>
                <a:rPr kumimoji="0" lang="zh-CN" altLang="en-US" sz="3600" b="1" kern="1200" cap="none" spc="0" normalizeH="0" baseline="0" noProof="0" dirty="0">
                  <a:solidFill>
                    <a:srgbClr val="FF3300"/>
                  </a:solidFill>
                  <a:effectLst>
                    <a:outerShdw blurRad="38100" dist="38100" dir="2700000" algn="tl">
                      <a:srgbClr val="C0C0C0"/>
                    </a:outerShdw>
                  </a:effectLst>
                  <a:latin typeface="隶书" pitchFamily="49" charset="-122"/>
                  <a:ea typeface="隶书" pitchFamily="49" charset="-122"/>
                  <a:cs typeface="+mn-cs"/>
                  <a:sym typeface="+mn-ea"/>
                </a:rPr>
                <a:t>日本武士</a:t>
              </a:r>
              <a:endParaRPr kumimoji="0" lang="zh-CN" altLang="en-US" sz="3600" b="1" kern="1200" cap="none" spc="0" normalizeH="0" baseline="0" noProof="0" dirty="0">
                <a:solidFill>
                  <a:srgbClr val="FF3300"/>
                </a:solidFill>
                <a:effectLst>
                  <a:outerShdw blurRad="38100" dist="38100" dir="2700000" algn="tl">
                    <a:srgbClr val="C0C0C0"/>
                  </a:outerShdw>
                </a:effectLst>
                <a:latin typeface="隶书" pitchFamily="49" charset="-122"/>
                <a:ea typeface="隶书" pitchFamily="49" charset="-122"/>
                <a:cs typeface="+mn-cs"/>
                <a:sym typeface="+mn-ea"/>
              </a:endParaRPr>
            </a:p>
          </p:txBody>
        </p:sp>
      </p:grpSp>
      <p:sp>
        <p:nvSpPr>
          <p:cNvPr id="54278" name="AutoShape 7">
            <a:hlinkClick r:id="" action="ppaction://noaction"/>
          </p:cNvPr>
          <p:cNvSpPr/>
          <p:nvPr/>
        </p:nvSpPr>
        <p:spPr>
          <a:xfrm>
            <a:off x="10199688" y="6453188"/>
            <a:ext cx="468312" cy="404812"/>
          </a:xfrm>
          <a:prstGeom prst="actionButtonReturn">
            <a:avLst/>
          </a:prstGeom>
          <a:solidFill>
            <a:schemeClr val="accent1"/>
          </a:solidFill>
          <a:ln w="9525">
            <a:noFill/>
          </a:ln>
        </p:spPr>
        <p:txBody>
          <a:bodyPr wrap="none" anchor="ctr"/>
          <a:p>
            <a:pPr>
              <a:buFont typeface="Wingdings" panose="05000000000000000000" pitchFamily="2" charset="2"/>
              <a:buNone/>
            </a:pPr>
            <a:endParaRPr lang="zh-CN" altLang="en-US" dirty="0">
              <a:latin typeface="Arial" panose="020B0604020202020204" pitchFamily="34" charset="0"/>
              <a:ea typeface="宋体" panose="0201060003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afterEffect">
                                  <p:stCondLst>
                                    <p:cond delay="0"/>
                                  </p:stCondLst>
                                  <p:childTnLst>
                                    <p:set>
                                      <p:cBhvr>
                                        <p:cTn id="6" dur="1" fill="hold">
                                          <p:stCondLst>
                                            <p:cond delay="0"/>
                                          </p:stCondLst>
                                        </p:cTn>
                                        <p:tgtEl>
                                          <p:spTgt spid="36867"/>
                                        </p:tgtEl>
                                        <p:attrNameLst>
                                          <p:attrName>style.visibility</p:attrName>
                                        </p:attrNameLst>
                                      </p:cBhvr>
                                      <p:to>
                                        <p:strVal val="visible"/>
                                      </p:to>
                                    </p:set>
                                    <p:animEffect transition="in" filter="wipe(right)">
                                      <p:cBhvr>
                                        <p:cTn id="7" dur="500"/>
                                        <p:tgtEl>
                                          <p:spTgt spid="368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26658" name="Text Box 2"/>
          <p:cNvSpPr txBox="1"/>
          <p:nvPr/>
        </p:nvSpPr>
        <p:spPr>
          <a:xfrm>
            <a:off x="870585" y="1268730"/>
            <a:ext cx="4471035" cy="1198880"/>
          </a:xfrm>
          <a:prstGeom prst="rect">
            <a:avLst/>
          </a:prstGeom>
          <a:noFill/>
          <a:ln w="9525">
            <a:noFill/>
          </a:ln>
        </p:spPr>
        <p:txBody>
          <a:bodyPr wrap="square" anchor="t">
            <a:spAutoFit/>
          </a:bodyPr>
          <a:p>
            <a:pPr>
              <a:buFont typeface="Wingdings" panose="05000000000000000000" pitchFamily="2" charset="2"/>
              <a:buNone/>
            </a:pPr>
            <a:r>
              <a:rPr lang="zh-CN" altLang="en-US" sz="3600" b="1" dirty="0">
                <a:solidFill>
                  <a:srgbClr val="000000"/>
                </a:solidFill>
                <a:latin typeface="黑体" panose="02010609060101010101" pitchFamily="2" charset="-122"/>
                <a:ea typeface="黑体" panose="02010609060101010101" pitchFamily="2" charset="-122"/>
              </a:rPr>
              <a:t>（</a:t>
            </a:r>
            <a:r>
              <a:rPr lang="en-US" altLang="zh-CN" sz="3600" b="1" dirty="0">
                <a:solidFill>
                  <a:srgbClr val="000000"/>
                </a:solidFill>
                <a:latin typeface="黑体" panose="02010609060101010101" pitchFamily="2" charset="-122"/>
                <a:ea typeface="黑体" panose="02010609060101010101" pitchFamily="2" charset="-122"/>
              </a:rPr>
              <a:t>1</a:t>
            </a:r>
            <a:r>
              <a:rPr lang="zh-CN" altLang="en-US" sz="3600" b="1" dirty="0">
                <a:solidFill>
                  <a:srgbClr val="000000"/>
                </a:solidFill>
                <a:latin typeface="黑体" panose="02010609060101010101" pitchFamily="2" charset="-122"/>
                <a:ea typeface="黑体" panose="02010609060101010101" pitchFamily="2" charset="-122"/>
              </a:rPr>
              <a:t>）</a:t>
            </a:r>
            <a:r>
              <a:rPr lang="zh-CN" altLang="en-US" sz="3600" b="1" dirty="0">
                <a:solidFill>
                  <a:srgbClr val="C00000"/>
                </a:solidFill>
                <a:latin typeface="黑体" panose="02010609060101010101" pitchFamily="2" charset="-122"/>
                <a:ea typeface="黑体" panose="02010609060101010101" pitchFamily="2" charset="-122"/>
              </a:rPr>
              <a:t>外：</a:t>
            </a:r>
            <a:endParaRPr lang="zh-CN" altLang="en-US" sz="3600" b="1" dirty="0">
              <a:solidFill>
                <a:srgbClr val="000000"/>
              </a:solidFill>
              <a:latin typeface="黑体" panose="02010609060101010101" pitchFamily="2" charset="-122"/>
              <a:ea typeface="黑体" panose="02010609060101010101" pitchFamily="2" charset="-122"/>
            </a:endParaRPr>
          </a:p>
          <a:p>
            <a:pPr>
              <a:buFont typeface="Wingdings" panose="05000000000000000000" pitchFamily="2" charset="2"/>
              <a:buNone/>
            </a:pPr>
            <a:r>
              <a:rPr lang="zh-CN" altLang="en-US" sz="3600" b="1" dirty="0">
                <a:solidFill>
                  <a:srgbClr val="000000"/>
                </a:solidFill>
                <a:latin typeface="黑体" panose="02010609060101010101" pitchFamily="2" charset="-122"/>
                <a:ea typeface="黑体" panose="02010609060101010101" pitchFamily="2" charset="-122"/>
              </a:rPr>
              <a:t>  殖民侵略加强</a:t>
            </a:r>
            <a:endParaRPr lang="zh-CN" altLang="en-US" sz="3600" b="1" dirty="0">
              <a:solidFill>
                <a:srgbClr val="000000"/>
              </a:solidFill>
              <a:latin typeface="黑体" panose="02010609060101010101" pitchFamily="2" charset="-122"/>
              <a:ea typeface="黑体" panose="02010609060101010101" pitchFamily="2" charset="-122"/>
            </a:endParaRPr>
          </a:p>
        </p:txBody>
      </p:sp>
      <p:sp>
        <p:nvSpPr>
          <p:cNvPr id="326659" name="AutoShape 3"/>
          <p:cNvSpPr/>
          <p:nvPr/>
        </p:nvSpPr>
        <p:spPr>
          <a:xfrm>
            <a:off x="5163185" y="1143000"/>
            <a:ext cx="71438" cy="1368425"/>
          </a:xfrm>
          <a:prstGeom prst="leftBrace">
            <a:avLst>
              <a:gd name="adj1" fmla="val 159362"/>
              <a:gd name="adj2" fmla="val 50000"/>
            </a:avLst>
          </a:prstGeom>
          <a:noFill/>
          <a:ln w="31750" cap="flat" cmpd="sng">
            <a:solidFill>
              <a:srgbClr val="000000"/>
            </a:solidFill>
            <a:prstDash val="solid"/>
            <a:round/>
            <a:headEnd type="none" w="med" len="med"/>
            <a:tailEnd type="none" w="med" len="med"/>
          </a:ln>
        </p:spPr>
        <p:txBody>
          <a:bodyPr wrap="none" anchor="ctr"/>
          <a:p>
            <a:pPr>
              <a:buFont typeface="Wingdings" panose="05000000000000000000" pitchFamily="2" charset="2"/>
              <a:buNone/>
            </a:pPr>
            <a:endParaRPr lang="zh-CN" altLang="en-US" dirty="0">
              <a:latin typeface="Arial" panose="020B0604020202020204" pitchFamily="34" charset="0"/>
              <a:ea typeface="宋体" panose="02010600030101010101" pitchFamily="2" charset="-122"/>
            </a:endParaRPr>
          </a:p>
        </p:txBody>
      </p:sp>
      <p:sp>
        <p:nvSpPr>
          <p:cNvPr id="326660" name="Text Box 4"/>
          <p:cNvSpPr txBox="1"/>
          <p:nvPr/>
        </p:nvSpPr>
        <p:spPr>
          <a:xfrm>
            <a:off x="749935" y="3387725"/>
            <a:ext cx="6353175" cy="645160"/>
          </a:xfrm>
          <a:prstGeom prst="rect">
            <a:avLst/>
          </a:prstGeom>
          <a:noFill/>
          <a:ln w="9525">
            <a:noFill/>
          </a:ln>
        </p:spPr>
        <p:txBody>
          <a:bodyPr wrap="square" anchor="t">
            <a:spAutoFit/>
          </a:bodyPr>
          <a:p>
            <a:pPr>
              <a:buFont typeface="Wingdings" panose="05000000000000000000" pitchFamily="2" charset="2"/>
              <a:buNone/>
            </a:pPr>
            <a:r>
              <a:rPr lang="zh-CN" altLang="en-US" sz="3200" b="1" dirty="0">
                <a:solidFill>
                  <a:srgbClr val="000000"/>
                </a:solidFill>
                <a:latin typeface="黑体" panose="02010609060101010101" pitchFamily="2" charset="-122"/>
                <a:ea typeface="黑体" panose="02010609060101010101" pitchFamily="2" charset="-122"/>
              </a:rPr>
              <a:t>（</a:t>
            </a:r>
            <a:r>
              <a:rPr lang="en-US" altLang="zh-CN" sz="3200" b="1" dirty="0">
                <a:solidFill>
                  <a:srgbClr val="000000"/>
                </a:solidFill>
                <a:latin typeface="黑体" panose="02010609060101010101" pitchFamily="2" charset="-122"/>
                <a:ea typeface="黑体" panose="02010609060101010101" pitchFamily="2" charset="-122"/>
              </a:rPr>
              <a:t>2</a:t>
            </a:r>
            <a:r>
              <a:rPr lang="zh-CN" altLang="en-US" sz="3200" b="1" dirty="0">
                <a:solidFill>
                  <a:srgbClr val="000000"/>
                </a:solidFill>
                <a:latin typeface="黑体" panose="02010609060101010101" pitchFamily="2" charset="-122"/>
                <a:ea typeface="黑体" panose="02010609060101010101" pitchFamily="2" charset="-122"/>
              </a:rPr>
              <a:t>）</a:t>
            </a:r>
            <a:r>
              <a:rPr lang="zh-CN" altLang="en-US" sz="3600" b="1" dirty="0">
                <a:solidFill>
                  <a:srgbClr val="C00000"/>
                </a:solidFill>
                <a:latin typeface="黑体" panose="02010609060101010101" pitchFamily="2" charset="-122"/>
                <a:ea typeface="黑体" panose="02010609060101010101" pitchFamily="2" charset="-122"/>
              </a:rPr>
              <a:t>内：</a:t>
            </a:r>
            <a:r>
              <a:rPr lang="zh-CN" altLang="en-US" sz="3600" b="1" dirty="0">
                <a:solidFill>
                  <a:srgbClr val="000000"/>
                </a:solidFill>
                <a:latin typeface="黑体" panose="02010609060101010101" pitchFamily="2" charset="-122"/>
                <a:ea typeface="黑体" panose="02010609060101010101" pitchFamily="2" charset="-122"/>
              </a:rPr>
              <a:t>社会矛盾进一步激化</a:t>
            </a:r>
            <a:endParaRPr lang="zh-CN" altLang="en-US" sz="3600" b="1" dirty="0">
              <a:solidFill>
                <a:srgbClr val="000000"/>
              </a:solidFill>
              <a:latin typeface="黑体" panose="02010609060101010101" pitchFamily="2" charset="-122"/>
              <a:ea typeface="黑体" panose="02010609060101010101" pitchFamily="2" charset="-122"/>
            </a:endParaRPr>
          </a:p>
        </p:txBody>
      </p:sp>
      <p:sp>
        <p:nvSpPr>
          <p:cNvPr id="326662" name="Text Box 6"/>
          <p:cNvSpPr txBox="1"/>
          <p:nvPr/>
        </p:nvSpPr>
        <p:spPr>
          <a:xfrm>
            <a:off x="1455420" y="4523105"/>
            <a:ext cx="3779520" cy="583565"/>
          </a:xfrm>
          <a:prstGeom prst="rect">
            <a:avLst/>
          </a:prstGeom>
          <a:noFill/>
          <a:ln w="9525">
            <a:noFill/>
          </a:ln>
        </p:spPr>
        <p:txBody>
          <a:bodyPr wrap="square" anchor="t">
            <a:spAutoFit/>
          </a:bodyPr>
          <a:p>
            <a:pPr>
              <a:buFont typeface="Wingdings" panose="05000000000000000000" pitchFamily="2" charset="2"/>
              <a:buNone/>
            </a:pPr>
            <a:r>
              <a:rPr lang="zh-CN" altLang="en-US" sz="3200" b="1" dirty="0">
                <a:solidFill>
                  <a:srgbClr val="000000"/>
                </a:solidFill>
                <a:latin typeface="黑体" panose="02010609060101010101" pitchFamily="2" charset="-122"/>
                <a:ea typeface="黑体" panose="02010609060101010101" pitchFamily="2" charset="-122"/>
              </a:rPr>
              <a:t>统治阶级内部分化</a:t>
            </a:r>
            <a:endParaRPr lang="zh-CN" altLang="en-US" sz="3200" b="1" dirty="0">
              <a:solidFill>
                <a:srgbClr val="000000"/>
              </a:solidFill>
              <a:latin typeface="黑体" panose="02010609060101010101" pitchFamily="2" charset="-122"/>
              <a:ea typeface="黑体" panose="02010609060101010101" pitchFamily="2" charset="-122"/>
            </a:endParaRPr>
          </a:p>
        </p:txBody>
      </p:sp>
      <p:sp>
        <p:nvSpPr>
          <p:cNvPr id="326663" name="AutoShape 7"/>
          <p:cNvSpPr/>
          <p:nvPr/>
        </p:nvSpPr>
        <p:spPr>
          <a:xfrm>
            <a:off x="5163185" y="4708843"/>
            <a:ext cx="687388" cy="196850"/>
          </a:xfrm>
          <a:prstGeom prst="rightArrow">
            <a:avLst>
              <a:gd name="adj1" fmla="val 50000"/>
              <a:gd name="adj2" fmla="val 87249"/>
            </a:avLst>
          </a:prstGeom>
          <a:solidFill>
            <a:schemeClr val="accent1"/>
          </a:solidFill>
          <a:ln w="9525" cap="flat" cmpd="sng">
            <a:solidFill>
              <a:schemeClr val="tx1"/>
            </a:solidFill>
            <a:prstDash val="solid"/>
            <a:miter/>
            <a:headEnd type="none" w="med" len="med"/>
            <a:tailEnd type="none" w="med" len="med"/>
          </a:ln>
        </p:spPr>
        <p:txBody>
          <a:bodyPr wrap="none" anchor="ctr"/>
          <a:p>
            <a:pPr>
              <a:buFont typeface="Wingdings" panose="05000000000000000000" pitchFamily="2" charset="2"/>
              <a:buNone/>
            </a:pPr>
            <a:endParaRPr lang="zh-CN" altLang="en-US" dirty="0">
              <a:latin typeface="Arial" panose="020B0604020202020204" pitchFamily="34" charset="0"/>
              <a:ea typeface="宋体" panose="02010600030101010101" pitchFamily="2" charset="-122"/>
            </a:endParaRPr>
          </a:p>
        </p:txBody>
      </p:sp>
      <p:sp>
        <p:nvSpPr>
          <p:cNvPr id="326664" name="Text Box 8"/>
          <p:cNvSpPr txBox="1"/>
          <p:nvPr/>
        </p:nvSpPr>
        <p:spPr>
          <a:xfrm>
            <a:off x="6171565" y="4522788"/>
            <a:ext cx="2590800" cy="1076325"/>
          </a:xfrm>
          <a:prstGeom prst="rect">
            <a:avLst/>
          </a:prstGeom>
          <a:noFill/>
          <a:ln w="9525">
            <a:noFill/>
          </a:ln>
        </p:spPr>
        <p:txBody>
          <a:bodyPr anchor="t">
            <a:spAutoFit/>
          </a:bodyPr>
          <a:p>
            <a:pPr>
              <a:buFont typeface="Wingdings" panose="05000000000000000000" pitchFamily="2" charset="2"/>
              <a:buNone/>
            </a:pPr>
            <a:r>
              <a:rPr lang="zh-CN" altLang="en-US" sz="3200" b="1" dirty="0">
                <a:solidFill>
                  <a:srgbClr val="002060"/>
                </a:solidFill>
                <a:latin typeface="Arial" panose="020B0604020202020204" pitchFamily="34" charset="0"/>
                <a:ea typeface="黑体" panose="02010609060101010101" pitchFamily="2" charset="-122"/>
              </a:rPr>
              <a:t>中下级武士、西南强藩</a:t>
            </a:r>
            <a:endParaRPr lang="zh-CN" altLang="en-US" sz="3200" b="1" dirty="0">
              <a:solidFill>
                <a:srgbClr val="002060"/>
              </a:solidFill>
              <a:latin typeface="Arial" panose="020B0604020202020204" pitchFamily="34" charset="0"/>
              <a:ea typeface="黑体" panose="02010609060101010101" pitchFamily="2" charset="-122"/>
            </a:endParaRPr>
          </a:p>
        </p:txBody>
      </p:sp>
      <p:sp>
        <p:nvSpPr>
          <p:cNvPr id="326665" name="Text Box 9"/>
          <p:cNvSpPr txBox="1"/>
          <p:nvPr/>
        </p:nvSpPr>
        <p:spPr>
          <a:xfrm>
            <a:off x="5341620" y="1143000"/>
            <a:ext cx="2194560" cy="1568450"/>
          </a:xfrm>
          <a:prstGeom prst="rect">
            <a:avLst/>
          </a:prstGeom>
          <a:noFill/>
          <a:ln w="9525">
            <a:noFill/>
          </a:ln>
        </p:spPr>
        <p:txBody>
          <a:bodyPr wrap="square" anchor="t">
            <a:spAutoFit/>
          </a:bodyPr>
          <a:p>
            <a:pPr>
              <a:buFont typeface="Wingdings" panose="05000000000000000000" pitchFamily="2" charset="2"/>
              <a:buNone/>
            </a:pPr>
            <a:r>
              <a:rPr lang="zh-CN" altLang="en-US" sz="3200" b="1" dirty="0">
                <a:solidFill>
                  <a:srgbClr val="000000"/>
                </a:solidFill>
                <a:latin typeface="Arial" panose="020B0604020202020204" pitchFamily="34" charset="0"/>
                <a:ea typeface="黑体" panose="02010609060101010101" pitchFamily="2" charset="-122"/>
              </a:rPr>
              <a:t>倾销商品</a:t>
            </a:r>
            <a:endParaRPr lang="zh-CN" altLang="en-US" sz="3200" b="1" dirty="0">
              <a:solidFill>
                <a:srgbClr val="000000"/>
              </a:solidFill>
              <a:latin typeface="Arial" panose="020B0604020202020204" pitchFamily="34" charset="0"/>
              <a:ea typeface="黑体" panose="02010609060101010101" pitchFamily="2" charset="-122"/>
            </a:endParaRPr>
          </a:p>
          <a:p>
            <a:pPr>
              <a:buFont typeface="Wingdings" panose="05000000000000000000" pitchFamily="2" charset="2"/>
              <a:buNone/>
            </a:pPr>
            <a:r>
              <a:rPr lang="zh-CN" altLang="en-US" sz="3200" b="1" dirty="0">
                <a:solidFill>
                  <a:srgbClr val="000000"/>
                </a:solidFill>
                <a:latin typeface="Arial" panose="020B0604020202020204" pitchFamily="34" charset="0"/>
                <a:ea typeface="黑体" panose="02010609060101010101" pitchFamily="2" charset="-122"/>
              </a:rPr>
              <a:t>掠夺原料</a:t>
            </a:r>
            <a:endParaRPr lang="zh-CN" altLang="en-US" sz="3200" b="1" dirty="0">
              <a:solidFill>
                <a:srgbClr val="000000"/>
              </a:solidFill>
              <a:latin typeface="Arial" panose="020B0604020202020204" pitchFamily="34" charset="0"/>
              <a:ea typeface="黑体" panose="02010609060101010101" pitchFamily="2" charset="-122"/>
            </a:endParaRPr>
          </a:p>
          <a:p>
            <a:pPr>
              <a:buFont typeface="Wingdings" panose="05000000000000000000" pitchFamily="2" charset="2"/>
              <a:buNone/>
            </a:pPr>
            <a:r>
              <a:rPr lang="zh-CN" altLang="en-US" sz="3200" b="1" dirty="0">
                <a:solidFill>
                  <a:srgbClr val="000000"/>
                </a:solidFill>
                <a:latin typeface="Arial" panose="020B0604020202020204" pitchFamily="34" charset="0"/>
                <a:ea typeface="黑体" panose="02010609060101010101" pitchFamily="2" charset="-122"/>
              </a:rPr>
              <a:t>套购黄金</a:t>
            </a:r>
            <a:endParaRPr lang="zh-CN" altLang="en-US" sz="3200" b="1" dirty="0">
              <a:solidFill>
                <a:srgbClr val="000000"/>
              </a:solidFill>
              <a:latin typeface="Arial" panose="020B0604020202020204" pitchFamily="34" charset="0"/>
              <a:ea typeface="黑体" panose="02010609060101010101" pitchFamily="2" charset="-122"/>
            </a:endParaRPr>
          </a:p>
        </p:txBody>
      </p:sp>
      <p:sp>
        <p:nvSpPr>
          <p:cNvPr id="46089" name="Text Box 10"/>
          <p:cNvSpPr txBox="1"/>
          <p:nvPr/>
        </p:nvSpPr>
        <p:spPr>
          <a:xfrm>
            <a:off x="1919288" y="188913"/>
            <a:ext cx="7467600" cy="706755"/>
          </a:xfrm>
          <a:prstGeom prst="rect">
            <a:avLst/>
          </a:prstGeom>
          <a:noFill/>
          <a:ln w="9525">
            <a:noFill/>
          </a:ln>
        </p:spPr>
        <p:txBody>
          <a:bodyPr anchor="t">
            <a:spAutoFit/>
          </a:bodyPr>
          <a:p>
            <a:pPr>
              <a:spcBef>
                <a:spcPct val="50000"/>
              </a:spcBef>
              <a:buFont typeface="Wingdings" panose="05000000000000000000" pitchFamily="2" charset="2"/>
              <a:buNone/>
            </a:pPr>
            <a:r>
              <a:rPr lang="en-US" altLang="zh-CN" sz="4000" b="1" dirty="0">
                <a:solidFill>
                  <a:srgbClr val="002060"/>
                </a:solidFill>
                <a:latin typeface="叶根友毛笔行书2.0版" pitchFamily="2" charset="-122"/>
                <a:ea typeface="叶根友毛笔行书2.0版" pitchFamily="2" charset="-122"/>
              </a:rPr>
              <a:t> </a:t>
            </a:r>
            <a:r>
              <a:rPr lang="zh-CN" altLang="en-US" sz="4000" b="1" dirty="0">
                <a:solidFill>
                  <a:srgbClr val="002060"/>
                </a:solidFill>
                <a:latin typeface="叶根友毛笔行书2.0版" pitchFamily="2" charset="-122"/>
                <a:ea typeface="叶根友毛笔行书2.0版" pitchFamily="2" charset="-122"/>
              </a:rPr>
              <a:t>德川幕府统治的危机</a:t>
            </a:r>
            <a:endParaRPr lang="zh-CN" altLang="en-US" sz="4000" b="1" dirty="0">
              <a:solidFill>
                <a:srgbClr val="002060"/>
              </a:solidFill>
              <a:latin typeface="叶根友毛笔行书2.0版" pitchFamily="2" charset="-122"/>
              <a:ea typeface="叶根友毛笔行书2.0版" pitchFamily="2" charset="-122"/>
            </a:endParaRPr>
          </a:p>
        </p:txBody>
      </p:sp>
      <p:sp>
        <p:nvSpPr>
          <p:cNvPr id="2" name="文本框 1"/>
          <p:cNvSpPr txBox="1"/>
          <p:nvPr/>
        </p:nvSpPr>
        <p:spPr>
          <a:xfrm>
            <a:off x="7441565" y="1504315"/>
            <a:ext cx="2937510" cy="645160"/>
          </a:xfrm>
          <a:prstGeom prst="rect">
            <a:avLst/>
          </a:prstGeom>
          <a:noFill/>
        </p:spPr>
        <p:txBody>
          <a:bodyPr wrap="none" rtlCol="0" anchor="t">
            <a:spAutoFit/>
          </a:bodyPr>
          <a:p>
            <a:r>
              <a:rPr lang="zh-CN" altLang="en-US" sz="3600" b="1" dirty="0">
                <a:solidFill>
                  <a:srgbClr val="FF0000"/>
                </a:solidFill>
                <a:latin typeface="黑体" panose="02010609060101010101" pitchFamily="2" charset="-122"/>
                <a:ea typeface="黑体" panose="02010609060101010101" pitchFamily="2" charset="-122"/>
                <a:cs typeface="+mn-ea"/>
                <a:sym typeface="+mn-ea"/>
              </a:rPr>
              <a:t>民族危机加剧</a:t>
            </a:r>
            <a:endParaRPr lang="zh-CN" altLang="en-US" sz="3600" b="1" dirty="0">
              <a:solidFill>
                <a:srgbClr val="FF0000"/>
              </a:solidFill>
              <a:latin typeface="黑体" panose="02010609060101010101" pitchFamily="2" charset="-122"/>
              <a:ea typeface="黑体" panose="02010609060101010101" pitchFamily="2" charset="-122"/>
              <a:cs typeface="+mn-ea"/>
              <a:sym typeface="+mn-ea"/>
            </a:endParaRPr>
          </a:p>
        </p:txBody>
      </p:sp>
      <p:sp>
        <p:nvSpPr>
          <p:cNvPr id="3" name="文本框 2"/>
          <p:cNvSpPr txBox="1"/>
          <p:nvPr/>
        </p:nvSpPr>
        <p:spPr>
          <a:xfrm>
            <a:off x="7441565" y="3569970"/>
            <a:ext cx="2937510" cy="645160"/>
          </a:xfrm>
          <a:prstGeom prst="rect">
            <a:avLst/>
          </a:prstGeom>
          <a:noFill/>
        </p:spPr>
        <p:txBody>
          <a:bodyPr wrap="none" rtlCol="0" anchor="t">
            <a:spAutoFit/>
          </a:bodyPr>
          <a:p>
            <a:r>
              <a:rPr lang="zh-CN" altLang="en-US" sz="3600" b="1" dirty="0">
                <a:solidFill>
                  <a:srgbClr val="FF0000"/>
                </a:solidFill>
                <a:latin typeface="黑体" panose="02010609060101010101" pitchFamily="2" charset="-122"/>
                <a:ea typeface="黑体" panose="02010609060101010101" pitchFamily="2" charset="-122"/>
                <a:cs typeface="+mn-ea"/>
                <a:sym typeface="+mn-ea"/>
              </a:rPr>
              <a:t>社会矛盾激化</a:t>
            </a:r>
            <a:endParaRPr lang="zh-CN" altLang="en-US" sz="3600" b="1" dirty="0">
              <a:solidFill>
                <a:srgbClr val="FF0000"/>
              </a:solidFill>
              <a:latin typeface="黑体" panose="02010609060101010101" pitchFamily="2" charset="-122"/>
              <a:ea typeface="黑体" panose="02010609060101010101" pitchFamily="2" charset="-122"/>
              <a:cs typeface="+mn-ea"/>
              <a:sym typeface="+mn-ea"/>
            </a:endParaRPr>
          </a:p>
        </p:txBody>
      </p:sp>
      <p:sp>
        <p:nvSpPr>
          <p:cNvPr id="4" name="Text Box 4"/>
          <p:cNvSpPr txBox="1"/>
          <p:nvPr/>
        </p:nvSpPr>
        <p:spPr>
          <a:xfrm>
            <a:off x="1455420" y="5461000"/>
            <a:ext cx="4942840" cy="521970"/>
          </a:xfrm>
          <a:prstGeom prst="rect">
            <a:avLst/>
          </a:prstGeom>
          <a:noFill/>
          <a:ln w="9525">
            <a:noFill/>
          </a:ln>
        </p:spPr>
        <p:txBody>
          <a:bodyPr wrap="square" anchor="t">
            <a:spAutoFit/>
          </a:bodyPr>
          <a:p>
            <a:pPr>
              <a:buFont typeface="Wingdings" panose="05000000000000000000" pitchFamily="2" charset="2"/>
              <a:buNone/>
            </a:pPr>
            <a:r>
              <a:rPr lang="zh-CN" altLang="en-US" sz="2800" b="1" dirty="0">
                <a:solidFill>
                  <a:srgbClr val="000000"/>
                </a:solidFill>
                <a:latin typeface="黑体" panose="02010609060101010101" pitchFamily="2" charset="-122"/>
                <a:ea typeface="黑体" panose="02010609060101010101" pitchFamily="2" charset="-122"/>
              </a:rPr>
              <a:t>人民反抗斗争此起彼伏</a:t>
            </a:r>
            <a:endParaRPr lang="zh-CN" altLang="en-US" sz="2800" b="1" dirty="0">
              <a:solidFill>
                <a:srgbClr val="000000"/>
              </a:solidFill>
              <a:latin typeface="黑体" panose="02010609060101010101" pitchFamily="2" charset="-122"/>
              <a:ea typeface="黑体" panose="02010609060101010101" pitchFamily="2" charset="-122"/>
            </a:endParaRPr>
          </a:p>
        </p:txBody>
      </p:sp>
      <p:sp>
        <p:nvSpPr>
          <p:cNvPr id="24606" name="Text Box 34"/>
          <p:cNvSpPr txBox="1"/>
          <p:nvPr/>
        </p:nvSpPr>
        <p:spPr>
          <a:xfrm>
            <a:off x="10737215" y="1268730"/>
            <a:ext cx="798195" cy="3912235"/>
          </a:xfrm>
          <a:prstGeom prst="rect">
            <a:avLst/>
          </a:prstGeom>
          <a:solidFill>
            <a:schemeClr val="tx1"/>
          </a:solidFill>
          <a:ln w="9525">
            <a:noFill/>
          </a:ln>
        </p:spPr>
        <p:txBody>
          <a:bodyPr vert="eaVert" wrap="square" anchor="t">
            <a:spAutoFit/>
          </a:bodyPr>
          <a:p>
            <a:pPr>
              <a:spcBef>
                <a:spcPct val="50000"/>
              </a:spcBef>
            </a:pPr>
            <a:r>
              <a:rPr lang="en-US" altLang="zh-CN" sz="4000" dirty="0">
                <a:solidFill>
                  <a:srgbClr val="FF0000"/>
                </a:solidFill>
                <a:latin typeface="黑体" panose="02010609060101010101" pitchFamily="2" charset="-122"/>
                <a:ea typeface="黑体" panose="02010609060101010101" pitchFamily="2" charset="-122"/>
              </a:rPr>
              <a:t>    </a:t>
            </a:r>
            <a:r>
              <a:rPr lang="zh-CN" altLang="en-US" sz="4000" dirty="0">
                <a:solidFill>
                  <a:srgbClr val="FF0000"/>
                </a:solidFill>
                <a:latin typeface="黑体" panose="02010609060101010101" pitchFamily="2" charset="-122"/>
                <a:ea typeface="黑体" panose="02010609060101010101" pitchFamily="2" charset="-122"/>
              </a:rPr>
              <a:t>倒幕运动</a:t>
            </a:r>
            <a:endParaRPr lang="zh-CN" altLang="en-US" sz="4000" dirty="0">
              <a:solidFill>
                <a:srgbClr val="FF0000"/>
              </a:solidFill>
              <a:latin typeface="黑体" panose="02010609060101010101" pitchFamily="2" charset="-122"/>
              <a:ea typeface="黑体" panose="02010609060101010101" pitchFamily="2" charset="-122"/>
            </a:endParaRPr>
          </a:p>
        </p:txBody>
      </p:sp>
      <p:grpSp>
        <p:nvGrpSpPr>
          <p:cNvPr id="8" name="组合 7"/>
          <p:cNvGrpSpPr/>
          <p:nvPr/>
        </p:nvGrpSpPr>
        <p:grpSpPr>
          <a:xfrm>
            <a:off x="8910320" y="2149475"/>
            <a:ext cx="1721485" cy="1419860"/>
            <a:chOff x="14032" y="3385"/>
            <a:chExt cx="2711" cy="2236"/>
          </a:xfrm>
        </p:grpSpPr>
        <p:sp>
          <p:nvSpPr>
            <p:cNvPr id="5" name="AutoShape 7"/>
            <p:cNvSpPr/>
            <p:nvPr/>
          </p:nvSpPr>
          <p:spPr>
            <a:xfrm>
              <a:off x="14995" y="4270"/>
              <a:ext cx="1749" cy="753"/>
            </a:xfrm>
            <a:prstGeom prst="rightArrow">
              <a:avLst>
                <a:gd name="adj1" fmla="val 50000"/>
                <a:gd name="adj2" fmla="val 87249"/>
              </a:avLst>
            </a:prstGeom>
            <a:gradFill>
              <a:gsLst>
                <a:gs pos="0">
                  <a:srgbClr val="E30000"/>
                </a:gs>
                <a:gs pos="100000">
                  <a:srgbClr val="760303"/>
                </a:gs>
              </a:gsLst>
              <a:lin ang="5400000" scaled="0"/>
            </a:gradFill>
            <a:ln w="9525" cap="flat" cmpd="sng">
              <a:solidFill>
                <a:schemeClr val="tx1"/>
              </a:solidFill>
              <a:prstDash val="solid"/>
              <a:miter/>
              <a:headEnd type="none" w="med" len="med"/>
              <a:tailEnd type="none" w="med" len="med"/>
            </a:ln>
          </p:spPr>
          <p:txBody>
            <a:bodyPr wrap="none" anchor="ctr"/>
            <a:p>
              <a:pPr>
                <a:buFont typeface="Wingdings" panose="05000000000000000000" pitchFamily="2" charset="2"/>
                <a:buNone/>
              </a:pPr>
              <a:endParaRPr lang="zh-CN" altLang="en-US" dirty="0">
                <a:latin typeface="Arial" panose="020B0604020202020204" pitchFamily="34" charset="0"/>
                <a:ea typeface="宋体" panose="02010600030101010101" pitchFamily="2" charset="-122"/>
              </a:endParaRPr>
            </a:p>
          </p:txBody>
        </p:sp>
        <p:cxnSp>
          <p:nvCxnSpPr>
            <p:cNvPr id="6" name="直接连接符 5"/>
            <p:cNvCxnSpPr/>
            <p:nvPr/>
          </p:nvCxnSpPr>
          <p:spPr>
            <a:xfrm>
              <a:off x="14180" y="3385"/>
              <a:ext cx="963" cy="1262"/>
            </a:xfrm>
            <a:prstGeom prst="line">
              <a:avLst/>
            </a:prstGeom>
            <a:ln w="130175" cmpd="sng">
              <a:solidFill>
                <a:srgbClr val="C00000"/>
              </a:solidFill>
              <a:prstDash val="solid"/>
            </a:ln>
          </p:spPr>
          <p:style>
            <a:lnRef idx="1">
              <a:schemeClr val="accent1"/>
            </a:lnRef>
            <a:fillRef idx="0">
              <a:schemeClr val="accent1"/>
            </a:fillRef>
            <a:effectRef idx="0">
              <a:schemeClr val="accent1"/>
            </a:effectRef>
            <a:fontRef idx="minor">
              <a:schemeClr val="tx1"/>
            </a:fontRef>
          </p:style>
        </p:cxnSp>
        <p:cxnSp>
          <p:nvCxnSpPr>
            <p:cNvPr id="7" name="直接连接符 6"/>
            <p:cNvCxnSpPr>
              <a:stCxn id="3" idx="0"/>
            </p:cNvCxnSpPr>
            <p:nvPr/>
          </p:nvCxnSpPr>
          <p:spPr>
            <a:xfrm flipV="1">
              <a:off x="14032" y="4647"/>
              <a:ext cx="1111" cy="975"/>
            </a:xfrm>
            <a:prstGeom prst="line">
              <a:avLst/>
            </a:prstGeom>
            <a:ln w="130175" cmpd="sng">
              <a:solidFill>
                <a:srgbClr val="C00000"/>
              </a:solidFill>
              <a:prstDash val="solid"/>
            </a:ln>
          </p:spPr>
          <p:style>
            <a:lnRef idx="1">
              <a:schemeClr val="accent1"/>
            </a:lnRef>
            <a:fillRef idx="0">
              <a:schemeClr val="accent1"/>
            </a:fillRef>
            <a:effectRef idx="0">
              <a:schemeClr val="accent1"/>
            </a:effectRef>
            <a:fontRef idx="minor">
              <a:schemeClr val="tx1"/>
            </a:fontRef>
          </p:style>
        </p:cxn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326658"/>
                                        </p:tgtEl>
                                        <p:attrNameLst>
                                          <p:attrName>style.visibility</p:attrName>
                                        </p:attrNameLst>
                                      </p:cBhvr>
                                      <p:to>
                                        <p:strVal val="visible"/>
                                      </p:to>
                                    </p:set>
                                    <p:animEffect transition="in" filter="box(in)">
                                      <p:cBhvr>
                                        <p:cTn id="7" dur="500"/>
                                        <p:tgtEl>
                                          <p:spTgt spid="326658"/>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326659"/>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2" presetClass="entr" presetSubtype="8" fill="hold" grpId="0" nodeType="clickEffect">
                                  <p:stCondLst>
                                    <p:cond delay="0"/>
                                  </p:stCondLst>
                                  <p:childTnLst>
                                    <p:set>
                                      <p:cBhvr>
                                        <p:cTn id="15" dur="1" fill="hold">
                                          <p:stCondLst>
                                            <p:cond delay="0"/>
                                          </p:stCondLst>
                                        </p:cTn>
                                        <p:tgtEl>
                                          <p:spTgt spid="326665"/>
                                        </p:tgtEl>
                                        <p:attrNameLst>
                                          <p:attrName>style.visibility</p:attrName>
                                        </p:attrNameLst>
                                      </p:cBhvr>
                                      <p:to>
                                        <p:strVal val="visible"/>
                                      </p:to>
                                    </p:set>
                                    <p:anim calcmode="lin" valueType="num">
                                      <p:cBhvr additive="base">
                                        <p:cTn id="16" dur="500" fill="hold"/>
                                        <p:tgtEl>
                                          <p:spTgt spid="326665"/>
                                        </p:tgtEl>
                                        <p:attrNameLst>
                                          <p:attrName>ppt_x</p:attrName>
                                        </p:attrNameLst>
                                      </p:cBhvr>
                                      <p:tavLst>
                                        <p:tav tm="0">
                                          <p:val>
                                            <p:strVal val="0-#ppt_w/2"/>
                                          </p:val>
                                        </p:tav>
                                        <p:tav tm="100000">
                                          <p:val>
                                            <p:strVal val="#ppt_x"/>
                                          </p:val>
                                        </p:tav>
                                      </p:tavLst>
                                    </p:anim>
                                    <p:anim calcmode="lin" valueType="num">
                                      <p:cBhvr additive="base">
                                        <p:cTn id="17" dur="500" fill="hold"/>
                                        <p:tgtEl>
                                          <p:spTgt spid="326665"/>
                                        </p:tgtEl>
                                        <p:attrNameLst>
                                          <p:attrName>ppt_y</p:attrName>
                                        </p:attrNameLst>
                                      </p:cBhvr>
                                      <p:tavLst>
                                        <p:tav tm="0">
                                          <p:val>
                                            <p:strVal val="#ppt_y"/>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blinds(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2" presetClass="entr" presetSubtype="8" fill="hold" grpId="0" nodeType="clickEffect">
                                  <p:stCondLst>
                                    <p:cond delay="0"/>
                                  </p:stCondLst>
                                  <p:childTnLst>
                                    <p:set>
                                      <p:cBhvr>
                                        <p:cTn id="26" dur="500" fill="hold">
                                          <p:stCondLst>
                                            <p:cond delay="0"/>
                                          </p:stCondLst>
                                        </p:cTn>
                                        <p:tgtEl>
                                          <p:spTgt spid="326660"/>
                                        </p:tgtEl>
                                        <p:attrNameLst>
                                          <p:attrName>style.visibility</p:attrName>
                                        </p:attrNameLst>
                                      </p:cBhvr>
                                      <p:to>
                                        <p:strVal val="visible"/>
                                      </p:to>
                                    </p:set>
                                    <p:anim calcmode="lin" valueType="num">
                                      <p:cBhvr additive="base">
                                        <p:cTn id="27" dur="500" fill="hold"/>
                                        <p:tgtEl>
                                          <p:spTgt spid="326660"/>
                                        </p:tgtEl>
                                        <p:attrNameLst>
                                          <p:attrName>ppt_x</p:attrName>
                                        </p:attrNameLst>
                                      </p:cBhvr>
                                      <p:tavLst>
                                        <p:tav tm="0">
                                          <p:val>
                                            <p:strVal val="0-#ppt_w/2"/>
                                          </p:val>
                                        </p:tav>
                                        <p:tav tm="100000">
                                          <p:val>
                                            <p:strVal val="#ppt_x"/>
                                          </p:val>
                                        </p:tav>
                                      </p:tavLst>
                                    </p:anim>
                                    <p:anim calcmode="lin" valueType="num">
                                      <p:cBhvr additive="base">
                                        <p:cTn id="28" dur="500" fill="hold"/>
                                        <p:tgtEl>
                                          <p:spTgt spid="326660"/>
                                        </p:tgtEl>
                                        <p:attrNameLst>
                                          <p:attrName>ppt_y</p:attrName>
                                        </p:attrNameLst>
                                      </p:cBhvr>
                                      <p:tavLst>
                                        <p:tav tm="0">
                                          <p:val>
                                            <p:strVal val="#ppt_y"/>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326662"/>
                                        </p:tgtEl>
                                        <p:attrNameLst>
                                          <p:attrName>style.visibility</p:attrName>
                                        </p:attrNameLst>
                                      </p:cBhvr>
                                      <p:to>
                                        <p:strVal val="visible"/>
                                      </p:to>
                                    </p:set>
                                    <p:anim calcmode="lin" valueType="num">
                                      <p:cBhvr additive="base">
                                        <p:cTn id="33" dur="500" fill="hold"/>
                                        <p:tgtEl>
                                          <p:spTgt spid="326662"/>
                                        </p:tgtEl>
                                        <p:attrNameLst>
                                          <p:attrName>ppt_x</p:attrName>
                                        </p:attrNameLst>
                                      </p:cBhvr>
                                      <p:tavLst>
                                        <p:tav tm="0">
                                          <p:val>
                                            <p:strVal val="#ppt_x"/>
                                          </p:val>
                                        </p:tav>
                                        <p:tav tm="100000">
                                          <p:val>
                                            <p:strVal val="#ppt_x"/>
                                          </p:val>
                                        </p:tav>
                                      </p:tavLst>
                                    </p:anim>
                                    <p:anim calcmode="lin" valueType="num">
                                      <p:cBhvr additive="base">
                                        <p:cTn id="34" dur="500" fill="hold"/>
                                        <p:tgtEl>
                                          <p:spTgt spid="326662"/>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26663"/>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326664"/>
                                        </p:tgtEl>
                                        <p:attrNameLst>
                                          <p:attrName>style.visibility</p:attrName>
                                        </p:attrNameLst>
                                      </p:cBhvr>
                                      <p:to>
                                        <p:strVal val="visible"/>
                                      </p:to>
                                    </p:set>
                                    <p:anim calcmode="lin" valueType="num">
                                      <p:cBhvr additive="base">
                                        <p:cTn id="43" dur="500" fill="hold"/>
                                        <p:tgtEl>
                                          <p:spTgt spid="326664"/>
                                        </p:tgtEl>
                                        <p:attrNameLst>
                                          <p:attrName>ppt_x</p:attrName>
                                        </p:attrNameLst>
                                      </p:cBhvr>
                                      <p:tavLst>
                                        <p:tav tm="0">
                                          <p:val>
                                            <p:strVal val="#ppt_x"/>
                                          </p:val>
                                        </p:tav>
                                        <p:tav tm="100000">
                                          <p:val>
                                            <p:strVal val="#ppt_x"/>
                                          </p:val>
                                        </p:tav>
                                      </p:tavLst>
                                    </p:anim>
                                    <p:anim calcmode="lin" valueType="num">
                                      <p:cBhvr additive="base">
                                        <p:cTn id="44" dur="500" fill="hold"/>
                                        <p:tgtEl>
                                          <p:spTgt spid="326664"/>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8" fill="hold" grpId="0" nodeType="clickEffect">
                                  <p:stCondLst>
                                    <p:cond delay="0"/>
                                  </p:stCondLst>
                                  <p:childTnLst>
                                    <p:set>
                                      <p:cBhvr>
                                        <p:cTn id="48" dur="1" fill="hold">
                                          <p:stCondLst>
                                            <p:cond delay="0"/>
                                          </p:stCondLst>
                                        </p:cTn>
                                        <p:tgtEl>
                                          <p:spTgt spid="4"/>
                                        </p:tgtEl>
                                        <p:attrNameLst>
                                          <p:attrName>style.visibility</p:attrName>
                                        </p:attrNameLst>
                                      </p:cBhvr>
                                      <p:to>
                                        <p:strVal val="visible"/>
                                      </p:to>
                                    </p:set>
                                    <p:anim calcmode="lin" valueType="num">
                                      <p:cBhvr additive="base">
                                        <p:cTn id="49" dur="500" fill="hold"/>
                                        <p:tgtEl>
                                          <p:spTgt spid="4"/>
                                        </p:tgtEl>
                                        <p:attrNameLst>
                                          <p:attrName>ppt_x</p:attrName>
                                        </p:attrNameLst>
                                      </p:cBhvr>
                                      <p:tavLst>
                                        <p:tav tm="0">
                                          <p:val>
                                            <p:strVal val="0-#ppt_w/2"/>
                                          </p:val>
                                        </p:tav>
                                        <p:tav tm="100000">
                                          <p:val>
                                            <p:strVal val="#ppt_x"/>
                                          </p:val>
                                        </p:tav>
                                      </p:tavLst>
                                    </p:anim>
                                    <p:anim calcmode="lin" valueType="num">
                                      <p:cBhvr additive="base">
                                        <p:cTn id="50"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3" presetClass="entr" presetSubtype="10" fill="hold" grpId="0" nodeType="clickEffect">
                                  <p:stCondLst>
                                    <p:cond delay="0"/>
                                  </p:stCondLst>
                                  <p:childTnLst>
                                    <p:set>
                                      <p:cBhvr>
                                        <p:cTn id="54" dur="1" fill="hold">
                                          <p:stCondLst>
                                            <p:cond delay="0"/>
                                          </p:stCondLst>
                                        </p:cTn>
                                        <p:tgtEl>
                                          <p:spTgt spid="3"/>
                                        </p:tgtEl>
                                        <p:attrNameLst>
                                          <p:attrName>style.visibility</p:attrName>
                                        </p:attrNameLst>
                                      </p:cBhvr>
                                      <p:to>
                                        <p:strVal val="visible"/>
                                      </p:to>
                                    </p:set>
                                    <p:animEffect transition="in" filter="blinds(horizontal)">
                                      <p:cBhvr>
                                        <p:cTn id="55" dur="500"/>
                                        <p:tgtEl>
                                          <p:spTgt spid="3"/>
                                        </p:tgtEl>
                                      </p:cBhvr>
                                    </p:animEffect>
                                  </p:childTnLst>
                                </p:cTn>
                              </p:par>
                            </p:childTnLst>
                          </p:cTn>
                        </p:par>
                      </p:childTnLst>
                    </p:cTn>
                  </p:par>
                  <p:par>
                    <p:cTn id="56" fill="hold">
                      <p:stCondLst>
                        <p:cond delay="indefinite"/>
                      </p:stCondLst>
                      <p:childTnLst>
                        <p:par>
                          <p:cTn id="57" fill="hold">
                            <p:stCondLst>
                              <p:cond delay="0"/>
                            </p:stCondLst>
                            <p:childTnLst>
                              <p:par>
                                <p:cTn id="58" presetID="12" presetClass="entr" presetSubtype="8" fill="hold" nodeType="clickEffect">
                                  <p:stCondLst>
                                    <p:cond delay="0"/>
                                  </p:stCondLst>
                                  <p:childTnLst>
                                    <p:set>
                                      <p:cBhvr>
                                        <p:cTn id="59" dur="1" fill="hold">
                                          <p:stCondLst>
                                            <p:cond delay="0"/>
                                          </p:stCondLst>
                                        </p:cTn>
                                        <p:tgtEl>
                                          <p:spTgt spid="8"/>
                                        </p:tgtEl>
                                        <p:attrNameLst>
                                          <p:attrName>style.visibility</p:attrName>
                                        </p:attrNameLst>
                                      </p:cBhvr>
                                      <p:to>
                                        <p:strVal val="visible"/>
                                      </p:to>
                                    </p:set>
                                    <p:anim calcmode="lin" valueType="num">
                                      <p:cBhvr additive="base">
                                        <p:cTn id="60" dur="500"/>
                                        <p:tgtEl>
                                          <p:spTgt spid="8"/>
                                        </p:tgtEl>
                                        <p:attrNameLst>
                                          <p:attrName>ppt_x</p:attrName>
                                        </p:attrNameLst>
                                      </p:cBhvr>
                                      <p:tavLst>
                                        <p:tav tm="0">
                                          <p:val>
                                            <p:strVal val="#ppt_x-#ppt_w*1.125000"/>
                                          </p:val>
                                        </p:tav>
                                        <p:tav tm="100000">
                                          <p:val>
                                            <p:strVal val="#ppt_x"/>
                                          </p:val>
                                        </p:tav>
                                      </p:tavLst>
                                    </p:anim>
                                    <p:animEffect transition="in" filter="wipe(right)">
                                      <p:cBhvr>
                                        <p:cTn id="61" dur="500"/>
                                        <p:tgtEl>
                                          <p:spTgt spid="8"/>
                                        </p:tgtEl>
                                      </p:cBhvr>
                                    </p:animEffect>
                                  </p:childTnLst>
                                </p:cTn>
                              </p:par>
                            </p:childTnLst>
                          </p:cTn>
                        </p:par>
                      </p:childTnLst>
                    </p:cTn>
                  </p:par>
                  <p:par>
                    <p:cTn id="62" fill="hold">
                      <p:stCondLst>
                        <p:cond delay="indefinite"/>
                      </p:stCondLst>
                      <p:childTnLst>
                        <p:par>
                          <p:cTn id="63" fill="hold">
                            <p:stCondLst>
                              <p:cond delay="0"/>
                            </p:stCondLst>
                            <p:childTnLst>
                              <p:par>
                                <p:cTn id="64" presetID="3" presetClass="entr" presetSubtype="10" fill="hold" grpId="0" nodeType="clickEffect">
                                  <p:stCondLst>
                                    <p:cond delay="0"/>
                                  </p:stCondLst>
                                  <p:childTnLst>
                                    <p:set>
                                      <p:cBhvr>
                                        <p:cTn id="65" dur="1" fill="hold">
                                          <p:stCondLst>
                                            <p:cond delay="0"/>
                                          </p:stCondLst>
                                        </p:cTn>
                                        <p:tgtEl>
                                          <p:spTgt spid="24606"/>
                                        </p:tgtEl>
                                        <p:attrNameLst>
                                          <p:attrName>style.visibility</p:attrName>
                                        </p:attrNameLst>
                                      </p:cBhvr>
                                      <p:to>
                                        <p:strVal val="visible"/>
                                      </p:to>
                                    </p:set>
                                    <p:animEffect transition="in" filter="blinds(horizontal)">
                                      <p:cBhvr>
                                        <p:cTn id="66" dur="500"/>
                                        <p:tgtEl>
                                          <p:spTgt spid="246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6658" grpId="0"/>
      <p:bldP spid="326659" grpId="0" bldLvl="0" animBg="1"/>
      <p:bldP spid="326660" grpId="0"/>
      <p:bldP spid="326662" grpId="0"/>
      <p:bldP spid="326663" grpId="0" bldLvl="0" animBg="1"/>
      <p:bldP spid="326664" grpId="0"/>
      <p:bldP spid="326665" grpId="0"/>
      <p:bldP spid="2" grpId="0"/>
      <p:bldP spid="3" grpId="0"/>
      <p:bldP spid="4" grpId="0"/>
      <p:bldP spid="2460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5297" name="Text Box 4"/>
          <p:cNvSpPr txBox="1"/>
          <p:nvPr/>
        </p:nvSpPr>
        <p:spPr>
          <a:xfrm>
            <a:off x="1899920" y="488474"/>
            <a:ext cx="859790" cy="2898140"/>
          </a:xfrm>
          <a:prstGeom prst="rect">
            <a:avLst/>
          </a:prstGeom>
          <a:noFill/>
          <a:ln w="9525">
            <a:noFill/>
          </a:ln>
        </p:spPr>
        <p:txBody>
          <a:bodyPr vert="eaVert" wrap="none" anchor="t">
            <a:spAutoFit/>
          </a:bodyPr>
          <a:p>
            <a:pPr algn="ctr">
              <a:buFont typeface="Wingdings" panose="05000000000000000000" pitchFamily="2" charset="2"/>
              <a:buNone/>
            </a:pPr>
            <a:r>
              <a:rPr lang="zh-CN" altLang="en-US" sz="4400" b="1" dirty="0">
                <a:solidFill>
                  <a:srgbClr val="800000"/>
                </a:solidFill>
                <a:latin typeface="叶根友毛笔行书2.0版" pitchFamily="2" charset="-122"/>
                <a:ea typeface="叶根友毛笔行书2.0版" pitchFamily="2" charset="-122"/>
              </a:rPr>
              <a:t>大政奉还图</a:t>
            </a:r>
            <a:endParaRPr lang="zh-CN" altLang="en-US" sz="4400" b="1" dirty="0">
              <a:solidFill>
                <a:srgbClr val="800000"/>
              </a:solidFill>
              <a:latin typeface="叶根友毛笔行书2.0版" pitchFamily="2" charset="-122"/>
              <a:ea typeface="叶根友毛笔行书2.0版" pitchFamily="2" charset="-122"/>
            </a:endParaRPr>
          </a:p>
        </p:txBody>
      </p:sp>
      <p:pic>
        <p:nvPicPr>
          <p:cNvPr id="55298" name="Picture 5" descr="4大政奉还图"/>
          <p:cNvPicPr>
            <a:picLocks noChangeAspect="1"/>
          </p:cNvPicPr>
          <p:nvPr/>
        </p:nvPicPr>
        <p:blipFill>
          <a:blip r:embed="rId1"/>
          <a:srcRect l="2237" t="1851" r="2684" b="4387"/>
          <a:stretch>
            <a:fillRect/>
          </a:stretch>
        </p:blipFill>
        <p:spPr>
          <a:xfrm>
            <a:off x="3182620" y="291465"/>
            <a:ext cx="6633845" cy="3532505"/>
          </a:xfrm>
          <a:prstGeom prst="rect">
            <a:avLst/>
          </a:prstGeom>
          <a:noFill/>
          <a:ln w="28575" cap="flat" cmpd="sng">
            <a:solidFill>
              <a:schemeClr val="tx1"/>
            </a:solidFill>
            <a:prstDash val="solid"/>
            <a:miter/>
            <a:headEnd type="none" w="med" len="med"/>
            <a:tailEnd type="none" w="med" len="med"/>
          </a:ln>
        </p:spPr>
      </p:pic>
      <p:sp>
        <p:nvSpPr>
          <p:cNvPr id="55299" name="Rectangle 6"/>
          <p:cNvSpPr/>
          <p:nvPr/>
        </p:nvSpPr>
        <p:spPr>
          <a:xfrm>
            <a:off x="901700" y="3933825"/>
            <a:ext cx="10164445" cy="2399665"/>
          </a:xfrm>
          <a:prstGeom prst="rect">
            <a:avLst/>
          </a:prstGeom>
          <a:noFill/>
          <a:ln w="9525">
            <a:noFill/>
          </a:ln>
        </p:spPr>
        <p:txBody>
          <a:bodyPr wrap="square" anchor="t">
            <a:spAutoFit/>
          </a:bodyPr>
          <a:p>
            <a:pPr>
              <a:lnSpc>
                <a:spcPts val="3600"/>
              </a:lnSpc>
              <a:buFont typeface="Wingdings" panose="05000000000000000000" pitchFamily="2" charset="2"/>
              <a:buNone/>
            </a:pPr>
            <a:r>
              <a:rPr lang="en-US" altLang="zh-CN" sz="3200" b="1" dirty="0">
                <a:solidFill>
                  <a:srgbClr val="000000"/>
                </a:solidFill>
                <a:latin typeface="隶书" pitchFamily="49" charset="-122"/>
                <a:ea typeface="隶书" pitchFamily="49" charset="-122"/>
              </a:rPr>
              <a:t>       1867</a:t>
            </a:r>
            <a:r>
              <a:rPr lang="zh-CN" altLang="en-US" sz="3200" b="1" dirty="0">
                <a:solidFill>
                  <a:srgbClr val="000000"/>
                </a:solidFill>
                <a:latin typeface="隶书" pitchFamily="49" charset="-122"/>
                <a:ea typeface="隶书" pitchFamily="49" charset="-122"/>
              </a:rPr>
              <a:t>年，萨摩、长州等藩组成讨幕联盟，策划武力讨幕；幕府统治摇摇欲坠。在此情况下，德川庆喜采取</a:t>
            </a:r>
            <a:r>
              <a:rPr lang="zh-CN" altLang="en-US" sz="3200" b="1" dirty="0">
                <a:solidFill>
                  <a:srgbClr val="FF3300"/>
                </a:solidFill>
                <a:latin typeface="隶书" pitchFamily="49" charset="-122"/>
                <a:ea typeface="隶书" pitchFamily="49" charset="-122"/>
              </a:rPr>
              <a:t>以退为进</a:t>
            </a:r>
            <a:r>
              <a:rPr lang="zh-CN" altLang="en-US" sz="3200" b="1" dirty="0">
                <a:solidFill>
                  <a:srgbClr val="000000"/>
                </a:solidFill>
                <a:latin typeface="隶书" pitchFamily="49" charset="-122"/>
                <a:ea typeface="隶书" pitchFamily="49" charset="-122"/>
              </a:rPr>
              <a:t>的策略，</a:t>
            </a:r>
            <a:r>
              <a:rPr lang="en-US" altLang="zh-CN" sz="3200" b="1" dirty="0">
                <a:solidFill>
                  <a:srgbClr val="000000"/>
                </a:solidFill>
                <a:latin typeface="隶书" pitchFamily="49" charset="-122"/>
                <a:ea typeface="隶书" pitchFamily="49" charset="-122"/>
              </a:rPr>
              <a:t>1867</a:t>
            </a:r>
            <a:r>
              <a:rPr lang="zh-CN" altLang="en-US" sz="3200" b="1" dirty="0">
                <a:solidFill>
                  <a:srgbClr val="000000"/>
                </a:solidFill>
                <a:latin typeface="隶书" pitchFamily="49" charset="-122"/>
                <a:ea typeface="隶书" pitchFamily="49" charset="-122"/>
              </a:rPr>
              <a:t>年</a:t>
            </a:r>
            <a:r>
              <a:rPr lang="en-US" altLang="zh-CN" sz="3200" b="1" dirty="0">
                <a:solidFill>
                  <a:srgbClr val="000000"/>
                </a:solidFill>
                <a:latin typeface="隶书" pitchFamily="49" charset="-122"/>
                <a:ea typeface="隶书" pitchFamily="49" charset="-122"/>
              </a:rPr>
              <a:t>10</a:t>
            </a:r>
            <a:r>
              <a:rPr lang="zh-CN" altLang="en-US" sz="3200" b="1" dirty="0">
                <a:solidFill>
                  <a:srgbClr val="000000"/>
                </a:solidFill>
                <a:latin typeface="隶书" pitchFamily="49" charset="-122"/>
                <a:ea typeface="隶书" pitchFamily="49" charset="-122"/>
              </a:rPr>
              <a:t>月</a:t>
            </a:r>
            <a:r>
              <a:rPr lang="en-US" altLang="zh-CN" sz="3200" b="1" dirty="0">
                <a:solidFill>
                  <a:srgbClr val="000000"/>
                </a:solidFill>
                <a:latin typeface="隶书" pitchFamily="49" charset="-122"/>
                <a:ea typeface="隶书" pitchFamily="49" charset="-122"/>
              </a:rPr>
              <a:t>24</a:t>
            </a:r>
            <a:r>
              <a:rPr lang="zh-CN" altLang="en-US" sz="3200" b="1" dirty="0">
                <a:solidFill>
                  <a:srgbClr val="000000"/>
                </a:solidFill>
                <a:latin typeface="隶书" pitchFamily="49" charset="-122"/>
                <a:ea typeface="隶书" pitchFamily="49" charset="-122"/>
              </a:rPr>
              <a:t>日他假意向朝廷提出辞职，将政权交还天皇，称为</a:t>
            </a:r>
            <a:r>
              <a:rPr lang="zh-CN" altLang="en-US" sz="3200" b="1" dirty="0">
                <a:solidFill>
                  <a:srgbClr val="FF3300"/>
                </a:solidFill>
                <a:latin typeface="隶书" pitchFamily="49" charset="-122"/>
                <a:ea typeface="隶书" pitchFamily="49" charset="-122"/>
              </a:rPr>
              <a:t>大政奉还</a:t>
            </a:r>
            <a:r>
              <a:rPr lang="zh-CN" altLang="en-US" sz="3200" b="1" dirty="0">
                <a:solidFill>
                  <a:srgbClr val="000000"/>
                </a:solidFill>
                <a:latin typeface="隶书" pitchFamily="49" charset="-122"/>
                <a:ea typeface="隶书" pitchFamily="49" charset="-122"/>
              </a:rPr>
              <a:t>。</a:t>
            </a:r>
            <a:endParaRPr lang="zh-CN" altLang="en-US" sz="3200" b="1" dirty="0">
              <a:solidFill>
                <a:srgbClr val="000000"/>
              </a:solidFill>
              <a:latin typeface="隶书" pitchFamily="49" charset="-122"/>
              <a:ea typeface="隶书" pitchFamily="49" charset="-122"/>
            </a:endParaRPr>
          </a:p>
          <a:p>
            <a:pPr>
              <a:lnSpc>
                <a:spcPts val="3600"/>
              </a:lnSpc>
              <a:buFont typeface="Wingdings" panose="05000000000000000000" pitchFamily="2" charset="2"/>
              <a:buNone/>
            </a:pPr>
            <a:r>
              <a:rPr lang="zh-CN" altLang="en-US" sz="3200" b="1" dirty="0">
                <a:solidFill>
                  <a:srgbClr val="000000"/>
                </a:solidFill>
                <a:latin typeface="隶书" pitchFamily="49" charset="-122"/>
                <a:ea typeface="隶书" pitchFamily="49" charset="-122"/>
              </a:rPr>
              <a:t>倒幕派：</a:t>
            </a:r>
            <a:r>
              <a:rPr lang="zh-CN" altLang="en-US" sz="3200" b="1" dirty="0">
                <a:solidFill>
                  <a:srgbClr val="FF3300"/>
                </a:solidFill>
                <a:latin typeface="隶书" pitchFamily="49" charset="-122"/>
                <a:ea typeface="隶书" pitchFamily="49" charset="-122"/>
              </a:rPr>
              <a:t>王政复古   （建立新政府）   </a:t>
            </a:r>
            <a:endParaRPr lang="zh-CN" altLang="en-US" sz="3200" b="1" dirty="0">
              <a:solidFill>
                <a:srgbClr val="FF3300"/>
              </a:solidFill>
              <a:latin typeface="隶书" pitchFamily="49" charset="-122"/>
              <a:ea typeface="隶书" pitchFamily="49" charset="-122"/>
            </a:endParaRPr>
          </a:p>
        </p:txBody>
      </p:sp>
      <p:sp>
        <p:nvSpPr>
          <p:cNvPr id="55300" name="AutoShape 7">
            <a:hlinkClick r:id="" action="ppaction://noaction"/>
          </p:cNvPr>
          <p:cNvSpPr/>
          <p:nvPr/>
        </p:nvSpPr>
        <p:spPr>
          <a:xfrm>
            <a:off x="10272713" y="6524625"/>
            <a:ext cx="395287" cy="333375"/>
          </a:xfrm>
          <a:prstGeom prst="actionButtonReturn">
            <a:avLst/>
          </a:prstGeom>
          <a:solidFill>
            <a:schemeClr val="accent1"/>
          </a:solidFill>
          <a:ln w="9525">
            <a:noFill/>
          </a:ln>
        </p:spPr>
        <p:txBody>
          <a:bodyPr wrap="none" anchor="ctr"/>
          <a:p>
            <a:pPr>
              <a:buFont typeface="Wingdings" panose="05000000000000000000" pitchFamily="2" charset="2"/>
              <a:buNone/>
            </a:pPr>
            <a:endParaRPr lang="zh-CN" altLang="en-US" dirty="0">
              <a:latin typeface="Arial" panose="020B0604020202020204" pitchFamily="34" charset="0"/>
              <a:ea typeface="宋体" panose="02010600030101010101" pitchFamily="2" charset="-122"/>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0482" name="Text Box 2"/>
          <p:cNvSpPr txBox="1">
            <a:spLocks noChangeArrowheads="1"/>
          </p:cNvSpPr>
          <p:nvPr/>
        </p:nvSpPr>
        <p:spPr bwMode="auto">
          <a:xfrm>
            <a:off x="1703388" y="173038"/>
            <a:ext cx="9144000" cy="7067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R="0" defTabSz="914400">
              <a:buClrTx/>
              <a:buSzTx/>
              <a:buFontTx/>
              <a:buNone/>
              <a:defRPr/>
            </a:pPr>
            <a:r>
              <a:rPr kumimoji="0" lang="zh-CN" altLang="en-US" sz="4000" b="1" kern="1200" cap="none" spc="0" normalizeH="0" baseline="0" noProof="0" dirty="0">
                <a:solidFill>
                  <a:srgbClr val="800000"/>
                </a:solidFill>
                <a:effectLst>
                  <a:outerShdw blurRad="38100" dist="38100" dir="2700000" algn="tl">
                    <a:srgbClr val="C0C0C0"/>
                  </a:outerShdw>
                </a:effectLst>
                <a:latin typeface="叶根友毛笔行书2.0版" pitchFamily="2" charset="-122"/>
                <a:ea typeface="叶根友毛笔行书2.0版" pitchFamily="2" charset="-122"/>
                <a:cs typeface="+mn-cs"/>
                <a:sym typeface="+mn-ea"/>
              </a:rPr>
              <a:t>二、倒幕运动  </a:t>
            </a:r>
            <a:endParaRPr kumimoji="0" lang="en-US" altLang="zh-CN" sz="4000" b="1" kern="1200" cap="none" spc="0" normalizeH="0" baseline="0" noProof="0" dirty="0">
              <a:solidFill>
                <a:srgbClr val="800000"/>
              </a:solidFill>
              <a:effectLst>
                <a:outerShdw blurRad="38100" dist="38100" dir="2700000" algn="tl">
                  <a:srgbClr val="C0C0C0"/>
                </a:outerShdw>
              </a:effectLst>
              <a:latin typeface="叶根友毛笔行书2.0版" pitchFamily="2" charset="-122"/>
              <a:ea typeface="叶根友毛笔行书2.0版" pitchFamily="2" charset="-122"/>
              <a:cs typeface="+mn-cs"/>
              <a:sym typeface="+mn-ea"/>
            </a:endParaRPr>
          </a:p>
        </p:txBody>
      </p:sp>
      <p:sp>
        <p:nvSpPr>
          <p:cNvPr id="20483" name="Text Box 3"/>
          <p:cNvSpPr txBox="1"/>
          <p:nvPr/>
        </p:nvSpPr>
        <p:spPr>
          <a:xfrm>
            <a:off x="1703388" y="1834198"/>
            <a:ext cx="3313112" cy="583565"/>
          </a:xfrm>
          <a:prstGeom prst="rect">
            <a:avLst/>
          </a:prstGeom>
          <a:noFill/>
          <a:ln w="9525">
            <a:noFill/>
          </a:ln>
        </p:spPr>
        <p:txBody>
          <a:bodyPr anchor="t">
            <a:spAutoFit/>
          </a:bodyPr>
          <a:p>
            <a:pPr>
              <a:spcBef>
                <a:spcPct val="50000"/>
              </a:spcBef>
              <a:buFont typeface="Wingdings" panose="05000000000000000000" pitchFamily="2" charset="2"/>
              <a:buNone/>
            </a:pPr>
            <a:r>
              <a:rPr lang="en-US" altLang="zh-CN" sz="3200" b="1" dirty="0">
                <a:latin typeface="华文隶书" pitchFamily="2" charset="-122"/>
                <a:ea typeface="华文隶书" pitchFamily="2" charset="-122"/>
              </a:rPr>
              <a:t>2</a:t>
            </a:r>
            <a:r>
              <a:rPr lang="zh-CN" altLang="en-US" sz="3200" b="1" dirty="0">
                <a:latin typeface="华文隶书" pitchFamily="2" charset="-122"/>
                <a:ea typeface="华文隶书" pitchFamily="2" charset="-122"/>
              </a:rPr>
              <a:t>、</a:t>
            </a:r>
            <a:r>
              <a:rPr lang="zh-CN" altLang="en-US" sz="3200" b="1" noProof="0" dirty="0">
                <a:solidFill>
                  <a:srgbClr val="000000"/>
                </a:solidFill>
                <a:effectLst>
                  <a:outerShdw blurRad="38100" dist="38100" dir="2700000" algn="tl">
                    <a:srgbClr val="C0C0C0"/>
                  </a:outerShdw>
                </a:effectLst>
                <a:latin typeface="隶书" pitchFamily="49" charset="-122"/>
                <a:ea typeface="隶书" pitchFamily="49" charset="-122"/>
                <a:sym typeface="+mn-ea"/>
              </a:rPr>
              <a:t>王政复古</a:t>
            </a:r>
            <a:endParaRPr lang="zh-CN" altLang="en-US" sz="3200" b="1" dirty="0">
              <a:latin typeface="华文隶书" pitchFamily="2" charset="-122"/>
              <a:ea typeface="华文隶书" pitchFamily="2" charset="-122"/>
            </a:endParaRPr>
          </a:p>
        </p:txBody>
      </p:sp>
      <p:sp>
        <p:nvSpPr>
          <p:cNvPr id="20484" name="AutoShape 4"/>
          <p:cNvSpPr/>
          <p:nvPr/>
        </p:nvSpPr>
        <p:spPr>
          <a:xfrm>
            <a:off x="3535998" y="2937193"/>
            <a:ext cx="71437" cy="1046162"/>
          </a:xfrm>
          <a:prstGeom prst="leftBrace">
            <a:avLst>
              <a:gd name="adj1" fmla="val 106511"/>
              <a:gd name="adj2" fmla="val 50000"/>
            </a:avLst>
          </a:prstGeom>
          <a:noFill/>
          <a:ln w="25400" cap="flat" cmpd="sng">
            <a:solidFill>
              <a:srgbClr val="000000"/>
            </a:solidFill>
            <a:prstDash val="solid"/>
            <a:round/>
            <a:headEnd type="none" w="med" len="med"/>
            <a:tailEnd type="none" w="med" len="med"/>
          </a:ln>
        </p:spPr>
        <p:txBody>
          <a:bodyPr wrap="none" anchor="ctr"/>
          <a:p>
            <a:pPr>
              <a:buFont typeface="Wingdings" panose="05000000000000000000" pitchFamily="2" charset="2"/>
              <a:buNone/>
            </a:pPr>
            <a:endParaRPr lang="zh-CN" altLang="en-US" dirty="0">
              <a:latin typeface="Arial" panose="020B0604020202020204" pitchFamily="34" charset="0"/>
              <a:ea typeface="宋体" panose="02010600030101010101" pitchFamily="2" charset="-122"/>
            </a:endParaRPr>
          </a:p>
        </p:txBody>
      </p:sp>
      <p:sp>
        <p:nvSpPr>
          <p:cNvPr id="20485" name="Text Box 5"/>
          <p:cNvSpPr txBox="1">
            <a:spLocks noChangeArrowheads="1"/>
          </p:cNvSpPr>
          <p:nvPr/>
        </p:nvSpPr>
        <p:spPr bwMode="auto">
          <a:xfrm>
            <a:off x="3830638" y="2814003"/>
            <a:ext cx="7129463" cy="12915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R="0" defTabSz="914400">
              <a:lnSpc>
                <a:spcPts val="2000"/>
              </a:lnSpc>
              <a:spcBef>
                <a:spcPct val="50000"/>
              </a:spcBef>
              <a:buClrTx/>
              <a:buSzTx/>
              <a:buFontTx/>
              <a:buNone/>
              <a:defRPr/>
            </a:pPr>
            <a:r>
              <a:rPr kumimoji="0" lang="zh-CN" altLang="en-US" sz="2800" b="1" kern="1200" cap="none" spc="0" normalizeH="0" baseline="0" noProof="0" dirty="0">
                <a:solidFill>
                  <a:srgbClr val="000000"/>
                </a:solidFill>
                <a:effectLst>
                  <a:outerShdw blurRad="38100" dist="38100" dir="2700000" algn="tl">
                    <a:srgbClr val="C0C0C0"/>
                  </a:outerShdw>
                </a:effectLst>
                <a:latin typeface="隶书" pitchFamily="49" charset="-122"/>
                <a:ea typeface="隶书" pitchFamily="49" charset="-122"/>
                <a:cs typeface="+mn-cs"/>
                <a:sym typeface="+mn-ea"/>
              </a:rPr>
              <a:t>倒幕派（武士、商人、资产阶级、新兴地主）</a:t>
            </a:r>
            <a:endParaRPr kumimoji="0" lang="zh-CN" altLang="en-US" sz="2800" b="1" kern="1200" cap="none" spc="0" normalizeH="0" baseline="0" noProof="0" dirty="0">
              <a:solidFill>
                <a:srgbClr val="000000"/>
              </a:solidFill>
              <a:effectLst>
                <a:outerShdw blurRad="38100" dist="38100" dir="2700000" algn="tl">
                  <a:srgbClr val="C0C0C0"/>
                </a:outerShdw>
              </a:effectLst>
              <a:latin typeface="隶书" pitchFamily="49" charset="-122"/>
              <a:ea typeface="隶书" pitchFamily="49" charset="-122"/>
              <a:cs typeface="+mn-cs"/>
              <a:sym typeface="+mn-ea"/>
            </a:endParaRPr>
          </a:p>
          <a:p>
            <a:pPr marR="0" defTabSz="914400">
              <a:lnSpc>
                <a:spcPts val="2000"/>
              </a:lnSpc>
              <a:spcBef>
                <a:spcPct val="50000"/>
              </a:spcBef>
              <a:buClrTx/>
              <a:buSzTx/>
              <a:buFontTx/>
              <a:buNone/>
              <a:defRPr/>
            </a:pPr>
            <a:r>
              <a:rPr kumimoji="0" lang="zh-CN" altLang="en-US" sz="2800" b="1" kern="1200" cap="none" spc="0" normalizeH="0" baseline="0" noProof="0" dirty="0">
                <a:solidFill>
                  <a:srgbClr val="000000"/>
                </a:solidFill>
                <a:effectLst>
                  <a:outerShdw blurRad="38100" dist="38100" dir="2700000" algn="tl">
                    <a:srgbClr val="C0C0C0"/>
                  </a:outerShdw>
                </a:effectLst>
                <a:latin typeface="隶书" pitchFamily="49" charset="-122"/>
                <a:ea typeface="隶书" pitchFamily="49" charset="-122"/>
                <a:cs typeface="+mn-cs"/>
                <a:sym typeface="+mn-ea"/>
              </a:rPr>
              <a:t>人民</a:t>
            </a:r>
            <a:endParaRPr kumimoji="0" lang="zh-CN" altLang="en-US" sz="2800" b="1" kern="1200" cap="none" spc="0" normalizeH="0" baseline="0" noProof="0" dirty="0">
              <a:solidFill>
                <a:srgbClr val="000000"/>
              </a:solidFill>
              <a:effectLst>
                <a:outerShdw blurRad="38100" dist="38100" dir="2700000" algn="tl">
                  <a:srgbClr val="C0C0C0"/>
                </a:outerShdw>
              </a:effectLst>
              <a:latin typeface="隶书" pitchFamily="49" charset="-122"/>
              <a:ea typeface="隶书" pitchFamily="49" charset="-122"/>
              <a:cs typeface="+mn-cs"/>
              <a:sym typeface="+mn-ea"/>
            </a:endParaRPr>
          </a:p>
          <a:p>
            <a:pPr marR="0" defTabSz="914400">
              <a:lnSpc>
                <a:spcPts val="2000"/>
              </a:lnSpc>
              <a:spcBef>
                <a:spcPct val="50000"/>
              </a:spcBef>
              <a:buClrTx/>
              <a:buSzTx/>
              <a:buFontTx/>
              <a:buNone/>
              <a:defRPr/>
            </a:pPr>
            <a:r>
              <a:rPr kumimoji="0" lang="zh-CN" altLang="en-US" sz="2800" b="1" kern="1200" cap="none" spc="0" normalizeH="0" baseline="0" noProof="0" dirty="0">
                <a:solidFill>
                  <a:srgbClr val="000000"/>
                </a:solidFill>
                <a:effectLst>
                  <a:outerShdw blurRad="38100" dist="38100" dir="2700000" algn="tl">
                    <a:srgbClr val="C0C0C0"/>
                  </a:outerShdw>
                </a:effectLst>
                <a:latin typeface="隶书" pitchFamily="49" charset="-122"/>
                <a:ea typeface="隶书" pitchFamily="49" charset="-122"/>
                <a:cs typeface="+mn-cs"/>
                <a:sym typeface="+mn-ea"/>
              </a:rPr>
              <a:t>部分大名　（西南四强藩）</a:t>
            </a:r>
            <a:endParaRPr kumimoji="0" lang="zh-CN" altLang="en-US" sz="2800" b="1" kern="1200" cap="none" spc="0" normalizeH="0" baseline="0" noProof="0" dirty="0">
              <a:solidFill>
                <a:srgbClr val="000000"/>
              </a:solidFill>
              <a:effectLst>
                <a:outerShdw blurRad="38100" dist="38100" dir="2700000" algn="tl">
                  <a:srgbClr val="C0C0C0"/>
                </a:outerShdw>
              </a:effectLst>
              <a:latin typeface="隶书" pitchFamily="49" charset="-122"/>
              <a:ea typeface="隶书" pitchFamily="49" charset="-122"/>
              <a:cs typeface="+mn-cs"/>
              <a:sym typeface="+mn-ea"/>
            </a:endParaRPr>
          </a:p>
        </p:txBody>
      </p:sp>
      <p:sp>
        <p:nvSpPr>
          <p:cNvPr id="20486" name="Text Box 6"/>
          <p:cNvSpPr txBox="1"/>
          <p:nvPr/>
        </p:nvSpPr>
        <p:spPr>
          <a:xfrm>
            <a:off x="1703705" y="4517708"/>
            <a:ext cx="3960813" cy="583565"/>
          </a:xfrm>
          <a:prstGeom prst="rect">
            <a:avLst/>
          </a:prstGeom>
          <a:noFill/>
          <a:ln w="9525">
            <a:noFill/>
          </a:ln>
        </p:spPr>
        <p:txBody>
          <a:bodyPr anchor="t">
            <a:spAutoFit/>
          </a:bodyPr>
          <a:p>
            <a:pPr>
              <a:spcBef>
                <a:spcPct val="50000"/>
              </a:spcBef>
              <a:buFont typeface="Wingdings" panose="05000000000000000000" pitchFamily="2" charset="2"/>
              <a:buNone/>
            </a:pPr>
            <a:r>
              <a:rPr lang="zh-CN" altLang="en-US" sz="3200" b="1" dirty="0">
                <a:latin typeface="华文隶书" pitchFamily="2" charset="-122"/>
                <a:ea typeface="华文隶书" pitchFamily="2" charset="-122"/>
              </a:rPr>
              <a:t>３、迁都东京</a:t>
            </a:r>
            <a:endParaRPr lang="zh-CN" altLang="en-US" sz="3200" b="1" dirty="0">
              <a:latin typeface="华文隶书" pitchFamily="2" charset="-122"/>
              <a:ea typeface="华文隶书" pitchFamily="2" charset="-122"/>
            </a:endParaRPr>
          </a:p>
        </p:txBody>
      </p:sp>
      <p:sp>
        <p:nvSpPr>
          <p:cNvPr id="20487" name="Text Box 7"/>
          <p:cNvSpPr txBox="1">
            <a:spLocks noChangeArrowheads="1"/>
          </p:cNvSpPr>
          <p:nvPr/>
        </p:nvSpPr>
        <p:spPr bwMode="auto">
          <a:xfrm>
            <a:off x="2027555" y="5310823"/>
            <a:ext cx="8820150" cy="5835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R="0" defTabSz="914400">
              <a:spcBef>
                <a:spcPct val="50000"/>
              </a:spcBef>
              <a:buClrTx/>
              <a:buSzTx/>
              <a:buFontTx/>
              <a:buNone/>
              <a:defRPr/>
            </a:pPr>
            <a:r>
              <a:rPr kumimoji="0" lang="zh-CN" altLang="en-US" sz="3200" b="1" kern="1200" cap="none" spc="0" normalizeH="0" baseline="0" noProof="0" dirty="0">
                <a:solidFill>
                  <a:srgbClr val="002060"/>
                </a:solidFill>
                <a:effectLst>
                  <a:outerShdw blurRad="38100" dist="38100" dir="2700000" algn="tl">
                    <a:srgbClr val="C0C0C0"/>
                  </a:outerShdw>
                </a:effectLst>
                <a:latin typeface="隶书" pitchFamily="49" charset="-122"/>
                <a:ea typeface="隶书" pitchFamily="49" charset="-122"/>
                <a:cs typeface="+mn-cs"/>
                <a:sym typeface="+mn-ea"/>
              </a:rPr>
              <a:t> 　　明治天皇        东京　</a:t>
            </a:r>
            <a:endParaRPr kumimoji="0" lang="zh-CN" altLang="en-US" sz="3200" b="1" kern="1200" cap="none" spc="0" normalizeH="0" baseline="0" noProof="0" dirty="0">
              <a:solidFill>
                <a:srgbClr val="002060"/>
              </a:solidFill>
              <a:effectLst>
                <a:outerShdw blurRad="38100" dist="38100" dir="2700000" algn="tl">
                  <a:srgbClr val="C0C0C0"/>
                </a:outerShdw>
              </a:effectLst>
              <a:latin typeface="隶书" pitchFamily="49" charset="-122"/>
              <a:ea typeface="隶书" pitchFamily="49" charset="-122"/>
              <a:cs typeface="+mn-cs"/>
              <a:sym typeface="+mn-ea"/>
            </a:endParaRPr>
          </a:p>
        </p:txBody>
      </p:sp>
      <p:sp>
        <p:nvSpPr>
          <p:cNvPr id="20488" name="Text Box 8"/>
          <p:cNvSpPr txBox="1"/>
          <p:nvPr/>
        </p:nvSpPr>
        <p:spPr>
          <a:xfrm>
            <a:off x="1847850" y="1052513"/>
            <a:ext cx="2233613" cy="583565"/>
          </a:xfrm>
          <a:prstGeom prst="rect">
            <a:avLst/>
          </a:prstGeom>
          <a:noFill/>
          <a:ln w="9525">
            <a:noFill/>
          </a:ln>
        </p:spPr>
        <p:txBody>
          <a:bodyPr anchor="t">
            <a:spAutoFit/>
          </a:bodyPr>
          <a:p>
            <a:pPr>
              <a:spcBef>
                <a:spcPct val="50000"/>
              </a:spcBef>
              <a:buFont typeface="Wingdings" panose="05000000000000000000" pitchFamily="2" charset="2"/>
              <a:buNone/>
            </a:pPr>
            <a:r>
              <a:rPr lang="en-US" altLang="zh-CN" sz="3200" b="1" dirty="0">
                <a:latin typeface="华文隶书" pitchFamily="2" charset="-122"/>
                <a:ea typeface="华文隶书" pitchFamily="2" charset="-122"/>
              </a:rPr>
              <a:t>1</a:t>
            </a:r>
            <a:r>
              <a:rPr lang="zh-CN" altLang="en-US" sz="3200" b="1" dirty="0">
                <a:latin typeface="华文隶书" pitchFamily="2" charset="-122"/>
                <a:ea typeface="华文隶书" pitchFamily="2" charset="-122"/>
              </a:rPr>
              <a:t>、背景：</a:t>
            </a:r>
            <a:endParaRPr lang="zh-CN" altLang="en-US" sz="3200" b="1" dirty="0">
              <a:latin typeface="华文隶书" pitchFamily="2" charset="-122"/>
              <a:ea typeface="华文隶书" pitchFamily="2" charset="-122"/>
            </a:endParaRPr>
          </a:p>
        </p:txBody>
      </p:sp>
      <p:sp>
        <p:nvSpPr>
          <p:cNvPr id="20489" name="Text Box 9"/>
          <p:cNvSpPr txBox="1">
            <a:spLocks noChangeArrowheads="1"/>
          </p:cNvSpPr>
          <p:nvPr/>
        </p:nvSpPr>
        <p:spPr bwMode="auto">
          <a:xfrm>
            <a:off x="3719513" y="1035050"/>
            <a:ext cx="2232025" cy="5835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R="0" defTabSz="914400">
              <a:spcBef>
                <a:spcPct val="50000"/>
              </a:spcBef>
              <a:buClrTx/>
              <a:buSzTx/>
              <a:buFontTx/>
              <a:buNone/>
              <a:defRPr/>
            </a:pPr>
            <a:r>
              <a:rPr kumimoji="0" lang="zh-CN" altLang="en-US" sz="3200" b="1" kern="1200" cap="none" spc="0" normalizeH="0" baseline="0" noProof="0" dirty="0">
                <a:solidFill>
                  <a:srgbClr val="000000"/>
                </a:solidFill>
                <a:effectLst>
                  <a:outerShdw blurRad="38100" dist="38100" dir="2700000" algn="tl">
                    <a:srgbClr val="C0C0C0"/>
                  </a:outerShdw>
                </a:effectLst>
                <a:latin typeface="隶书" pitchFamily="49" charset="-122"/>
                <a:ea typeface="隶书" pitchFamily="49" charset="-122"/>
                <a:cs typeface="+mn-cs"/>
                <a:sym typeface="+mn-ea"/>
              </a:rPr>
              <a:t>内忧外患　</a:t>
            </a:r>
            <a:endParaRPr kumimoji="0" lang="zh-CN" altLang="en-US" sz="3200" b="1" kern="1200" cap="none" spc="0" normalizeH="0" baseline="0" noProof="0" dirty="0">
              <a:solidFill>
                <a:srgbClr val="000000"/>
              </a:solidFill>
              <a:effectLst>
                <a:outerShdw blurRad="38100" dist="38100" dir="2700000" algn="tl">
                  <a:srgbClr val="C0C0C0"/>
                </a:outerShdw>
              </a:effectLst>
              <a:latin typeface="隶书" pitchFamily="49" charset="-122"/>
              <a:ea typeface="隶书" pitchFamily="49" charset="-122"/>
              <a:cs typeface="+mn-cs"/>
              <a:sym typeface="+mn-ea"/>
            </a:endParaRPr>
          </a:p>
        </p:txBody>
      </p:sp>
      <p:sp>
        <p:nvSpPr>
          <p:cNvPr id="50189" name="AutoShape 18">
            <a:hlinkClick r:id="" action="ppaction://noaction"/>
          </p:cNvPr>
          <p:cNvSpPr/>
          <p:nvPr/>
        </p:nvSpPr>
        <p:spPr>
          <a:xfrm>
            <a:off x="10128250" y="6453188"/>
            <a:ext cx="539750" cy="215900"/>
          </a:xfrm>
          <a:prstGeom prst="actionButtonForwardNext">
            <a:avLst/>
          </a:prstGeom>
          <a:solidFill>
            <a:schemeClr val="accent1"/>
          </a:solidFill>
          <a:ln w="9525">
            <a:noFill/>
          </a:ln>
        </p:spPr>
        <p:txBody>
          <a:bodyPr wrap="none" anchor="ctr"/>
          <a:p>
            <a:pPr>
              <a:buFont typeface="Wingdings" panose="05000000000000000000" pitchFamily="2" charset="2"/>
              <a:buNone/>
            </a:pPr>
            <a:endParaRPr lang="zh-CN" altLang="en-US" dirty="0">
              <a:latin typeface="Arial" panose="020B0604020202020204" pitchFamily="34" charset="0"/>
              <a:ea typeface="宋体" panose="02010600030101010101" pitchFamily="2" charset="-122"/>
            </a:endParaRPr>
          </a:p>
        </p:txBody>
      </p:sp>
      <p:sp>
        <p:nvSpPr>
          <p:cNvPr id="3" name="文本框 2"/>
          <p:cNvSpPr txBox="1"/>
          <p:nvPr/>
        </p:nvSpPr>
        <p:spPr>
          <a:xfrm>
            <a:off x="5200015" y="1834515"/>
            <a:ext cx="4637405" cy="583565"/>
          </a:xfrm>
          <a:prstGeom prst="rect">
            <a:avLst/>
          </a:prstGeom>
          <a:noFill/>
        </p:spPr>
        <p:txBody>
          <a:bodyPr wrap="none" rtlCol="0" anchor="t">
            <a:spAutoFit/>
          </a:bodyPr>
          <a:p>
            <a:pPr algn="l">
              <a:spcBef>
                <a:spcPct val="50000"/>
              </a:spcBef>
              <a:buClrTx/>
              <a:buSzTx/>
              <a:buFontTx/>
              <a:defRPr/>
            </a:pPr>
            <a:r>
              <a:rPr lang="en-US" altLang="zh-CN" sz="3200" b="1" noProof="0" dirty="0">
                <a:solidFill>
                  <a:srgbClr val="000000"/>
                </a:solidFill>
                <a:effectLst>
                  <a:outerShdw blurRad="38100" dist="38100" dir="2700000" algn="tl">
                    <a:srgbClr val="C0C0C0"/>
                  </a:outerShdw>
                </a:effectLst>
                <a:latin typeface="隶书" pitchFamily="49" charset="-122"/>
                <a:ea typeface="隶书" pitchFamily="49" charset="-122"/>
                <a:sym typeface="+mn-ea"/>
              </a:rPr>
              <a:t>1868</a:t>
            </a:r>
            <a:r>
              <a:rPr lang="zh-CN" altLang="en-US" sz="3200" b="1" noProof="0" dirty="0">
                <a:solidFill>
                  <a:srgbClr val="000000"/>
                </a:solidFill>
                <a:effectLst>
                  <a:outerShdw blurRad="38100" dist="38100" dir="2700000" algn="tl">
                    <a:srgbClr val="C0C0C0"/>
                  </a:outerShdw>
                </a:effectLst>
                <a:latin typeface="隶书" pitchFamily="49" charset="-122"/>
                <a:ea typeface="隶书" pitchFamily="49" charset="-122"/>
                <a:sym typeface="+mn-ea"/>
              </a:rPr>
              <a:t>年     推翻幕府统治</a:t>
            </a:r>
            <a:endParaRPr lang="zh-CN" altLang="en-US" sz="3200" b="1" noProof="0" dirty="0">
              <a:solidFill>
                <a:srgbClr val="000000"/>
              </a:solidFill>
              <a:effectLst>
                <a:outerShdw blurRad="38100" dist="38100" dir="2700000" algn="tl">
                  <a:srgbClr val="C0C0C0"/>
                </a:outerShdw>
              </a:effectLst>
              <a:latin typeface="隶书" pitchFamily="49" charset="-122"/>
              <a:ea typeface="隶书" pitchFamily="49" charset="-122"/>
              <a:sym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20488"/>
                                        </p:tgtEl>
                                        <p:attrNameLst>
                                          <p:attrName>style.visibility</p:attrName>
                                        </p:attrNameLst>
                                      </p:cBhvr>
                                      <p:to>
                                        <p:strVal val="visible"/>
                                      </p:to>
                                    </p:set>
                                    <p:animEffect transition="in" filter="box(in)">
                                      <p:cBhvr>
                                        <p:cTn id="7" dur="500"/>
                                        <p:tgtEl>
                                          <p:spTgt spid="20488"/>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0489"/>
                                        </p:tgtEl>
                                        <p:attrNameLst>
                                          <p:attrName>style.visibility</p:attrName>
                                        </p:attrNameLst>
                                      </p:cBhvr>
                                      <p:to>
                                        <p:strVal val="visible"/>
                                      </p:to>
                                    </p:set>
                                    <p:animEffect transition="in" filter="blinds(horizontal)">
                                      <p:cBhvr>
                                        <p:cTn id="12" dur="500"/>
                                        <p:tgtEl>
                                          <p:spTgt spid="20489"/>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grpId="0" nodeType="clickEffect">
                                  <p:stCondLst>
                                    <p:cond delay="0"/>
                                  </p:stCondLst>
                                  <p:childTnLst>
                                    <p:set>
                                      <p:cBhvr>
                                        <p:cTn id="16" dur="1" fill="hold">
                                          <p:stCondLst>
                                            <p:cond delay="0"/>
                                          </p:stCondLst>
                                        </p:cTn>
                                        <p:tgtEl>
                                          <p:spTgt spid="20483"/>
                                        </p:tgtEl>
                                        <p:attrNameLst>
                                          <p:attrName>style.visibility</p:attrName>
                                        </p:attrNameLst>
                                      </p:cBhvr>
                                      <p:to>
                                        <p:strVal val="visible"/>
                                      </p:to>
                                    </p:set>
                                    <p:anim calcmode="lin" valueType="num">
                                      <p:cBhvr additive="base">
                                        <p:cTn id="17" dur="500" fill="hold"/>
                                        <p:tgtEl>
                                          <p:spTgt spid="20483"/>
                                        </p:tgtEl>
                                        <p:attrNameLst>
                                          <p:attrName>ppt_x</p:attrName>
                                        </p:attrNameLst>
                                      </p:cBhvr>
                                      <p:tavLst>
                                        <p:tav tm="0">
                                          <p:val>
                                            <p:strVal val="0-#ppt_w/2"/>
                                          </p:val>
                                        </p:tav>
                                        <p:tav tm="100000">
                                          <p:val>
                                            <p:strVal val="#ppt_x"/>
                                          </p:val>
                                        </p:tav>
                                      </p:tavLst>
                                    </p:anim>
                                    <p:anim calcmode="lin" valueType="num">
                                      <p:cBhvr additive="base">
                                        <p:cTn id="18" dur="500" fill="hold"/>
                                        <p:tgtEl>
                                          <p:spTgt spid="20483"/>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grpId="0" nodeType="click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blinds(horizontal)">
                                      <p:cBhvr>
                                        <p:cTn id="23" dur="500"/>
                                        <p:tgtEl>
                                          <p:spTgt spid="3"/>
                                        </p:tgtEl>
                                      </p:cBhvr>
                                    </p:animEffect>
                                  </p:childTnLst>
                                </p:cTn>
                              </p:par>
                            </p:childTnLst>
                          </p:cTn>
                        </p:par>
                      </p:childTnLst>
                    </p:cTn>
                  </p:par>
                  <p:par>
                    <p:cTn id="24" fill="hold">
                      <p:stCondLst>
                        <p:cond delay="indefinite"/>
                      </p:stCondLst>
                      <p:childTnLst>
                        <p:par>
                          <p:cTn id="25" fill="hold">
                            <p:stCondLst>
                              <p:cond delay="0"/>
                            </p:stCondLst>
                            <p:childTnLst>
                              <p:par>
                                <p:cTn id="26" presetID="2" presetClass="entr" presetSubtype="8" fill="hold" grpId="0" nodeType="clickEffect">
                                  <p:stCondLst>
                                    <p:cond delay="0"/>
                                  </p:stCondLst>
                                  <p:childTnLst>
                                    <p:set>
                                      <p:cBhvr>
                                        <p:cTn id="27" dur="1" fill="hold">
                                          <p:stCondLst>
                                            <p:cond delay="0"/>
                                          </p:stCondLst>
                                        </p:cTn>
                                        <p:tgtEl>
                                          <p:spTgt spid="20484"/>
                                        </p:tgtEl>
                                        <p:attrNameLst>
                                          <p:attrName>style.visibility</p:attrName>
                                        </p:attrNameLst>
                                      </p:cBhvr>
                                      <p:to>
                                        <p:strVal val="visible"/>
                                      </p:to>
                                    </p:set>
                                    <p:anim calcmode="lin" valueType="num">
                                      <p:cBhvr additive="base">
                                        <p:cTn id="28" dur="500" fill="hold"/>
                                        <p:tgtEl>
                                          <p:spTgt spid="20484"/>
                                        </p:tgtEl>
                                        <p:attrNameLst>
                                          <p:attrName>ppt_x</p:attrName>
                                        </p:attrNameLst>
                                      </p:cBhvr>
                                      <p:tavLst>
                                        <p:tav tm="0">
                                          <p:val>
                                            <p:strVal val="0-#ppt_w/2"/>
                                          </p:val>
                                        </p:tav>
                                        <p:tav tm="100000">
                                          <p:val>
                                            <p:strVal val="#ppt_x"/>
                                          </p:val>
                                        </p:tav>
                                      </p:tavLst>
                                    </p:anim>
                                    <p:anim calcmode="lin" valueType="num">
                                      <p:cBhvr additive="base">
                                        <p:cTn id="29" dur="500" fill="hold"/>
                                        <p:tgtEl>
                                          <p:spTgt spid="20484"/>
                                        </p:tgtEl>
                                        <p:attrNameLst>
                                          <p:attrName>ppt_y</p:attrName>
                                        </p:attrNameLst>
                                      </p:cBhvr>
                                      <p:tavLst>
                                        <p:tav tm="0">
                                          <p:val>
                                            <p:strVal val="#ppt_y"/>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 presetClass="entr" presetSubtype="8" fill="hold" grpId="0" nodeType="clickEffect">
                                  <p:stCondLst>
                                    <p:cond delay="0"/>
                                  </p:stCondLst>
                                  <p:childTnLst>
                                    <p:set>
                                      <p:cBhvr>
                                        <p:cTn id="33" dur="1" fill="hold">
                                          <p:stCondLst>
                                            <p:cond delay="0"/>
                                          </p:stCondLst>
                                        </p:cTn>
                                        <p:tgtEl>
                                          <p:spTgt spid="20485"/>
                                        </p:tgtEl>
                                        <p:attrNameLst>
                                          <p:attrName>style.visibility</p:attrName>
                                        </p:attrNameLst>
                                      </p:cBhvr>
                                      <p:to>
                                        <p:strVal val="visible"/>
                                      </p:to>
                                    </p:set>
                                    <p:anim calcmode="lin" valueType="num">
                                      <p:cBhvr additive="base">
                                        <p:cTn id="34" dur="500" fill="hold"/>
                                        <p:tgtEl>
                                          <p:spTgt spid="20485"/>
                                        </p:tgtEl>
                                        <p:attrNameLst>
                                          <p:attrName>ppt_x</p:attrName>
                                        </p:attrNameLst>
                                      </p:cBhvr>
                                      <p:tavLst>
                                        <p:tav tm="0">
                                          <p:val>
                                            <p:strVal val="0-#ppt_w/2"/>
                                          </p:val>
                                        </p:tav>
                                        <p:tav tm="100000">
                                          <p:val>
                                            <p:strVal val="#ppt_x"/>
                                          </p:val>
                                        </p:tav>
                                      </p:tavLst>
                                    </p:anim>
                                    <p:anim calcmode="lin" valueType="num">
                                      <p:cBhvr additive="base">
                                        <p:cTn id="35" dur="500" fill="hold"/>
                                        <p:tgtEl>
                                          <p:spTgt spid="20485"/>
                                        </p:tgtEl>
                                        <p:attrNameLst>
                                          <p:attrName>ppt_y</p:attrName>
                                        </p:attrNameLst>
                                      </p:cBhvr>
                                      <p:tavLst>
                                        <p:tav tm="0">
                                          <p:val>
                                            <p:strVal val="#ppt_y"/>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2" presetClass="entr" presetSubtype="8" fill="hold" grpId="0" nodeType="clickEffect">
                                  <p:stCondLst>
                                    <p:cond delay="0"/>
                                  </p:stCondLst>
                                  <p:childTnLst>
                                    <p:set>
                                      <p:cBhvr>
                                        <p:cTn id="39" dur="1" fill="hold">
                                          <p:stCondLst>
                                            <p:cond delay="0"/>
                                          </p:stCondLst>
                                        </p:cTn>
                                        <p:tgtEl>
                                          <p:spTgt spid="20486"/>
                                        </p:tgtEl>
                                        <p:attrNameLst>
                                          <p:attrName>style.visibility</p:attrName>
                                        </p:attrNameLst>
                                      </p:cBhvr>
                                      <p:to>
                                        <p:strVal val="visible"/>
                                      </p:to>
                                    </p:set>
                                    <p:anim calcmode="lin" valueType="num">
                                      <p:cBhvr additive="base">
                                        <p:cTn id="40" dur="500" fill="hold"/>
                                        <p:tgtEl>
                                          <p:spTgt spid="20486"/>
                                        </p:tgtEl>
                                        <p:attrNameLst>
                                          <p:attrName>ppt_x</p:attrName>
                                        </p:attrNameLst>
                                      </p:cBhvr>
                                      <p:tavLst>
                                        <p:tav tm="0">
                                          <p:val>
                                            <p:strVal val="0-#ppt_w/2"/>
                                          </p:val>
                                        </p:tav>
                                        <p:tav tm="100000">
                                          <p:val>
                                            <p:strVal val="#ppt_x"/>
                                          </p:val>
                                        </p:tav>
                                      </p:tavLst>
                                    </p:anim>
                                    <p:anim calcmode="lin" valueType="num">
                                      <p:cBhvr additive="base">
                                        <p:cTn id="41" dur="500" fill="hold"/>
                                        <p:tgtEl>
                                          <p:spTgt spid="20486"/>
                                        </p:tgtEl>
                                        <p:attrNameLst>
                                          <p:attrName>ppt_y</p:attrName>
                                        </p:attrNameLst>
                                      </p:cBhvr>
                                      <p:tavLst>
                                        <p:tav tm="0">
                                          <p:val>
                                            <p:strVal val="#ppt_y"/>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2" presetClass="entr" presetSubtype="8" fill="hold" grpId="0" nodeType="clickEffect">
                                  <p:stCondLst>
                                    <p:cond delay="0"/>
                                  </p:stCondLst>
                                  <p:childTnLst>
                                    <p:set>
                                      <p:cBhvr>
                                        <p:cTn id="45" dur="500" fill="hold">
                                          <p:stCondLst>
                                            <p:cond delay="0"/>
                                          </p:stCondLst>
                                        </p:cTn>
                                        <p:tgtEl>
                                          <p:spTgt spid="20487"/>
                                        </p:tgtEl>
                                        <p:attrNameLst>
                                          <p:attrName>style.visibility</p:attrName>
                                        </p:attrNameLst>
                                      </p:cBhvr>
                                      <p:to>
                                        <p:strVal val="visible"/>
                                      </p:to>
                                    </p:set>
                                    <p:anim calcmode="lin" valueType="num">
                                      <p:cBhvr additive="base">
                                        <p:cTn id="46" dur="500" fill="hold"/>
                                        <p:tgtEl>
                                          <p:spTgt spid="20487"/>
                                        </p:tgtEl>
                                        <p:attrNameLst>
                                          <p:attrName>ppt_x</p:attrName>
                                        </p:attrNameLst>
                                      </p:cBhvr>
                                      <p:tavLst>
                                        <p:tav tm="0">
                                          <p:val>
                                            <p:strVal val="0-#ppt_w/2"/>
                                          </p:val>
                                        </p:tav>
                                        <p:tav tm="100000">
                                          <p:val>
                                            <p:strVal val="#ppt_x"/>
                                          </p:val>
                                        </p:tav>
                                      </p:tavLst>
                                    </p:anim>
                                    <p:anim calcmode="lin" valueType="num">
                                      <p:cBhvr additive="base">
                                        <p:cTn id="47" dur="500" fill="hold"/>
                                        <p:tgtEl>
                                          <p:spTgt spid="2048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3" grpId="0"/>
      <p:bldP spid="20484" grpId="0" bldLvl="0" animBg="1"/>
      <p:bldP spid="20485" grpId="0" bldLvl="0" animBg="1"/>
      <p:bldP spid="20486" grpId="0"/>
      <p:bldP spid="20487" grpId="0" bldLvl="0" animBg="1"/>
      <p:bldP spid="20488" grpId="0"/>
      <p:bldP spid="20489" grpId="0" bldLvl="0" animBg="1"/>
      <p:bldP spid="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8369" name="Text Box 2"/>
          <p:cNvSpPr txBox="1"/>
          <p:nvPr/>
        </p:nvSpPr>
        <p:spPr>
          <a:xfrm>
            <a:off x="1992313" y="5805488"/>
            <a:ext cx="7380287" cy="645160"/>
          </a:xfrm>
          <a:prstGeom prst="rect">
            <a:avLst/>
          </a:prstGeom>
          <a:noFill/>
          <a:ln w="9525">
            <a:noFill/>
          </a:ln>
        </p:spPr>
        <p:txBody>
          <a:bodyPr anchor="t">
            <a:spAutoFit/>
          </a:bodyPr>
          <a:p>
            <a:pPr>
              <a:buFont typeface="Wingdings" panose="05000000000000000000" pitchFamily="2" charset="2"/>
              <a:buNone/>
            </a:pPr>
            <a:r>
              <a:rPr lang="zh-CN" altLang="en-US" sz="3600" b="1" dirty="0">
                <a:solidFill>
                  <a:srgbClr val="800000"/>
                </a:solidFill>
                <a:latin typeface="隶书" pitchFamily="49" charset="-122"/>
                <a:ea typeface="隶书" pitchFamily="49" charset="-122"/>
              </a:rPr>
              <a:t>明治天皇睦仁（</a:t>
            </a:r>
            <a:r>
              <a:rPr lang="en-US" altLang="zh-CN" sz="3600" b="1" dirty="0">
                <a:solidFill>
                  <a:srgbClr val="800000"/>
                </a:solidFill>
                <a:latin typeface="隶书" pitchFamily="49" charset="-122"/>
                <a:ea typeface="隶书" pitchFamily="49" charset="-122"/>
              </a:rPr>
              <a:t>1852—1912</a:t>
            </a:r>
            <a:r>
              <a:rPr lang="zh-CN" altLang="en-US" sz="3600" b="1" dirty="0">
                <a:solidFill>
                  <a:srgbClr val="800000"/>
                </a:solidFill>
                <a:latin typeface="隶书" pitchFamily="49" charset="-122"/>
                <a:ea typeface="隶书" pitchFamily="49" charset="-122"/>
              </a:rPr>
              <a:t>）</a:t>
            </a:r>
            <a:endParaRPr lang="zh-CN" altLang="en-US" sz="3600" b="1" dirty="0">
              <a:solidFill>
                <a:srgbClr val="800000"/>
              </a:solidFill>
              <a:latin typeface="隶书" pitchFamily="49" charset="-122"/>
              <a:ea typeface="隶书" pitchFamily="49" charset="-122"/>
            </a:endParaRPr>
          </a:p>
        </p:txBody>
      </p:sp>
      <p:sp>
        <p:nvSpPr>
          <p:cNvPr id="62467" name="Rectangle 3"/>
          <p:cNvSpPr>
            <a:spLocks noChangeArrowheads="1"/>
          </p:cNvSpPr>
          <p:nvPr/>
        </p:nvSpPr>
        <p:spPr bwMode="auto">
          <a:xfrm>
            <a:off x="6240780" y="533400"/>
            <a:ext cx="4542790" cy="5105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1" fontAlgn="base" latinLnBrk="0" hangingPunct="1">
              <a:lnSpc>
                <a:spcPct val="105000"/>
              </a:lnSpc>
              <a:spcBef>
                <a:spcPct val="20000"/>
              </a:spcBef>
              <a:spcAft>
                <a:spcPct val="0"/>
              </a:spcAft>
              <a:buClr>
                <a:schemeClr val="hlink"/>
              </a:buClr>
              <a:buSzTx/>
              <a:buFontTx/>
              <a:buNone/>
              <a:defRPr/>
            </a:pPr>
            <a:r>
              <a:rPr kumimoji="0" lang="en-US" altLang="zh-CN" sz="3200" b="1" i="0" u="none" strike="noStrike" kern="1200" cap="none" spc="0" normalizeH="0" baseline="0" noProof="0" dirty="0" smtClean="0">
                <a:ln>
                  <a:noFill/>
                </a:ln>
                <a:solidFill>
                  <a:srgbClr val="FFFF00"/>
                </a:solidFill>
                <a:effectLst>
                  <a:outerShdw blurRad="38100" dist="38100" dir="2700000" algn="tl">
                    <a:srgbClr val="C0C0C0"/>
                  </a:outerShdw>
                </a:effectLst>
                <a:uLnTx/>
                <a:uFillTx/>
                <a:latin typeface="Garamond" pitchFamily="18" charset="0"/>
                <a:ea typeface="宋体" panose="02010600030101010101" pitchFamily="2" charset="-122"/>
                <a:cs typeface="+mn-cs"/>
                <a:sym typeface="+mn-ea"/>
              </a:rPr>
              <a:t>    </a:t>
            </a:r>
            <a:r>
              <a:rPr kumimoji="0" lang="zh-CN" altLang="en-US" sz="3600" b="1" i="0" u="none" strike="noStrike" kern="1200" cap="none" spc="0" normalizeH="0" baseline="0" noProof="0" dirty="0" smtClean="0">
                <a:ln>
                  <a:noFill/>
                </a:ln>
                <a:solidFill>
                  <a:schemeClr val="tx1"/>
                </a:solidFill>
                <a:effectLst>
                  <a:outerShdw blurRad="38100" dist="38100" dir="2700000" algn="tl">
                    <a:srgbClr val="C0C0C0"/>
                  </a:outerShdw>
                </a:effectLst>
                <a:uLnTx/>
                <a:uFillTx/>
                <a:latin typeface="仿宋_GB2312" pitchFamily="49" charset="-122"/>
                <a:ea typeface="仿宋_GB2312" pitchFamily="49" charset="-122"/>
                <a:cs typeface="+mn-cs"/>
                <a:sym typeface="+mn-ea"/>
              </a:rPr>
              <a:t>明治天皇名睦仁，</a:t>
            </a:r>
            <a:endParaRPr kumimoji="0" lang="zh-CN" altLang="en-US" sz="3600" b="1" i="0" u="none" strike="noStrike" kern="1200" cap="none" spc="0" normalizeH="0" baseline="0" noProof="0" dirty="0" smtClean="0">
              <a:ln>
                <a:noFill/>
              </a:ln>
              <a:solidFill>
                <a:schemeClr val="tx1"/>
              </a:solidFill>
              <a:effectLst>
                <a:outerShdw blurRad="38100" dist="38100" dir="2700000" algn="tl">
                  <a:srgbClr val="C0C0C0"/>
                </a:outerShdw>
              </a:effectLst>
              <a:uLnTx/>
              <a:uFillTx/>
              <a:latin typeface="仿宋_GB2312" pitchFamily="49" charset="-122"/>
              <a:ea typeface="仿宋_GB2312" pitchFamily="49" charset="-122"/>
              <a:cs typeface="+mn-cs"/>
              <a:sym typeface="+mn-ea"/>
            </a:endParaRPr>
          </a:p>
          <a:p>
            <a:pPr marL="342900" marR="0" lvl="0" indent="-342900" algn="l" defTabSz="914400" rtl="0" eaLnBrk="1" fontAlgn="base" latinLnBrk="0" hangingPunct="1">
              <a:lnSpc>
                <a:spcPct val="105000"/>
              </a:lnSpc>
              <a:spcBef>
                <a:spcPct val="20000"/>
              </a:spcBef>
              <a:spcAft>
                <a:spcPct val="0"/>
              </a:spcAft>
              <a:buClr>
                <a:schemeClr val="hlink"/>
              </a:buClr>
              <a:buSzTx/>
              <a:buFontTx/>
              <a:buNone/>
              <a:defRPr/>
            </a:pPr>
            <a:r>
              <a:rPr kumimoji="0" lang="zh-CN" altLang="en-US" sz="3600" b="1" i="0" u="none" strike="noStrike" kern="1200" cap="none" spc="0" normalizeH="0" baseline="0" noProof="0" dirty="0" smtClean="0">
                <a:ln>
                  <a:noFill/>
                </a:ln>
                <a:solidFill>
                  <a:schemeClr val="tx1"/>
                </a:solidFill>
                <a:effectLst>
                  <a:outerShdw blurRad="38100" dist="38100" dir="2700000" algn="tl">
                    <a:srgbClr val="C0C0C0"/>
                  </a:outerShdw>
                </a:effectLst>
                <a:uLnTx/>
                <a:uFillTx/>
                <a:latin typeface="仿宋_GB2312" pitchFamily="49" charset="-122"/>
                <a:ea typeface="仿宋_GB2312" pitchFamily="49" charset="-122"/>
                <a:cs typeface="+mn-cs"/>
                <a:sym typeface="+mn-ea"/>
              </a:rPr>
              <a:t>  </a:t>
            </a:r>
            <a:r>
              <a:rPr kumimoji="0" lang="en-US" altLang="zh-CN" sz="3600" b="1" i="0" u="none" strike="noStrike" kern="1200" cap="none" spc="0" normalizeH="0" baseline="0" noProof="0" dirty="0" smtClean="0">
                <a:ln>
                  <a:noFill/>
                </a:ln>
                <a:solidFill>
                  <a:schemeClr val="tx1"/>
                </a:solidFill>
                <a:effectLst>
                  <a:outerShdw blurRad="38100" dist="38100" dir="2700000" algn="tl">
                    <a:srgbClr val="C0C0C0"/>
                  </a:outerShdw>
                </a:effectLst>
                <a:uLnTx/>
                <a:uFillTx/>
                <a:latin typeface="仿宋_GB2312" pitchFamily="49" charset="-122"/>
                <a:ea typeface="仿宋_GB2312" pitchFamily="49" charset="-122"/>
                <a:cs typeface="+mn-cs"/>
                <a:sym typeface="+mn-ea"/>
              </a:rPr>
              <a:t>1867</a:t>
            </a:r>
            <a:r>
              <a:rPr kumimoji="0" lang="zh-CN" altLang="en-US" sz="3600" b="1" i="0" u="none" strike="noStrike" kern="1200" cap="none" spc="0" normalizeH="0" baseline="0" noProof="0" dirty="0" smtClean="0">
                <a:ln>
                  <a:noFill/>
                </a:ln>
                <a:solidFill>
                  <a:schemeClr val="tx1"/>
                </a:solidFill>
                <a:effectLst>
                  <a:outerShdw blurRad="38100" dist="38100" dir="2700000" algn="tl">
                    <a:srgbClr val="C0C0C0"/>
                  </a:outerShdw>
                </a:effectLst>
                <a:uLnTx/>
                <a:uFillTx/>
                <a:latin typeface="仿宋_GB2312" pitchFamily="49" charset="-122"/>
                <a:ea typeface="仿宋_GB2312" pitchFamily="49" charset="-122"/>
                <a:cs typeface="+mn-cs"/>
                <a:sym typeface="+mn-ea"/>
              </a:rPr>
              <a:t>年继承皇位。</a:t>
            </a:r>
            <a:r>
              <a:rPr kumimoji="0" lang="en-US" altLang="zh-CN" sz="3600" b="1" i="0" u="none" strike="noStrike" kern="1200" cap="none" spc="0" normalizeH="0" baseline="0" noProof="0" dirty="0" smtClean="0">
                <a:ln>
                  <a:noFill/>
                </a:ln>
                <a:solidFill>
                  <a:schemeClr val="tx1"/>
                </a:solidFill>
                <a:effectLst>
                  <a:outerShdw blurRad="38100" dist="38100" dir="2700000" algn="tl">
                    <a:srgbClr val="C0C0C0"/>
                  </a:outerShdw>
                </a:effectLst>
                <a:uLnTx/>
                <a:uFillTx/>
                <a:latin typeface="仿宋_GB2312" pitchFamily="49" charset="-122"/>
                <a:ea typeface="仿宋_GB2312" pitchFamily="49" charset="-122"/>
                <a:cs typeface="+mn-cs"/>
                <a:sym typeface="+mn-ea"/>
              </a:rPr>
              <a:t>1868</a:t>
            </a:r>
            <a:r>
              <a:rPr kumimoji="0" lang="zh-CN" altLang="en-US" sz="3600" b="1" i="0" u="none" strike="noStrike" kern="1200" cap="none" spc="0" normalizeH="0" baseline="0" noProof="0" dirty="0" smtClean="0">
                <a:ln>
                  <a:noFill/>
                </a:ln>
                <a:solidFill>
                  <a:schemeClr val="tx1"/>
                </a:solidFill>
                <a:effectLst>
                  <a:outerShdw blurRad="38100" dist="38100" dir="2700000" algn="tl">
                    <a:srgbClr val="C0C0C0"/>
                  </a:outerShdw>
                </a:effectLst>
                <a:uLnTx/>
                <a:uFillTx/>
                <a:latin typeface="仿宋_GB2312" pitchFamily="49" charset="-122"/>
                <a:ea typeface="仿宋_GB2312" pitchFamily="49" charset="-122"/>
                <a:cs typeface="+mn-cs"/>
                <a:sym typeface="+mn-ea"/>
              </a:rPr>
              <a:t>年改年号为明治元年，在位时期实行一系列资产阶级性质的改革，日本完成了从封建社会向资本主义社会的过渡。</a:t>
            </a:r>
            <a:endParaRPr kumimoji="0" lang="zh-CN" altLang="en-US" sz="3600" b="1" i="0" u="none" strike="noStrike" kern="1200" cap="none" spc="0" normalizeH="0" baseline="0" noProof="0" dirty="0" smtClean="0">
              <a:ln>
                <a:noFill/>
              </a:ln>
              <a:solidFill>
                <a:schemeClr val="tx1"/>
              </a:solidFill>
              <a:effectLst>
                <a:outerShdw blurRad="38100" dist="38100" dir="2700000" algn="tl">
                  <a:srgbClr val="C0C0C0"/>
                </a:outerShdw>
              </a:effectLst>
              <a:uLnTx/>
              <a:uFillTx/>
              <a:latin typeface="仿宋_GB2312" pitchFamily="49" charset="-122"/>
              <a:ea typeface="仿宋_GB2312" pitchFamily="49" charset="-122"/>
              <a:cs typeface="+mn-cs"/>
              <a:sym typeface="+mn-ea"/>
            </a:endParaRPr>
          </a:p>
        </p:txBody>
      </p:sp>
      <p:pic>
        <p:nvPicPr>
          <p:cNvPr id="58371" name="Picture 4" descr="第25课 日本明治维新"/>
          <p:cNvPicPr>
            <a:picLocks noChangeAspect="1"/>
          </p:cNvPicPr>
          <p:nvPr/>
        </p:nvPicPr>
        <p:blipFill>
          <a:blip r:embed="rId1"/>
          <a:stretch>
            <a:fillRect/>
          </a:stretch>
        </p:blipFill>
        <p:spPr>
          <a:xfrm>
            <a:off x="2208213" y="476250"/>
            <a:ext cx="3733800" cy="5111750"/>
          </a:xfrm>
          <a:prstGeom prst="rect">
            <a:avLst/>
          </a:prstGeom>
          <a:noFill/>
          <a:ln w="76200" cap="flat" cmpd="sng">
            <a:solidFill>
              <a:srgbClr val="000000"/>
            </a:solidFill>
            <a:prstDash val="solid"/>
            <a:miter/>
            <a:headEnd type="none" w="med" len="med"/>
            <a:tailEnd type="none" w="med" len="med"/>
          </a:ln>
        </p:spPr>
      </p:pic>
    </p:spTree>
  </p:cSld>
  <p:clrMapOvr>
    <a:masterClrMapping/>
  </p:clrMapOv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53604" name="Text Box 4"/>
          <p:cNvSpPr txBox="1">
            <a:spLocks noChangeArrowheads="1"/>
          </p:cNvSpPr>
          <p:nvPr/>
        </p:nvSpPr>
        <p:spPr bwMode="auto">
          <a:xfrm>
            <a:off x="1119823" y="267335"/>
            <a:ext cx="6408738" cy="768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R="0" defTabSz="914400">
              <a:buClrTx/>
              <a:buSzTx/>
              <a:buFontTx/>
              <a:buNone/>
              <a:defRPr/>
            </a:pPr>
            <a:r>
              <a:rPr kumimoji="0" lang="zh-CN" altLang="en-US" sz="4400" b="1" kern="1200" cap="none" spc="0" normalizeH="0" baseline="0" noProof="0" dirty="0">
                <a:solidFill>
                  <a:srgbClr val="800000"/>
                </a:solidFill>
                <a:effectLst>
                  <a:outerShdw blurRad="38100" dist="38100" dir="2700000" algn="tl">
                    <a:srgbClr val="C0C0C0"/>
                  </a:outerShdw>
                </a:effectLst>
                <a:latin typeface="华文隶书" pitchFamily="2" charset="-122"/>
                <a:ea typeface="华文隶书" pitchFamily="2" charset="-122"/>
                <a:cs typeface="+mn-cs"/>
                <a:sym typeface="+mn-ea"/>
              </a:rPr>
              <a:t>三、明治维新的内容</a:t>
            </a:r>
            <a:endParaRPr kumimoji="0" lang="zh-CN" altLang="en-US" sz="4400" b="1" kern="1200" cap="none" spc="0" normalizeH="0" baseline="0" noProof="0" dirty="0">
              <a:solidFill>
                <a:srgbClr val="800000"/>
              </a:solidFill>
              <a:effectLst>
                <a:outerShdw blurRad="38100" dist="38100" dir="2700000" algn="tl">
                  <a:srgbClr val="C0C0C0"/>
                </a:outerShdw>
              </a:effectLst>
              <a:latin typeface="华文隶书" pitchFamily="2" charset="-122"/>
              <a:ea typeface="华文隶书" pitchFamily="2" charset="-122"/>
              <a:cs typeface="+mn-cs"/>
              <a:sym typeface="+mn-ea"/>
            </a:endParaRPr>
          </a:p>
        </p:txBody>
      </p:sp>
      <p:sp>
        <p:nvSpPr>
          <p:cNvPr id="153605" name="Rectangle 5">
            <a:hlinkClick r:id="" action="ppaction://hlinkshowjump?jump=nextslide"/>
          </p:cNvPr>
          <p:cNvSpPr>
            <a:spLocks noChangeArrowheads="1"/>
          </p:cNvSpPr>
          <p:nvPr/>
        </p:nvSpPr>
        <p:spPr bwMode="auto">
          <a:xfrm>
            <a:off x="1919288" y="1268413"/>
            <a:ext cx="3313113" cy="6451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3600" b="1" i="0" u="none" strike="noStrike" kern="1200" cap="none" spc="0" normalizeH="0" baseline="0" noProof="0" dirty="0">
                <a:ln>
                  <a:noFill/>
                </a:ln>
                <a:solidFill>
                  <a:schemeClr val="tx1"/>
                </a:solidFill>
                <a:effectLst>
                  <a:outerShdw blurRad="38100" dist="38100" dir="2700000" algn="tl">
                    <a:srgbClr val="C0C0C0"/>
                  </a:outerShdw>
                </a:effectLst>
                <a:uLnTx/>
                <a:uFillTx/>
                <a:latin typeface="黑体" panose="02010609060101010101" pitchFamily="2" charset="-122"/>
                <a:ea typeface="黑体" panose="02010609060101010101" pitchFamily="2" charset="-122"/>
                <a:cs typeface="+mn-cs"/>
                <a:sym typeface="+mn-ea"/>
              </a:rPr>
              <a:t>1.</a:t>
            </a:r>
            <a:r>
              <a:rPr kumimoji="0" lang="zh-CN" altLang="en-US" sz="3600" b="1" i="0" u="sng" strike="noStrike" kern="1200" cap="none" spc="0" normalizeH="0" baseline="0" noProof="0" dirty="0">
                <a:ln>
                  <a:noFill/>
                </a:ln>
                <a:solidFill>
                  <a:schemeClr val="tx1"/>
                </a:solidFill>
                <a:effectLst>
                  <a:outerShdw blurRad="38100" dist="38100" dir="2700000" algn="tl">
                    <a:srgbClr val="C0C0C0"/>
                  </a:outerShdw>
                </a:effectLst>
                <a:uLnTx/>
                <a:uFillTx/>
                <a:latin typeface="黑体" panose="02010609060101010101" pitchFamily="2" charset="-122"/>
                <a:ea typeface="黑体" panose="02010609060101010101" pitchFamily="2" charset="-122"/>
                <a:cs typeface="+mn-cs"/>
                <a:sym typeface="+mn-ea"/>
              </a:rPr>
              <a:t>目的</a:t>
            </a:r>
            <a:endParaRPr kumimoji="0" lang="zh-CN" altLang="en-US" sz="3600" b="1" i="0" u="sng" strike="noStrike" kern="1200" cap="none" spc="0" normalizeH="0" baseline="0" noProof="0" dirty="0">
              <a:ln>
                <a:noFill/>
              </a:ln>
              <a:solidFill>
                <a:schemeClr val="tx1"/>
              </a:solidFill>
              <a:effectLst>
                <a:outerShdw blurRad="38100" dist="38100" dir="2700000" algn="tl">
                  <a:srgbClr val="C0C0C0"/>
                </a:outerShdw>
              </a:effectLst>
              <a:uLnTx/>
              <a:uFillTx/>
              <a:latin typeface="黑体" panose="02010609060101010101" pitchFamily="2" charset="-122"/>
              <a:ea typeface="黑体" panose="02010609060101010101" pitchFamily="2" charset="-122"/>
              <a:cs typeface="+mn-cs"/>
              <a:sym typeface="+mn-ea"/>
            </a:endParaRPr>
          </a:p>
        </p:txBody>
      </p:sp>
      <p:sp>
        <p:nvSpPr>
          <p:cNvPr id="153606" name="Rectangle 6"/>
          <p:cNvSpPr/>
          <p:nvPr/>
        </p:nvSpPr>
        <p:spPr>
          <a:xfrm>
            <a:off x="1773238" y="1913890"/>
            <a:ext cx="4751387" cy="1365250"/>
          </a:xfrm>
          <a:prstGeom prst="rect">
            <a:avLst/>
          </a:prstGeom>
          <a:noFill/>
          <a:ln w="9525">
            <a:noFill/>
          </a:ln>
        </p:spPr>
        <p:txBody>
          <a:bodyPr anchor="t">
            <a:spAutoFit/>
          </a:bodyPr>
          <a:p>
            <a:pPr>
              <a:spcBef>
                <a:spcPct val="30000"/>
              </a:spcBef>
              <a:buFont typeface="Wingdings" panose="05000000000000000000" pitchFamily="2" charset="2"/>
              <a:buNone/>
            </a:pPr>
            <a:r>
              <a:rPr lang="zh-CN" altLang="en-US" sz="3600" b="1" dirty="0">
                <a:solidFill>
                  <a:srgbClr val="000000"/>
                </a:solidFill>
                <a:latin typeface="黑体" panose="02010609060101010101" pitchFamily="2" charset="-122"/>
                <a:ea typeface="黑体" panose="02010609060101010101" pitchFamily="2" charset="-122"/>
              </a:rPr>
              <a:t>（</a:t>
            </a:r>
            <a:r>
              <a:rPr lang="en-US" altLang="zh-CN" sz="3600" b="1" dirty="0">
                <a:solidFill>
                  <a:srgbClr val="000000"/>
                </a:solidFill>
                <a:latin typeface="黑体" panose="02010609060101010101" pitchFamily="2" charset="-122"/>
                <a:ea typeface="黑体" panose="02010609060101010101" pitchFamily="2" charset="-122"/>
              </a:rPr>
              <a:t>1</a:t>
            </a:r>
            <a:r>
              <a:rPr lang="zh-CN" altLang="en-US" sz="3600" b="1" dirty="0">
                <a:solidFill>
                  <a:srgbClr val="000000"/>
                </a:solidFill>
                <a:latin typeface="黑体" panose="02010609060101010101" pitchFamily="2" charset="-122"/>
                <a:ea typeface="黑体" panose="02010609060101010101" pitchFamily="2" charset="-122"/>
              </a:rPr>
              <a:t>）摆脱民族危机</a:t>
            </a:r>
            <a:endParaRPr lang="zh-CN" altLang="en-US" sz="3600" b="1" dirty="0">
              <a:solidFill>
                <a:srgbClr val="000000"/>
              </a:solidFill>
              <a:latin typeface="黑体" panose="02010609060101010101" pitchFamily="2" charset="-122"/>
              <a:ea typeface="黑体" panose="02010609060101010101" pitchFamily="2" charset="-122"/>
            </a:endParaRPr>
          </a:p>
          <a:p>
            <a:pPr>
              <a:spcBef>
                <a:spcPct val="30000"/>
              </a:spcBef>
              <a:buFont typeface="Wingdings" panose="05000000000000000000" pitchFamily="2" charset="2"/>
              <a:buNone/>
            </a:pPr>
            <a:r>
              <a:rPr lang="zh-CN" altLang="en-US" sz="3600" b="1" dirty="0">
                <a:solidFill>
                  <a:srgbClr val="000000"/>
                </a:solidFill>
                <a:latin typeface="黑体" panose="02010609060101010101" pitchFamily="2" charset="-122"/>
                <a:ea typeface="黑体" panose="02010609060101010101" pitchFamily="2" charset="-122"/>
              </a:rPr>
              <a:t>（</a:t>
            </a:r>
            <a:r>
              <a:rPr lang="en-US" altLang="zh-CN" sz="3600" b="1" dirty="0">
                <a:solidFill>
                  <a:srgbClr val="000000"/>
                </a:solidFill>
                <a:latin typeface="黑体" panose="02010609060101010101" pitchFamily="2" charset="-122"/>
                <a:ea typeface="黑体" panose="02010609060101010101" pitchFamily="2" charset="-122"/>
              </a:rPr>
              <a:t>2</a:t>
            </a:r>
            <a:r>
              <a:rPr lang="zh-CN" altLang="en-US" sz="3600" b="1" dirty="0">
                <a:solidFill>
                  <a:srgbClr val="000000"/>
                </a:solidFill>
                <a:latin typeface="黑体" panose="02010609060101010101" pitchFamily="2" charset="-122"/>
                <a:ea typeface="黑体" panose="02010609060101010101" pitchFamily="2" charset="-122"/>
              </a:rPr>
              <a:t>）发展资本主义</a:t>
            </a:r>
            <a:endParaRPr lang="zh-CN" altLang="en-US" sz="3600" b="1" dirty="0">
              <a:solidFill>
                <a:srgbClr val="000000"/>
              </a:solidFill>
              <a:latin typeface="黑体" panose="02010609060101010101" pitchFamily="2" charset="-122"/>
              <a:ea typeface="黑体" panose="02010609060101010101" pitchFamily="2" charset="-122"/>
            </a:endParaRPr>
          </a:p>
        </p:txBody>
      </p:sp>
      <p:sp>
        <p:nvSpPr>
          <p:cNvPr id="153610" name="Rectangle 10"/>
          <p:cNvSpPr>
            <a:spLocks noChangeArrowheads="1"/>
          </p:cNvSpPr>
          <p:nvPr/>
        </p:nvSpPr>
        <p:spPr bwMode="auto">
          <a:xfrm>
            <a:off x="1413193" y="3458210"/>
            <a:ext cx="4326255" cy="6451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3600" b="1" i="0" u="none" strike="noStrike" kern="1200" cap="none" spc="0" normalizeH="0" baseline="0" noProof="0">
                <a:ln>
                  <a:noFill/>
                </a:ln>
                <a:solidFill>
                  <a:schemeClr val="tx1"/>
                </a:solidFill>
                <a:effectLst>
                  <a:outerShdw blurRad="38100" dist="38100" dir="2700000" algn="tl">
                    <a:srgbClr val="C0C0C0"/>
                  </a:outerShdw>
                </a:effectLst>
                <a:uLnTx/>
                <a:uFillTx/>
                <a:latin typeface="黑体" panose="02010609060101010101" pitchFamily="2" charset="-122"/>
                <a:ea typeface="黑体" panose="02010609060101010101" pitchFamily="2" charset="-122"/>
                <a:cs typeface="+mn-cs"/>
                <a:sym typeface="+mn-ea"/>
              </a:rPr>
              <a:t>2.</a:t>
            </a:r>
            <a:r>
              <a:rPr kumimoji="0" lang="zh-CN" altLang="en-US" sz="3600" b="1" i="0" u="none" strike="noStrike" kern="1200" cap="none" spc="0" normalizeH="0" baseline="0" noProof="0">
                <a:ln>
                  <a:noFill/>
                </a:ln>
                <a:solidFill>
                  <a:schemeClr val="tx1"/>
                </a:solidFill>
                <a:effectLst>
                  <a:outerShdw blurRad="38100" dist="38100" dir="2700000" algn="tl">
                    <a:srgbClr val="C0C0C0"/>
                  </a:outerShdw>
                </a:effectLst>
                <a:uLnTx/>
                <a:uFillTx/>
                <a:latin typeface="黑体" panose="02010609060101010101" pitchFamily="2" charset="-122"/>
                <a:ea typeface="黑体" panose="02010609060101010101" pitchFamily="2" charset="-122"/>
                <a:cs typeface="+mn-cs"/>
                <a:sym typeface="+mn-ea"/>
              </a:rPr>
              <a:t>内容：</a:t>
            </a:r>
            <a:r>
              <a:rPr kumimoji="0" lang="zh-CN" altLang="en-US" sz="3600" b="1" i="0" u="none" strike="noStrike" kern="1200" cap="none" spc="0" normalizeH="0" baseline="0" noProof="0">
                <a:ln>
                  <a:noFill/>
                </a:ln>
                <a:solidFill>
                  <a:srgbClr val="0000FF"/>
                </a:solidFill>
                <a:effectLst/>
                <a:uLnTx/>
                <a:uFillTx/>
                <a:latin typeface="华文中宋" pitchFamily="2" charset="-122"/>
                <a:ea typeface="华文中宋" pitchFamily="2" charset="-122"/>
                <a:cs typeface="+mn-cs"/>
                <a:sym typeface="+mn-ea"/>
              </a:rPr>
              <a:t>          </a:t>
            </a:r>
            <a:endParaRPr kumimoji="0" lang="zh-CN" altLang="en-US" sz="3600" b="1" i="0" u="none" strike="noStrike" kern="1200" cap="none" spc="0" normalizeH="0" baseline="0" noProof="0">
              <a:ln>
                <a:noFill/>
              </a:ln>
              <a:solidFill>
                <a:srgbClr val="0000FF"/>
              </a:solidFill>
              <a:effectLst/>
              <a:uLnTx/>
              <a:uFillTx/>
              <a:latin typeface="华文中宋" pitchFamily="2" charset="-122"/>
              <a:ea typeface="华文中宋" pitchFamily="2" charset="-122"/>
              <a:cs typeface="+mn-cs"/>
              <a:sym typeface="+mn-ea"/>
            </a:endParaRPr>
          </a:p>
        </p:txBody>
      </p:sp>
      <p:sp>
        <p:nvSpPr>
          <p:cNvPr id="153617" name="AutoShape 17"/>
          <p:cNvSpPr/>
          <p:nvPr/>
        </p:nvSpPr>
        <p:spPr>
          <a:xfrm>
            <a:off x="5937250" y="2004060"/>
            <a:ext cx="215900" cy="1184275"/>
          </a:xfrm>
          <a:prstGeom prst="rightBrace">
            <a:avLst>
              <a:gd name="adj1" fmla="val 33277"/>
              <a:gd name="adj2" fmla="val 50000"/>
            </a:avLst>
          </a:prstGeom>
          <a:noFill/>
          <a:ln w="28575" cap="flat" cmpd="sng">
            <a:solidFill>
              <a:srgbClr val="000000"/>
            </a:solidFill>
            <a:prstDash val="solid"/>
            <a:round/>
            <a:headEnd type="none" w="med" len="med"/>
            <a:tailEnd type="none" w="med" len="med"/>
          </a:ln>
        </p:spPr>
        <p:txBody>
          <a:bodyPr wrap="none" anchor="ctr"/>
          <a:p>
            <a:pPr>
              <a:buFont typeface="Wingdings" panose="05000000000000000000" pitchFamily="2" charset="2"/>
              <a:buNone/>
            </a:pPr>
            <a:endParaRPr lang="zh-CN" altLang="en-US" dirty="0">
              <a:latin typeface="Arial" panose="020B0604020202020204" pitchFamily="34" charset="0"/>
              <a:ea typeface="宋体" panose="02010600030101010101" pitchFamily="2" charset="-122"/>
            </a:endParaRPr>
          </a:p>
        </p:txBody>
      </p:sp>
      <p:sp>
        <p:nvSpPr>
          <p:cNvPr id="2" name="文本框 1"/>
          <p:cNvSpPr txBox="1"/>
          <p:nvPr/>
        </p:nvSpPr>
        <p:spPr>
          <a:xfrm>
            <a:off x="6153150" y="2177415"/>
            <a:ext cx="5692140" cy="645160"/>
          </a:xfrm>
          <a:prstGeom prst="rect">
            <a:avLst/>
          </a:prstGeom>
          <a:noFill/>
        </p:spPr>
        <p:txBody>
          <a:bodyPr wrap="none" rtlCol="0">
            <a:spAutoFit/>
          </a:bodyPr>
          <a:p>
            <a:pPr algn="l"/>
            <a:r>
              <a:rPr lang="zh-CN" altLang="en-US" sz="3600" b="1" dirty="0">
                <a:solidFill>
                  <a:srgbClr val="C00000"/>
                </a:solidFill>
                <a:latin typeface="黑体" panose="02010609060101010101" pitchFamily="2" charset="-122"/>
                <a:ea typeface="黑体" panose="02010609060101010101" pitchFamily="2" charset="-122"/>
                <a:sym typeface="+mn-ea"/>
              </a:rPr>
              <a:t>根本：巩固明治政府的统治</a:t>
            </a:r>
            <a:endParaRPr lang="zh-CN" altLang="en-US" sz="3600" b="1" dirty="0">
              <a:solidFill>
                <a:srgbClr val="C00000"/>
              </a:solidFill>
              <a:latin typeface="黑体" panose="02010609060101010101" pitchFamily="2" charset="-122"/>
              <a:ea typeface="黑体" panose="02010609060101010101" pitchFamily="2" charset="-122"/>
              <a:sym typeface="+mn-ea"/>
            </a:endParaRPr>
          </a:p>
        </p:txBody>
      </p:sp>
      <p:sp>
        <p:nvSpPr>
          <p:cNvPr id="3" name="文本框 2"/>
          <p:cNvSpPr txBox="1"/>
          <p:nvPr/>
        </p:nvSpPr>
        <p:spPr>
          <a:xfrm>
            <a:off x="3258820" y="3279140"/>
            <a:ext cx="8148955" cy="3538220"/>
          </a:xfrm>
          <a:prstGeom prst="rect">
            <a:avLst/>
          </a:prstGeom>
          <a:noFill/>
        </p:spPr>
        <p:txBody>
          <a:bodyPr wrap="square" rtlCol="0" anchor="t">
            <a:spAutoFit/>
          </a:bodyPr>
          <a:p>
            <a:r>
              <a:rPr lang="zh-CN" sz="3200" b="1">
                <a:solidFill>
                  <a:srgbClr val="002060"/>
                </a:solidFill>
                <a:ea typeface="宋体" panose="02010600030101010101" pitchFamily="2" charset="-122"/>
                <a:sym typeface="+mn-ea"/>
              </a:rPr>
              <a:t>（</a:t>
            </a:r>
            <a:r>
              <a:rPr lang="en-US" altLang="zh-CN" sz="3200" b="1">
                <a:solidFill>
                  <a:srgbClr val="002060"/>
                </a:solidFill>
                <a:ea typeface="宋体" panose="02010600030101010101" pitchFamily="2" charset="-122"/>
                <a:sym typeface="+mn-ea"/>
              </a:rPr>
              <a:t>1</a:t>
            </a:r>
            <a:r>
              <a:rPr lang="zh-CN" sz="3200" b="1">
                <a:solidFill>
                  <a:srgbClr val="002060"/>
                </a:solidFill>
                <a:ea typeface="宋体" panose="02010600030101010101" pitchFamily="2" charset="-122"/>
                <a:sym typeface="+mn-ea"/>
              </a:rPr>
              <a:t>）政治：废藩置县，加强中央集权；</a:t>
            </a:r>
            <a:endParaRPr lang="zh-CN" sz="3200" b="1">
              <a:solidFill>
                <a:srgbClr val="002060"/>
              </a:solidFill>
              <a:ea typeface="宋体" panose="02010600030101010101" pitchFamily="2" charset="-122"/>
              <a:sym typeface="+mn-ea"/>
            </a:endParaRPr>
          </a:p>
          <a:p>
            <a:r>
              <a:rPr lang="zh-CN" sz="3200" b="1">
                <a:solidFill>
                  <a:srgbClr val="002060"/>
                </a:solidFill>
                <a:ea typeface="宋体" panose="02010600030101010101" pitchFamily="2" charset="-122"/>
                <a:sym typeface="+mn-ea"/>
              </a:rPr>
              <a:t>（</a:t>
            </a:r>
            <a:r>
              <a:rPr lang="en-US" altLang="zh-CN" sz="3200" b="1">
                <a:solidFill>
                  <a:srgbClr val="002060"/>
                </a:solidFill>
                <a:ea typeface="宋体" panose="02010600030101010101" pitchFamily="2" charset="-122"/>
                <a:sym typeface="+mn-ea"/>
              </a:rPr>
              <a:t>2</a:t>
            </a:r>
            <a:r>
              <a:rPr lang="zh-CN" sz="3200" b="1">
                <a:solidFill>
                  <a:srgbClr val="002060"/>
                </a:solidFill>
                <a:ea typeface="宋体" panose="02010600030101010101" pitchFamily="2" charset="-122"/>
                <a:sym typeface="+mn-ea"/>
              </a:rPr>
              <a:t>）军事：征兵制，建立新式军队；</a:t>
            </a:r>
            <a:endParaRPr lang="zh-CN" sz="3200" b="1">
              <a:solidFill>
                <a:srgbClr val="002060"/>
              </a:solidFill>
              <a:ea typeface="宋体" panose="02010600030101010101" pitchFamily="2" charset="-122"/>
              <a:sym typeface="+mn-ea"/>
            </a:endParaRPr>
          </a:p>
          <a:p>
            <a:r>
              <a:rPr lang="zh-CN" sz="3200" b="1">
                <a:solidFill>
                  <a:srgbClr val="002060"/>
                </a:solidFill>
                <a:ea typeface="宋体" panose="02010600030101010101" pitchFamily="2" charset="-122"/>
                <a:sym typeface="+mn-ea"/>
              </a:rPr>
              <a:t>（</a:t>
            </a:r>
            <a:r>
              <a:rPr lang="en-US" altLang="zh-CN" sz="3200" b="1">
                <a:solidFill>
                  <a:srgbClr val="002060"/>
                </a:solidFill>
                <a:ea typeface="宋体" panose="02010600030101010101" pitchFamily="2" charset="-122"/>
                <a:sym typeface="+mn-ea"/>
              </a:rPr>
              <a:t>3</a:t>
            </a:r>
            <a:r>
              <a:rPr lang="zh-CN" sz="3200" b="1">
                <a:solidFill>
                  <a:srgbClr val="002060"/>
                </a:solidFill>
                <a:ea typeface="宋体" panose="02010600030101010101" pitchFamily="2" charset="-122"/>
                <a:sym typeface="+mn-ea"/>
              </a:rPr>
              <a:t>）经济：地税改革，殖产兴业，发展近代经济；</a:t>
            </a:r>
            <a:endParaRPr lang="zh-CN" sz="3200" b="1">
              <a:solidFill>
                <a:srgbClr val="002060"/>
              </a:solidFill>
              <a:ea typeface="宋体" panose="02010600030101010101" pitchFamily="2" charset="-122"/>
              <a:sym typeface="+mn-ea"/>
            </a:endParaRPr>
          </a:p>
          <a:p>
            <a:r>
              <a:rPr lang="zh-CN" sz="3200" b="1">
                <a:solidFill>
                  <a:srgbClr val="002060"/>
                </a:solidFill>
                <a:ea typeface="宋体" panose="02010600030101010101" pitchFamily="2" charset="-122"/>
                <a:sym typeface="+mn-ea"/>
              </a:rPr>
              <a:t>（</a:t>
            </a:r>
            <a:r>
              <a:rPr lang="en-US" altLang="zh-CN" sz="3200" b="1">
                <a:solidFill>
                  <a:srgbClr val="002060"/>
                </a:solidFill>
                <a:ea typeface="宋体" panose="02010600030101010101" pitchFamily="2" charset="-122"/>
                <a:sym typeface="+mn-ea"/>
              </a:rPr>
              <a:t>4</a:t>
            </a:r>
            <a:r>
              <a:rPr lang="zh-CN" sz="3200" b="1">
                <a:solidFill>
                  <a:srgbClr val="002060"/>
                </a:solidFill>
                <a:ea typeface="宋体" panose="02010600030101010101" pitchFamily="2" charset="-122"/>
                <a:sym typeface="+mn-ea"/>
              </a:rPr>
              <a:t>）社会生活：“文明开化”，向西方学习，改造日本交易、文化和生活方式。</a:t>
            </a:r>
            <a:endParaRPr lang="zh-CN" sz="3200" b="1">
              <a:solidFill>
                <a:srgbClr val="002060"/>
              </a:solidFill>
              <a:ea typeface="宋体" panose="02010600030101010101" pitchFamily="2" charset="-122"/>
              <a:sym typeface="+mn-ea"/>
            </a:endParaRPr>
          </a:p>
          <a:p>
            <a:endParaRPr lang="zh-CN" altLang="en-US" sz="3200" b="1">
              <a:solidFill>
                <a:srgbClr val="002060"/>
              </a:solidFill>
              <a:ea typeface="宋体" panose="02010600030101010101" pitchFamily="2" charset="-122"/>
              <a:sym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53604"/>
                                        </p:tgtEl>
                                        <p:attrNameLst>
                                          <p:attrName>style.visibility</p:attrName>
                                        </p:attrNameLst>
                                      </p:cBhvr>
                                      <p:to>
                                        <p:strVal val="visible"/>
                                      </p:to>
                                    </p:set>
                                    <p:animEffect transition="in" filter="wipe(down)">
                                      <p:cBhvr>
                                        <p:cTn id="7" dur="500"/>
                                        <p:tgtEl>
                                          <p:spTgt spid="15360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53605"/>
                                        </p:tgtEl>
                                        <p:attrNameLst>
                                          <p:attrName>style.visibility</p:attrName>
                                        </p:attrNameLst>
                                      </p:cBhvr>
                                      <p:to>
                                        <p:strVal val="visible"/>
                                      </p:to>
                                    </p:set>
                                    <p:animEffect transition="in" filter="wipe(down)">
                                      <p:cBhvr>
                                        <p:cTn id="12" dur="500"/>
                                        <p:tgtEl>
                                          <p:spTgt spid="153605"/>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53606"/>
                                        </p:tgtEl>
                                        <p:attrNameLst>
                                          <p:attrName>style.visibility</p:attrName>
                                        </p:attrNameLst>
                                      </p:cBhvr>
                                      <p:to>
                                        <p:strVal val="visible"/>
                                      </p:to>
                                    </p:set>
                                    <p:animEffect transition="in" filter="blinds(horizontal)">
                                      <p:cBhvr>
                                        <p:cTn id="17" dur="500"/>
                                        <p:tgtEl>
                                          <p:spTgt spid="153606"/>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53617"/>
                                        </p:tgtEl>
                                        <p:attrNameLst>
                                          <p:attrName>style.visibility</p:attrName>
                                        </p:attrNameLst>
                                      </p:cBhvr>
                                      <p:to>
                                        <p:strVal val="visible"/>
                                      </p:to>
                                    </p:set>
                                    <p:animEffect transition="in" filter="blinds(horizontal)">
                                      <p:cBhvr>
                                        <p:cTn id="22" dur="500"/>
                                        <p:tgtEl>
                                          <p:spTgt spid="153617"/>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blinds(horizontal)">
                                      <p:cBhvr>
                                        <p:cTn id="27" dur="500"/>
                                        <p:tgtEl>
                                          <p:spTgt spid="2"/>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153610"/>
                                        </p:tgtEl>
                                        <p:attrNameLst>
                                          <p:attrName>style.visibility</p:attrName>
                                        </p:attrNameLst>
                                      </p:cBhvr>
                                      <p:to>
                                        <p:strVal val="visible"/>
                                      </p:to>
                                    </p:set>
                                    <p:animEffect transition="in" filter="blinds(horizontal)">
                                      <p:cBhvr>
                                        <p:cTn id="32" dur="500"/>
                                        <p:tgtEl>
                                          <p:spTgt spid="153610"/>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3"/>
                                        </p:tgtEl>
                                        <p:attrNameLst>
                                          <p:attrName>style.visibility</p:attrName>
                                        </p:attrNameLst>
                                      </p:cBhvr>
                                      <p:to>
                                        <p:strVal val="visible"/>
                                      </p:to>
                                    </p:set>
                                    <p:animEffect transition="in" filter="blinds(horizontal)">
                                      <p:cBhvr>
                                        <p:cTn id="3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04" grpId="0" bldLvl="0" animBg="1"/>
      <p:bldP spid="153605" grpId="0" bldLvl="0" animBg="1"/>
      <p:bldP spid="153606" grpId="0"/>
      <p:bldP spid="153610" grpId="0" bldLvl="0" animBg="1"/>
      <p:bldP spid="153617" grpId="0" bldLvl="0" animBg="1"/>
      <p:bldP spid="2" grpId="0"/>
      <p:bldP spid="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66562" name="Picture 2" descr="陸軍萬歲"/>
          <p:cNvPicPr>
            <a:picLocks noChangeAspect="1"/>
          </p:cNvPicPr>
          <p:nvPr/>
        </p:nvPicPr>
        <p:blipFill>
          <a:blip r:embed="rId1"/>
          <a:stretch>
            <a:fillRect/>
          </a:stretch>
        </p:blipFill>
        <p:spPr>
          <a:xfrm>
            <a:off x="4953000" y="4495800"/>
            <a:ext cx="2476500" cy="1524000"/>
          </a:xfrm>
          <a:prstGeom prst="rect">
            <a:avLst/>
          </a:prstGeom>
          <a:noFill/>
          <a:ln w="9525">
            <a:noFill/>
          </a:ln>
        </p:spPr>
      </p:pic>
      <p:sp>
        <p:nvSpPr>
          <p:cNvPr id="66563" name="Rectangle 3"/>
          <p:cNvSpPr>
            <a:spLocks noChangeArrowheads="1"/>
          </p:cNvSpPr>
          <p:nvPr/>
        </p:nvSpPr>
        <p:spPr bwMode="auto">
          <a:xfrm>
            <a:off x="4953000" y="4495800"/>
            <a:ext cx="2438400" cy="1524000"/>
          </a:xfrm>
          <a:prstGeom prst="rect">
            <a:avLst/>
          </a:prstGeom>
          <a:solidFill>
            <a:srgbClr val="0066FF"/>
          </a:soli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ctr" defTabSz="914400" rtl="0" eaLnBrk="1" fontAlgn="base" latinLnBrk="0" hangingPunct="1">
              <a:lnSpc>
                <a:spcPct val="100000"/>
              </a:lnSpc>
              <a:spcBef>
                <a:spcPct val="0"/>
              </a:spcBef>
              <a:spcAft>
                <a:spcPct val="0"/>
              </a:spcAft>
              <a:buClrTx/>
              <a:buSzTx/>
              <a:buFontTx/>
              <a:buNone/>
              <a:defRPr/>
            </a:pPr>
            <a:r>
              <a:rPr kumimoji="1" lang="zh-CN" altLang="en-US" sz="4000" b="0" i="0" u="none" strike="noStrike" kern="1200" cap="none" spc="0" normalizeH="0" baseline="0" noProof="0">
                <a:ln>
                  <a:noFill/>
                </a:ln>
                <a:solidFill>
                  <a:srgbClr val="FFFF00"/>
                </a:solidFill>
                <a:effectLst>
                  <a:outerShdw blurRad="38100" dist="38100" dir="2700000" algn="tl">
                    <a:srgbClr val="000000"/>
                  </a:outerShdw>
                </a:effectLst>
                <a:uLnTx/>
                <a:uFillTx/>
                <a:latin typeface="Times New Roman" panose="02020603050405020304" pitchFamily="18" charset="0"/>
                <a:ea typeface="黑体" panose="02010609060101010101" pitchFamily="2" charset="-122"/>
                <a:cs typeface="+mn-cs"/>
                <a:sym typeface="+mn-ea"/>
              </a:rPr>
              <a:t>富国强兵</a:t>
            </a:r>
            <a:endParaRPr kumimoji="1" lang="zh-CN" altLang="en-US" sz="4000" b="0" i="0" u="none" strike="noStrike" kern="1200" cap="none" spc="0" normalizeH="0" baseline="0" noProof="0">
              <a:ln>
                <a:noFill/>
              </a:ln>
              <a:solidFill>
                <a:srgbClr val="FFFF00"/>
              </a:solidFill>
              <a:effectLst/>
              <a:uLnTx/>
              <a:uFillTx/>
              <a:latin typeface="Times New Roman" panose="02020603050405020304" pitchFamily="18" charset="0"/>
              <a:ea typeface="黑体" panose="02010609060101010101" pitchFamily="2" charset="-122"/>
              <a:cs typeface="+mn-cs"/>
              <a:sym typeface="+mn-ea"/>
            </a:endParaRPr>
          </a:p>
        </p:txBody>
      </p:sp>
      <p:pic>
        <p:nvPicPr>
          <p:cNvPr id="66564" name="Picture 4" descr="Perry2"/>
          <p:cNvPicPr>
            <a:picLocks noChangeAspect="1"/>
          </p:cNvPicPr>
          <p:nvPr/>
        </p:nvPicPr>
        <p:blipFill>
          <a:blip r:embed="rId2"/>
          <a:stretch>
            <a:fillRect/>
          </a:stretch>
        </p:blipFill>
        <p:spPr>
          <a:xfrm>
            <a:off x="2662238" y="4495800"/>
            <a:ext cx="2290762" cy="1524000"/>
          </a:xfrm>
          <a:prstGeom prst="rect">
            <a:avLst/>
          </a:prstGeom>
          <a:noFill/>
          <a:ln w="9525">
            <a:noFill/>
          </a:ln>
        </p:spPr>
      </p:pic>
      <p:sp>
        <p:nvSpPr>
          <p:cNvPr id="66565" name="AutoShape 5"/>
          <p:cNvSpPr/>
          <p:nvPr/>
        </p:nvSpPr>
        <p:spPr>
          <a:xfrm rot="2564925">
            <a:off x="3048000" y="4572000"/>
            <a:ext cx="1441450" cy="1450975"/>
          </a:xfrm>
          <a:prstGeom prst="plus">
            <a:avLst>
              <a:gd name="adj" fmla="val 41468"/>
            </a:avLst>
          </a:prstGeom>
          <a:solidFill>
            <a:srgbClr val="00FFFF"/>
          </a:solidFill>
          <a:ln w="9525" cap="flat" cmpd="sng">
            <a:solidFill>
              <a:schemeClr val="tx1"/>
            </a:solidFill>
            <a:prstDash val="solid"/>
            <a:miter/>
            <a:headEnd type="none" w="med" len="med"/>
            <a:tailEnd type="none" w="med" len="med"/>
          </a:ln>
        </p:spPr>
        <p:txBody>
          <a:bodyPr wrap="none" anchor="ctr"/>
          <a:p>
            <a:pPr>
              <a:buFont typeface="Wingdings" panose="05000000000000000000" pitchFamily="2" charset="2"/>
              <a:buNone/>
            </a:pPr>
            <a:endParaRPr lang="zh-CN" altLang="en-US" dirty="0">
              <a:latin typeface="Arial" panose="020B0604020202020204" pitchFamily="34" charset="0"/>
              <a:ea typeface="宋体" panose="02010600030101010101" pitchFamily="2" charset="-122"/>
            </a:endParaRPr>
          </a:p>
        </p:txBody>
      </p:sp>
      <p:grpSp>
        <p:nvGrpSpPr>
          <p:cNvPr id="66566" name="Group 6"/>
          <p:cNvGrpSpPr/>
          <p:nvPr/>
        </p:nvGrpSpPr>
        <p:grpSpPr>
          <a:xfrm>
            <a:off x="4953000" y="2971800"/>
            <a:ext cx="2438400" cy="1524000"/>
            <a:chOff x="1632" y="768"/>
            <a:chExt cx="1536" cy="960"/>
          </a:xfrm>
        </p:grpSpPr>
        <p:sp>
          <p:nvSpPr>
            <p:cNvPr id="63494" name="Rectangle 7"/>
            <p:cNvSpPr/>
            <p:nvPr/>
          </p:nvSpPr>
          <p:spPr>
            <a:xfrm>
              <a:off x="1632" y="768"/>
              <a:ext cx="1536" cy="960"/>
            </a:xfrm>
            <a:prstGeom prst="rect">
              <a:avLst/>
            </a:prstGeom>
            <a:solidFill>
              <a:srgbClr val="33CCFF"/>
            </a:solidFill>
            <a:ln w="9525" cap="flat" cmpd="sng">
              <a:solidFill>
                <a:schemeClr val="tx1"/>
              </a:solidFill>
              <a:prstDash val="solid"/>
              <a:miter/>
              <a:headEnd type="none" w="med" len="med"/>
              <a:tailEnd type="none" w="med" len="med"/>
            </a:ln>
          </p:spPr>
          <p:txBody>
            <a:bodyPr wrap="none" anchor="ctr"/>
            <a:p>
              <a:pPr algn="ctr">
                <a:buFont typeface="Wingdings" panose="05000000000000000000" pitchFamily="2" charset="2"/>
                <a:buNone/>
              </a:pPr>
              <a:endParaRPr lang="zh-CN" altLang="zh-CN" sz="2400" dirty="0">
                <a:latin typeface="Times New Roman" panose="02020603050405020304" pitchFamily="18" charset="0"/>
                <a:ea typeface="PMingLiU" panose="02020500000000000000" pitchFamily="18" charset="-120"/>
              </a:endParaRPr>
            </a:p>
          </p:txBody>
        </p:sp>
        <p:sp>
          <p:nvSpPr>
            <p:cNvPr id="63495" name="WordArt 8"/>
            <p:cNvSpPr>
              <a:spLocks noTextEdit="1"/>
            </p:cNvSpPr>
            <p:nvPr/>
          </p:nvSpPr>
          <p:spPr>
            <a:xfrm>
              <a:off x="1776" y="1488"/>
              <a:ext cx="1248" cy="192"/>
            </a:xfrm>
            <a:prstGeom prst="rect">
              <a:avLst/>
            </a:prstGeom>
          </p:spPr>
          <p:txBody>
            <a:bodyPr wrap="none" fromWordArt="1">
              <a:prstTxWarp prst="textPlain">
                <a:avLst>
                  <a:gd name="adj" fmla="val 50000"/>
                </a:avLst>
              </a:prstTxWarp>
              <a:normAutofit fontScale="40000"/>
            </a:bodyPr>
            <a:p>
              <a:pPr algn="ctr"/>
              <a:r>
                <a:rPr lang="zh-CN" altLang="en-US" sz="3600">
                  <a:ln w="19050" cap="flat" cmpd="sng">
                    <a:solidFill>
                      <a:srgbClr val="99CCFF"/>
                    </a:solidFill>
                    <a:prstDash val="solid"/>
                    <a:round/>
                    <a:headEnd type="none" w="med" len="med"/>
                    <a:tailEnd type="none" w="med" len="med"/>
                  </a:ln>
                  <a:solidFill>
                    <a:srgbClr val="FFFF00"/>
                  </a:solidFill>
                  <a:effectLst>
                    <a:outerShdw dist="35921" dir="2699999" algn="ctr" rotWithShape="0">
                      <a:srgbClr val="0000FF"/>
                    </a:outerShdw>
                  </a:effectLst>
                  <a:latin typeface="宋体" panose="02010600030101010101" pitchFamily="2" charset="-122"/>
                  <a:ea typeface="宋体" panose="02010600030101010101" pitchFamily="2" charset="-122"/>
                </a:rPr>
                <a:t>世界</a:t>
              </a:r>
              <a:endParaRPr lang="zh-CN" altLang="en-US" sz="3600">
                <a:ln w="19050" cap="flat" cmpd="sng">
                  <a:solidFill>
                    <a:srgbClr val="99CCFF"/>
                  </a:solidFill>
                  <a:prstDash val="solid"/>
                  <a:round/>
                  <a:headEnd type="none" w="med" len="med"/>
                  <a:tailEnd type="none" w="med" len="med"/>
                </a:ln>
                <a:solidFill>
                  <a:srgbClr val="FFFF00"/>
                </a:solidFill>
                <a:effectLst>
                  <a:outerShdw dist="35921" dir="2699999" algn="ctr" rotWithShape="0">
                    <a:srgbClr val="0000FF"/>
                  </a:outerShdw>
                </a:effectLst>
                <a:latin typeface="宋体" panose="02010600030101010101" pitchFamily="2" charset="-122"/>
                <a:ea typeface="宋体" panose="02010600030101010101" pitchFamily="2" charset="-122"/>
              </a:endParaRPr>
            </a:p>
          </p:txBody>
        </p:sp>
      </p:grpSp>
      <p:sp>
        <p:nvSpPr>
          <p:cNvPr id="2" name="WordArt 9"/>
          <p:cNvSpPr>
            <a:spLocks noTextEdit="1"/>
          </p:cNvSpPr>
          <p:nvPr/>
        </p:nvSpPr>
        <p:spPr>
          <a:xfrm>
            <a:off x="5257800" y="3200400"/>
            <a:ext cx="1828800" cy="1066800"/>
          </a:xfrm>
          <a:prstGeom prst="rect">
            <a:avLst/>
          </a:prstGeom>
        </p:spPr>
        <p:txBody>
          <a:bodyPr wrap="none" fromWordArt="1">
            <a:prstTxWarp prst="textPlain">
              <a:avLst>
                <a:gd name="adj" fmla="val 50000"/>
              </a:avLst>
            </a:prstTxWarp>
            <a:normAutofit/>
          </a:bodyPr>
          <a:p>
            <a:pPr algn="ctr"/>
            <a:r>
              <a:rPr lang="zh-CN" altLang="en-US" sz="3600">
                <a:ln w="12700" cap="flat" cmpd="sng">
                  <a:solidFill>
                    <a:srgbClr val="3333CC"/>
                  </a:solidFill>
                  <a:prstDash val="solid"/>
                  <a:round/>
                  <a:headEnd type="none" w="med" len="med"/>
                  <a:tailEnd type="none" w="med" len="med"/>
                </a:ln>
                <a:gradFill rotWithShape="1">
                  <a:gsLst>
                    <a:gs pos="0">
                      <a:srgbClr val="CC0099"/>
                    </a:gs>
                    <a:gs pos="100000">
                      <a:srgbClr val="FF0000"/>
                    </a:gs>
                  </a:gsLst>
                  <a:lin ang="2700000" scaled="1"/>
                  <a:tileRect/>
                </a:gradFill>
                <a:effectLst>
                  <a:outerShdw dist="63500" dir="2212193" algn="ctr" rotWithShape="0">
                    <a:srgbClr val="0000FF"/>
                  </a:outerShdw>
                </a:effectLst>
                <a:latin typeface="宋体" panose="02010600030101010101" pitchFamily="2" charset="-122"/>
                <a:ea typeface="宋体" panose="02010600030101010101" pitchFamily="2" charset="-122"/>
              </a:rPr>
              <a:t>日本</a:t>
            </a:r>
            <a:endParaRPr lang="zh-CN" altLang="en-US" sz="3600">
              <a:ln w="12700" cap="flat" cmpd="sng">
                <a:solidFill>
                  <a:srgbClr val="3333CC"/>
                </a:solidFill>
                <a:prstDash val="solid"/>
                <a:round/>
                <a:headEnd type="none" w="med" len="med"/>
                <a:tailEnd type="none" w="med" len="med"/>
              </a:ln>
              <a:gradFill rotWithShape="1">
                <a:gsLst>
                  <a:gs pos="0">
                    <a:srgbClr val="CC0099"/>
                  </a:gs>
                  <a:gs pos="100000">
                    <a:srgbClr val="FF0000"/>
                  </a:gs>
                </a:gsLst>
                <a:lin ang="2700000" scaled="1"/>
                <a:tileRect/>
              </a:gradFill>
              <a:effectLst>
                <a:outerShdw dist="63500" dir="2212193" algn="ctr" rotWithShape="0">
                  <a:srgbClr val="0000FF"/>
                </a:outerShdw>
              </a:effectLst>
              <a:latin typeface="宋体" panose="02010600030101010101" pitchFamily="2" charset="-122"/>
              <a:ea typeface="宋体" panose="02010600030101010101" pitchFamily="2" charset="-122"/>
            </a:endParaRPr>
          </a:p>
        </p:txBody>
      </p:sp>
      <p:pic>
        <p:nvPicPr>
          <p:cNvPr id="66570" name="Picture 10" descr="privy_council"/>
          <p:cNvPicPr>
            <a:picLocks noChangeAspect="1"/>
          </p:cNvPicPr>
          <p:nvPr/>
        </p:nvPicPr>
        <p:blipFill>
          <a:blip r:embed="rId3"/>
          <a:stretch>
            <a:fillRect/>
          </a:stretch>
        </p:blipFill>
        <p:spPr>
          <a:xfrm>
            <a:off x="2590800" y="3001963"/>
            <a:ext cx="2362200" cy="1493837"/>
          </a:xfrm>
          <a:prstGeom prst="rect">
            <a:avLst/>
          </a:prstGeom>
          <a:noFill/>
          <a:ln w="9525">
            <a:noFill/>
          </a:ln>
        </p:spPr>
      </p:pic>
      <p:pic>
        <p:nvPicPr>
          <p:cNvPr id="66571" name="Picture 11" descr="west_music"/>
          <p:cNvPicPr>
            <a:picLocks noChangeAspect="1"/>
          </p:cNvPicPr>
          <p:nvPr/>
        </p:nvPicPr>
        <p:blipFill>
          <a:blip r:embed="rId4"/>
          <a:stretch>
            <a:fillRect/>
          </a:stretch>
        </p:blipFill>
        <p:spPr>
          <a:xfrm>
            <a:off x="7391400" y="4495800"/>
            <a:ext cx="2362200" cy="1524000"/>
          </a:xfrm>
          <a:prstGeom prst="rect">
            <a:avLst/>
          </a:prstGeom>
          <a:noFill/>
          <a:ln w="9525">
            <a:noFill/>
          </a:ln>
        </p:spPr>
      </p:pic>
      <p:pic>
        <p:nvPicPr>
          <p:cNvPr id="66572" name="Picture 12" descr="72首間訪織廠1"/>
          <p:cNvPicPr>
            <a:picLocks noChangeAspect="1"/>
          </p:cNvPicPr>
          <p:nvPr/>
        </p:nvPicPr>
        <p:blipFill>
          <a:blip r:embed="rId5"/>
          <a:stretch>
            <a:fillRect/>
          </a:stretch>
        </p:blipFill>
        <p:spPr>
          <a:xfrm>
            <a:off x="7391400" y="2971800"/>
            <a:ext cx="2371725" cy="1524000"/>
          </a:xfrm>
          <a:prstGeom prst="rect">
            <a:avLst/>
          </a:prstGeom>
          <a:noFill/>
          <a:ln w="9525">
            <a:noFill/>
          </a:ln>
        </p:spPr>
      </p:pic>
      <p:sp>
        <p:nvSpPr>
          <p:cNvPr id="66573" name="Rectangle 13"/>
          <p:cNvSpPr>
            <a:spLocks noChangeArrowheads="1"/>
          </p:cNvSpPr>
          <p:nvPr/>
        </p:nvSpPr>
        <p:spPr bwMode="auto">
          <a:xfrm>
            <a:off x="7391400" y="2971800"/>
            <a:ext cx="2592388" cy="1524000"/>
          </a:xfrm>
          <a:prstGeom prst="rect">
            <a:avLst/>
          </a:prstGeom>
          <a:solidFill>
            <a:srgbClr val="0033CC"/>
          </a:soli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ctr" defTabSz="914400" rtl="0" eaLnBrk="1" fontAlgn="base" latinLnBrk="0" hangingPunct="1">
              <a:lnSpc>
                <a:spcPct val="100000"/>
              </a:lnSpc>
              <a:spcBef>
                <a:spcPct val="0"/>
              </a:spcBef>
              <a:spcAft>
                <a:spcPct val="0"/>
              </a:spcAft>
              <a:buClrTx/>
              <a:buSzTx/>
              <a:buFontTx/>
              <a:buNone/>
              <a:defRPr/>
            </a:pPr>
            <a:r>
              <a:rPr kumimoji="1" lang="zh-CN" altLang="en-US" sz="4000" b="1" i="0" u="none" strike="noStrike" kern="1200" cap="none" spc="0" normalizeH="0" baseline="0" noProof="0">
                <a:ln>
                  <a:noFill/>
                </a:ln>
                <a:solidFill>
                  <a:srgbClr val="FFFF66"/>
                </a:solidFill>
                <a:effectLst>
                  <a:outerShdw blurRad="38100" dist="38100" dir="2700000" algn="tl">
                    <a:srgbClr val="000000"/>
                  </a:outerShdw>
                </a:effectLst>
                <a:uLnTx/>
                <a:uFillTx/>
                <a:latin typeface="Times New Roman" panose="02020603050405020304" pitchFamily="18" charset="0"/>
                <a:ea typeface="黑体" panose="02010609060101010101" pitchFamily="2" charset="-122"/>
                <a:cs typeface="+mn-cs"/>
                <a:sym typeface="+mn-ea"/>
              </a:rPr>
              <a:t>殖产兴业</a:t>
            </a:r>
            <a:endParaRPr kumimoji="1" lang="zh-CN" altLang="en-US" sz="2400" b="1" i="0" u="none" strike="noStrike" kern="1200" cap="none" spc="0" normalizeH="0" baseline="0" noProof="0">
              <a:ln>
                <a:noFill/>
              </a:ln>
              <a:solidFill>
                <a:schemeClr val="tx1"/>
              </a:solidFill>
              <a:effectLst/>
              <a:uLnTx/>
              <a:uFillTx/>
              <a:latin typeface="Times New Roman" panose="02020603050405020304" pitchFamily="18" charset="0"/>
              <a:ea typeface="黑体" panose="02010609060101010101" pitchFamily="2" charset="-122"/>
              <a:cs typeface="+mn-cs"/>
              <a:sym typeface="+mn-ea"/>
            </a:endParaRPr>
          </a:p>
        </p:txBody>
      </p:sp>
      <p:sp>
        <p:nvSpPr>
          <p:cNvPr id="66574" name="Rectangle 14"/>
          <p:cNvSpPr>
            <a:spLocks noChangeArrowheads="1"/>
          </p:cNvSpPr>
          <p:nvPr/>
        </p:nvSpPr>
        <p:spPr bwMode="auto">
          <a:xfrm>
            <a:off x="2590800" y="2971800"/>
            <a:ext cx="2362200" cy="1524000"/>
          </a:xfrm>
          <a:prstGeom prst="rect">
            <a:avLst/>
          </a:prstGeom>
          <a:solidFill>
            <a:srgbClr val="000099"/>
          </a:soli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ctr" defTabSz="914400" rtl="0" eaLnBrk="1" fontAlgn="base" latinLnBrk="0" hangingPunct="1">
              <a:lnSpc>
                <a:spcPct val="100000"/>
              </a:lnSpc>
              <a:spcBef>
                <a:spcPct val="0"/>
              </a:spcBef>
              <a:spcAft>
                <a:spcPct val="0"/>
              </a:spcAft>
              <a:buClrTx/>
              <a:buSzTx/>
              <a:buFontTx/>
              <a:buNone/>
              <a:defRPr/>
            </a:pPr>
            <a:r>
              <a:rPr kumimoji="1" lang="zh-CN" altLang="en-US" sz="4000" b="0" i="0" u="none" strike="noStrike" kern="1200" cap="none" spc="0" normalizeH="0" baseline="0" noProof="0">
                <a:ln>
                  <a:noFill/>
                </a:ln>
                <a:solidFill>
                  <a:srgbClr val="FFFF00"/>
                </a:solidFill>
                <a:effectLst>
                  <a:outerShdw blurRad="38100" dist="38100" dir="2700000" algn="tl">
                    <a:srgbClr val="000000"/>
                  </a:outerShdw>
                </a:effectLst>
                <a:uLnTx/>
                <a:uFillTx/>
                <a:latin typeface="Times New Roman" panose="02020603050405020304" pitchFamily="18" charset="0"/>
                <a:ea typeface="黑体" panose="02010609060101010101" pitchFamily="2" charset="-122"/>
                <a:cs typeface="+mn-cs"/>
                <a:sym typeface="+mn-ea"/>
              </a:rPr>
              <a:t>中央集权</a:t>
            </a:r>
            <a:endParaRPr kumimoji="1" lang="zh-CN" altLang="en-US" sz="2400" b="0" i="0" u="none" strike="noStrike" kern="1200" cap="none" spc="0" normalizeH="0" baseline="0" noProof="0">
              <a:ln>
                <a:noFill/>
              </a:ln>
              <a:solidFill>
                <a:schemeClr val="tx1"/>
              </a:solidFill>
              <a:effectLst/>
              <a:uLnTx/>
              <a:uFillTx/>
              <a:latin typeface="Times New Roman" panose="02020603050405020304" pitchFamily="18" charset="0"/>
              <a:ea typeface="黑体" panose="02010609060101010101" pitchFamily="2" charset="-122"/>
              <a:cs typeface="+mn-cs"/>
              <a:sym typeface="+mn-ea"/>
            </a:endParaRPr>
          </a:p>
        </p:txBody>
      </p:sp>
      <p:sp>
        <p:nvSpPr>
          <p:cNvPr id="66575" name="Rectangle 15"/>
          <p:cNvSpPr>
            <a:spLocks noChangeArrowheads="1"/>
          </p:cNvSpPr>
          <p:nvPr/>
        </p:nvSpPr>
        <p:spPr bwMode="auto">
          <a:xfrm>
            <a:off x="7391400" y="4495800"/>
            <a:ext cx="2362200" cy="1524000"/>
          </a:xfrm>
          <a:prstGeom prst="rect">
            <a:avLst/>
          </a:prstGeom>
          <a:solidFill>
            <a:srgbClr val="3399FF"/>
          </a:soli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ctr" defTabSz="914400" rtl="0" eaLnBrk="1" fontAlgn="base" latinLnBrk="0" hangingPunct="1">
              <a:lnSpc>
                <a:spcPct val="100000"/>
              </a:lnSpc>
              <a:spcBef>
                <a:spcPct val="0"/>
              </a:spcBef>
              <a:spcAft>
                <a:spcPct val="0"/>
              </a:spcAft>
              <a:buClrTx/>
              <a:buSzTx/>
              <a:buFontTx/>
              <a:buNone/>
              <a:defRPr/>
            </a:pPr>
            <a:r>
              <a:rPr kumimoji="1" lang="zh-TW" altLang="en-US" sz="4000" b="1" i="0" u="none" strike="noStrike" kern="1200" cap="none" spc="0" normalizeH="0" baseline="0" noProof="0">
                <a:ln>
                  <a:noFill/>
                </a:ln>
                <a:solidFill>
                  <a:schemeClr val="bg1"/>
                </a:solidFill>
                <a:effectLst>
                  <a:outerShdw blurRad="38100" dist="38100" dir="2700000" algn="tl">
                    <a:srgbClr val="000000"/>
                  </a:outerShdw>
                </a:effectLst>
                <a:uLnTx/>
                <a:uFillTx/>
                <a:latin typeface="Times New Roman" panose="02020603050405020304" pitchFamily="18" charset="0"/>
                <a:ea typeface="黑体" panose="02010609060101010101" pitchFamily="2" charset="-122"/>
                <a:cs typeface="+mn-cs"/>
                <a:sym typeface="+mn-ea"/>
              </a:rPr>
              <a:t>文明</a:t>
            </a:r>
            <a:r>
              <a:rPr kumimoji="1" lang="zh-CN" altLang="en-US" sz="4000" b="1" i="0" u="none" strike="noStrike" kern="1200" cap="none" spc="0" normalizeH="0" baseline="0" noProof="0">
                <a:ln>
                  <a:noFill/>
                </a:ln>
                <a:solidFill>
                  <a:schemeClr val="bg1"/>
                </a:solidFill>
                <a:effectLst>
                  <a:outerShdw blurRad="38100" dist="38100" dir="2700000" algn="tl">
                    <a:srgbClr val="000000"/>
                  </a:outerShdw>
                </a:effectLst>
                <a:uLnTx/>
                <a:uFillTx/>
                <a:latin typeface="Times New Roman" panose="02020603050405020304" pitchFamily="18" charset="0"/>
                <a:ea typeface="黑体" panose="02010609060101010101" pitchFamily="2" charset="-122"/>
                <a:cs typeface="+mn-cs"/>
                <a:sym typeface="+mn-ea"/>
              </a:rPr>
              <a:t>开</a:t>
            </a:r>
            <a:r>
              <a:rPr kumimoji="1" lang="zh-TW" altLang="en-US" sz="4000" b="1" i="0" u="none" strike="noStrike" kern="1200" cap="none" spc="0" normalizeH="0" baseline="0" noProof="0">
                <a:ln>
                  <a:noFill/>
                </a:ln>
                <a:solidFill>
                  <a:schemeClr val="bg1"/>
                </a:solidFill>
                <a:effectLst>
                  <a:outerShdw blurRad="38100" dist="38100" dir="2700000" algn="tl">
                    <a:srgbClr val="000000"/>
                  </a:outerShdw>
                </a:effectLst>
                <a:uLnTx/>
                <a:uFillTx/>
                <a:latin typeface="Times New Roman" panose="02020603050405020304" pitchFamily="18" charset="0"/>
                <a:ea typeface="黑体" panose="02010609060101010101" pitchFamily="2" charset="-122"/>
                <a:cs typeface="+mn-cs"/>
                <a:sym typeface="+mn-ea"/>
              </a:rPr>
              <a:t>化</a:t>
            </a:r>
            <a:endParaRPr kumimoji="1" lang="zh-TW" altLang="en-US" sz="2400" b="0" i="0" u="none" strike="noStrike" kern="1200" cap="none" spc="0" normalizeH="0" baseline="0" noProof="0">
              <a:ln>
                <a:noFill/>
              </a:ln>
              <a:solidFill>
                <a:schemeClr val="bg1"/>
              </a:solidFill>
              <a:effectLst/>
              <a:uLnTx/>
              <a:uFillTx/>
              <a:latin typeface="Times New Roman" panose="02020603050405020304" pitchFamily="18" charset="0"/>
              <a:ea typeface="黑体" panose="02010609060101010101" pitchFamily="2" charset="-122"/>
              <a:cs typeface="+mn-cs"/>
              <a:sym typeface="+mn-ea"/>
            </a:endParaRPr>
          </a:p>
        </p:txBody>
      </p:sp>
      <p:sp>
        <p:nvSpPr>
          <p:cNvPr id="66576" name="Rectangle 16"/>
          <p:cNvSpPr>
            <a:spLocks noChangeArrowheads="1"/>
          </p:cNvSpPr>
          <p:nvPr/>
        </p:nvSpPr>
        <p:spPr bwMode="auto">
          <a:xfrm>
            <a:off x="4953000" y="2971800"/>
            <a:ext cx="2438400" cy="1524000"/>
          </a:xfrm>
          <a:prstGeom prst="rect">
            <a:avLst/>
          </a:prstGeom>
          <a:solidFill>
            <a:srgbClr val="33CCFF"/>
          </a:soli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ctr" defTabSz="914400" rtl="0" eaLnBrk="1" fontAlgn="base" latinLnBrk="0" hangingPunct="1">
              <a:lnSpc>
                <a:spcPct val="100000"/>
              </a:lnSpc>
              <a:spcBef>
                <a:spcPct val="0"/>
              </a:spcBef>
              <a:spcAft>
                <a:spcPct val="0"/>
              </a:spcAft>
              <a:buClrTx/>
              <a:buSzTx/>
              <a:buFontTx/>
              <a:buNone/>
              <a:defRPr/>
            </a:pPr>
            <a:r>
              <a:rPr kumimoji="1" lang="zh-TW" altLang="en-US" sz="4000" b="0" i="0" u="none" strike="noStrike" kern="1200" cap="none" spc="0" normalizeH="0" baseline="0" noProof="0">
                <a:ln>
                  <a:noFill/>
                </a:ln>
                <a:solidFill>
                  <a:srgbClr val="FF0000"/>
                </a:solidFill>
                <a:effectLst>
                  <a:outerShdw blurRad="38100" dist="38100" dir="2700000" algn="tl">
                    <a:srgbClr val="000000"/>
                  </a:outerShdw>
                </a:effectLst>
                <a:uLnTx/>
                <a:uFillTx/>
                <a:latin typeface="Times New Roman" panose="02020603050405020304" pitchFamily="18" charset="0"/>
                <a:ea typeface="黑体" panose="02010609060101010101" pitchFamily="2" charset="-122"/>
                <a:cs typeface="+mn-cs"/>
                <a:sym typeface="+mn-ea"/>
              </a:rPr>
              <a:t>世界強國</a:t>
            </a:r>
            <a:endParaRPr kumimoji="1" lang="zh-TW" altLang="en-US" sz="2400" b="0" i="0" u="none" strike="noStrike" kern="1200" cap="none" spc="0" normalizeH="0" baseline="0" noProof="0">
              <a:ln>
                <a:noFill/>
              </a:ln>
              <a:solidFill>
                <a:srgbClr val="FF0000"/>
              </a:solidFill>
              <a:effectLst/>
              <a:uLnTx/>
              <a:uFillTx/>
              <a:latin typeface="Times New Roman" panose="02020603050405020304" pitchFamily="18" charset="0"/>
              <a:ea typeface="黑体" panose="02010609060101010101" pitchFamily="2" charset="-122"/>
              <a:cs typeface="+mn-cs"/>
              <a:sym typeface="+mn-ea"/>
            </a:endParaRPr>
          </a:p>
        </p:txBody>
      </p:sp>
      <p:sp>
        <p:nvSpPr>
          <p:cNvPr id="66577" name="Rectangle 17"/>
          <p:cNvSpPr>
            <a:spLocks noChangeArrowheads="1"/>
          </p:cNvSpPr>
          <p:nvPr/>
        </p:nvSpPr>
        <p:spPr bwMode="auto">
          <a:xfrm>
            <a:off x="2590800" y="4495800"/>
            <a:ext cx="2362200" cy="1524000"/>
          </a:xfrm>
          <a:prstGeom prst="rect">
            <a:avLst/>
          </a:prstGeom>
          <a:solidFill>
            <a:srgbClr val="3366CC"/>
          </a:soli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ctr" defTabSz="914400" rtl="0" eaLnBrk="1" fontAlgn="base" latinLnBrk="0" hangingPunct="1">
              <a:lnSpc>
                <a:spcPct val="100000"/>
              </a:lnSpc>
              <a:spcBef>
                <a:spcPct val="0"/>
              </a:spcBef>
              <a:spcAft>
                <a:spcPct val="0"/>
              </a:spcAft>
              <a:buClrTx/>
              <a:buSzTx/>
              <a:buFontTx/>
              <a:buNone/>
              <a:defRPr/>
            </a:pPr>
            <a:r>
              <a:rPr kumimoji="1" lang="zh-CN" altLang="en-US" sz="3200" b="1" i="0" u="none" strike="noStrike" kern="1200" cap="none" spc="0" normalizeH="0" baseline="0" noProof="0">
                <a:ln>
                  <a:noFill/>
                </a:ln>
                <a:solidFill>
                  <a:schemeClr val="bg1"/>
                </a:solidFill>
                <a:effectLst>
                  <a:outerShdw blurRad="38100" dist="38100" dir="2700000" algn="tl">
                    <a:srgbClr val="000000"/>
                  </a:outerShdw>
                </a:effectLst>
                <a:uLnTx/>
                <a:uFillTx/>
                <a:latin typeface="Times New Roman" panose="02020603050405020304" pitchFamily="18" charset="0"/>
                <a:ea typeface="黑体" panose="02010609060101010101" pitchFamily="2" charset="-122"/>
                <a:cs typeface="+mn-cs"/>
                <a:sym typeface="+mn-ea"/>
              </a:rPr>
              <a:t>废除</a:t>
            </a:r>
            <a:br>
              <a:rPr kumimoji="1" lang="zh-CN" altLang="en-US" sz="3200" b="1" i="0" u="none" strike="noStrike" kern="1200" cap="none" spc="0" normalizeH="0" baseline="0" noProof="0">
                <a:ln>
                  <a:noFill/>
                </a:ln>
                <a:solidFill>
                  <a:schemeClr val="bg1"/>
                </a:solidFill>
                <a:effectLst>
                  <a:outerShdw blurRad="38100" dist="38100" dir="2700000" algn="tl">
                    <a:srgbClr val="000000"/>
                  </a:outerShdw>
                </a:effectLst>
                <a:uLnTx/>
                <a:uFillTx/>
                <a:latin typeface="Times New Roman" panose="02020603050405020304" pitchFamily="18" charset="0"/>
                <a:ea typeface="黑体" panose="02010609060101010101" pitchFamily="2" charset="-122"/>
                <a:cs typeface="+mn-cs"/>
              </a:rPr>
            </a:br>
            <a:r>
              <a:rPr kumimoji="1" lang="zh-CN" altLang="en-US" sz="3200" b="1" i="0" u="none" strike="noStrike" kern="1200" cap="none" spc="0" normalizeH="0" baseline="0" noProof="0">
                <a:ln>
                  <a:noFill/>
                </a:ln>
                <a:solidFill>
                  <a:schemeClr val="bg1"/>
                </a:solidFill>
                <a:effectLst>
                  <a:outerShdw blurRad="38100" dist="38100" dir="2700000" algn="tl">
                    <a:srgbClr val="000000"/>
                  </a:outerShdw>
                </a:effectLst>
                <a:uLnTx/>
                <a:uFillTx/>
                <a:latin typeface="Times New Roman" panose="02020603050405020304" pitchFamily="18" charset="0"/>
                <a:ea typeface="黑体" panose="02010609060101010101" pitchFamily="2" charset="-122"/>
                <a:cs typeface="+mn-cs"/>
                <a:sym typeface="+mn-ea"/>
              </a:rPr>
              <a:t>不平等条约</a:t>
            </a:r>
            <a:endParaRPr kumimoji="1" lang="zh-CN" altLang="en-US" sz="2400" b="0" i="0" u="none" strike="noStrike" kern="1200" cap="none" spc="0" normalizeH="0" baseline="0" noProof="0">
              <a:ln>
                <a:noFill/>
              </a:ln>
              <a:solidFill>
                <a:schemeClr val="bg1"/>
              </a:solidFill>
              <a:effectLst/>
              <a:uLnTx/>
              <a:uFillTx/>
              <a:latin typeface="Times New Roman" panose="02020603050405020304" pitchFamily="18" charset="0"/>
              <a:ea typeface="黑体" panose="02010609060101010101" pitchFamily="2" charset="-122"/>
              <a:cs typeface="+mn-cs"/>
              <a:sym typeface="+mn-ea"/>
            </a:endParaRPr>
          </a:p>
        </p:txBody>
      </p:sp>
      <p:sp>
        <p:nvSpPr>
          <p:cNvPr id="66578" name="Rectangle 18"/>
          <p:cNvSpPr/>
          <p:nvPr/>
        </p:nvSpPr>
        <p:spPr>
          <a:xfrm>
            <a:off x="2590800" y="2971800"/>
            <a:ext cx="7162800" cy="3048000"/>
          </a:xfrm>
          <a:prstGeom prst="rect">
            <a:avLst/>
          </a:prstGeom>
          <a:noFill/>
          <a:ln w="127000" cap="flat" cmpd="sng">
            <a:solidFill>
              <a:srgbClr val="FF0066"/>
            </a:solidFill>
            <a:prstDash val="solid"/>
            <a:miter/>
            <a:headEnd type="none" w="med" len="med"/>
            <a:tailEnd type="none" w="med" len="med"/>
          </a:ln>
        </p:spPr>
        <p:txBody>
          <a:bodyPr wrap="none" anchor="ctr"/>
          <a:p>
            <a:pPr>
              <a:buFont typeface="Wingdings" panose="05000000000000000000" pitchFamily="2" charset="2"/>
              <a:buNone/>
            </a:pPr>
            <a:endParaRPr lang="zh-CN" altLang="en-US" dirty="0">
              <a:latin typeface="Arial" panose="020B0604020202020204" pitchFamily="34" charset="0"/>
              <a:ea typeface="宋体" panose="02010600030101010101" pitchFamily="2" charset="-122"/>
            </a:endParaRPr>
          </a:p>
        </p:txBody>
      </p:sp>
      <p:sp>
        <p:nvSpPr>
          <p:cNvPr id="66579" name="Rectangle 19"/>
          <p:cNvSpPr/>
          <p:nvPr/>
        </p:nvSpPr>
        <p:spPr>
          <a:xfrm>
            <a:off x="2438400" y="2819400"/>
            <a:ext cx="7467600" cy="3352800"/>
          </a:xfrm>
          <a:prstGeom prst="rect">
            <a:avLst/>
          </a:prstGeom>
          <a:noFill/>
          <a:ln w="174625" cap="flat" cmpd="sng">
            <a:solidFill>
              <a:srgbClr val="003300"/>
            </a:solidFill>
            <a:prstDash val="solid"/>
            <a:miter/>
            <a:headEnd type="none" w="med" len="med"/>
            <a:tailEnd type="none" w="med" len="med"/>
          </a:ln>
        </p:spPr>
        <p:txBody>
          <a:bodyPr wrap="none" anchor="ctr"/>
          <a:p>
            <a:pPr>
              <a:buFont typeface="Wingdings" panose="05000000000000000000" pitchFamily="2" charset="2"/>
              <a:buNone/>
            </a:pPr>
            <a:endParaRPr lang="zh-CN" altLang="en-US" dirty="0">
              <a:latin typeface="Arial" panose="020B0604020202020204" pitchFamily="34" charset="0"/>
              <a:ea typeface="宋体" panose="02010600030101010101" pitchFamily="2" charset="-122"/>
            </a:endParaRPr>
          </a:p>
        </p:txBody>
      </p:sp>
      <p:pic>
        <p:nvPicPr>
          <p:cNvPr id="66580" name="Picture 20" descr="Japan naval ensign"/>
          <p:cNvPicPr>
            <a:picLocks noChangeAspect="1"/>
          </p:cNvPicPr>
          <p:nvPr/>
        </p:nvPicPr>
        <p:blipFill>
          <a:blip r:embed="rId6"/>
          <a:stretch>
            <a:fillRect/>
          </a:stretch>
        </p:blipFill>
        <p:spPr>
          <a:xfrm>
            <a:off x="4079875" y="1916113"/>
            <a:ext cx="4389438" cy="3074987"/>
          </a:xfrm>
          <a:prstGeom prst="rect">
            <a:avLst/>
          </a:prstGeom>
          <a:noFill/>
          <a:ln w="9525">
            <a:noFill/>
          </a:ln>
        </p:spPr>
      </p:pic>
      <p:sp>
        <p:nvSpPr>
          <p:cNvPr id="63507" name="WordArt 21"/>
          <p:cNvSpPr>
            <a:spLocks noTextEdit="1"/>
          </p:cNvSpPr>
          <p:nvPr/>
        </p:nvSpPr>
        <p:spPr>
          <a:xfrm>
            <a:off x="3287713" y="333375"/>
            <a:ext cx="5640387" cy="1395413"/>
          </a:xfrm>
          <a:prstGeom prst="rect">
            <a:avLst/>
          </a:prstGeom>
        </p:spPr>
        <p:txBody>
          <a:bodyPr wrap="none" fromWordArt="1">
            <a:prstTxWarp prst="textDeflate">
              <a:avLst>
                <a:gd name="adj" fmla="val 18750"/>
              </a:avLst>
            </a:prstTxWarp>
            <a:normAutofit/>
          </a:bodyPr>
          <a:p>
            <a:pPr algn="ctr"/>
            <a:r>
              <a:rPr lang="zh-CN" altLang="en-US" sz="6000" b="1">
                <a:ln w="9525" cap="flat" cmpd="sng">
                  <a:solidFill>
                    <a:srgbClr val="000000"/>
                  </a:solidFill>
                  <a:prstDash val="solid"/>
                  <a:round/>
                  <a:headEnd type="none" w="med" len="med"/>
                  <a:tailEnd type="none" w="med" len="med"/>
                </a:ln>
                <a:solidFill>
                  <a:srgbClr val="FF0000"/>
                </a:solidFill>
                <a:latin typeface="宋体" panose="02010600030101010101" pitchFamily="2" charset="-122"/>
                <a:ea typeface="宋体" panose="02010600030101010101" pitchFamily="2" charset="-122"/>
              </a:rPr>
              <a:t>明治政府目标</a:t>
            </a:r>
            <a:endParaRPr lang="zh-CN" altLang="en-US" sz="6000" b="1">
              <a:ln w="9525" cap="flat" cmpd="sng">
                <a:solidFill>
                  <a:srgbClr val="000000"/>
                </a:solidFill>
                <a:prstDash val="solid"/>
                <a:round/>
                <a:headEnd type="none" w="med" len="med"/>
                <a:tailEnd type="none" w="med" len="med"/>
              </a:ln>
              <a:solidFill>
                <a:srgbClr val="FF0000"/>
              </a:solidFill>
              <a:latin typeface="宋体" panose="02010600030101010101" pitchFamily="2" charset="-122"/>
              <a:ea typeface="宋体" panose="0201060003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42" fill="hold" nodeType="clickEffect">
                                  <p:stCondLst>
                                    <p:cond delay="0"/>
                                  </p:stCondLst>
                                  <p:childTnLst>
                                    <p:set>
                                      <p:cBhvr>
                                        <p:cTn id="6" dur="1" fill="hold">
                                          <p:stCondLst>
                                            <p:cond delay="0"/>
                                          </p:stCondLst>
                                        </p:cTn>
                                        <p:tgtEl>
                                          <p:spTgt spid="63507"/>
                                        </p:tgtEl>
                                        <p:attrNameLst>
                                          <p:attrName>style.visibility</p:attrName>
                                        </p:attrNameLst>
                                      </p:cBhvr>
                                      <p:to>
                                        <p:strVal val="visible"/>
                                      </p:to>
                                    </p:set>
                                    <p:animEffect transition="in" filter="barn(outHorizontal)">
                                      <p:cBhvr>
                                        <p:cTn id="7" dur="500"/>
                                        <p:tgtEl>
                                          <p:spTgt spid="63507"/>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499"/>
                                          </p:stCondLst>
                                        </p:cTn>
                                        <p:tgtEl>
                                          <p:spTgt spid="66580"/>
                                        </p:tgtEl>
                                        <p:attrNameLst>
                                          <p:attrName>style.visibility</p:attrName>
                                        </p:attrNameLst>
                                      </p:cBhvr>
                                      <p:to>
                                        <p:strVal val="visible"/>
                                      </p:to>
                                    </p:set>
                                  </p:childTnLst>
                                  <p:subTnLst>
                                    <p:set>
                                      <p:cBhvr override="childStyle">
                                        <p:cTn dur="1" fill="hold" display="0" masterRel="nextClick" afterEffect="1"/>
                                        <p:tgtEl>
                                          <p:spTgt spid="66580"/>
                                        </p:tgtEl>
                                        <p:attrNameLst>
                                          <p:attrName>style.visibility</p:attrName>
                                        </p:attrNameLst>
                                      </p:cBhvr>
                                      <p:to>
                                        <p:strVal val="hidden"/>
                                      </p:to>
                                    </p:set>
                                  </p:subTnLst>
                                </p:cTn>
                              </p:par>
                            </p:childTnLst>
                          </p:cTn>
                        </p:par>
                      </p:childTnLst>
                    </p:cTn>
                  </p:par>
                  <p:par>
                    <p:cTn id="12" fill="hold">
                      <p:stCondLst>
                        <p:cond delay="indefinite"/>
                      </p:stCondLst>
                      <p:childTnLst>
                        <p:par>
                          <p:cTn id="13" fill="hold">
                            <p:stCondLst>
                              <p:cond delay="0"/>
                            </p:stCondLst>
                            <p:childTnLst>
                              <p:par>
                                <p:cTn id="14" presetID="9" presetClass="entr" presetSubtype="0" fill="hold" nodeType="clickEffect">
                                  <p:stCondLst>
                                    <p:cond delay="0"/>
                                  </p:stCondLst>
                                  <p:childTnLst>
                                    <p:set>
                                      <p:cBhvr>
                                        <p:cTn id="15" dur="1" fill="hold">
                                          <p:stCondLst>
                                            <p:cond delay="0"/>
                                          </p:stCondLst>
                                        </p:cTn>
                                        <p:tgtEl>
                                          <p:spTgt spid="66570"/>
                                        </p:tgtEl>
                                        <p:attrNameLst>
                                          <p:attrName>style.visibility</p:attrName>
                                        </p:attrNameLst>
                                      </p:cBhvr>
                                      <p:to>
                                        <p:strVal val="visible"/>
                                      </p:to>
                                    </p:set>
                                    <p:animEffect transition="in" filter="dissolve">
                                      <p:cBhvr>
                                        <p:cTn id="16" dur="500"/>
                                        <p:tgtEl>
                                          <p:spTgt spid="66570"/>
                                        </p:tgtEl>
                                      </p:cBhvr>
                                    </p:animEffect>
                                  </p:childTnLst>
                                </p:cTn>
                              </p:par>
                            </p:childTnLst>
                          </p:cTn>
                        </p:par>
                      </p:childTnLst>
                    </p:cTn>
                  </p:par>
                  <p:par>
                    <p:cTn id="17" fill="hold">
                      <p:stCondLst>
                        <p:cond delay="indefinite"/>
                      </p:stCondLst>
                      <p:childTnLst>
                        <p:par>
                          <p:cTn id="18" fill="hold">
                            <p:stCondLst>
                              <p:cond delay="0"/>
                            </p:stCondLst>
                            <p:childTnLst>
                              <p:par>
                                <p:cTn id="19" presetID="2" presetClass="entr" presetSubtype="3" fill="hold" grpId="0" nodeType="clickEffect">
                                  <p:stCondLst>
                                    <p:cond delay="0"/>
                                  </p:stCondLst>
                                  <p:childTnLst>
                                    <p:set>
                                      <p:cBhvr>
                                        <p:cTn id="20" dur="1" fill="hold">
                                          <p:stCondLst>
                                            <p:cond delay="0"/>
                                          </p:stCondLst>
                                        </p:cTn>
                                        <p:tgtEl>
                                          <p:spTgt spid="66574"/>
                                        </p:tgtEl>
                                        <p:attrNameLst>
                                          <p:attrName>style.visibility</p:attrName>
                                        </p:attrNameLst>
                                      </p:cBhvr>
                                      <p:to>
                                        <p:strVal val="visible"/>
                                      </p:to>
                                    </p:set>
                                    <p:anim calcmode="lin" valueType="num">
                                      <p:cBhvr additive="base">
                                        <p:cTn id="21" dur="500" fill="hold"/>
                                        <p:tgtEl>
                                          <p:spTgt spid="66574"/>
                                        </p:tgtEl>
                                        <p:attrNameLst>
                                          <p:attrName>ppt_x</p:attrName>
                                        </p:attrNameLst>
                                      </p:cBhvr>
                                      <p:tavLst>
                                        <p:tav tm="0">
                                          <p:val>
                                            <p:strVal val="1+#ppt_w/2"/>
                                          </p:val>
                                        </p:tav>
                                        <p:tav tm="100000">
                                          <p:val>
                                            <p:strVal val="#ppt_x"/>
                                          </p:val>
                                        </p:tav>
                                      </p:tavLst>
                                    </p:anim>
                                    <p:anim calcmode="lin" valueType="num">
                                      <p:cBhvr additive="base">
                                        <p:cTn id="22" dur="500" fill="hold"/>
                                        <p:tgtEl>
                                          <p:spTgt spid="66574"/>
                                        </p:tgtEl>
                                        <p:attrNameLst>
                                          <p:attrName>ppt_y</p:attrName>
                                        </p:attrNameLst>
                                      </p:cBhvr>
                                      <p:tavLst>
                                        <p:tav tm="0">
                                          <p:val>
                                            <p:strVal val="0-#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nodeType="clickEffect">
                                  <p:stCondLst>
                                    <p:cond delay="0"/>
                                  </p:stCondLst>
                                  <p:childTnLst>
                                    <p:set>
                                      <p:cBhvr>
                                        <p:cTn id="26" dur="1" fill="hold">
                                          <p:stCondLst>
                                            <p:cond delay="0"/>
                                          </p:stCondLst>
                                        </p:cTn>
                                        <p:tgtEl>
                                          <p:spTgt spid="66562"/>
                                        </p:tgtEl>
                                        <p:attrNameLst>
                                          <p:attrName>style.visibility</p:attrName>
                                        </p:attrNameLst>
                                      </p:cBhvr>
                                      <p:to>
                                        <p:strVal val="visible"/>
                                      </p:to>
                                    </p:set>
                                    <p:animEffect transition="in" filter="dissolve">
                                      <p:cBhvr>
                                        <p:cTn id="27" dur="500"/>
                                        <p:tgtEl>
                                          <p:spTgt spid="66562"/>
                                        </p:tgtEl>
                                      </p:cBhvr>
                                    </p:animEffect>
                                  </p:childTnLst>
                                </p:cTn>
                              </p:par>
                            </p:childTnLst>
                          </p:cTn>
                        </p:par>
                      </p:childTnLst>
                    </p:cTn>
                  </p:par>
                  <p:par>
                    <p:cTn id="28" fill="hold">
                      <p:stCondLst>
                        <p:cond delay="indefinite"/>
                      </p:stCondLst>
                      <p:childTnLst>
                        <p:par>
                          <p:cTn id="29" fill="hold">
                            <p:stCondLst>
                              <p:cond delay="0"/>
                            </p:stCondLst>
                            <p:childTnLst>
                              <p:par>
                                <p:cTn id="30" presetID="2" presetClass="entr" presetSubtype="2" fill="hold" grpId="0" nodeType="clickEffect">
                                  <p:stCondLst>
                                    <p:cond delay="0"/>
                                  </p:stCondLst>
                                  <p:childTnLst>
                                    <p:set>
                                      <p:cBhvr>
                                        <p:cTn id="31" dur="1" fill="hold">
                                          <p:stCondLst>
                                            <p:cond delay="0"/>
                                          </p:stCondLst>
                                        </p:cTn>
                                        <p:tgtEl>
                                          <p:spTgt spid="66563"/>
                                        </p:tgtEl>
                                        <p:attrNameLst>
                                          <p:attrName>style.visibility</p:attrName>
                                        </p:attrNameLst>
                                      </p:cBhvr>
                                      <p:to>
                                        <p:strVal val="visible"/>
                                      </p:to>
                                    </p:set>
                                    <p:anim calcmode="lin" valueType="num">
                                      <p:cBhvr additive="base">
                                        <p:cTn id="32" dur="500" fill="hold"/>
                                        <p:tgtEl>
                                          <p:spTgt spid="66563"/>
                                        </p:tgtEl>
                                        <p:attrNameLst>
                                          <p:attrName>ppt_x</p:attrName>
                                        </p:attrNameLst>
                                      </p:cBhvr>
                                      <p:tavLst>
                                        <p:tav tm="0">
                                          <p:val>
                                            <p:strVal val="1+#ppt_w/2"/>
                                          </p:val>
                                        </p:tav>
                                        <p:tav tm="100000">
                                          <p:val>
                                            <p:strVal val="#ppt_x"/>
                                          </p:val>
                                        </p:tav>
                                      </p:tavLst>
                                    </p:anim>
                                    <p:anim calcmode="lin" valueType="num">
                                      <p:cBhvr additive="base">
                                        <p:cTn id="33" dur="500" fill="hold"/>
                                        <p:tgtEl>
                                          <p:spTgt spid="66563"/>
                                        </p:tgtEl>
                                        <p:attrNameLst>
                                          <p:attrName>ppt_y</p:attrName>
                                        </p:attrNameLst>
                                      </p:cBhvr>
                                      <p:tavLst>
                                        <p:tav tm="0">
                                          <p:val>
                                            <p:strVal val="#ppt_y"/>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9" presetClass="entr" presetSubtype="0" fill="hold" nodeType="clickEffect">
                                  <p:stCondLst>
                                    <p:cond delay="0"/>
                                  </p:stCondLst>
                                  <p:childTnLst>
                                    <p:set>
                                      <p:cBhvr>
                                        <p:cTn id="37" dur="1" fill="hold">
                                          <p:stCondLst>
                                            <p:cond delay="0"/>
                                          </p:stCondLst>
                                        </p:cTn>
                                        <p:tgtEl>
                                          <p:spTgt spid="66572"/>
                                        </p:tgtEl>
                                        <p:attrNameLst>
                                          <p:attrName>style.visibility</p:attrName>
                                        </p:attrNameLst>
                                      </p:cBhvr>
                                      <p:to>
                                        <p:strVal val="visible"/>
                                      </p:to>
                                    </p:set>
                                    <p:animEffect transition="in" filter="dissolve">
                                      <p:cBhvr>
                                        <p:cTn id="38" dur="500"/>
                                        <p:tgtEl>
                                          <p:spTgt spid="66572"/>
                                        </p:tgtEl>
                                      </p:cBhvr>
                                    </p:animEffect>
                                  </p:childTnLst>
                                </p:cTn>
                              </p:par>
                            </p:childTnLst>
                          </p:cTn>
                        </p:par>
                      </p:childTnLst>
                    </p:cTn>
                  </p:par>
                  <p:par>
                    <p:cTn id="39" fill="hold">
                      <p:stCondLst>
                        <p:cond delay="indefinite"/>
                      </p:stCondLst>
                      <p:childTnLst>
                        <p:par>
                          <p:cTn id="40" fill="hold">
                            <p:stCondLst>
                              <p:cond delay="0"/>
                            </p:stCondLst>
                            <p:childTnLst>
                              <p:par>
                                <p:cTn id="41" presetID="2" presetClass="entr" presetSubtype="12" fill="hold" grpId="0" nodeType="clickEffect">
                                  <p:stCondLst>
                                    <p:cond delay="0"/>
                                  </p:stCondLst>
                                  <p:childTnLst>
                                    <p:set>
                                      <p:cBhvr>
                                        <p:cTn id="42" dur="1" fill="hold">
                                          <p:stCondLst>
                                            <p:cond delay="0"/>
                                          </p:stCondLst>
                                        </p:cTn>
                                        <p:tgtEl>
                                          <p:spTgt spid="66573"/>
                                        </p:tgtEl>
                                        <p:attrNameLst>
                                          <p:attrName>style.visibility</p:attrName>
                                        </p:attrNameLst>
                                      </p:cBhvr>
                                      <p:to>
                                        <p:strVal val="visible"/>
                                      </p:to>
                                    </p:set>
                                    <p:anim calcmode="lin" valueType="num">
                                      <p:cBhvr additive="base">
                                        <p:cTn id="43" dur="500" fill="hold"/>
                                        <p:tgtEl>
                                          <p:spTgt spid="66573"/>
                                        </p:tgtEl>
                                        <p:attrNameLst>
                                          <p:attrName>ppt_x</p:attrName>
                                        </p:attrNameLst>
                                      </p:cBhvr>
                                      <p:tavLst>
                                        <p:tav tm="0">
                                          <p:val>
                                            <p:strVal val="0-#ppt_w/2"/>
                                          </p:val>
                                        </p:tav>
                                        <p:tav tm="100000">
                                          <p:val>
                                            <p:strVal val="#ppt_x"/>
                                          </p:val>
                                        </p:tav>
                                      </p:tavLst>
                                    </p:anim>
                                    <p:anim calcmode="lin" valueType="num">
                                      <p:cBhvr additive="base">
                                        <p:cTn id="44" dur="500" fill="hold"/>
                                        <p:tgtEl>
                                          <p:spTgt spid="66573"/>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9" presetClass="entr" presetSubtype="0" fill="hold" nodeType="clickEffect">
                                  <p:stCondLst>
                                    <p:cond delay="0"/>
                                  </p:stCondLst>
                                  <p:childTnLst>
                                    <p:set>
                                      <p:cBhvr>
                                        <p:cTn id="48" dur="1" fill="hold">
                                          <p:stCondLst>
                                            <p:cond delay="0"/>
                                          </p:stCondLst>
                                        </p:cTn>
                                        <p:tgtEl>
                                          <p:spTgt spid="66571"/>
                                        </p:tgtEl>
                                        <p:attrNameLst>
                                          <p:attrName>style.visibility</p:attrName>
                                        </p:attrNameLst>
                                      </p:cBhvr>
                                      <p:to>
                                        <p:strVal val="visible"/>
                                      </p:to>
                                    </p:set>
                                    <p:animEffect transition="in" filter="dissolve">
                                      <p:cBhvr>
                                        <p:cTn id="49" dur="500"/>
                                        <p:tgtEl>
                                          <p:spTgt spid="66571"/>
                                        </p:tgtEl>
                                      </p:cBhvr>
                                    </p:animEffect>
                                  </p:childTnLst>
                                </p:cTn>
                              </p:par>
                            </p:childTnLst>
                          </p:cTn>
                        </p:par>
                      </p:childTnLst>
                    </p:cTn>
                  </p:par>
                  <p:par>
                    <p:cTn id="50" fill="hold">
                      <p:stCondLst>
                        <p:cond delay="indefinite"/>
                      </p:stCondLst>
                      <p:childTnLst>
                        <p:par>
                          <p:cTn id="51" fill="hold">
                            <p:stCondLst>
                              <p:cond delay="0"/>
                            </p:stCondLst>
                            <p:childTnLst>
                              <p:par>
                                <p:cTn id="52" presetID="2" presetClass="entr" presetSubtype="9" fill="hold" grpId="0" nodeType="clickEffect">
                                  <p:stCondLst>
                                    <p:cond delay="0"/>
                                  </p:stCondLst>
                                  <p:childTnLst>
                                    <p:set>
                                      <p:cBhvr>
                                        <p:cTn id="53" dur="1" fill="hold">
                                          <p:stCondLst>
                                            <p:cond delay="0"/>
                                          </p:stCondLst>
                                        </p:cTn>
                                        <p:tgtEl>
                                          <p:spTgt spid="66575"/>
                                        </p:tgtEl>
                                        <p:attrNameLst>
                                          <p:attrName>style.visibility</p:attrName>
                                        </p:attrNameLst>
                                      </p:cBhvr>
                                      <p:to>
                                        <p:strVal val="visible"/>
                                      </p:to>
                                    </p:set>
                                    <p:anim calcmode="lin" valueType="num">
                                      <p:cBhvr additive="base">
                                        <p:cTn id="54" dur="500" fill="hold"/>
                                        <p:tgtEl>
                                          <p:spTgt spid="66575"/>
                                        </p:tgtEl>
                                        <p:attrNameLst>
                                          <p:attrName>ppt_x</p:attrName>
                                        </p:attrNameLst>
                                      </p:cBhvr>
                                      <p:tavLst>
                                        <p:tav tm="0">
                                          <p:val>
                                            <p:strVal val="0-#ppt_w/2"/>
                                          </p:val>
                                        </p:tav>
                                        <p:tav tm="100000">
                                          <p:val>
                                            <p:strVal val="#ppt_x"/>
                                          </p:val>
                                        </p:tav>
                                      </p:tavLst>
                                    </p:anim>
                                    <p:anim calcmode="lin" valueType="num">
                                      <p:cBhvr additive="base">
                                        <p:cTn id="55" dur="500" fill="hold"/>
                                        <p:tgtEl>
                                          <p:spTgt spid="66575"/>
                                        </p:tgtEl>
                                        <p:attrNameLst>
                                          <p:attrName>ppt_y</p:attrName>
                                        </p:attrNameLst>
                                      </p:cBhvr>
                                      <p:tavLst>
                                        <p:tav tm="0">
                                          <p:val>
                                            <p:strVal val="0-#ppt_h/2"/>
                                          </p:val>
                                        </p:tav>
                                        <p:tav tm="100000">
                                          <p:val>
                                            <p:strVal val="#ppt_y"/>
                                          </p:val>
                                        </p:tav>
                                      </p:tavLst>
                                    </p:anim>
                                  </p:childTnLst>
                                </p:cTn>
                              </p:par>
                            </p:childTnLst>
                          </p:cTn>
                        </p:par>
                      </p:childTnLst>
                    </p:cTn>
                  </p:par>
                  <p:par>
                    <p:cTn id="56" fill="hold">
                      <p:stCondLst>
                        <p:cond delay="indefinite"/>
                      </p:stCondLst>
                      <p:childTnLst>
                        <p:par>
                          <p:cTn id="57" fill="hold">
                            <p:stCondLst>
                              <p:cond delay="0"/>
                            </p:stCondLst>
                            <p:childTnLst>
                              <p:par>
                                <p:cTn id="58" presetID="9" presetClass="entr" presetSubtype="0" fill="hold" nodeType="clickEffect">
                                  <p:stCondLst>
                                    <p:cond delay="0"/>
                                  </p:stCondLst>
                                  <p:childTnLst>
                                    <p:set>
                                      <p:cBhvr>
                                        <p:cTn id="59" dur="1" fill="hold">
                                          <p:stCondLst>
                                            <p:cond delay="0"/>
                                          </p:stCondLst>
                                        </p:cTn>
                                        <p:tgtEl>
                                          <p:spTgt spid="66564"/>
                                        </p:tgtEl>
                                        <p:attrNameLst>
                                          <p:attrName>style.visibility</p:attrName>
                                        </p:attrNameLst>
                                      </p:cBhvr>
                                      <p:to>
                                        <p:strVal val="visible"/>
                                      </p:to>
                                    </p:set>
                                    <p:animEffect transition="in" filter="dissolve">
                                      <p:cBhvr>
                                        <p:cTn id="60" dur="500"/>
                                        <p:tgtEl>
                                          <p:spTgt spid="66564"/>
                                        </p:tgtEl>
                                      </p:cBhvr>
                                    </p:animEffect>
                                  </p:childTnLst>
                                </p:cTn>
                              </p:par>
                            </p:childTnLst>
                          </p:cTn>
                        </p:par>
                      </p:childTnLst>
                    </p:cTn>
                  </p:par>
                  <p:par>
                    <p:cTn id="61" fill="hold">
                      <p:stCondLst>
                        <p:cond delay="indefinite"/>
                      </p:stCondLst>
                      <p:childTnLst>
                        <p:par>
                          <p:cTn id="62" fill="hold">
                            <p:stCondLst>
                              <p:cond delay="0"/>
                            </p:stCondLst>
                            <p:childTnLst>
                              <p:par>
                                <p:cTn id="63" presetID="23" presetClass="entr" presetSubtype="32" fill="hold" grpId="0" nodeType="clickEffect">
                                  <p:stCondLst>
                                    <p:cond delay="0"/>
                                  </p:stCondLst>
                                  <p:childTnLst>
                                    <p:set>
                                      <p:cBhvr>
                                        <p:cTn id="64" dur="1" fill="hold">
                                          <p:stCondLst>
                                            <p:cond delay="0"/>
                                          </p:stCondLst>
                                        </p:cTn>
                                        <p:tgtEl>
                                          <p:spTgt spid="66565"/>
                                        </p:tgtEl>
                                        <p:attrNameLst>
                                          <p:attrName>style.visibility</p:attrName>
                                        </p:attrNameLst>
                                      </p:cBhvr>
                                      <p:to>
                                        <p:strVal val="visible"/>
                                      </p:to>
                                    </p:set>
                                    <p:anim calcmode="lin" valueType="num">
                                      <p:cBhvr>
                                        <p:cTn id="65" dur="500" fill="hold"/>
                                        <p:tgtEl>
                                          <p:spTgt spid="66565"/>
                                        </p:tgtEl>
                                        <p:attrNameLst>
                                          <p:attrName>ppt_w</p:attrName>
                                        </p:attrNameLst>
                                      </p:cBhvr>
                                      <p:tavLst>
                                        <p:tav tm="0">
                                          <p:val>
                                            <p:strVal val="4*#ppt_w"/>
                                          </p:val>
                                        </p:tav>
                                        <p:tav tm="100000">
                                          <p:val>
                                            <p:strVal val="#ppt_w"/>
                                          </p:val>
                                        </p:tav>
                                      </p:tavLst>
                                    </p:anim>
                                    <p:anim calcmode="lin" valueType="num">
                                      <p:cBhvr>
                                        <p:cTn id="66" dur="500" fill="hold"/>
                                        <p:tgtEl>
                                          <p:spTgt spid="66565"/>
                                        </p:tgtEl>
                                        <p:attrNameLst>
                                          <p:attrName>ppt_h</p:attrName>
                                        </p:attrNameLst>
                                      </p:cBhvr>
                                      <p:tavLst>
                                        <p:tav tm="0">
                                          <p:val>
                                            <p:strVal val="4*#ppt_h"/>
                                          </p:val>
                                        </p:tav>
                                        <p:tav tm="100000">
                                          <p:val>
                                            <p:strVal val="#ppt_h"/>
                                          </p:val>
                                        </p:tav>
                                      </p:tavLst>
                                    </p:anim>
                                  </p:childTnLst>
                                </p:cTn>
                              </p:par>
                            </p:childTnLst>
                          </p:cTn>
                        </p:par>
                      </p:childTnLst>
                    </p:cTn>
                  </p:par>
                  <p:par>
                    <p:cTn id="67" fill="hold">
                      <p:stCondLst>
                        <p:cond delay="indefinite"/>
                      </p:stCondLst>
                      <p:childTnLst>
                        <p:par>
                          <p:cTn id="68" fill="hold">
                            <p:stCondLst>
                              <p:cond delay="0"/>
                            </p:stCondLst>
                            <p:childTnLst>
                              <p:par>
                                <p:cTn id="69" presetID="2" presetClass="entr" presetSubtype="9" fill="hold" grpId="0" nodeType="clickEffect">
                                  <p:stCondLst>
                                    <p:cond delay="0"/>
                                  </p:stCondLst>
                                  <p:childTnLst>
                                    <p:set>
                                      <p:cBhvr>
                                        <p:cTn id="70" dur="1" fill="hold">
                                          <p:stCondLst>
                                            <p:cond delay="0"/>
                                          </p:stCondLst>
                                        </p:cTn>
                                        <p:tgtEl>
                                          <p:spTgt spid="66577"/>
                                        </p:tgtEl>
                                        <p:attrNameLst>
                                          <p:attrName>style.visibility</p:attrName>
                                        </p:attrNameLst>
                                      </p:cBhvr>
                                      <p:to>
                                        <p:strVal val="visible"/>
                                      </p:to>
                                    </p:set>
                                    <p:anim calcmode="lin" valueType="num">
                                      <p:cBhvr additive="base">
                                        <p:cTn id="71" dur="500" fill="hold"/>
                                        <p:tgtEl>
                                          <p:spTgt spid="66577"/>
                                        </p:tgtEl>
                                        <p:attrNameLst>
                                          <p:attrName>ppt_x</p:attrName>
                                        </p:attrNameLst>
                                      </p:cBhvr>
                                      <p:tavLst>
                                        <p:tav tm="0">
                                          <p:val>
                                            <p:strVal val="0-#ppt_w/2"/>
                                          </p:val>
                                        </p:tav>
                                        <p:tav tm="100000">
                                          <p:val>
                                            <p:strVal val="#ppt_x"/>
                                          </p:val>
                                        </p:tav>
                                      </p:tavLst>
                                    </p:anim>
                                    <p:anim calcmode="lin" valueType="num">
                                      <p:cBhvr additive="base">
                                        <p:cTn id="72" dur="500" fill="hold"/>
                                        <p:tgtEl>
                                          <p:spTgt spid="66577"/>
                                        </p:tgtEl>
                                        <p:attrNameLst>
                                          <p:attrName>ppt_y</p:attrName>
                                        </p:attrNameLst>
                                      </p:cBhvr>
                                      <p:tavLst>
                                        <p:tav tm="0">
                                          <p:val>
                                            <p:strVal val="0-#ppt_h/2"/>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9" presetClass="entr" presetSubtype="0" fill="hold" nodeType="clickEffect">
                                  <p:stCondLst>
                                    <p:cond delay="0"/>
                                  </p:stCondLst>
                                  <p:childTnLst>
                                    <p:set>
                                      <p:cBhvr>
                                        <p:cTn id="76" dur="1" fill="hold">
                                          <p:stCondLst>
                                            <p:cond delay="0"/>
                                          </p:stCondLst>
                                        </p:cTn>
                                        <p:tgtEl>
                                          <p:spTgt spid="66566"/>
                                        </p:tgtEl>
                                        <p:attrNameLst>
                                          <p:attrName>style.visibility</p:attrName>
                                        </p:attrNameLst>
                                      </p:cBhvr>
                                      <p:to>
                                        <p:strVal val="visible"/>
                                      </p:to>
                                    </p:set>
                                    <p:animEffect transition="in" filter="dissolve">
                                      <p:cBhvr>
                                        <p:cTn id="77" dur="500"/>
                                        <p:tgtEl>
                                          <p:spTgt spid="66566"/>
                                        </p:tgtEl>
                                      </p:cBhvr>
                                    </p:animEffect>
                                  </p:childTnLst>
                                </p:cTn>
                              </p:par>
                            </p:childTnLst>
                          </p:cTn>
                        </p:par>
                      </p:childTnLst>
                    </p:cTn>
                  </p:par>
                  <p:par>
                    <p:cTn id="78" fill="hold">
                      <p:stCondLst>
                        <p:cond delay="indefinite"/>
                      </p:stCondLst>
                      <p:childTnLst>
                        <p:par>
                          <p:cTn id="79" fill="hold">
                            <p:stCondLst>
                              <p:cond delay="0"/>
                            </p:stCondLst>
                            <p:childTnLst>
                              <p:par>
                                <p:cTn id="80" presetID="2" presetClass="entr" presetSubtype="1" fill="hold" nodeType="clickEffect">
                                  <p:stCondLst>
                                    <p:cond delay="0"/>
                                  </p:stCondLst>
                                  <p:childTnLst>
                                    <p:set>
                                      <p:cBhvr>
                                        <p:cTn id="81" dur="1" fill="hold">
                                          <p:stCondLst>
                                            <p:cond delay="0"/>
                                          </p:stCondLst>
                                        </p:cTn>
                                        <p:tgtEl>
                                          <p:spTgt spid="2"/>
                                        </p:tgtEl>
                                        <p:attrNameLst>
                                          <p:attrName>style.visibility</p:attrName>
                                        </p:attrNameLst>
                                      </p:cBhvr>
                                      <p:to>
                                        <p:strVal val="visible"/>
                                      </p:to>
                                    </p:set>
                                    <p:anim calcmode="lin" valueType="num">
                                      <p:cBhvr additive="base">
                                        <p:cTn id="82" dur="500" fill="hold"/>
                                        <p:tgtEl>
                                          <p:spTgt spid="2"/>
                                        </p:tgtEl>
                                        <p:attrNameLst>
                                          <p:attrName>ppt_x</p:attrName>
                                        </p:attrNameLst>
                                      </p:cBhvr>
                                      <p:tavLst>
                                        <p:tav tm="0">
                                          <p:val>
                                            <p:strVal val="#ppt_x"/>
                                          </p:val>
                                        </p:tav>
                                        <p:tav tm="100000">
                                          <p:val>
                                            <p:strVal val="#ppt_x"/>
                                          </p:val>
                                        </p:tav>
                                      </p:tavLst>
                                    </p:anim>
                                    <p:anim calcmode="lin" valueType="num">
                                      <p:cBhvr additive="base">
                                        <p:cTn id="83" dur="500" fill="hold"/>
                                        <p:tgtEl>
                                          <p:spTgt spid="2"/>
                                        </p:tgtEl>
                                        <p:attrNameLst>
                                          <p:attrName>ppt_y</p:attrName>
                                        </p:attrNameLst>
                                      </p:cBhvr>
                                      <p:tavLst>
                                        <p:tav tm="0">
                                          <p:val>
                                            <p:strVal val="0-#ppt_h/2"/>
                                          </p:val>
                                        </p:tav>
                                        <p:tav tm="100000">
                                          <p:val>
                                            <p:strVal val="#ppt_y"/>
                                          </p:val>
                                        </p:tav>
                                      </p:tavLst>
                                    </p:anim>
                                  </p:childTnLst>
                                </p:cTn>
                              </p:par>
                            </p:childTnLst>
                          </p:cTn>
                        </p:par>
                      </p:childTnLst>
                    </p:cTn>
                  </p:par>
                  <p:par>
                    <p:cTn id="84" fill="hold">
                      <p:stCondLst>
                        <p:cond delay="indefinite"/>
                      </p:stCondLst>
                      <p:childTnLst>
                        <p:par>
                          <p:cTn id="85" fill="hold">
                            <p:stCondLst>
                              <p:cond delay="0"/>
                            </p:stCondLst>
                            <p:childTnLst>
                              <p:par>
                                <p:cTn id="86" presetID="2" presetClass="entr" presetSubtype="4" fill="hold" grpId="0" nodeType="clickEffect">
                                  <p:stCondLst>
                                    <p:cond delay="0"/>
                                  </p:stCondLst>
                                  <p:childTnLst>
                                    <p:set>
                                      <p:cBhvr>
                                        <p:cTn id="87" dur="1" fill="hold">
                                          <p:stCondLst>
                                            <p:cond delay="0"/>
                                          </p:stCondLst>
                                        </p:cTn>
                                        <p:tgtEl>
                                          <p:spTgt spid="66576"/>
                                        </p:tgtEl>
                                        <p:attrNameLst>
                                          <p:attrName>style.visibility</p:attrName>
                                        </p:attrNameLst>
                                      </p:cBhvr>
                                      <p:to>
                                        <p:strVal val="visible"/>
                                      </p:to>
                                    </p:set>
                                    <p:anim calcmode="lin" valueType="num">
                                      <p:cBhvr additive="base">
                                        <p:cTn id="88" dur="500" fill="hold"/>
                                        <p:tgtEl>
                                          <p:spTgt spid="66576"/>
                                        </p:tgtEl>
                                        <p:attrNameLst>
                                          <p:attrName>ppt_x</p:attrName>
                                        </p:attrNameLst>
                                      </p:cBhvr>
                                      <p:tavLst>
                                        <p:tav tm="0">
                                          <p:val>
                                            <p:strVal val="#ppt_x"/>
                                          </p:val>
                                        </p:tav>
                                        <p:tav tm="100000">
                                          <p:val>
                                            <p:strVal val="#ppt_x"/>
                                          </p:val>
                                        </p:tav>
                                      </p:tavLst>
                                    </p:anim>
                                    <p:anim calcmode="lin" valueType="num">
                                      <p:cBhvr additive="base">
                                        <p:cTn id="89" dur="500" fill="hold"/>
                                        <p:tgtEl>
                                          <p:spTgt spid="66576"/>
                                        </p:tgtEl>
                                        <p:attrNameLst>
                                          <p:attrName>ppt_y</p:attrName>
                                        </p:attrNameLst>
                                      </p:cBhvr>
                                      <p:tavLst>
                                        <p:tav tm="0">
                                          <p:val>
                                            <p:strVal val="1+#ppt_h/2"/>
                                          </p:val>
                                        </p:tav>
                                        <p:tav tm="100000">
                                          <p:val>
                                            <p:strVal val="#ppt_y"/>
                                          </p:val>
                                        </p:tav>
                                      </p:tavLst>
                                    </p:anim>
                                  </p:childTnLst>
                                </p:cTn>
                              </p:par>
                            </p:childTnLst>
                          </p:cTn>
                        </p:par>
                        <p:par>
                          <p:cTn id="90" fill="hold">
                            <p:stCondLst>
                              <p:cond delay="500"/>
                            </p:stCondLst>
                            <p:childTnLst>
                              <p:par>
                                <p:cTn id="91" presetID="9" presetClass="entr" presetSubtype="0" fill="hold" grpId="0" nodeType="afterEffect">
                                  <p:stCondLst>
                                    <p:cond delay="0"/>
                                  </p:stCondLst>
                                  <p:childTnLst>
                                    <p:set>
                                      <p:cBhvr>
                                        <p:cTn id="92" dur="1" fill="hold">
                                          <p:stCondLst>
                                            <p:cond delay="0"/>
                                          </p:stCondLst>
                                        </p:cTn>
                                        <p:tgtEl>
                                          <p:spTgt spid="66578"/>
                                        </p:tgtEl>
                                        <p:attrNameLst>
                                          <p:attrName>style.visibility</p:attrName>
                                        </p:attrNameLst>
                                      </p:cBhvr>
                                      <p:to>
                                        <p:strVal val="visible"/>
                                      </p:to>
                                    </p:set>
                                    <p:animEffect transition="in" filter="dissolve">
                                      <p:cBhvr>
                                        <p:cTn id="93" dur="500"/>
                                        <p:tgtEl>
                                          <p:spTgt spid="66578"/>
                                        </p:tgtEl>
                                      </p:cBhvr>
                                    </p:animEffect>
                                  </p:childTnLst>
                                </p:cTn>
                              </p:par>
                            </p:childTnLst>
                          </p:cTn>
                        </p:par>
                        <p:par>
                          <p:cTn id="94" fill="hold">
                            <p:stCondLst>
                              <p:cond delay="1000"/>
                            </p:stCondLst>
                            <p:childTnLst>
                              <p:par>
                                <p:cTn id="95" presetID="9" presetClass="entr" presetSubtype="0" fill="hold" grpId="0" nodeType="afterEffect">
                                  <p:stCondLst>
                                    <p:cond delay="0"/>
                                  </p:stCondLst>
                                  <p:childTnLst>
                                    <p:set>
                                      <p:cBhvr>
                                        <p:cTn id="96" dur="1" fill="hold">
                                          <p:stCondLst>
                                            <p:cond delay="0"/>
                                          </p:stCondLst>
                                        </p:cTn>
                                        <p:tgtEl>
                                          <p:spTgt spid="66579"/>
                                        </p:tgtEl>
                                        <p:attrNameLst>
                                          <p:attrName>style.visibility</p:attrName>
                                        </p:attrNameLst>
                                      </p:cBhvr>
                                      <p:to>
                                        <p:strVal val="visible"/>
                                      </p:to>
                                    </p:set>
                                    <p:animEffect transition="in" filter="dissolve">
                                      <p:cBhvr>
                                        <p:cTn id="97" dur="500"/>
                                        <p:tgtEl>
                                          <p:spTgt spid="6657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563" grpId="0" bldLvl="0" animBg="1"/>
      <p:bldP spid="66565" grpId="0" bldLvl="0" animBg="1"/>
      <p:bldP spid="66573" grpId="0" bldLvl="0" animBg="1"/>
      <p:bldP spid="66574" grpId="0" bldLvl="0" animBg="1"/>
      <p:bldP spid="66575" grpId="0" bldLvl="0" animBg="1"/>
      <p:bldP spid="66576" grpId="0" bldLvl="0" animBg="1"/>
      <p:bldP spid="66577" grpId="0" bldLvl="0" animBg="1"/>
      <p:bldP spid="66578" grpId="0" bldLvl="0" animBg="1"/>
      <p:bldP spid="66579" grpId="0" bldLvl="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69986" name="Text Box 2"/>
          <p:cNvSpPr txBox="1">
            <a:spLocks noChangeArrowheads="1"/>
          </p:cNvSpPr>
          <p:nvPr/>
        </p:nvSpPr>
        <p:spPr bwMode="auto">
          <a:xfrm>
            <a:off x="1847850" y="260350"/>
            <a:ext cx="8153400" cy="7067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R="0" defTabSz="914400">
              <a:spcBef>
                <a:spcPct val="50000"/>
              </a:spcBef>
              <a:buClrTx/>
              <a:buSzTx/>
              <a:buFontTx/>
              <a:buNone/>
              <a:defRPr/>
            </a:pPr>
            <a:r>
              <a:rPr kumimoji="1" lang="zh-CN" altLang="en-US" sz="4000" b="1" kern="1200" cap="none" spc="0" normalizeH="0" baseline="0" noProof="0" dirty="0">
                <a:solidFill>
                  <a:srgbClr val="800000"/>
                </a:solidFill>
                <a:effectLst>
                  <a:outerShdw blurRad="38100" dist="38100" dir="2700000" algn="tl">
                    <a:srgbClr val="C0C0C0"/>
                  </a:outerShdw>
                </a:effectLst>
                <a:latin typeface="叶根友毛笔行书2.0版" pitchFamily="2" charset="-122"/>
                <a:ea typeface="叶根友毛笔行书2.0版" pitchFamily="2" charset="-122"/>
                <a:cs typeface="+mn-cs"/>
                <a:sym typeface="+mn-ea"/>
              </a:rPr>
              <a:t>四、明治维新的意义</a:t>
            </a:r>
            <a:r>
              <a:rPr kumimoji="1" lang="zh-CN" altLang="en-US" sz="3600" b="1" kern="1200" cap="none" spc="0" normalizeH="0" baseline="0" noProof="0" dirty="0">
                <a:solidFill>
                  <a:srgbClr val="FF3300"/>
                </a:solidFill>
                <a:effectLst>
                  <a:outerShdw blurRad="38100" dist="38100" dir="2700000" algn="tl">
                    <a:srgbClr val="C0C0C0"/>
                  </a:outerShdw>
                </a:effectLst>
                <a:latin typeface="叶根友毛笔行书2.0版" pitchFamily="2" charset="-122"/>
                <a:ea typeface="叶根友毛笔行书2.0版" pitchFamily="2" charset="-122"/>
                <a:cs typeface="+mn-cs"/>
                <a:sym typeface="+mn-ea"/>
              </a:rPr>
              <a:t>（如何评价）</a:t>
            </a:r>
            <a:endParaRPr kumimoji="1" lang="zh-CN" altLang="en-US" sz="3600" b="1" kern="1200" cap="none" spc="0" normalizeH="0" baseline="0" noProof="0" dirty="0">
              <a:solidFill>
                <a:srgbClr val="FF3300"/>
              </a:solidFill>
              <a:effectLst>
                <a:outerShdw blurRad="38100" dist="38100" dir="2700000" algn="tl">
                  <a:srgbClr val="C0C0C0"/>
                </a:outerShdw>
              </a:effectLst>
              <a:latin typeface="叶根友毛笔行书2.0版" pitchFamily="2" charset="-122"/>
              <a:ea typeface="叶根友毛笔行书2.0版" pitchFamily="2" charset="-122"/>
              <a:cs typeface="+mn-cs"/>
              <a:sym typeface="+mn-ea"/>
            </a:endParaRPr>
          </a:p>
        </p:txBody>
      </p:sp>
      <p:sp>
        <p:nvSpPr>
          <p:cNvPr id="169987" name="Text Box 3"/>
          <p:cNvSpPr txBox="1">
            <a:spLocks noChangeArrowheads="1"/>
          </p:cNvSpPr>
          <p:nvPr/>
        </p:nvSpPr>
        <p:spPr bwMode="auto">
          <a:xfrm>
            <a:off x="1522730" y="1196975"/>
            <a:ext cx="2611438" cy="13220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R="0" defTabSz="914400">
              <a:spcBef>
                <a:spcPct val="50000"/>
              </a:spcBef>
              <a:buClrTx/>
              <a:buSzTx/>
              <a:buFontTx/>
              <a:buNone/>
              <a:defRPr/>
            </a:pPr>
            <a:r>
              <a:rPr kumimoji="1" lang="en-US" altLang="zh-CN" sz="3200" b="1" kern="1200" cap="none" spc="0" normalizeH="0" baseline="0" noProof="0">
                <a:effectLst>
                  <a:outerShdw blurRad="38100" dist="38100" dir="2700000" algn="tl">
                    <a:srgbClr val="C0C0C0"/>
                  </a:outerShdw>
                </a:effectLst>
                <a:latin typeface="Times New Roman" panose="02020603050405020304" pitchFamily="18" charset="0"/>
                <a:ea typeface="黑体" panose="02010609060101010101" pitchFamily="2" charset="-122"/>
                <a:cs typeface="+mn-cs"/>
                <a:sym typeface="+mn-ea"/>
              </a:rPr>
              <a:t>1</a:t>
            </a:r>
            <a:r>
              <a:rPr kumimoji="1" lang="zh-CN" altLang="en-US" sz="3200" b="1" kern="1200" cap="none" spc="0" normalizeH="0" baseline="0" noProof="0">
                <a:effectLst>
                  <a:outerShdw blurRad="38100" dist="38100" dir="2700000" algn="tl">
                    <a:srgbClr val="C0C0C0"/>
                  </a:outerShdw>
                </a:effectLst>
                <a:latin typeface="Times New Roman" panose="02020603050405020304" pitchFamily="18" charset="0"/>
                <a:ea typeface="黑体" panose="02010609060101010101" pitchFamily="2" charset="-122"/>
                <a:cs typeface="+mn-cs"/>
                <a:sym typeface="+mn-ea"/>
              </a:rPr>
              <a:t>）性质：</a:t>
            </a:r>
            <a:endParaRPr kumimoji="1" lang="zh-CN" altLang="en-US" sz="3200" b="1" kern="1200" cap="none" spc="0" normalizeH="0" baseline="0" noProof="0">
              <a:effectLst>
                <a:outerShdw blurRad="38100" dist="38100" dir="2700000" algn="tl">
                  <a:srgbClr val="C0C0C0"/>
                </a:outerShdw>
              </a:effectLst>
              <a:latin typeface="Times New Roman" panose="02020603050405020304" pitchFamily="18" charset="0"/>
              <a:ea typeface="黑体" panose="02010609060101010101" pitchFamily="2" charset="-122"/>
              <a:cs typeface="+mn-cs"/>
              <a:sym typeface="+mn-ea"/>
            </a:endParaRPr>
          </a:p>
          <a:p>
            <a:pPr marR="0" defTabSz="914400">
              <a:spcBef>
                <a:spcPct val="50000"/>
              </a:spcBef>
              <a:buClrTx/>
              <a:buSzTx/>
              <a:buFontTx/>
              <a:buNone/>
              <a:defRPr/>
            </a:pPr>
            <a:r>
              <a:rPr kumimoji="1" lang="en-US" altLang="zh-CN" sz="3200" b="1" kern="1200" cap="none" spc="0" normalizeH="0" baseline="0" noProof="0">
                <a:effectLst>
                  <a:outerShdw blurRad="38100" dist="38100" dir="2700000" algn="tl">
                    <a:srgbClr val="C0C0C0"/>
                  </a:outerShdw>
                </a:effectLst>
                <a:latin typeface="Times New Roman" panose="02020603050405020304" pitchFamily="18" charset="0"/>
                <a:ea typeface="黑体" panose="02010609060101010101" pitchFamily="2" charset="-122"/>
                <a:cs typeface="+mn-cs"/>
                <a:sym typeface="+mn-ea"/>
              </a:rPr>
              <a:t>2</a:t>
            </a:r>
            <a:r>
              <a:rPr kumimoji="1" lang="zh-CN" altLang="en-US" sz="3200" b="1" kern="1200" cap="none" spc="0" normalizeH="0" baseline="0" noProof="0">
                <a:effectLst>
                  <a:outerShdw blurRad="38100" dist="38100" dir="2700000" algn="tl">
                    <a:srgbClr val="C0C0C0"/>
                  </a:outerShdw>
                </a:effectLst>
                <a:latin typeface="Times New Roman" panose="02020603050405020304" pitchFamily="18" charset="0"/>
                <a:ea typeface="黑体" panose="02010609060101010101" pitchFamily="2" charset="-122"/>
                <a:cs typeface="+mn-cs"/>
                <a:sym typeface="+mn-ea"/>
              </a:rPr>
              <a:t>）评价</a:t>
            </a:r>
            <a:endParaRPr kumimoji="1" lang="zh-CN" altLang="en-US" sz="3200" b="1" kern="1200" cap="none" spc="0" normalizeH="0" baseline="0" noProof="0">
              <a:effectLst>
                <a:outerShdw blurRad="38100" dist="38100" dir="2700000" algn="tl">
                  <a:srgbClr val="C0C0C0"/>
                </a:outerShdw>
              </a:effectLst>
              <a:latin typeface="Times New Roman" panose="02020603050405020304" pitchFamily="18" charset="0"/>
              <a:ea typeface="黑体" panose="02010609060101010101" pitchFamily="2" charset="-122"/>
              <a:cs typeface="+mn-cs"/>
              <a:sym typeface="+mn-ea"/>
            </a:endParaRPr>
          </a:p>
        </p:txBody>
      </p:sp>
      <p:sp>
        <p:nvSpPr>
          <p:cNvPr id="169988" name="Rectangle 4"/>
          <p:cNvSpPr>
            <a:spLocks noChangeArrowheads="1"/>
          </p:cNvSpPr>
          <p:nvPr/>
        </p:nvSpPr>
        <p:spPr bwMode="auto">
          <a:xfrm>
            <a:off x="3719830" y="1196975"/>
            <a:ext cx="6963410" cy="5835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0" marR="0" lvl="0" indent="0" algn="l" defTabSz="914400" rtl="0" eaLnBrk="1" fontAlgn="base" latinLnBrk="0" hangingPunct="1">
              <a:lnSpc>
                <a:spcPct val="100000"/>
              </a:lnSpc>
              <a:spcBef>
                <a:spcPct val="50000"/>
              </a:spcBef>
              <a:spcAft>
                <a:spcPct val="0"/>
              </a:spcAft>
              <a:buClrTx/>
              <a:buSzTx/>
              <a:buFontTx/>
              <a:buNone/>
              <a:defRPr/>
            </a:pPr>
            <a:r>
              <a:rPr kumimoji="1" lang="zh-CN" altLang="en-US" sz="3200" b="1" i="0" u="none" strike="noStrike" kern="1200" cap="none" spc="0" normalizeH="0" baseline="0" noProof="0">
                <a:ln>
                  <a:noFill/>
                </a:ln>
                <a:solidFill>
                  <a:srgbClr val="000000"/>
                </a:solidFill>
                <a:effectLst>
                  <a:outerShdw blurRad="38100" dist="38100" dir="2700000" algn="tl">
                    <a:srgbClr val="C0C0C0"/>
                  </a:outerShdw>
                </a:effectLst>
                <a:uLnTx/>
                <a:uFillTx/>
                <a:latin typeface="黑体" panose="02010609060101010101" pitchFamily="2" charset="-122"/>
                <a:ea typeface="黑体" panose="02010609060101010101" pitchFamily="2" charset="-122"/>
                <a:cs typeface="+mn-cs"/>
                <a:sym typeface="+mn-ea"/>
              </a:rPr>
              <a:t>天皇为首的自上而下的</a:t>
            </a:r>
            <a:r>
              <a:rPr kumimoji="1" lang="zh-CN" altLang="en-US" sz="3200" b="1" i="0" u="none" strike="noStrike" kern="1200" cap="none" spc="0" normalizeH="0" baseline="0" noProof="0">
                <a:ln>
                  <a:noFill/>
                </a:ln>
                <a:solidFill>
                  <a:schemeClr val="hlink"/>
                </a:solidFill>
                <a:effectLst>
                  <a:outerShdw blurRad="38100" dist="38100" dir="2700000" algn="tl">
                    <a:srgbClr val="C0C0C0"/>
                  </a:outerShdw>
                </a:effectLst>
                <a:uLnTx/>
                <a:uFillTx/>
                <a:latin typeface="黑体" panose="02010609060101010101" pitchFamily="2" charset="-122"/>
                <a:ea typeface="黑体" panose="02010609060101010101" pitchFamily="2" charset="-122"/>
                <a:cs typeface="+mn-cs"/>
                <a:sym typeface="+mn-ea"/>
              </a:rPr>
              <a:t>资产阶级改革</a:t>
            </a:r>
            <a:r>
              <a:rPr kumimoji="1" lang="zh-CN" altLang="en-US" sz="3200" b="1" i="0" u="none" strike="noStrike" kern="1200" cap="none" spc="0" normalizeH="0" baseline="0" noProof="0">
                <a:ln>
                  <a:noFill/>
                </a:ln>
                <a:solidFill>
                  <a:srgbClr val="000000"/>
                </a:solidFill>
                <a:effectLst/>
                <a:uLnTx/>
                <a:uFillTx/>
                <a:latin typeface="黑体" panose="02010609060101010101" pitchFamily="2" charset="-122"/>
                <a:ea typeface="黑体" panose="02010609060101010101" pitchFamily="2" charset="-122"/>
                <a:cs typeface="+mn-cs"/>
                <a:sym typeface="+mn-ea"/>
              </a:rPr>
              <a:t> </a:t>
            </a:r>
            <a:endParaRPr kumimoji="1" lang="zh-CN" altLang="en-US" sz="3200" b="1" i="0" u="none" strike="noStrike" kern="1200" cap="none" spc="0" normalizeH="0" baseline="0" noProof="0">
              <a:ln>
                <a:noFill/>
              </a:ln>
              <a:solidFill>
                <a:srgbClr val="000000"/>
              </a:solidFill>
              <a:effectLst/>
              <a:uLnTx/>
              <a:uFillTx/>
              <a:latin typeface="黑体" panose="02010609060101010101" pitchFamily="2" charset="-122"/>
              <a:ea typeface="黑体" panose="02010609060101010101" pitchFamily="2" charset="-122"/>
              <a:cs typeface="+mn-cs"/>
              <a:sym typeface="+mn-ea"/>
            </a:endParaRPr>
          </a:p>
        </p:txBody>
      </p:sp>
      <p:sp>
        <p:nvSpPr>
          <p:cNvPr id="169989" name="Rectangle 5"/>
          <p:cNvSpPr>
            <a:spLocks noChangeArrowheads="1"/>
          </p:cNvSpPr>
          <p:nvPr/>
        </p:nvSpPr>
        <p:spPr bwMode="auto">
          <a:xfrm>
            <a:off x="1570990" y="2519045"/>
            <a:ext cx="9582785" cy="32918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1" lang="zh-CN" altLang="en-US" sz="3200" b="1" i="0" u="none" strike="noStrike" kern="1200" cap="none" spc="0" normalizeH="0" baseline="0" noProof="0">
                <a:ln>
                  <a:noFill/>
                </a:ln>
                <a:solidFill>
                  <a:schemeClr val="hlink"/>
                </a:solidFill>
                <a:effectLst>
                  <a:outerShdw blurRad="38100" dist="38100" dir="2700000" algn="tl">
                    <a:srgbClr val="C0C0C0"/>
                  </a:outerShdw>
                </a:effectLst>
                <a:uLnTx/>
                <a:uFillTx/>
                <a:latin typeface="黑体" panose="02010609060101010101" pitchFamily="2" charset="-122"/>
                <a:ea typeface="黑体" panose="02010609060101010101" pitchFamily="2" charset="-122"/>
                <a:cs typeface="+mn-cs"/>
                <a:sym typeface="+mn-ea"/>
              </a:rPr>
              <a:t>积极：</a:t>
            </a:r>
            <a:r>
              <a:rPr kumimoji="1" lang="zh-CN" altLang="en-US" sz="3200" b="1" noProof="0">
                <a:ln>
                  <a:noFill/>
                </a:ln>
                <a:solidFill>
                  <a:srgbClr val="000000"/>
                </a:solidFill>
                <a:effectLst>
                  <a:outerShdw blurRad="38100" dist="38100" dir="2700000" algn="tl">
                    <a:srgbClr val="C0C0C0"/>
                  </a:outerShdw>
                </a:effectLst>
                <a:uLnTx/>
                <a:uFillTx/>
                <a:latin typeface="黑体" panose="02010609060101010101" pitchFamily="2" charset="-122"/>
                <a:ea typeface="黑体" panose="02010609060101010101" pitchFamily="2" charset="-122"/>
                <a:sym typeface="+mn-ea"/>
              </a:rPr>
              <a:t>（</a:t>
            </a:r>
            <a:r>
              <a:rPr kumimoji="1" lang="en-US" altLang="zh-CN" sz="3200" b="1" noProof="0">
                <a:ln>
                  <a:noFill/>
                </a:ln>
                <a:solidFill>
                  <a:srgbClr val="000000"/>
                </a:solidFill>
                <a:effectLst>
                  <a:outerShdw blurRad="38100" dist="38100" dir="2700000" algn="tl">
                    <a:srgbClr val="C0C0C0"/>
                  </a:outerShdw>
                </a:effectLst>
                <a:uLnTx/>
                <a:uFillTx/>
                <a:latin typeface="黑体" panose="02010609060101010101" pitchFamily="2" charset="-122"/>
                <a:ea typeface="黑体" panose="02010609060101010101" pitchFamily="2" charset="-122"/>
                <a:sym typeface="+mn-ea"/>
              </a:rPr>
              <a:t>1</a:t>
            </a:r>
            <a:r>
              <a:rPr kumimoji="1" lang="zh-CN" altLang="en-US" sz="3200" b="1" noProof="0">
                <a:ln>
                  <a:noFill/>
                </a:ln>
                <a:solidFill>
                  <a:srgbClr val="000000"/>
                </a:solidFill>
                <a:effectLst>
                  <a:outerShdw blurRad="38100" dist="38100" dir="2700000" algn="tl">
                    <a:srgbClr val="C0C0C0"/>
                  </a:outerShdw>
                </a:effectLst>
                <a:uLnTx/>
                <a:uFillTx/>
                <a:latin typeface="黑体" panose="02010609060101010101" pitchFamily="2" charset="-122"/>
                <a:ea typeface="黑体" panose="02010609060101010101" pitchFamily="2" charset="-122"/>
                <a:sym typeface="+mn-ea"/>
              </a:rPr>
              <a:t>）成为日本历史的重大转折点。</a:t>
            </a:r>
            <a:endParaRPr kumimoji="1" lang="zh-CN" altLang="en-US" sz="3200" b="1" noProof="0">
              <a:ln>
                <a:noFill/>
              </a:ln>
              <a:solidFill>
                <a:srgbClr val="000000"/>
              </a:solidFill>
              <a:effectLst>
                <a:outerShdw blurRad="38100" dist="38100" dir="2700000" algn="tl">
                  <a:srgbClr val="C0C0C0"/>
                </a:outerShdw>
              </a:effectLst>
              <a:uLnTx/>
              <a:uFillTx/>
              <a:latin typeface="黑体" panose="02010609060101010101" pitchFamily="2" charset="-122"/>
              <a:ea typeface="黑体" panose="02010609060101010101" pitchFamily="2" charset="-122"/>
              <a:sym typeface="+mn-ea"/>
            </a:endParaRPr>
          </a:p>
          <a:p>
            <a:pPr marL="0" marR="0" lvl="0" indent="0" algn="l" defTabSz="914400" rtl="0" eaLnBrk="1" fontAlgn="base" latinLnBrk="0" hangingPunct="1">
              <a:lnSpc>
                <a:spcPct val="100000"/>
              </a:lnSpc>
              <a:spcBef>
                <a:spcPct val="0"/>
              </a:spcBef>
              <a:spcAft>
                <a:spcPct val="0"/>
              </a:spcAft>
              <a:buClrTx/>
              <a:buSzTx/>
              <a:buFontTx/>
              <a:buNone/>
              <a:defRPr/>
            </a:pPr>
            <a:r>
              <a:rPr kumimoji="1" lang="zh-CN" altLang="en-US" sz="3200" b="1" i="0" u="none" strike="noStrike" kern="1200" cap="none" spc="0" normalizeH="0" baseline="0" noProof="0">
                <a:ln>
                  <a:noFill/>
                </a:ln>
                <a:solidFill>
                  <a:schemeClr val="tx1"/>
                </a:solidFill>
                <a:effectLst>
                  <a:outerShdw blurRad="38100" dist="38100" dir="2700000" algn="tl">
                    <a:srgbClr val="C0C0C0"/>
                  </a:outerShdw>
                </a:effectLst>
                <a:uLnTx/>
                <a:uFillTx/>
                <a:latin typeface="黑体" panose="02010609060101010101" pitchFamily="2" charset="-122"/>
                <a:ea typeface="黑体" panose="02010609060101010101" pitchFamily="2" charset="-122"/>
                <a:cs typeface="+mn-cs"/>
                <a:sym typeface="+mn-ea"/>
              </a:rPr>
              <a:t>  （</a:t>
            </a:r>
            <a:r>
              <a:rPr kumimoji="1" lang="en-US" altLang="zh-CN" sz="3200" b="1" i="0" u="none" strike="noStrike" kern="1200" cap="none" spc="0" normalizeH="0" baseline="0" noProof="0">
                <a:ln>
                  <a:noFill/>
                </a:ln>
                <a:solidFill>
                  <a:schemeClr val="tx1"/>
                </a:solidFill>
                <a:effectLst>
                  <a:outerShdw blurRad="38100" dist="38100" dir="2700000" algn="tl">
                    <a:srgbClr val="C0C0C0"/>
                  </a:outerShdw>
                </a:effectLst>
                <a:uLnTx/>
                <a:uFillTx/>
                <a:latin typeface="黑体" panose="02010609060101010101" pitchFamily="2" charset="-122"/>
                <a:ea typeface="黑体" panose="02010609060101010101" pitchFamily="2" charset="-122"/>
                <a:cs typeface="+mn-cs"/>
                <a:sym typeface="+mn-ea"/>
              </a:rPr>
              <a:t>2</a:t>
            </a:r>
            <a:r>
              <a:rPr kumimoji="1" lang="zh-CN" altLang="en-US" sz="3200" b="1" i="0" u="none" strike="noStrike" kern="1200" cap="none" spc="0" normalizeH="0" baseline="0" noProof="0">
                <a:ln>
                  <a:noFill/>
                </a:ln>
                <a:solidFill>
                  <a:schemeClr val="tx1"/>
                </a:solidFill>
                <a:effectLst>
                  <a:outerShdw blurRad="38100" dist="38100" dir="2700000" algn="tl">
                    <a:srgbClr val="C0C0C0"/>
                  </a:outerShdw>
                </a:effectLst>
                <a:uLnTx/>
                <a:uFillTx/>
                <a:latin typeface="黑体" panose="02010609060101010101" pitchFamily="2" charset="-122"/>
                <a:ea typeface="黑体" panose="02010609060101010101" pitchFamily="2" charset="-122"/>
                <a:cs typeface="+mn-cs"/>
                <a:sym typeface="+mn-ea"/>
              </a:rPr>
              <a:t>）迅速走上发展</a:t>
            </a:r>
            <a:r>
              <a:rPr kumimoji="1" lang="zh-CN" altLang="en-US" sz="3200" b="1" i="0" u="none" strike="noStrike" kern="1200" cap="none" spc="0" normalizeH="0" baseline="0" noProof="0">
                <a:ln>
                  <a:noFill/>
                </a:ln>
                <a:solidFill>
                  <a:srgbClr val="000000"/>
                </a:solidFill>
                <a:effectLst>
                  <a:outerShdw blurRad="38100" dist="38100" dir="2700000" algn="tl">
                    <a:srgbClr val="C0C0C0"/>
                  </a:outerShdw>
                </a:effectLst>
                <a:uLnTx/>
                <a:uFillTx/>
                <a:latin typeface="黑体" panose="02010609060101010101" pitchFamily="2" charset="-122"/>
                <a:ea typeface="黑体" panose="02010609060101010101" pitchFamily="2" charset="-122"/>
                <a:cs typeface="+mn-cs"/>
                <a:sym typeface="+mn-ea"/>
              </a:rPr>
              <a:t>资本主义道路，实现富国强 </a:t>
            </a:r>
            <a:endParaRPr kumimoji="1" lang="zh-CN" altLang="en-US" sz="3200" b="1" i="0" u="none" strike="noStrike" kern="1200" cap="none" spc="0" normalizeH="0" baseline="0" noProof="0">
              <a:ln>
                <a:noFill/>
              </a:ln>
              <a:solidFill>
                <a:srgbClr val="000000"/>
              </a:solidFill>
              <a:effectLst>
                <a:outerShdw blurRad="38100" dist="38100" dir="2700000" algn="tl">
                  <a:srgbClr val="C0C0C0"/>
                </a:outerShdw>
              </a:effectLst>
              <a:uLnTx/>
              <a:uFillTx/>
              <a:latin typeface="黑体" panose="02010609060101010101" pitchFamily="2" charset="-122"/>
              <a:ea typeface="黑体" panose="02010609060101010101" pitchFamily="2" charset="-122"/>
              <a:cs typeface="+mn-cs"/>
              <a:sym typeface="+mn-ea"/>
            </a:endParaRPr>
          </a:p>
          <a:p>
            <a:pPr marL="0" marR="0" lvl="0" indent="0" algn="l" defTabSz="914400" rtl="0" eaLnBrk="1" fontAlgn="base" latinLnBrk="0" hangingPunct="1">
              <a:lnSpc>
                <a:spcPct val="100000"/>
              </a:lnSpc>
              <a:spcBef>
                <a:spcPct val="0"/>
              </a:spcBef>
              <a:spcAft>
                <a:spcPct val="0"/>
              </a:spcAft>
              <a:buClrTx/>
              <a:buSzTx/>
              <a:buFontTx/>
              <a:buNone/>
              <a:defRPr/>
            </a:pPr>
            <a:r>
              <a:rPr kumimoji="1" lang="zh-CN" altLang="en-US" sz="3200" b="1" i="0" u="none" strike="noStrike" kern="1200" cap="none" spc="0" normalizeH="0" baseline="0" noProof="0">
                <a:ln>
                  <a:noFill/>
                </a:ln>
                <a:solidFill>
                  <a:srgbClr val="000000"/>
                </a:solidFill>
                <a:effectLst>
                  <a:outerShdw blurRad="38100" dist="38100" dir="2700000" algn="tl">
                    <a:srgbClr val="C0C0C0"/>
                  </a:outerShdw>
                </a:effectLst>
                <a:uLnTx/>
                <a:uFillTx/>
                <a:latin typeface="黑体" panose="02010609060101010101" pitchFamily="2" charset="-122"/>
                <a:ea typeface="黑体" panose="02010609060101010101" pitchFamily="2" charset="-122"/>
                <a:cs typeface="+mn-cs"/>
                <a:sym typeface="+mn-ea"/>
              </a:rPr>
              <a:t>       兵，开始跻身于资本主义强国之列。</a:t>
            </a:r>
            <a:endParaRPr kumimoji="1" lang="zh-CN" altLang="en-US" sz="3200" b="1" i="0" u="none" strike="noStrike" kern="1200" cap="none" spc="0" normalizeH="0" baseline="0" noProof="0">
              <a:ln>
                <a:noFill/>
              </a:ln>
              <a:solidFill>
                <a:srgbClr val="FF3300"/>
              </a:solidFill>
              <a:effectLst>
                <a:outerShdw blurRad="38100" dist="38100" dir="2700000" algn="tl">
                  <a:srgbClr val="C0C0C0"/>
                </a:outerShdw>
              </a:effectLst>
              <a:uLnTx/>
              <a:uFillTx/>
              <a:latin typeface="黑体" panose="02010609060101010101" pitchFamily="2" charset="-122"/>
              <a:ea typeface="黑体" panose="02010609060101010101" pitchFamily="2" charset="-122"/>
              <a:cs typeface="+mn-cs"/>
              <a:sym typeface="+mn-ea"/>
            </a:endParaRPr>
          </a:p>
          <a:p>
            <a:pPr marL="0" marR="0" lvl="0" indent="0" algn="l" defTabSz="914400" rtl="0" eaLnBrk="1" fontAlgn="base" latinLnBrk="0" hangingPunct="1">
              <a:lnSpc>
                <a:spcPct val="100000"/>
              </a:lnSpc>
              <a:spcBef>
                <a:spcPct val="0"/>
              </a:spcBef>
              <a:spcAft>
                <a:spcPct val="0"/>
              </a:spcAft>
              <a:buClrTx/>
              <a:buSzTx/>
              <a:buFontTx/>
              <a:buNone/>
              <a:defRPr/>
            </a:pPr>
            <a:r>
              <a:rPr kumimoji="1" lang="zh-CN" altLang="en-US" sz="3200" b="1" i="0" u="none" strike="noStrike" kern="1200" cap="none" spc="0" normalizeH="0" baseline="0" noProof="0">
                <a:ln>
                  <a:noFill/>
                </a:ln>
                <a:solidFill>
                  <a:schemeClr val="hlink"/>
                </a:solidFill>
                <a:effectLst>
                  <a:outerShdw blurRad="38100" dist="38100" dir="2700000" algn="tl">
                    <a:srgbClr val="C0C0C0"/>
                  </a:outerShdw>
                </a:effectLst>
                <a:uLnTx/>
                <a:uFillTx/>
                <a:latin typeface="黑体" panose="02010609060101010101" pitchFamily="2" charset="-122"/>
                <a:ea typeface="黑体" panose="02010609060101010101" pitchFamily="2" charset="-122"/>
                <a:cs typeface="+mn-cs"/>
                <a:sym typeface="+mn-ea"/>
              </a:rPr>
              <a:t>局限：</a:t>
            </a:r>
            <a:endParaRPr kumimoji="1" lang="zh-CN" altLang="en-US" sz="3200" b="1" i="0" u="none" strike="noStrike" kern="1200" cap="none" spc="0" normalizeH="0" baseline="0" noProof="0">
              <a:ln>
                <a:noFill/>
              </a:ln>
              <a:solidFill>
                <a:schemeClr val="hlink"/>
              </a:solidFill>
              <a:effectLst>
                <a:outerShdw blurRad="38100" dist="38100" dir="2700000" algn="tl">
                  <a:srgbClr val="C0C0C0"/>
                </a:outerShdw>
              </a:effectLst>
              <a:uLnTx/>
              <a:uFillTx/>
              <a:latin typeface="黑体" panose="02010609060101010101" pitchFamily="2" charset="-122"/>
              <a:ea typeface="黑体" panose="02010609060101010101" pitchFamily="2" charset="-122"/>
              <a:cs typeface="+mn-cs"/>
              <a:sym typeface="+mn-ea"/>
            </a:endParaRPr>
          </a:p>
          <a:p>
            <a:pPr marL="0" marR="0" lvl="0" indent="0" algn="l" defTabSz="914400" rtl="0" eaLnBrk="1" fontAlgn="base" latinLnBrk="0" hangingPunct="1">
              <a:lnSpc>
                <a:spcPct val="100000"/>
              </a:lnSpc>
              <a:spcBef>
                <a:spcPct val="25000"/>
              </a:spcBef>
              <a:spcAft>
                <a:spcPct val="0"/>
              </a:spcAft>
              <a:buClrTx/>
              <a:buSzTx/>
              <a:buFontTx/>
              <a:buNone/>
              <a:defRPr/>
            </a:pPr>
            <a:r>
              <a:rPr kumimoji="1" lang="zh-CN" altLang="en-US" sz="3200" b="1" i="0" u="none" strike="noStrike" kern="1200" cap="none" spc="0" normalizeH="0" baseline="0" noProof="0">
                <a:ln>
                  <a:noFill/>
                </a:ln>
                <a:solidFill>
                  <a:schemeClr val="tx2"/>
                </a:solidFill>
                <a:effectLst>
                  <a:outerShdw blurRad="38100" dist="38100" dir="2700000" algn="tl">
                    <a:srgbClr val="C0C0C0"/>
                  </a:outerShdw>
                </a:effectLst>
                <a:uLnTx/>
                <a:uFillTx/>
                <a:latin typeface="黑体" panose="02010609060101010101" pitchFamily="2" charset="-122"/>
                <a:ea typeface="黑体" panose="02010609060101010101" pitchFamily="2" charset="-122"/>
                <a:cs typeface="+mn-cs"/>
                <a:sym typeface="+mn-ea"/>
              </a:rPr>
              <a:t>    </a:t>
            </a:r>
            <a:r>
              <a:rPr kumimoji="1" lang="zh-CN" altLang="en-US" sz="3200" b="1" i="0" u="none" strike="noStrike" kern="1200" cap="none" spc="0" normalizeH="0" baseline="0" noProof="0">
                <a:ln>
                  <a:noFill/>
                </a:ln>
                <a:solidFill>
                  <a:schemeClr val="tx1"/>
                </a:solidFill>
                <a:effectLst>
                  <a:outerShdw blurRad="38100" dist="38100" dir="2700000" algn="tl">
                    <a:srgbClr val="C0C0C0"/>
                  </a:outerShdw>
                </a:effectLst>
                <a:uLnTx/>
                <a:uFillTx/>
                <a:latin typeface="黑体" panose="02010609060101010101" pitchFamily="2" charset="-122"/>
                <a:ea typeface="黑体" panose="02010609060101010101" pitchFamily="2" charset="-122"/>
                <a:cs typeface="+mn-cs"/>
                <a:sym typeface="+mn-ea"/>
              </a:rPr>
              <a:t>保留大量旧制度的残余</a:t>
            </a:r>
            <a:r>
              <a:rPr kumimoji="1" lang="zh-CN" altLang="en-US" sz="3200" b="1" i="0" u="none" strike="noStrike" kern="1200" cap="none" spc="0" normalizeH="0" baseline="0" noProof="0">
                <a:ln>
                  <a:noFill/>
                </a:ln>
                <a:solidFill>
                  <a:srgbClr val="000000"/>
                </a:solidFill>
                <a:effectLst>
                  <a:outerShdw blurRad="38100" dist="38100" dir="2700000" algn="tl">
                    <a:srgbClr val="C0C0C0"/>
                  </a:outerShdw>
                </a:effectLst>
                <a:uLnTx/>
                <a:uFillTx/>
                <a:latin typeface="黑体" panose="02010609060101010101" pitchFamily="2" charset="-122"/>
                <a:ea typeface="黑体" panose="02010609060101010101" pitchFamily="2" charset="-122"/>
                <a:cs typeface="+mn-cs"/>
                <a:sym typeface="+mn-ea"/>
              </a:rPr>
              <a:t>（</a:t>
            </a:r>
            <a:r>
              <a:rPr kumimoji="1" lang="zh-CN" altLang="en-US" sz="3200" b="1" noProof="0">
                <a:ln>
                  <a:noFill/>
                </a:ln>
                <a:solidFill>
                  <a:srgbClr val="000000"/>
                </a:solidFill>
                <a:effectLst>
                  <a:outerShdw blurRad="38100" dist="38100" dir="2700000" algn="tl">
                    <a:srgbClr val="C0C0C0"/>
                  </a:outerShdw>
                </a:effectLst>
                <a:uLnTx/>
                <a:uFillTx/>
                <a:latin typeface="黑体" panose="02010609060101010101" pitchFamily="2" charset="-122"/>
                <a:ea typeface="黑体" panose="02010609060101010101" pitchFamily="2" charset="-122"/>
                <a:sym typeface="+mn-ea"/>
              </a:rPr>
              <a:t>封建残余</a:t>
            </a:r>
            <a:r>
              <a:rPr kumimoji="1" lang="zh-CN" altLang="en-US" sz="3200" b="1" i="0" u="none" strike="noStrike" kern="1200" cap="none" spc="0" normalizeH="0" baseline="0" noProof="0">
                <a:ln>
                  <a:noFill/>
                </a:ln>
                <a:solidFill>
                  <a:srgbClr val="000000"/>
                </a:solidFill>
                <a:effectLst>
                  <a:outerShdw blurRad="38100" dist="38100" dir="2700000" algn="tl">
                    <a:srgbClr val="C0C0C0"/>
                  </a:outerShdw>
                </a:effectLst>
                <a:uLnTx/>
                <a:uFillTx/>
                <a:latin typeface="黑体" panose="02010609060101010101" pitchFamily="2" charset="-122"/>
                <a:ea typeface="黑体" panose="02010609060101010101" pitchFamily="2" charset="-122"/>
                <a:cs typeface="+mn-cs"/>
                <a:sym typeface="+mn-ea"/>
              </a:rPr>
              <a:t>如天皇制） </a:t>
            </a:r>
            <a:endParaRPr kumimoji="1" lang="zh-CN" altLang="en-US" sz="3200" b="1" i="0" u="none" strike="noStrike" kern="1200" cap="none" spc="0" normalizeH="0" baseline="0" noProof="0">
              <a:ln>
                <a:noFill/>
              </a:ln>
              <a:solidFill>
                <a:srgbClr val="000000"/>
              </a:solidFill>
              <a:effectLst>
                <a:outerShdw blurRad="38100" dist="38100" dir="2700000" algn="tl">
                  <a:srgbClr val="C0C0C0"/>
                </a:outerShdw>
              </a:effectLst>
              <a:uLnTx/>
              <a:uFillTx/>
              <a:latin typeface="黑体" panose="02010609060101010101" pitchFamily="2" charset="-122"/>
              <a:ea typeface="黑体" panose="02010609060101010101" pitchFamily="2" charset="-122"/>
              <a:cs typeface="+mn-cs"/>
              <a:sym typeface="+mn-ea"/>
            </a:endParaRPr>
          </a:p>
          <a:p>
            <a:pPr marL="0" marR="0" lvl="0" indent="0" algn="l" defTabSz="914400" rtl="0" eaLnBrk="1" fontAlgn="base" latinLnBrk="0" hangingPunct="1">
              <a:lnSpc>
                <a:spcPct val="100000"/>
              </a:lnSpc>
              <a:spcBef>
                <a:spcPct val="25000"/>
              </a:spcBef>
              <a:spcAft>
                <a:spcPct val="0"/>
              </a:spcAft>
              <a:buClrTx/>
              <a:buSzTx/>
              <a:buFontTx/>
              <a:buNone/>
              <a:defRPr/>
            </a:pPr>
            <a:r>
              <a:rPr kumimoji="1" lang="zh-CN" altLang="en-US" sz="3200" b="1" i="0" u="none" strike="noStrike" kern="1200" cap="none" spc="0" normalizeH="0" baseline="0" noProof="0">
                <a:ln>
                  <a:noFill/>
                </a:ln>
                <a:solidFill>
                  <a:srgbClr val="000000"/>
                </a:solidFill>
                <a:effectLst>
                  <a:outerShdw blurRad="38100" dist="38100" dir="2700000" algn="tl">
                    <a:srgbClr val="C0C0C0"/>
                  </a:outerShdw>
                </a:effectLst>
                <a:uLnTx/>
                <a:uFillTx/>
                <a:latin typeface="黑体" panose="02010609060101010101" pitchFamily="2" charset="-122"/>
                <a:ea typeface="黑体" panose="02010609060101010101" pitchFamily="2" charset="-122"/>
                <a:cs typeface="+mn-cs"/>
                <a:sym typeface="+mn-ea"/>
              </a:rPr>
              <a:t>    军国主义色彩浓厚。</a:t>
            </a:r>
            <a:r>
              <a:rPr kumimoji="1" lang="en-US" altLang="zh-CN" sz="3200" b="1" i="0" u="none" strike="noStrike" kern="1200" cap="none" spc="0" normalizeH="0" baseline="0" noProof="0">
                <a:ln>
                  <a:noFill/>
                </a:ln>
                <a:solidFill>
                  <a:srgbClr val="000000"/>
                </a:solidFill>
                <a:effectLst>
                  <a:outerShdw blurRad="38100" dist="38100" dir="2700000" algn="tl">
                    <a:srgbClr val="C0C0C0"/>
                  </a:outerShdw>
                </a:effectLst>
                <a:uLnTx/>
                <a:uFillTx/>
                <a:latin typeface="Arial" panose="020B0604020202020204" pitchFamily="34" charset="0"/>
                <a:ea typeface="黑体" panose="02010609060101010101" pitchFamily="2" charset="-122"/>
                <a:cs typeface="+mn-cs"/>
                <a:sym typeface="+mn-ea"/>
              </a:rPr>
              <a:t>——</a:t>
            </a:r>
            <a:r>
              <a:rPr kumimoji="1" lang="zh-CN" altLang="en-US" sz="3200" b="1" i="0" u="none" strike="noStrike" kern="1200" cap="none" spc="0" normalizeH="0" baseline="0" noProof="0">
                <a:ln>
                  <a:noFill/>
                </a:ln>
                <a:solidFill>
                  <a:srgbClr val="000000"/>
                </a:solidFill>
                <a:effectLst>
                  <a:outerShdw blurRad="38100" dist="38100" dir="2700000" algn="tl">
                    <a:srgbClr val="C0C0C0"/>
                  </a:outerShdw>
                </a:effectLst>
                <a:uLnTx/>
                <a:uFillTx/>
                <a:latin typeface="黑体" panose="02010609060101010101" pitchFamily="2" charset="-122"/>
                <a:ea typeface="黑体" panose="02010609060101010101" pitchFamily="2" charset="-122"/>
                <a:cs typeface="+mn-cs"/>
                <a:sym typeface="+mn-ea"/>
              </a:rPr>
              <a:t>侵略扩张</a:t>
            </a:r>
            <a:endParaRPr kumimoji="1" lang="zh-CN" altLang="en-US" sz="3200" b="1" i="0" u="none" strike="noStrike" kern="1200" cap="none" spc="0" normalizeH="0" baseline="0" noProof="0">
              <a:ln>
                <a:noFill/>
              </a:ln>
              <a:solidFill>
                <a:srgbClr val="000000"/>
              </a:solidFill>
              <a:effectLst>
                <a:outerShdw blurRad="38100" dist="38100" dir="2700000" algn="tl">
                  <a:srgbClr val="C0C0C0"/>
                </a:outerShdw>
              </a:effectLst>
              <a:uLnTx/>
              <a:uFillTx/>
              <a:latin typeface="黑体" panose="02010609060101010101" pitchFamily="2" charset="-122"/>
              <a:ea typeface="黑体" panose="02010609060101010101" pitchFamily="2" charset="-122"/>
              <a:cs typeface="+mn-cs"/>
              <a:sym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69987"/>
                                        </p:tgtEl>
                                        <p:attrNameLst>
                                          <p:attrName>style.visibility</p:attrName>
                                        </p:attrNameLst>
                                      </p:cBhvr>
                                      <p:to>
                                        <p:strVal val="visible"/>
                                      </p:to>
                                    </p:set>
                                    <p:animEffect transition="in" filter="blinds(horizontal)">
                                      <p:cBhvr>
                                        <p:cTn id="7" dur="500"/>
                                        <p:tgtEl>
                                          <p:spTgt spid="169987"/>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169988"/>
                                        </p:tgtEl>
                                        <p:attrNameLst>
                                          <p:attrName>style.visibility</p:attrName>
                                        </p:attrNameLst>
                                      </p:cBhvr>
                                      <p:to>
                                        <p:strVal val="visible"/>
                                      </p:to>
                                    </p:set>
                                    <p:animEffect transition="in" filter="box(in)">
                                      <p:cBhvr>
                                        <p:cTn id="12" dur="500"/>
                                        <p:tgtEl>
                                          <p:spTgt spid="169988"/>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169989"/>
                                        </p:tgtEl>
                                        <p:attrNameLst>
                                          <p:attrName>style.visibility</p:attrName>
                                        </p:attrNameLst>
                                      </p:cBhvr>
                                      <p:to>
                                        <p:strVal val="visible"/>
                                      </p:to>
                                    </p:set>
                                    <p:animEffect transition="in" filter="box(in)">
                                      <p:cBhvr>
                                        <p:cTn id="17" dur="500"/>
                                        <p:tgtEl>
                                          <p:spTgt spid="16998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9987" grpId="0" bldLvl="0" animBg="1"/>
      <p:bldP spid="169988" grpId="0" bldLvl="0" animBg="1"/>
      <p:bldP spid="169989" grpId="0" bldLvl="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61122" name="Text Box 2"/>
          <p:cNvSpPr txBox="1">
            <a:spLocks noChangeArrowheads="1"/>
          </p:cNvSpPr>
          <p:nvPr/>
        </p:nvSpPr>
        <p:spPr bwMode="auto">
          <a:xfrm>
            <a:off x="1595755" y="152400"/>
            <a:ext cx="9125585" cy="2430145"/>
          </a:xfrm>
          <a:prstGeom prst="rect">
            <a:avLst/>
          </a:prstGeom>
          <a:noFill/>
          <a:ln>
            <a:noFill/>
          </a:ln>
          <a:effectLst/>
          <a:extLst>
            <a:ext uri="{909E8E84-426E-40DD-AFC4-6F175D3DCCD1}">
              <a14:hiddenFill xmlns:a14="http://schemas.microsoft.com/office/drawing/2010/main">
                <a:solidFill>
                  <a:srgbClr val="CCFF99"/>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R="0" defTabSz="914400">
              <a:spcBef>
                <a:spcPct val="50000"/>
              </a:spcBef>
              <a:buClrTx/>
              <a:buSzTx/>
              <a:buFontTx/>
              <a:buNone/>
              <a:defRPr/>
            </a:pPr>
            <a:r>
              <a:rPr kumimoji="1" lang="zh-CN" altLang="en-US" sz="4400" b="1" kern="1200" cap="none" spc="0" normalizeH="0" baseline="0" noProof="0">
                <a:solidFill>
                  <a:srgbClr val="FF3300"/>
                </a:solidFill>
                <a:effectLst>
                  <a:outerShdw blurRad="38100" dist="38100" dir="2700000" algn="tl">
                    <a:srgbClr val="000000"/>
                  </a:outerShdw>
                </a:effectLst>
                <a:latin typeface="黑体" panose="02010609060101010101" pitchFamily="2" charset="-122"/>
                <a:ea typeface="黑体" panose="02010609060101010101" pitchFamily="2" charset="-122"/>
                <a:cs typeface="+mn-cs"/>
                <a:sym typeface="+mn-ea"/>
              </a:rPr>
              <a:t>延伸拓展：</a:t>
            </a:r>
            <a:endParaRPr kumimoji="1" lang="zh-CN" altLang="en-US" sz="3600" b="1" kern="1200" cap="none" spc="0" normalizeH="0" baseline="0" noProof="0">
              <a:solidFill>
                <a:srgbClr val="FF3300"/>
              </a:solidFill>
              <a:effectLst>
                <a:outerShdw blurRad="38100" dist="38100" dir="2700000" algn="tl">
                  <a:srgbClr val="000000"/>
                </a:outerShdw>
              </a:effectLst>
              <a:latin typeface="黑体" panose="02010609060101010101" pitchFamily="2" charset="-122"/>
              <a:ea typeface="黑体" panose="02010609060101010101" pitchFamily="2" charset="-122"/>
              <a:cs typeface="+mn-cs"/>
              <a:sym typeface="+mn-ea"/>
            </a:endParaRPr>
          </a:p>
          <a:p>
            <a:pPr marR="0" defTabSz="914400">
              <a:spcBef>
                <a:spcPct val="50000"/>
              </a:spcBef>
              <a:buClrTx/>
              <a:buSzTx/>
              <a:buFontTx/>
              <a:buNone/>
              <a:defRPr/>
            </a:pPr>
            <a:r>
              <a:rPr kumimoji="1" lang="zh-CN" altLang="en-US" sz="3600" b="1" kern="1200" cap="none" spc="0" normalizeH="0" baseline="0" noProof="0">
                <a:effectLst>
                  <a:outerShdw blurRad="38100" dist="38100" dir="2700000" algn="tl">
                    <a:srgbClr val="000000"/>
                  </a:outerShdw>
                </a:effectLst>
                <a:latin typeface="黑体" panose="02010609060101010101" pitchFamily="2" charset="-122"/>
                <a:ea typeface="黑体" panose="02010609060101010101" pitchFamily="2" charset="-122"/>
                <a:cs typeface="+mn-cs"/>
                <a:sym typeface="+mn-ea"/>
              </a:rPr>
              <a:t>  日本明治维新（</a:t>
            </a:r>
            <a:r>
              <a:rPr kumimoji="1" lang="en-US" altLang="zh-CN" sz="3600" b="1" kern="1200" cap="none" spc="0" normalizeH="0" baseline="0" noProof="0">
                <a:effectLst>
                  <a:outerShdw blurRad="38100" dist="38100" dir="2700000" algn="tl">
                    <a:srgbClr val="000000"/>
                  </a:outerShdw>
                </a:effectLst>
                <a:latin typeface="黑体" panose="02010609060101010101" pitchFamily="2" charset="-122"/>
                <a:ea typeface="黑体" panose="02010609060101010101" pitchFamily="2" charset="-122"/>
                <a:cs typeface="+mn-cs"/>
                <a:sym typeface="+mn-ea"/>
              </a:rPr>
              <a:t>19</a:t>
            </a:r>
            <a:r>
              <a:rPr kumimoji="1" lang="zh-CN" altLang="en-US" sz="3600" b="1" kern="1200" cap="none" spc="0" normalizeH="0" baseline="0" noProof="0">
                <a:effectLst>
                  <a:outerShdw blurRad="38100" dist="38100" dir="2700000" algn="tl">
                    <a:srgbClr val="000000"/>
                  </a:outerShdw>
                </a:effectLst>
                <a:latin typeface="黑体" panose="02010609060101010101" pitchFamily="2" charset="-122"/>
                <a:ea typeface="黑体" panose="02010609060101010101" pitchFamily="2" charset="-122"/>
                <a:cs typeface="+mn-cs"/>
                <a:sym typeface="+mn-ea"/>
              </a:rPr>
              <a:t>Ｃ</a:t>
            </a:r>
            <a:r>
              <a:rPr kumimoji="1" lang="en-US" altLang="zh-CN" sz="3600" b="1" kern="1200" cap="none" spc="0" normalizeH="0" baseline="0" noProof="0">
                <a:effectLst>
                  <a:outerShdw blurRad="38100" dist="38100" dir="2700000" algn="tl">
                    <a:srgbClr val="000000"/>
                  </a:outerShdw>
                </a:effectLst>
                <a:latin typeface="黑体" panose="02010609060101010101" pitchFamily="2" charset="-122"/>
                <a:ea typeface="黑体" panose="02010609060101010101" pitchFamily="2" charset="-122"/>
                <a:cs typeface="+mn-cs"/>
                <a:sym typeface="+mn-ea"/>
              </a:rPr>
              <a:t>60</a:t>
            </a:r>
            <a:r>
              <a:rPr kumimoji="1" lang="zh-CN" altLang="en-US" sz="3600" b="1" kern="1200" cap="none" spc="0" normalizeH="0" baseline="0" noProof="0">
                <a:effectLst>
                  <a:outerShdw blurRad="38100" dist="38100" dir="2700000" algn="tl">
                    <a:srgbClr val="000000"/>
                  </a:outerShdw>
                </a:effectLst>
                <a:latin typeface="黑体" panose="02010609060101010101" pitchFamily="2" charset="-122"/>
                <a:ea typeface="黑体" panose="02010609060101010101" pitchFamily="2" charset="-122"/>
                <a:cs typeface="+mn-cs"/>
                <a:sym typeface="+mn-ea"/>
              </a:rPr>
              <a:t>、</a:t>
            </a:r>
            <a:r>
              <a:rPr kumimoji="1" lang="en-US" altLang="zh-CN" sz="3600" b="1" kern="1200" cap="none" spc="0" normalizeH="0" baseline="0" noProof="0">
                <a:effectLst>
                  <a:outerShdw blurRad="38100" dist="38100" dir="2700000" algn="tl">
                    <a:srgbClr val="000000"/>
                  </a:outerShdw>
                </a:effectLst>
                <a:latin typeface="黑体" panose="02010609060101010101" pitchFamily="2" charset="-122"/>
                <a:ea typeface="黑体" panose="02010609060101010101" pitchFamily="2" charset="-122"/>
                <a:cs typeface="+mn-cs"/>
                <a:sym typeface="+mn-ea"/>
              </a:rPr>
              <a:t>70</a:t>
            </a:r>
            <a:r>
              <a:rPr kumimoji="1" lang="zh-CN" altLang="en-US" sz="3600" b="1" kern="1200" cap="none" spc="0" normalizeH="0" baseline="0" noProof="0">
                <a:effectLst>
                  <a:outerShdw blurRad="38100" dist="38100" dir="2700000" algn="tl">
                    <a:srgbClr val="000000"/>
                  </a:outerShdw>
                </a:effectLst>
                <a:latin typeface="黑体" panose="02010609060101010101" pitchFamily="2" charset="-122"/>
                <a:ea typeface="黑体" panose="02010609060101010101" pitchFamily="2" charset="-122"/>
                <a:cs typeface="+mn-cs"/>
                <a:sym typeface="+mn-ea"/>
              </a:rPr>
              <a:t>年代）</a:t>
            </a:r>
            <a:r>
              <a:rPr kumimoji="1" lang="zh-CN" altLang="en-US" sz="3600" b="1" kern="1200" cap="none" spc="0" normalizeH="0" baseline="0" noProof="0">
                <a:solidFill>
                  <a:srgbClr val="FF3300"/>
                </a:solidFill>
                <a:effectLst>
                  <a:outerShdw blurRad="38100" dist="38100" dir="2700000" algn="tl">
                    <a:srgbClr val="000000"/>
                  </a:outerShdw>
                </a:effectLst>
                <a:latin typeface="黑体" panose="02010609060101010101" pitchFamily="2" charset="-122"/>
                <a:ea typeface="黑体" panose="02010609060101010101" pitchFamily="2" charset="-122"/>
                <a:cs typeface="+mn-cs"/>
                <a:sym typeface="+mn-ea"/>
              </a:rPr>
              <a:t>成功</a:t>
            </a:r>
            <a:endParaRPr kumimoji="1" lang="zh-CN" altLang="en-US" sz="3600" b="1" kern="1200" cap="none" spc="0" normalizeH="0" baseline="0" noProof="0">
              <a:solidFill>
                <a:srgbClr val="FF3300"/>
              </a:solidFill>
              <a:effectLst>
                <a:outerShdw blurRad="38100" dist="38100" dir="2700000" algn="tl">
                  <a:srgbClr val="000000"/>
                </a:outerShdw>
              </a:effectLst>
              <a:latin typeface="黑体" panose="02010609060101010101" pitchFamily="2" charset="-122"/>
              <a:ea typeface="黑体" panose="02010609060101010101" pitchFamily="2" charset="-122"/>
              <a:cs typeface="+mn-cs"/>
              <a:sym typeface="+mn-ea"/>
            </a:endParaRPr>
          </a:p>
          <a:p>
            <a:pPr marR="0" defTabSz="914400">
              <a:spcBef>
                <a:spcPct val="50000"/>
              </a:spcBef>
              <a:buClrTx/>
              <a:buSzTx/>
              <a:buFontTx/>
              <a:buNone/>
              <a:defRPr/>
            </a:pPr>
            <a:r>
              <a:rPr kumimoji="1" lang="zh-CN" altLang="en-US" sz="3600" b="1" kern="1200" cap="none" spc="0" normalizeH="0" baseline="0" noProof="0">
                <a:effectLst>
                  <a:outerShdw blurRad="38100" dist="38100" dir="2700000" algn="tl">
                    <a:srgbClr val="000000"/>
                  </a:outerShdw>
                </a:effectLst>
                <a:latin typeface="黑体" panose="02010609060101010101" pitchFamily="2" charset="-122"/>
                <a:ea typeface="黑体" panose="02010609060101010101" pitchFamily="2" charset="-122"/>
                <a:cs typeface="+mn-cs"/>
                <a:sym typeface="+mn-ea"/>
              </a:rPr>
              <a:t>  中国戊戌变法（</a:t>
            </a:r>
            <a:r>
              <a:rPr kumimoji="1" lang="en-US" altLang="zh-CN" sz="3600" b="1" kern="1200" cap="none" spc="0" normalizeH="0" baseline="0" noProof="0">
                <a:effectLst>
                  <a:outerShdw blurRad="38100" dist="38100" dir="2700000" algn="tl">
                    <a:srgbClr val="000000"/>
                  </a:outerShdw>
                </a:effectLst>
                <a:latin typeface="黑体" panose="02010609060101010101" pitchFamily="2" charset="-122"/>
                <a:ea typeface="黑体" panose="02010609060101010101" pitchFamily="2" charset="-122"/>
                <a:cs typeface="+mn-cs"/>
                <a:sym typeface="+mn-ea"/>
              </a:rPr>
              <a:t>19</a:t>
            </a:r>
            <a:r>
              <a:rPr kumimoji="1" lang="zh-CN" altLang="en-US" sz="3600" b="1" kern="1200" cap="none" spc="0" normalizeH="0" baseline="0" noProof="0">
                <a:effectLst>
                  <a:outerShdw blurRad="38100" dist="38100" dir="2700000" algn="tl">
                    <a:srgbClr val="000000"/>
                  </a:outerShdw>
                </a:effectLst>
                <a:latin typeface="黑体" panose="02010609060101010101" pitchFamily="2" charset="-122"/>
                <a:ea typeface="黑体" panose="02010609060101010101" pitchFamily="2" charset="-122"/>
                <a:cs typeface="+mn-cs"/>
                <a:sym typeface="+mn-ea"/>
              </a:rPr>
              <a:t>末期）</a:t>
            </a:r>
            <a:r>
              <a:rPr kumimoji="1" lang="zh-CN" altLang="en-US" sz="3600" b="1" kern="1200" cap="none" spc="0" normalizeH="0" baseline="0" noProof="0">
                <a:solidFill>
                  <a:srgbClr val="FF3300"/>
                </a:solidFill>
                <a:effectLst>
                  <a:outerShdw blurRad="38100" dist="38100" dir="2700000" algn="tl">
                    <a:srgbClr val="000000"/>
                  </a:outerShdw>
                </a:effectLst>
                <a:latin typeface="黑体" panose="02010609060101010101" pitchFamily="2" charset="-122"/>
                <a:ea typeface="黑体" panose="02010609060101010101" pitchFamily="2" charset="-122"/>
                <a:cs typeface="+mn-cs"/>
                <a:sym typeface="+mn-ea"/>
              </a:rPr>
              <a:t>失败</a:t>
            </a:r>
            <a:endParaRPr kumimoji="1" lang="zh-CN" altLang="en-US" sz="3600" b="1" kern="1200" cap="none" spc="0" normalizeH="0" baseline="0" noProof="0">
              <a:solidFill>
                <a:srgbClr val="FF3300"/>
              </a:solidFill>
              <a:effectLst>
                <a:outerShdw blurRad="38100" dist="38100" dir="2700000" algn="tl">
                  <a:srgbClr val="000000"/>
                </a:outerShdw>
              </a:effectLst>
              <a:latin typeface="黑体" panose="02010609060101010101" pitchFamily="2" charset="-122"/>
              <a:ea typeface="黑体" panose="02010609060101010101" pitchFamily="2" charset="-122"/>
              <a:cs typeface="+mn-cs"/>
              <a:sym typeface="+mn-ea"/>
            </a:endParaRPr>
          </a:p>
        </p:txBody>
      </p:sp>
      <p:sp>
        <p:nvSpPr>
          <p:cNvPr id="98306" name="WordArt 3"/>
          <p:cNvSpPr>
            <a:spLocks noTextEdit="1"/>
          </p:cNvSpPr>
          <p:nvPr/>
        </p:nvSpPr>
        <p:spPr>
          <a:xfrm>
            <a:off x="10227945" y="643890"/>
            <a:ext cx="838200" cy="1447800"/>
          </a:xfrm>
          <a:prstGeom prst="rect">
            <a:avLst/>
          </a:prstGeom>
        </p:spPr>
        <p:txBody>
          <a:bodyPr wrap="none" fromWordArt="1">
            <a:prstTxWarp prst="textCanUp">
              <a:avLst>
                <a:gd name="adj" fmla="val 92435"/>
              </a:avLst>
            </a:prstTxWarp>
            <a:normAutofit/>
            <a:scene3d>
              <a:camera prst="legacyPerspectiveFront">
                <a:rot lat="20520000" lon="1080000" rev="0"/>
              </a:camera>
              <a:lightRig rig="legacyHarsh2" dir="b"/>
            </a:scene3d>
            <a:sp3d extrusionH="430200" prstMaterial="legacyMatte">
              <a:extrusionClr>
                <a:srgbClr val="FF6600"/>
              </a:extrusionClr>
            </a:sp3d>
          </a:bodyPr>
          <a:p>
            <a:pPr algn="ctr"/>
            <a:r>
              <a:rPr lang="zh-CN" altLang="en-US" sz="3600">
                <a:gradFill rotWithShape="1">
                  <a:gsLst>
                    <a:gs pos="0">
                      <a:srgbClr val="FFE701"/>
                    </a:gs>
                    <a:gs pos="100000">
                      <a:srgbClr val="FE3E02"/>
                    </a:gs>
                  </a:gsLst>
                  <a:lin ang="5400000" scaled="1"/>
                  <a:tileRect/>
                </a:gradFill>
                <a:latin typeface="宋体" panose="02010600030101010101" pitchFamily="2" charset="-122"/>
                <a:ea typeface="宋体" panose="02010600030101010101" pitchFamily="2" charset="-122"/>
              </a:rPr>
              <a:t>？</a:t>
            </a:r>
            <a:endParaRPr lang="zh-CN" altLang="en-US" sz="3600">
              <a:gradFill rotWithShape="1">
                <a:gsLst>
                  <a:gs pos="0">
                    <a:srgbClr val="FFE701"/>
                  </a:gs>
                  <a:gs pos="100000">
                    <a:srgbClr val="FE3E02"/>
                  </a:gs>
                </a:gsLst>
                <a:lin ang="5400000" scaled="1"/>
                <a:tileRect/>
              </a:gradFill>
              <a:latin typeface="宋体" panose="02010600030101010101" pitchFamily="2" charset="-122"/>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61122"/>
                                        </p:tgtEl>
                                        <p:attrNameLst>
                                          <p:attrName>style.visibility</p:attrName>
                                        </p:attrNameLst>
                                      </p:cBhvr>
                                      <p:to>
                                        <p:strVal val="visible"/>
                                      </p:to>
                                    </p:set>
                                    <p:animEffect transition="in" filter="blinds(horizontal)">
                                      <p:cBhvr>
                                        <p:cTn id="7" dur="500"/>
                                        <p:tgtEl>
                                          <p:spTgt spid="2611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1122" grpId="0" bldLvl="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aphicFrame>
        <p:nvGraphicFramePr>
          <p:cNvPr id="263170" name="Group 2"/>
          <p:cNvGraphicFramePr>
            <a:graphicFrameLocks noGrp="1"/>
          </p:cNvGraphicFramePr>
          <p:nvPr/>
        </p:nvGraphicFramePr>
        <p:xfrm>
          <a:off x="1524000" y="152400"/>
          <a:ext cx="9754870" cy="6530984"/>
        </p:xfrm>
        <a:graphic>
          <a:graphicData uri="http://schemas.openxmlformats.org/drawingml/2006/table">
            <a:tbl>
              <a:tblPr/>
              <a:tblGrid>
                <a:gridCol w="1219200"/>
                <a:gridCol w="3886200"/>
                <a:gridCol w="4649470"/>
              </a:tblGrid>
              <a:tr h="815975">
                <a:tc>
                  <a:txBody>
                    <a:bodyPr/>
                    <a:lstStyle>
                      <a:lvl1pPr>
                        <a:spcBef>
                          <a:spcPct val="20000"/>
                        </a:spcBef>
                        <a:buClr>
                          <a:schemeClr val="hlink"/>
                        </a:buClr>
                        <a:buSzPct val="70000"/>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a:spcBef>
                          <a:spcPct val="20000"/>
                        </a:spcBef>
                        <a:buClr>
                          <a:schemeClr val="accent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a:spcBef>
                          <a:spcPct val="20000"/>
                        </a:spcBef>
                        <a:buClr>
                          <a:schemeClr val="hlink"/>
                        </a:buClr>
                        <a:buSzPct val="80000"/>
                        <a:buFont typeface="Wingdings" panose="05000000000000000000" pitchFamily="2" charset="2"/>
                        <a:defRPr sz="2000">
                          <a:solidFill>
                            <a:schemeClr val="tx1"/>
                          </a:solidFill>
                          <a:latin typeface="Arial" panose="020B0604020202020204" pitchFamily="34" charset="0"/>
                          <a:ea typeface="宋体" panose="02010600030101010101" pitchFamily="2" charset="-122"/>
                        </a:defRPr>
                      </a:lvl3pPr>
                      <a:lvl4pPr>
                        <a:spcBef>
                          <a:spcPct val="20000"/>
                        </a:spcBef>
                        <a:buClr>
                          <a:schemeClr val="accent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a:spcBef>
                          <a:spcPct val="20000"/>
                        </a:spcBef>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
                          <a:schemeClr val="hlink"/>
                        </a:buClr>
                        <a:buSzPct val="70000"/>
                        <a:buFont typeface="Wingdings" panose="05000000000000000000" pitchFamily="2" charset="2"/>
                        <a:buNone/>
                      </a:pPr>
                      <a:r>
                        <a:rPr kumimoji="0" lang="zh-CN" altLang="en-US" sz="3200" b="1" i="0" u="none" strike="noStrike" cap="none" normalizeH="0" baseline="0" dirty="0" smtClean="0">
                          <a:ln>
                            <a:noFill/>
                          </a:ln>
                          <a:solidFill>
                            <a:srgbClr val="FF3300"/>
                          </a:solidFill>
                          <a:effectLst>
                            <a:outerShdw blurRad="38100" dist="38100" dir="2700000" algn="tl">
                              <a:srgbClr val="000000"/>
                            </a:outerShdw>
                          </a:effectLst>
                          <a:latin typeface="宋体" panose="02010600030101010101" pitchFamily="2" charset="-122"/>
                          <a:ea typeface="宋体" panose="02010600030101010101" pitchFamily="2" charset="-122"/>
                        </a:rPr>
                        <a:t>项目</a:t>
                      </a:r>
                      <a:endParaRPr kumimoji="0" lang="zh-CN" altLang="en-US" sz="3200" b="1" i="0" u="none" strike="noStrike" cap="none" normalizeH="0" baseline="0" dirty="0" smtClean="0">
                        <a:ln>
                          <a:noFill/>
                        </a:ln>
                        <a:solidFill>
                          <a:srgbClr val="FF3300"/>
                        </a:solidFill>
                        <a:effectLst>
                          <a:outerShdw blurRad="38100" dist="38100" dir="2700000" algn="tl">
                            <a:srgbClr val="000000"/>
                          </a:outerShdw>
                        </a:effectLst>
                        <a:latin typeface="宋体" panose="02010600030101010101" pitchFamily="2" charset="-122"/>
                        <a:ea typeface="宋体" panose="02010600030101010101" pitchFamily="2" charset="-122"/>
                      </a:endParaRPr>
                    </a:p>
                  </a:txBody>
                  <a:tcPr marT="45716" marB="4571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66FFCC"/>
                    </a:solidFill>
                  </a:tcPr>
                </a:tc>
                <a:tc>
                  <a:txBody>
                    <a:bodyPr/>
                    <a:lstStyle>
                      <a:lvl1pPr>
                        <a:spcBef>
                          <a:spcPct val="20000"/>
                        </a:spcBef>
                        <a:buClr>
                          <a:schemeClr val="hlink"/>
                        </a:buClr>
                        <a:buSzPct val="70000"/>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a:spcBef>
                          <a:spcPct val="20000"/>
                        </a:spcBef>
                        <a:buClr>
                          <a:schemeClr val="accent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a:spcBef>
                          <a:spcPct val="20000"/>
                        </a:spcBef>
                        <a:buClr>
                          <a:schemeClr val="hlink"/>
                        </a:buClr>
                        <a:buSzPct val="80000"/>
                        <a:buFont typeface="Wingdings" panose="05000000000000000000" pitchFamily="2" charset="2"/>
                        <a:defRPr sz="2000">
                          <a:solidFill>
                            <a:schemeClr val="tx1"/>
                          </a:solidFill>
                          <a:latin typeface="Arial" panose="020B0604020202020204" pitchFamily="34" charset="0"/>
                          <a:ea typeface="宋体" panose="02010600030101010101" pitchFamily="2" charset="-122"/>
                        </a:defRPr>
                      </a:lvl3pPr>
                      <a:lvl4pPr>
                        <a:spcBef>
                          <a:spcPct val="20000"/>
                        </a:spcBef>
                        <a:buClr>
                          <a:schemeClr val="accent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a:spcBef>
                          <a:spcPct val="20000"/>
                        </a:spcBef>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
                          <a:schemeClr val="hlink"/>
                        </a:buClr>
                        <a:buSzPct val="70000"/>
                        <a:buFont typeface="Wingdings" panose="05000000000000000000" pitchFamily="2" charset="2"/>
                        <a:buNone/>
                      </a:pPr>
                      <a:r>
                        <a:rPr kumimoji="0" lang="zh-CN" altLang="en-US" sz="3200" b="1" i="0" u="none" strike="noStrike" cap="none" normalizeH="0" baseline="0" smtClean="0">
                          <a:ln>
                            <a:noFill/>
                          </a:ln>
                          <a:solidFill>
                            <a:schemeClr val="accent2"/>
                          </a:solidFill>
                          <a:effectLst>
                            <a:outerShdw blurRad="38100" dist="38100" dir="2700000" algn="tl">
                              <a:srgbClr val="000000"/>
                            </a:outerShdw>
                          </a:effectLst>
                          <a:latin typeface="宋体" panose="02010600030101010101" pitchFamily="2" charset="-122"/>
                          <a:ea typeface="宋体" panose="02010600030101010101" pitchFamily="2" charset="-122"/>
                        </a:rPr>
                        <a:t>明治维新（</a:t>
                      </a:r>
                      <a:r>
                        <a:rPr kumimoji="0" lang="en-US" altLang="zh-CN" sz="3200" b="1" i="0" u="none" strike="noStrike" cap="none" normalizeH="0" baseline="0" smtClean="0">
                          <a:ln>
                            <a:noFill/>
                          </a:ln>
                          <a:solidFill>
                            <a:schemeClr val="accent2"/>
                          </a:solidFill>
                          <a:effectLst>
                            <a:outerShdw blurRad="38100" dist="38100" dir="2700000" algn="tl">
                              <a:srgbClr val="000000"/>
                            </a:outerShdw>
                          </a:effectLst>
                          <a:latin typeface="宋体" panose="02010600030101010101" pitchFamily="2" charset="-122"/>
                          <a:ea typeface="宋体" panose="02010600030101010101" pitchFamily="2" charset="-122"/>
                        </a:rPr>
                        <a:t>19</a:t>
                      </a:r>
                      <a:r>
                        <a:rPr kumimoji="0" lang="zh-CN" altLang="en-US" sz="3200" b="1" i="0" u="none" strike="noStrike" cap="none" normalizeH="0" baseline="0" smtClean="0">
                          <a:ln>
                            <a:noFill/>
                          </a:ln>
                          <a:solidFill>
                            <a:schemeClr val="accent2"/>
                          </a:solidFill>
                          <a:effectLst>
                            <a:outerShdw blurRad="38100" dist="38100" dir="2700000" algn="tl">
                              <a:srgbClr val="000000"/>
                            </a:outerShdw>
                          </a:effectLst>
                          <a:latin typeface="宋体" panose="02010600030101010101" pitchFamily="2" charset="-122"/>
                          <a:ea typeface="宋体" panose="02010600030101010101" pitchFamily="2" charset="-122"/>
                        </a:rPr>
                        <a:t>中）</a:t>
                      </a:r>
                      <a:endParaRPr kumimoji="0" lang="zh-CN" altLang="en-US" sz="3200" b="1" i="0" u="none" strike="noStrike" cap="none" normalizeH="0" baseline="0" smtClean="0">
                        <a:ln>
                          <a:noFill/>
                        </a:ln>
                        <a:solidFill>
                          <a:srgbClr val="FF3300"/>
                        </a:solidFill>
                        <a:effectLst>
                          <a:outerShdw blurRad="38100" dist="38100" dir="2700000" algn="tl">
                            <a:srgbClr val="000000"/>
                          </a:outerShdw>
                        </a:effectLst>
                        <a:latin typeface="宋体" panose="02010600030101010101" pitchFamily="2" charset="-122"/>
                        <a:ea typeface="宋体" panose="02010600030101010101" pitchFamily="2" charset="-122"/>
                      </a:endParaRPr>
                    </a:p>
                  </a:txBody>
                  <a:tcPr marT="45716" marB="4571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66FFCC"/>
                    </a:solidFill>
                  </a:tcPr>
                </a:tc>
                <a:tc>
                  <a:txBody>
                    <a:bodyPr/>
                    <a:lstStyle>
                      <a:lvl1pPr>
                        <a:spcBef>
                          <a:spcPct val="20000"/>
                        </a:spcBef>
                        <a:buClr>
                          <a:schemeClr val="hlink"/>
                        </a:buClr>
                        <a:buSzPct val="70000"/>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a:spcBef>
                          <a:spcPct val="20000"/>
                        </a:spcBef>
                        <a:buClr>
                          <a:schemeClr val="accent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a:spcBef>
                          <a:spcPct val="20000"/>
                        </a:spcBef>
                        <a:buClr>
                          <a:schemeClr val="hlink"/>
                        </a:buClr>
                        <a:buSzPct val="80000"/>
                        <a:buFont typeface="Wingdings" panose="05000000000000000000" pitchFamily="2" charset="2"/>
                        <a:defRPr sz="2000">
                          <a:solidFill>
                            <a:schemeClr val="tx1"/>
                          </a:solidFill>
                          <a:latin typeface="Arial" panose="020B0604020202020204" pitchFamily="34" charset="0"/>
                          <a:ea typeface="宋体" panose="02010600030101010101" pitchFamily="2" charset="-122"/>
                        </a:defRPr>
                      </a:lvl3pPr>
                      <a:lvl4pPr>
                        <a:spcBef>
                          <a:spcPct val="20000"/>
                        </a:spcBef>
                        <a:buClr>
                          <a:schemeClr val="accent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a:spcBef>
                          <a:spcPct val="20000"/>
                        </a:spcBef>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
                          <a:schemeClr val="hlink"/>
                        </a:buClr>
                        <a:buSzPct val="70000"/>
                        <a:buFont typeface="Wingdings" panose="05000000000000000000" pitchFamily="2" charset="2"/>
                        <a:buNone/>
                      </a:pPr>
                      <a:r>
                        <a:rPr kumimoji="0" lang="zh-CN" altLang="en-US" sz="3200" b="1" i="0" u="none" strike="noStrike" cap="none" normalizeH="0" baseline="0" smtClean="0">
                          <a:ln>
                            <a:noFill/>
                          </a:ln>
                          <a:solidFill>
                            <a:schemeClr val="accent2"/>
                          </a:solidFill>
                          <a:effectLst>
                            <a:outerShdw blurRad="38100" dist="38100" dir="2700000" algn="tl">
                              <a:srgbClr val="000000"/>
                            </a:outerShdw>
                          </a:effectLst>
                          <a:latin typeface="宋体" panose="02010600030101010101" pitchFamily="2" charset="-122"/>
                          <a:ea typeface="宋体" panose="02010600030101010101" pitchFamily="2" charset="-122"/>
                        </a:rPr>
                        <a:t>戊戌变法（</a:t>
                      </a:r>
                      <a:r>
                        <a:rPr kumimoji="0" lang="en-US" altLang="zh-CN" sz="3200" b="1" i="0" u="none" strike="noStrike" cap="none" normalizeH="0" baseline="0" smtClean="0">
                          <a:ln>
                            <a:noFill/>
                          </a:ln>
                          <a:solidFill>
                            <a:schemeClr val="accent2"/>
                          </a:solidFill>
                          <a:effectLst>
                            <a:outerShdw blurRad="38100" dist="38100" dir="2700000" algn="tl">
                              <a:srgbClr val="000000"/>
                            </a:outerShdw>
                          </a:effectLst>
                          <a:latin typeface="宋体" panose="02010600030101010101" pitchFamily="2" charset="-122"/>
                          <a:ea typeface="宋体" panose="02010600030101010101" pitchFamily="2" charset="-122"/>
                        </a:rPr>
                        <a:t>19</a:t>
                      </a:r>
                      <a:r>
                        <a:rPr kumimoji="0" lang="zh-CN" altLang="en-US" sz="3200" b="1" i="0" u="none" strike="noStrike" cap="none" normalizeH="0" baseline="0" smtClean="0">
                          <a:ln>
                            <a:noFill/>
                          </a:ln>
                          <a:solidFill>
                            <a:schemeClr val="accent2"/>
                          </a:solidFill>
                          <a:effectLst>
                            <a:outerShdw blurRad="38100" dist="38100" dir="2700000" algn="tl">
                              <a:srgbClr val="000000"/>
                            </a:outerShdw>
                          </a:effectLst>
                          <a:latin typeface="宋体" panose="02010600030101010101" pitchFamily="2" charset="-122"/>
                          <a:ea typeface="宋体" panose="02010600030101010101" pitchFamily="2" charset="-122"/>
                        </a:rPr>
                        <a:t>末）</a:t>
                      </a:r>
                      <a:endParaRPr kumimoji="0" lang="zh-CN" altLang="en-US" sz="3200" b="1" i="0" u="none" strike="noStrike" cap="none" normalizeH="0" baseline="0" smtClean="0">
                        <a:ln>
                          <a:noFill/>
                        </a:ln>
                        <a:solidFill>
                          <a:srgbClr val="FF3300"/>
                        </a:solidFill>
                        <a:effectLst>
                          <a:outerShdw blurRad="38100" dist="38100" dir="2700000" algn="tl">
                            <a:srgbClr val="000000"/>
                          </a:outerShdw>
                        </a:effectLst>
                        <a:latin typeface="宋体" panose="02010600030101010101" pitchFamily="2" charset="-122"/>
                        <a:ea typeface="宋体" panose="02010600030101010101" pitchFamily="2" charset="-122"/>
                      </a:endParaRPr>
                    </a:p>
                  </a:txBody>
                  <a:tcPr marT="45716" marB="4571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66FFCC"/>
                    </a:solidFill>
                  </a:tcPr>
                </a:tc>
              </a:tr>
              <a:tr h="1554469">
                <a:tc>
                  <a:txBody>
                    <a:bodyPr/>
                    <a:lstStyle>
                      <a:lvl1pPr>
                        <a:spcBef>
                          <a:spcPct val="20000"/>
                        </a:spcBef>
                        <a:buClr>
                          <a:schemeClr val="hlink"/>
                        </a:buClr>
                        <a:buSzPct val="70000"/>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a:spcBef>
                          <a:spcPct val="20000"/>
                        </a:spcBef>
                        <a:buClr>
                          <a:schemeClr val="accent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a:spcBef>
                          <a:spcPct val="20000"/>
                        </a:spcBef>
                        <a:buClr>
                          <a:schemeClr val="hlink"/>
                        </a:buClr>
                        <a:buSzPct val="80000"/>
                        <a:buFont typeface="Wingdings" panose="05000000000000000000" pitchFamily="2" charset="2"/>
                        <a:defRPr sz="2000">
                          <a:solidFill>
                            <a:schemeClr val="tx1"/>
                          </a:solidFill>
                          <a:latin typeface="Arial" panose="020B0604020202020204" pitchFamily="34" charset="0"/>
                          <a:ea typeface="宋体" panose="02010600030101010101" pitchFamily="2" charset="-122"/>
                        </a:defRPr>
                      </a:lvl3pPr>
                      <a:lvl4pPr>
                        <a:spcBef>
                          <a:spcPct val="20000"/>
                        </a:spcBef>
                        <a:buClr>
                          <a:schemeClr val="accent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a:spcBef>
                          <a:spcPct val="20000"/>
                        </a:spcBef>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50000"/>
                        </a:lnSpc>
                        <a:spcBef>
                          <a:spcPct val="0"/>
                        </a:spcBef>
                        <a:spcAft>
                          <a:spcPct val="0"/>
                        </a:spcAft>
                        <a:buClr>
                          <a:schemeClr val="hlink"/>
                        </a:buClr>
                        <a:buSzPct val="70000"/>
                        <a:buFont typeface="Wingdings" panose="05000000000000000000" pitchFamily="2" charset="2"/>
                        <a:buNone/>
                      </a:pPr>
                      <a:r>
                        <a:rPr kumimoji="0" lang="zh-CN" altLang="en-US" sz="3200" b="1" i="0" u="none" strike="noStrike" cap="none" normalizeH="0" baseline="0" dirty="0" smtClean="0">
                          <a:ln>
                            <a:noFill/>
                          </a:ln>
                          <a:solidFill>
                            <a:srgbClr val="0000FF"/>
                          </a:solidFill>
                          <a:effectLst>
                            <a:outerShdw blurRad="38100" dist="38100" dir="2700000" algn="tl">
                              <a:srgbClr val="000000"/>
                            </a:outerShdw>
                          </a:effectLst>
                          <a:latin typeface="隶书" pitchFamily="49" charset="-122"/>
                          <a:ea typeface="隶书" pitchFamily="49" charset="-122"/>
                        </a:rPr>
                        <a:t>社会背景</a:t>
                      </a:r>
                      <a:endParaRPr kumimoji="0" lang="zh-CN" altLang="en-US" sz="3200" b="1" i="0" u="none" strike="noStrike" cap="none" normalizeH="0" baseline="0" dirty="0" smtClean="0">
                        <a:ln>
                          <a:noFill/>
                        </a:ln>
                        <a:solidFill>
                          <a:srgbClr val="0000FF"/>
                        </a:solidFill>
                        <a:effectLst>
                          <a:outerShdw blurRad="38100" dist="38100" dir="2700000" algn="tl">
                            <a:srgbClr val="000000"/>
                          </a:outerShdw>
                        </a:effectLst>
                        <a:latin typeface="隶书" pitchFamily="49" charset="-122"/>
                        <a:ea typeface="隶书" pitchFamily="49" charset="-122"/>
                      </a:endParaRPr>
                    </a:p>
                  </a:txBody>
                  <a:tcPr marT="45716" marB="4571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66FFCC"/>
                    </a:solidFill>
                  </a:tcPr>
                </a:tc>
                <a:tc>
                  <a:txBody>
                    <a:bodyPr/>
                    <a:lstStyle>
                      <a:lvl1pPr>
                        <a:spcBef>
                          <a:spcPct val="20000"/>
                        </a:spcBef>
                        <a:buClr>
                          <a:schemeClr val="hlink"/>
                        </a:buClr>
                        <a:buSzPct val="70000"/>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a:spcBef>
                          <a:spcPct val="20000"/>
                        </a:spcBef>
                        <a:buClr>
                          <a:schemeClr val="accent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a:spcBef>
                          <a:spcPct val="20000"/>
                        </a:spcBef>
                        <a:buClr>
                          <a:schemeClr val="hlink"/>
                        </a:buClr>
                        <a:buSzPct val="80000"/>
                        <a:buFont typeface="Wingdings" panose="05000000000000000000" pitchFamily="2" charset="2"/>
                        <a:defRPr sz="2000">
                          <a:solidFill>
                            <a:schemeClr val="tx1"/>
                          </a:solidFill>
                          <a:latin typeface="Arial" panose="020B0604020202020204" pitchFamily="34" charset="0"/>
                          <a:ea typeface="宋体" panose="02010600030101010101" pitchFamily="2" charset="-122"/>
                        </a:defRPr>
                      </a:lvl3pPr>
                      <a:lvl4pPr>
                        <a:spcBef>
                          <a:spcPct val="20000"/>
                        </a:spcBef>
                        <a:buClr>
                          <a:schemeClr val="accent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a:spcBef>
                          <a:spcPct val="20000"/>
                        </a:spcBef>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
                          <a:schemeClr val="hlink"/>
                        </a:buClr>
                        <a:buSzPct val="70000"/>
                        <a:buFont typeface="Wingdings" panose="05000000000000000000" pitchFamily="2" charset="2"/>
                        <a:buNone/>
                      </a:pPr>
                      <a:endParaRPr kumimoji="0" lang="zh-CN" altLang="zh-CN" sz="2400" b="1"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6" marB="4571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a:spcBef>
                          <a:spcPct val="20000"/>
                        </a:spcBef>
                        <a:buClr>
                          <a:schemeClr val="hlink"/>
                        </a:buClr>
                        <a:buSzPct val="70000"/>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a:spcBef>
                          <a:spcPct val="20000"/>
                        </a:spcBef>
                        <a:buClr>
                          <a:schemeClr val="accent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a:spcBef>
                          <a:spcPct val="20000"/>
                        </a:spcBef>
                        <a:buClr>
                          <a:schemeClr val="hlink"/>
                        </a:buClr>
                        <a:buSzPct val="80000"/>
                        <a:buFont typeface="Wingdings" panose="05000000000000000000" pitchFamily="2" charset="2"/>
                        <a:defRPr sz="2000">
                          <a:solidFill>
                            <a:schemeClr val="tx1"/>
                          </a:solidFill>
                          <a:latin typeface="Arial" panose="020B0604020202020204" pitchFamily="34" charset="0"/>
                          <a:ea typeface="宋体" panose="02010600030101010101" pitchFamily="2" charset="-122"/>
                        </a:defRPr>
                      </a:lvl3pPr>
                      <a:lvl4pPr>
                        <a:spcBef>
                          <a:spcPct val="20000"/>
                        </a:spcBef>
                        <a:buClr>
                          <a:schemeClr val="accent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a:spcBef>
                          <a:spcPct val="20000"/>
                        </a:spcBef>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
                          <a:schemeClr val="hlink"/>
                        </a:buClr>
                        <a:buSzPct val="70000"/>
                        <a:buFont typeface="Wingdings" panose="05000000000000000000" pitchFamily="2" charset="2"/>
                        <a:buNone/>
                      </a:pPr>
                      <a:endParaRPr kumimoji="0" lang="zh-CN" altLang="zh-CN" sz="2400" b="1"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6" marB="4571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1142893">
                <a:tc>
                  <a:txBody>
                    <a:bodyPr/>
                    <a:lstStyle>
                      <a:lvl1pPr>
                        <a:spcBef>
                          <a:spcPct val="20000"/>
                        </a:spcBef>
                        <a:buClr>
                          <a:schemeClr val="hlink"/>
                        </a:buClr>
                        <a:buSzPct val="70000"/>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a:spcBef>
                          <a:spcPct val="20000"/>
                        </a:spcBef>
                        <a:buClr>
                          <a:schemeClr val="accent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a:spcBef>
                          <a:spcPct val="20000"/>
                        </a:spcBef>
                        <a:buClr>
                          <a:schemeClr val="hlink"/>
                        </a:buClr>
                        <a:buSzPct val="80000"/>
                        <a:buFont typeface="Wingdings" panose="05000000000000000000" pitchFamily="2" charset="2"/>
                        <a:defRPr sz="2000">
                          <a:solidFill>
                            <a:schemeClr val="tx1"/>
                          </a:solidFill>
                          <a:latin typeface="Arial" panose="020B0604020202020204" pitchFamily="34" charset="0"/>
                          <a:ea typeface="宋体" panose="02010600030101010101" pitchFamily="2" charset="-122"/>
                        </a:defRPr>
                      </a:lvl3pPr>
                      <a:lvl4pPr>
                        <a:spcBef>
                          <a:spcPct val="20000"/>
                        </a:spcBef>
                        <a:buClr>
                          <a:schemeClr val="accent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a:spcBef>
                          <a:spcPct val="20000"/>
                        </a:spcBef>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
                          <a:schemeClr val="hlink"/>
                        </a:buClr>
                        <a:buSzPct val="70000"/>
                        <a:buFont typeface="Wingdings" panose="05000000000000000000" pitchFamily="2" charset="2"/>
                        <a:buNone/>
                      </a:pPr>
                      <a:r>
                        <a:rPr kumimoji="0" lang="zh-CN" altLang="en-US" sz="3200" b="1" i="0" u="none" strike="noStrike" cap="none" normalizeH="0" baseline="0" dirty="0" smtClean="0">
                          <a:ln>
                            <a:noFill/>
                          </a:ln>
                          <a:solidFill>
                            <a:srgbClr val="0000FF"/>
                          </a:solidFill>
                          <a:effectLst>
                            <a:outerShdw blurRad="38100" dist="38100" dir="2700000" algn="tl">
                              <a:srgbClr val="000000"/>
                            </a:outerShdw>
                          </a:effectLst>
                          <a:latin typeface="隶书" pitchFamily="49" charset="-122"/>
                          <a:ea typeface="隶书" pitchFamily="49" charset="-122"/>
                        </a:rPr>
                        <a:t>领导力量</a:t>
                      </a:r>
                      <a:endParaRPr kumimoji="0" lang="zh-CN" altLang="en-US" sz="3200" b="1" i="0" u="none" strike="noStrike" cap="none" normalizeH="0" baseline="0" dirty="0" smtClean="0">
                        <a:ln>
                          <a:noFill/>
                        </a:ln>
                        <a:solidFill>
                          <a:srgbClr val="0000FF"/>
                        </a:solidFill>
                        <a:effectLst>
                          <a:outerShdw blurRad="38100" dist="38100" dir="2700000" algn="tl">
                            <a:srgbClr val="000000"/>
                          </a:outerShdw>
                        </a:effectLst>
                        <a:latin typeface="隶书" pitchFamily="49" charset="-122"/>
                        <a:ea typeface="隶书" pitchFamily="49" charset="-122"/>
                      </a:endParaRPr>
                    </a:p>
                  </a:txBody>
                  <a:tcPr marT="45716" marB="4571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66FFCC"/>
                    </a:solidFill>
                  </a:tcPr>
                </a:tc>
                <a:tc>
                  <a:txBody>
                    <a:bodyPr/>
                    <a:lstStyle>
                      <a:lvl1pPr>
                        <a:spcBef>
                          <a:spcPct val="20000"/>
                        </a:spcBef>
                        <a:buClr>
                          <a:schemeClr val="hlink"/>
                        </a:buClr>
                        <a:buSzPct val="70000"/>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a:spcBef>
                          <a:spcPct val="20000"/>
                        </a:spcBef>
                        <a:buClr>
                          <a:schemeClr val="accent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a:spcBef>
                          <a:spcPct val="20000"/>
                        </a:spcBef>
                        <a:buClr>
                          <a:schemeClr val="hlink"/>
                        </a:buClr>
                        <a:buSzPct val="80000"/>
                        <a:buFont typeface="Wingdings" panose="05000000000000000000" pitchFamily="2" charset="2"/>
                        <a:defRPr sz="2000">
                          <a:solidFill>
                            <a:schemeClr val="tx1"/>
                          </a:solidFill>
                          <a:latin typeface="Arial" panose="020B0604020202020204" pitchFamily="34" charset="0"/>
                          <a:ea typeface="宋体" panose="02010600030101010101" pitchFamily="2" charset="-122"/>
                        </a:defRPr>
                      </a:lvl3pPr>
                      <a:lvl4pPr>
                        <a:spcBef>
                          <a:spcPct val="20000"/>
                        </a:spcBef>
                        <a:buClr>
                          <a:schemeClr val="accent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a:spcBef>
                          <a:spcPct val="20000"/>
                        </a:spcBef>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
                          <a:schemeClr val="hlink"/>
                        </a:buClr>
                        <a:buSzPct val="70000"/>
                        <a:buFont typeface="Wingdings" panose="05000000000000000000" pitchFamily="2" charset="2"/>
                        <a:buNone/>
                      </a:pPr>
                      <a:r>
                        <a:rPr kumimoji="0" lang="en-US" altLang="zh-CN" sz="2400" b="1"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   </a:t>
                      </a:r>
                      <a:endParaRPr kumimoji="0" lang="en-US" altLang="zh-CN" sz="2400" b="1"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6" marB="4571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a:spcBef>
                          <a:spcPct val="20000"/>
                        </a:spcBef>
                        <a:buClr>
                          <a:schemeClr val="hlink"/>
                        </a:buClr>
                        <a:buSzPct val="70000"/>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a:spcBef>
                          <a:spcPct val="20000"/>
                        </a:spcBef>
                        <a:buClr>
                          <a:schemeClr val="accent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a:spcBef>
                          <a:spcPct val="20000"/>
                        </a:spcBef>
                        <a:buClr>
                          <a:schemeClr val="hlink"/>
                        </a:buClr>
                        <a:buSzPct val="80000"/>
                        <a:buFont typeface="Wingdings" panose="05000000000000000000" pitchFamily="2" charset="2"/>
                        <a:defRPr sz="2000">
                          <a:solidFill>
                            <a:schemeClr val="tx1"/>
                          </a:solidFill>
                          <a:latin typeface="Arial" panose="020B0604020202020204" pitchFamily="34" charset="0"/>
                          <a:ea typeface="宋体" panose="02010600030101010101" pitchFamily="2" charset="-122"/>
                        </a:defRPr>
                      </a:lvl3pPr>
                      <a:lvl4pPr>
                        <a:spcBef>
                          <a:spcPct val="20000"/>
                        </a:spcBef>
                        <a:buClr>
                          <a:schemeClr val="accent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a:spcBef>
                          <a:spcPct val="20000"/>
                        </a:spcBef>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
                          <a:schemeClr val="hlink"/>
                        </a:buClr>
                        <a:buSzPct val="70000"/>
                        <a:buFont typeface="Wingdings" panose="05000000000000000000" pitchFamily="2" charset="2"/>
                        <a:buNone/>
                      </a:pPr>
                      <a:r>
                        <a:rPr kumimoji="0" lang="en-US" altLang="zh-CN" sz="2400" b="1"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   </a:t>
                      </a:r>
                      <a:endParaRPr kumimoji="0" lang="en-US" altLang="zh-CN" sz="2400" b="1"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6" marB="4571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1066790">
                <a:tc>
                  <a:txBody>
                    <a:bodyPr/>
                    <a:lstStyle>
                      <a:lvl1pPr>
                        <a:spcBef>
                          <a:spcPct val="20000"/>
                        </a:spcBef>
                        <a:buClr>
                          <a:schemeClr val="hlink"/>
                        </a:buClr>
                        <a:buSzPct val="70000"/>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a:spcBef>
                          <a:spcPct val="20000"/>
                        </a:spcBef>
                        <a:buClr>
                          <a:schemeClr val="accent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a:spcBef>
                          <a:spcPct val="20000"/>
                        </a:spcBef>
                        <a:buClr>
                          <a:schemeClr val="hlink"/>
                        </a:buClr>
                        <a:buSzPct val="80000"/>
                        <a:buFont typeface="Wingdings" panose="05000000000000000000" pitchFamily="2" charset="2"/>
                        <a:defRPr sz="2000">
                          <a:solidFill>
                            <a:schemeClr val="tx1"/>
                          </a:solidFill>
                          <a:latin typeface="Arial" panose="020B0604020202020204" pitchFamily="34" charset="0"/>
                          <a:ea typeface="宋体" panose="02010600030101010101" pitchFamily="2" charset="-122"/>
                        </a:defRPr>
                      </a:lvl3pPr>
                      <a:lvl4pPr>
                        <a:spcBef>
                          <a:spcPct val="20000"/>
                        </a:spcBef>
                        <a:buClr>
                          <a:schemeClr val="accent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a:spcBef>
                          <a:spcPct val="20000"/>
                        </a:spcBef>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
                          <a:schemeClr val="hlink"/>
                        </a:buClr>
                        <a:buSzPct val="70000"/>
                        <a:buFont typeface="Wingdings" panose="05000000000000000000" pitchFamily="2" charset="2"/>
                        <a:buNone/>
                      </a:pPr>
                      <a:r>
                        <a:rPr kumimoji="0" lang="zh-CN" altLang="en-US" sz="3200" b="1" i="0" u="none" strike="noStrike" cap="none" normalizeH="0" baseline="0" dirty="0" smtClean="0">
                          <a:ln>
                            <a:noFill/>
                          </a:ln>
                          <a:solidFill>
                            <a:srgbClr val="0000FF"/>
                          </a:solidFill>
                          <a:effectLst>
                            <a:outerShdw blurRad="38100" dist="38100" dir="2700000" algn="tl">
                              <a:srgbClr val="000000"/>
                            </a:outerShdw>
                          </a:effectLst>
                          <a:latin typeface="隶书" pitchFamily="49" charset="-122"/>
                          <a:ea typeface="隶书" pitchFamily="49" charset="-122"/>
                        </a:rPr>
                        <a:t>具体措施</a:t>
                      </a:r>
                      <a:endParaRPr kumimoji="0" lang="zh-CN" altLang="en-US" sz="3200" b="1" i="0" u="none" strike="noStrike" cap="none" normalizeH="0" baseline="0" dirty="0" smtClean="0">
                        <a:ln>
                          <a:noFill/>
                        </a:ln>
                        <a:solidFill>
                          <a:srgbClr val="0000FF"/>
                        </a:solidFill>
                        <a:effectLst>
                          <a:outerShdw blurRad="38100" dist="38100" dir="2700000" algn="tl">
                            <a:srgbClr val="000000"/>
                          </a:outerShdw>
                        </a:effectLst>
                        <a:latin typeface="隶书" pitchFamily="49" charset="-122"/>
                        <a:ea typeface="隶书" pitchFamily="49" charset="-122"/>
                      </a:endParaRPr>
                    </a:p>
                  </a:txBody>
                  <a:tcPr marT="45716" marB="4571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66FFCC"/>
                    </a:solidFill>
                  </a:tcPr>
                </a:tc>
                <a:tc>
                  <a:txBody>
                    <a:bodyPr/>
                    <a:lstStyle>
                      <a:lvl1pPr>
                        <a:spcBef>
                          <a:spcPct val="20000"/>
                        </a:spcBef>
                        <a:buClr>
                          <a:schemeClr val="hlink"/>
                        </a:buClr>
                        <a:buSzPct val="70000"/>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a:spcBef>
                          <a:spcPct val="20000"/>
                        </a:spcBef>
                        <a:buClr>
                          <a:schemeClr val="accent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a:spcBef>
                          <a:spcPct val="20000"/>
                        </a:spcBef>
                        <a:buClr>
                          <a:schemeClr val="hlink"/>
                        </a:buClr>
                        <a:buSzPct val="80000"/>
                        <a:buFont typeface="Wingdings" panose="05000000000000000000" pitchFamily="2" charset="2"/>
                        <a:defRPr sz="2000">
                          <a:solidFill>
                            <a:schemeClr val="tx1"/>
                          </a:solidFill>
                          <a:latin typeface="Arial" panose="020B0604020202020204" pitchFamily="34" charset="0"/>
                          <a:ea typeface="宋体" panose="02010600030101010101" pitchFamily="2" charset="-122"/>
                        </a:defRPr>
                      </a:lvl3pPr>
                      <a:lvl4pPr>
                        <a:spcBef>
                          <a:spcPct val="20000"/>
                        </a:spcBef>
                        <a:buClr>
                          <a:schemeClr val="accent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a:spcBef>
                          <a:spcPct val="20000"/>
                        </a:spcBef>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
                          <a:schemeClr val="hlink"/>
                        </a:buClr>
                        <a:buSzPct val="70000"/>
                        <a:buFont typeface="Wingdings" panose="05000000000000000000" pitchFamily="2" charset="2"/>
                        <a:buNone/>
                      </a:pPr>
                      <a:r>
                        <a:rPr kumimoji="0" lang="en-US" altLang="zh-CN" sz="2400" b="1"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rPr>
                        <a:t>  </a:t>
                      </a:r>
                      <a:endParaRPr kumimoji="0" lang="en-US" altLang="zh-CN" sz="2400" b="1"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endParaRPr>
                    </a:p>
                  </a:txBody>
                  <a:tcPr marT="45716" marB="4571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a:spcBef>
                          <a:spcPct val="20000"/>
                        </a:spcBef>
                        <a:buClr>
                          <a:schemeClr val="hlink"/>
                        </a:buClr>
                        <a:buSzPct val="70000"/>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a:spcBef>
                          <a:spcPct val="20000"/>
                        </a:spcBef>
                        <a:buClr>
                          <a:schemeClr val="accent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a:spcBef>
                          <a:spcPct val="20000"/>
                        </a:spcBef>
                        <a:buClr>
                          <a:schemeClr val="hlink"/>
                        </a:buClr>
                        <a:buSzPct val="80000"/>
                        <a:buFont typeface="Wingdings" panose="05000000000000000000" pitchFamily="2" charset="2"/>
                        <a:defRPr sz="2000">
                          <a:solidFill>
                            <a:schemeClr val="tx1"/>
                          </a:solidFill>
                          <a:latin typeface="Arial" panose="020B0604020202020204" pitchFamily="34" charset="0"/>
                          <a:ea typeface="宋体" panose="02010600030101010101" pitchFamily="2" charset="-122"/>
                        </a:defRPr>
                      </a:lvl3pPr>
                      <a:lvl4pPr>
                        <a:spcBef>
                          <a:spcPct val="20000"/>
                        </a:spcBef>
                        <a:buClr>
                          <a:schemeClr val="accent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a:spcBef>
                          <a:spcPct val="20000"/>
                        </a:spcBef>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
                          <a:schemeClr val="hlink"/>
                        </a:buClr>
                        <a:buSzPct val="70000"/>
                        <a:buFont typeface="Wingdings" panose="05000000000000000000" pitchFamily="2" charset="2"/>
                        <a:buNone/>
                      </a:pPr>
                      <a:r>
                        <a:rPr kumimoji="0" lang="en-US" altLang="zh-CN" sz="2400" b="1"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   </a:t>
                      </a:r>
                      <a:endParaRPr kumimoji="0" lang="en-US" altLang="zh-CN" sz="2400" b="1"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6" marB="4571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1950857">
                <a:tc>
                  <a:txBody>
                    <a:bodyPr/>
                    <a:lstStyle>
                      <a:lvl1pPr>
                        <a:spcBef>
                          <a:spcPct val="20000"/>
                        </a:spcBef>
                        <a:buClr>
                          <a:schemeClr val="hlink"/>
                        </a:buClr>
                        <a:buSzPct val="70000"/>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a:spcBef>
                          <a:spcPct val="20000"/>
                        </a:spcBef>
                        <a:buClr>
                          <a:schemeClr val="accent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a:spcBef>
                          <a:spcPct val="20000"/>
                        </a:spcBef>
                        <a:buClr>
                          <a:schemeClr val="hlink"/>
                        </a:buClr>
                        <a:buSzPct val="80000"/>
                        <a:buFont typeface="Wingdings" panose="05000000000000000000" pitchFamily="2" charset="2"/>
                        <a:defRPr sz="2000">
                          <a:solidFill>
                            <a:schemeClr val="tx1"/>
                          </a:solidFill>
                          <a:latin typeface="Arial" panose="020B0604020202020204" pitchFamily="34" charset="0"/>
                          <a:ea typeface="宋体" panose="02010600030101010101" pitchFamily="2" charset="-122"/>
                        </a:defRPr>
                      </a:lvl3pPr>
                      <a:lvl4pPr>
                        <a:spcBef>
                          <a:spcPct val="20000"/>
                        </a:spcBef>
                        <a:buClr>
                          <a:schemeClr val="accent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a:spcBef>
                          <a:spcPct val="20000"/>
                        </a:spcBef>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
                          <a:schemeClr val="hlink"/>
                        </a:buClr>
                        <a:buSzPct val="70000"/>
                        <a:buFont typeface="Wingdings" panose="05000000000000000000" pitchFamily="2" charset="2"/>
                        <a:buNone/>
                      </a:pPr>
                      <a:endParaRPr kumimoji="0" lang="en-US" altLang="zh-CN" sz="3200" b="1" i="0" u="none" strike="noStrike" cap="none" normalizeH="0" baseline="0" dirty="0" smtClean="0">
                        <a:ln>
                          <a:noFill/>
                        </a:ln>
                        <a:solidFill>
                          <a:srgbClr val="0000FF"/>
                        </a:solidFill>
                        <a:effectLst>
                          <a:outerShdw blurRad="38100" dist="38100" dir="2700000" algn="tl">
                            <a:srgbClr val="000000"/>
                          </a:outerShdw>
                        </a:effectLst>
                        <a:latin typeface="隶书" pitchFamily="49" charset="-122"/>
                        <a:ea typeface="隶书" pitchFamily="49" charset="-122"/>
                      </a:endParaRPr>
                    </a:p>
                    <a:p>
                      <a:pPr marL="0" marR="0" lvl="0" indent="0" algn="ctr" defTabSz="914400" rtl="0" eaLnBrk="1" fontAlgn="base" latinLnBrk="0" hangingPunct="1">
                        <a:lnSpc>
                          <a:spcPct val="100000"/>
                        </a:lnSpc>
                        <a:spcBef>
                          <a:spcPct val="0"/>
                        </a:spcBef>
                        <a:spcAft>
                          <a:spcPct val="0"/>
                        </a:spcAft>
                        <a:buClr>
                          <a:schemeClr val="hlink"/>
                        </a:buClr>
                        <a:buSzPct val="70000"/>
                        <a:buFont typeface="Wingdings" panose="05000000000000000000" pitchFamily="2" charset="2"/>
                        <a:buNone/>
                      </a:pPr>
                      <a:r>
                        <a:rPr kumimoji="0" lang="zh-CN" altLang="en-US" sz="3200" b="1" i="0" u="none" strike="noStrike" cap="none" normalizeH="0" baseline="0" dirty="0" smtClean="0">
                          <a:ln>
                            <a:noFill/>
                          </a:ln>
                          <a:solidFill>
                            <a:srgbClr val="0000FF"/>
                          </a:solidFill>
                          <a:effectLst>
                            <a:outerShdw blurRad="38100" dist="38100" dir="2700000" algn="tl">
                              <a:srgbClr val="000000"/>
                            </a:outerShdw>
                          </a:effectLst>
                          <a:latin typeface="隶书" pitchFamily="49" charset="-122"/>
                          <a:ea typeface="隶书" pitchFamily="49" charset="-122"/>
                        </a:rPr>
                        <a:t>国际环境</a:t>
                      </a:r>
                      <a:endParaRPr kumimoji="0" lang="zh-CN" altLang="en-US" sz="3200" b="1" i="0" u="none" strike="noStrike" cap="none" normalizeH="0" baseline="0" dirty="0" smtClean="0">
                        <a:ln>
                          <a:noFill/>
                        </a:ln>
                        <a:solidFill>
                          <a:srgbClr val="0000FF"/>
                        </a:solidFill>
                        <a:effectLst>
                          <a:outerShdw blurRad="38100" dist="38100" dir="2700000" algn="tl">
                            <a:srgbClr val="000000"/>
                          </a:outerShdw>
                        </a:effectLst>
                        <a:latin typeface="隶书" pitchFamily="49" charset="-122"/>
                        <a:ea typeface="隶书" pitchFamily="49" charset="-122"/>
                      </a:endParaRPr>
                    </a:p>
                  </a:txBody>
                  <a:tcPr marT="45716" marB="4571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66FFCC"/>
                    </a:solidFill>
                  </a:tcPr>
                </a:tc>
                <a:tc>
                  <a:txBody>
                    <a:bodyPr/>
                    <a:lstStyle>
                      <a:lvl1pPr>
                        <a:spcBef>
                          <a:spcPct val="20000"/>
                        </a:spcBef>
                        <a:buClr>
                          <a:schemeClr val="hlink"/>
                        </a:buClr>
                        <a:buSzPct val="70000"/>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a:spcBef>
                          <a:spcPct val="20000"/>
                        </a:spcBef>
                        <a:buClr>
                          <a:schemeClr val="accent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a:spcBef>
                          <a:spcPct val="20000"/>
                        </a:spcBef>
                        <a:buClr>
                          <a:schemeClr val="hlink"/>
                        </a:buClr>
                        <a:buSzPct val="80000"/>
                        <a:buFont typeface="Wingdings" panose="05000000000000000000" pitchFamily="2" charset="2"/>
                        <a:defRPr sz="2000">
                          <a:solidFill>
                            <a:schemeClr val="tx1"/>
                          </a:solidFill>
                          <a:latin typeface="Arial" panose="020B0604020202020204" pitchFamily="34" charset="0"/>
                          <a:ea typeface="宋体" panose="02010600030101010101" pitchFamily="2" charset="-122"/>
                        </a:defRPr>
                      </a:lvl3pPr>
                      <a:lvl4pPr>
                        <a:spcBef>
                          <a:spcPct val="20000"/>
                        </a:spcBef>
                        <a:buClr>
                          <a:schemeClr val="accent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a:spcBef>
                          <a:spcPct val="20000"/>
                        </a:spcBef>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
                          <a:schemeClr val="hlink"/>
                        </a:buClr>
                        <a:buSzPct val="70000"/>
                        <a:buFont typeface="Wingdings" panose="05000000000000000000" pitchFamily="2" charset="2"/>
                        <a:buNone/>
                      </a:pPr>
                      <a:endParaRPr kumimoji="0" lang="zh-CN" altLang="zh-CN" sz="2400" b="1"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endParaRPr>
                    </a:p>
                  </a:txBody>
                  <a:tcPr marT="45716" marB="4571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a:spcBef>
                          <a:spcPct val="20000"/>
                        </a:spcBef>
                        <a:buClr>
                          <a:schemeClr val="hlink"/>
                        </a:buClr>
                        <a:buSzPct val="70000"/>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a:spcBef>
                          <a:spcPct val="20000"/>
                        </a:spcBef>
                        <a:buClr>
                          <a:schemeClr val="accent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a:spcBef>
                          <a:spcPct val="20000"/>
                        </a:spcBef>
                        <a:buClr>
                          <a:schemeClr val="hlink"/>
                        </a:buClr>
                        <a:buSzPct val="80000"/>
                        <a:buFont typeface="Wingdings" panose="05000000000000000000" pitchFamily="2" charset="2"/>
                        <a:defRPr sz="2000">
                          <a:solidFill>
                            <a:schemeClr val="tx1"/>
                          </a:solidFill>
                          <a:latin typeface="Arial" panose="020B0604020202020204" pitchFamily="34" charset="0"/>
                          <a:ea typeface="宋体" panose="02010600030101010101" pitchFamily="2" charset="-122"/>
                        </a:defRPr>
                      </a:lvl3pPr>
                      <a:lvl4pPr>
                        <a:spcBef>
                          <a:spcPct val="20000"/>
                        </a:spcBef>
                        <a:buClr>
                          <a:schemeClr val="accent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a:spcBef>
                          <a:spcPct val="20000"/>
                        </a:spcBef>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
                          <a:schemeClr val="hlink"/>
                        </a:buClr>
                        <a:buSzPct val="70000"/>
                        <a:buFont typeface="Wingdings" panose="05000000000000000000" pitchFamily="2" charset="2"/>
                        <a:buNone/>
                      </a:pPr>
                      <a:endParaRPr kumimoji="0" lang="zh-CN" altLang="zh-CN" sz="2400" b="1"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6" marB="4571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r>
            </a:tbl>
          </a:graphicData>
        </a:graphic>
      </p:graphicFrame>
      <p:sp>
        <p:nvSpPr>
          <p:cNvPr id="263196" name="Text Box 28"/>
          <p:cNvSpPr txBox="1">
            <a:spLocks noChangeArrowheads="1"/>
          </p:cNvSpPr>
          <p:nvPr/>
        </p:nvSpPr>
        <p:spPr bwMode="auto">
          <a:xfrm>
            <a:off x="3106420" y="1255713"/>
            <a:ext cx="4191000" cy="9531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R="0" defTabSz="914400">
              <a:buClrTx/>
              <a:buSzTx/>
              <a:buFontTx/>
              <a:buNone/>
              <a:defRPr/>
            </a:pPr>
            <a:r>
              <a:rPr kumimoji="1" lang="zh-CN" altLang="en-US" sz="2800" b="1" kern="1200" cap="none" spc="0" normalizeH="0" baseline="0" noProof="0" dirty="0">
                <a:effectLst>
                  <a:outerShdw blurRad="38100" dist="38100" dir="2700000" algn="tl">
                    <a:srgbClr val="C0C0C0"/>
                  </a:outerShdw>
                </a:effectLst>
                <a:latin typeface="隶书" pitchFamily="49" charset="-122"/>
                <a:ea typeface="隶书" pitchFamily="49" charset="-122"/>
                <a:cs typeface="+mn-cs"/>
                <a:sym typeface="+mn-ea"/>
              </a:rPr>
              <a:t>资义发展水平较高</a:t>
            </a:r>
            <a:endParaRPr kumimoji="1" lang="zh-CN" altLang="en-US" sz="2800" b="1" kern="1200" cap="none" spc="0" normalizeH="0" baseline="0" noProof="0" dirty="0">
              <a:effectLst>
                <a:outerShdw blurRad="38100" dist="38100" dir="2700000" algn="tl">
                  <a:srgbClr val="C0C0C0"/>
                </a:outerShdw>
              </a:effectLst>
              <a:latin typeface="隶书" pitchFamily="49" charset="-122"/>
              <a:ea typeface="隶书" pitchFamily="49" charset="-122"/>
              <a:cs typeface="+mn-cs"/>
              <a:sym typeface="+mn-ea"/>
            </a:endParaRPr>
          </a:p>
          <a:p>
            <a:pPr marR="0" defTabSz="914400">
              <a:buClrTx/>
              <a:buSzTx/>
              <a:buFontTx/>
              <a:buNone/>
              <a:defRPr/>
            </a:pPr>
            <a:r>
              <a:rPr kumimoji="1" lang="zh-CN" altLang="en-US" sz="2800" b="1" kern="1200" cap="none" spc="0" normalizeH="0" baseline="0" noProof="0" dirty="0">
                <a:effectLst>
                  <a:outerShdw blurRad="38100" dist="38100" dir="2700000" algn="tl">
                    <a:srgbClr val="C0C0C0"/>
                  </a:outerShdw>
                </a:effectLst>
                <a:latin typeface="隶书" pitchFamily="49" charset="-122"/>
                <a:ea typeface="隶书" pitchFamily="49" charset="-122"/>
                <a:cs typeface="+mn-cs"/>
                <a:sym typeface="+mn-ea"/>
              </a:rPr>
              <a:t>封建统治相对薄弱；</a:t>
            </a:r>
            <a:endParaRPr kumimoji="1" lang="zh-CN" altLang="en-US" sz="2800" b="1" kern="1200" cap="none" spc="0" normalizeH="0" baseline="0" noProof="0" dirty="0">
              <a:effectLst>
                <a:outerShdw blurRad="38100" dist="38100" dir="2700000" algn="tl">
                  <a:srgbClr val="C0C0C0"/>
                </a:outerShdw>
              </a:effectLst>
              <a:latin typeface="隶书" pitchFamily="49" charset="-122"/>
              <a:ea typeface="隶书" pitchFamily="49" charset="-122"/>
              <a:cs typeface="+mn-cs"/>
              <a:sym typeface="+mn-ea"/>
            </a:endParaRPr>
          </a:p>
        </p:txBody>
      </p:sp>
      <p:sp>
        <p:nvSpPr>
          <p:cNvPr id="263197" name="Text Box 29"/>
          <p:cNvSpPr txBox="1">
            <a:spLocks noChangeArrowheads="1"/>
          </p:cNvSpPr>
          <p:nvPr/>
        </p:nvSpPr>
        <p:spPr bwMode="auto">
          <a:xfrm>
            <a:off x="6672580" y="1384935"/>
            <a:ext cx="4427538" cy="10147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R="0" defTabSz="914400">
              <a:buClrTx/>
              <a:buSzTx/>
              <a:buFontTx/>
              <a:buNone/>
              <a:defRPr/>
            </a:pPr>
            <a:r>
              <a:rPr kumimoji="1" lang="en-US" altLang="zh-CN" sz="3200" b="1" kern="1200" cap="none" spc="0" normalizeH="0" baseline="0" noProof="0" dirty="0">
                <a:effectLst>
                  <a:outerShdw blurRad="38100" dist="38100" dir="2700000" algn="tl">
                    <a:srgbClr val="C0C0C0"/>
                  </a:outerShdw>
                </a:effectLst>
                <a:latin typeface="Times New Roman" panose="02020603050405020304" pitchFamily="18" charset="0"/>
                <a:ea typeface="黑体" panose="02010609060101010101" pitchFamily="2" charset="-122"/>
                <a:cs typeface="+mn-cs"/>
                <a:sym typeface="+mn-ea"/>
              </a:rPr>
              <a:t>  </a:t>
            </a:r>
            <a:r>
              <a:rPr kumimoji="1" lang="zh-CN" altLang="en-US" sz="2800" b="1" kern="1200" cap="none" spc="0" normalizeH="0" baseline="0" noProof="0" dirty="0">
                <a:effectLst>
                  <a:outerShdw blurRad="38100" dist="38100" dir="2700000" algn="tl">
                    <a:srgbClr val="C0C0C0"/>
                  </a:outerShdw>
                </a:effectLst>
                <a:latin typeface="隶书" pitchFamily="49" charset="-122"/>
                <a:ea typeface="隶书" pitchFamily="49" charset="-122"/>
                <a:cs typeface="+mn-cs"/>
                <a:sym typeface="+mn-ea"/>
              </a:rPr>
              <a:t>资义发展不充分</a:t>
            </a:r>
            <a:endParaRPr kumimoji="1" lang="zh-CN" altLang="en-US" sz="2800" b="1" kern="1200" cap="none" spc="0" normalizeH="0" baseline="0" noProof="0" dirty="0">
              <a:effectLst>
                <a:outerShdw blurRad="38100" dist="38100" dir="2700000" algn="tl">
                  <a:srgbClr val="C0C0C0"/>
                </a:outerShdw>
              </a:effectLst>
              <a:latin typeface="隶书" pitchFamily="49" charset="-122"/>
              <a:ea typeface="隶书" pitchFamily="49" charset="-122"/>
              <a:cs typeface="+mn-cs"/>
              <a:sym typeface="+mn-ea"/>
            </a:endParaRPr>
          </a:p>
          <a:p>
            <a:pPr marR="0" defTabSz="914400">
              <a:buClrTx/>
              <a:buSzTx/>
              <a:buFontTx/>
              <a:buNone/>
              <a:defRPr/>
            </a:pPr>
            <a:r>
              <a:rPr kumimoji="1" lang="zh-CN" altLang="en-US" sz="2800" b="1" kern="1200" cap="none" spc="0" normalizeH="0" baseline="0" noProof="0" dirty="0">
                <a:effectLst>
                  <a:outerShdw blurRad="38100" dist="38100" dir="2700000" algn="tl">
                    <a:srgbClr val="C0C0C0"/>
                  </a:outerShdw>
                </a:effectLst>
                <a:latin typeface="隶书" pitchFamily="49" charset="-122"/>
                <a:ea typeface="隶书" pitchFamily="49" charset="-122"/>
                <a:cs typeface="+mn-cs"/>
                <a:sym typeface="+mn-ea"/>
              </a:rPr>
              <a:t>  封建统治势力强大；</a:t>
            </a:r>
            <a:endParaRPr kumimoji="1" lang="zh-CN" altLang="en-US" sz="2800" b="1" kern="1200" cap="none" spc="0" normalizeH="0" baseline="0" noProof="0" dirty="0">
              <a:effectLst>
                <a:outerShdw blurRad="38100" dist="38100" dir="2700000" algn="tl">
                  <a:srgbClr val="C0C0C0"/>
                </a:outerShdw>
              </a:effectLst>
              <a:latin typeface="隶书" pitchFamily="49" charset="-122"/>
              <a:ea typeface="隶书" pitchFamily="49" charset="-122"/>
              <a:cs typeface="+mn-cs"/>
              <a:sym typeface="+mn-ea"/>
            </a:endParaRPr>
          </a:p>
        </p:txBody>
      </p:sp>
      <p:sp>
        <p:nvSpPr>
          <p:cNvPr id="263198" name="Text Box 30"/>
          <p:cNvSpPr txBox="1">
            <a:spLocks noChangeArrowheads="1"/>
          </p:cNvSpPr>
          <p:nvPr/>
        </p:nvSpPr>
        <p:spPr bwMode="auto">
          <a:xfrm>
            <a:off x="3009900" y="2697163"/>
            <a:ext cx="3429000" cy="9531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R="0" defTabSz="914400">
              <a:buClrTx/>
              <a:buSzTx/>
              <a:buFontTx/>
              <a:buNone/>
              <a:defRPr/>
            </a:pPr>
            <a:r>
              <a:rPr kumimoji="1" lang="zh-CN" altLang="en-US" sz="2800" b="1" kern="1200" cap="none" spc="0" normalizeH="0" baseline="0" noProof="0" dirty="0">
                <a:effectLst>
                  <a:outerShdw blurRad="38100" dist="38100" dir="2700000" algn="tl">
                    <a:srgbClr val="C0C0C0"/>
                  </a:outerShdw>
                </a:effectLst>
                <a:latin typeface="隶书" pitchFamily="49" charset="-122"/>
                <a:ea typeface="隶书" pitchFamily="49" charset="-122"/>
                <a:cs typeface="+mn-cs"/>
                <a:sym typeface="+mn-ea"/>
              </a:rPr>
              <a:t>倒幕派实力强大掌握了政权</a:t>
            </a:r>
            <a:endParaRPr kumimoji="1" lang="zh-CN" altLang="en-US" sz="2800" b="1" kern="1200" cap="none" spc="0" normalizeH="0" baseline="0" noProof="0" dirty="0">
              <a:effectLst>
                <a:outerShdw blurRad="38100" dist="38100" dir="2700000" algn="tl">
                  <a:srgbClr val="C0C0C0"/>
                </a:outerShdw>
              </a:effectLst>
              <a:latin typeface="隶书" pitchFamily="49" charset="-122"/>
              <a:ea typeface="隶书" pitchFamily="49" charset="-122"/>
              <a:cs typeface="+mn-cs"/>
              <a:sym typeface="+mn-ea"/>
            </a:endParaRPr>
          </a:p>
        </p:txBody>
      </p:sp>
      <p:sp>
        <p:nvSpPr>
          <p:cNvPr id="263199" name="Text Box 31"/>
          <p:cNvSpPr txBox="1">
            <a:spLocks noChangeArrowheads="1"/>
          </p:cNvSpPr>
          <p:nvPr/>
        </p:nvSpPr>
        <p:spPr bwMode="auto">
          <a:xfrm>
            <a:off x="6778625" y="2697163"/>
            <a:ext cx="3657600" cy="9531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R="0" defTabSz="914400">
              <a:buClrTx/>
              <a:buSzTx/>
              <a:buFontTx/>
              <a:buNone/>
              <a:defRPr/>
            </a:pPr>
            <a:r>
              <a:rPr kumimoji="1" lang="zh-CN" altLang="en-US" sz="2800" b="1" kern="1200" cap="none" spc="0" normalizeH="0" baseline="0" noProof="0" dirty="0">
                <a:effectLst>
                  <a:outerShdw blurRad="38100" dist="38100" dir="2700000" algn="tl">
                    <a:srgbClr val="C0C0C0"/>
                  </a:outerShdw>
                </a:effectLst>
                <a:latin typeface="隶书" pitchFamily="49" charset="-122"/>
                <a:ea typeface="隶书" pitchFamily="49" charset="-122"/>
                <a:cs typeface="+mn-cs"/>
                <a:sym typeface="+mn-ea"/>
              </a:rPr>
              <a:t>资阶弱小，寄希望于无实权的皇帝</a:t>
            </a:r>
            <a:endParaRPr kumimoji="1" lang="zh-CN" altLang="en-US" sz="2800" b="1" kern="1200" cap="none" spc="0" normalizeH="0" baseline="0" noProof="0" dirty="0">
              <a:effectLst>
                <a:outerShdw blurRad="38100" dist="38100" dir="2700000" algn="tl">
                  <a:srgbClr val="C0C0C0"/>
                </a:outerShdw>
              </a:effectLst>
              <a:latin typeface="隶书" pitchFamily="49" charset="-122"/>
              <a:ea typeface="隶书" pitchFamily="49" charset="-122"/>
              <a:cs typeface="+mn-cs"/>
              <a:sym typeface="+mn-ea"/>
            </a:endParaRPr>
          </a:p>
        </p:txBody>
      </p:sp>
      <p:sp>
        <p:nvSpPr>
          <p:cNvPr id="263200" name="Text Box 32"/>
          <p:cNvSpPr txBox="1">
            <a:spLocks noChangeArrowheads="1"/>
          </p:cNvSpPr>
          <p:nvPr/>
        </p:nvSpPr>
        <p:spPr bwMode="auto">
          <a:xfrm>
            <a:off x="2816225" y="3940175"/>
            <a:ext cx="3962400" cy="5219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R="0" defTabSz="914400">
              <a:buClrTx/>
              <a:buSzTx/>
              <a:buFontTx/>
              <a:buNone/>
              <a:defRPr/>
            </a:pPr>
            <a:r>
              <a:rPr kumimoji="1" lang="zh-CN" altLang="en-US" sz="2800" b="1" kern="1200" cap="none" spc="0" normalizeH="0" baseline="0" noProof="0" dirty="0">
                <a:effectLst>
                  <a:outerShdw blurRad="38100" dist="38100" dir="2700000" algn="tl">
                    <a:srgbClr val="C0C0C0"/>
                  </a:outerShdw>
                </a:effectLst>
                <a:latin typeface="隶书" pitchFamily="49" charset="-122"/>
                <a:ea typeface="隶书" pitchFamily="49" charset="-122"/>
                <a:cs typeface="+mn-cs"/>
                <a:sym typeface="+mn-ea"/>
              </a:rPr>
              <a:t>大刀阔斧，全面推行</a:t>
            </a:r>
            <a:endParaRPr kumimoji="1" lang="zh-CN" altLang="en-US" sz="2800" b="1" kern="1200" cap="none" spc="0" normalizeH="0" baseline="0" noProof="0" dirty="0">
              <a:effectLst>
                <a:outerShdw blurRad="38100" dist="38100" dir="2700000" algn="tl">
                  <a:srgbClr val="C0C0C0"/>
                </a:outerShdw>
              </a:effectLst>
              <a:latin typeface="隶书" pitchFamily="49" charset="-122"/>
              <a:ea typeface="隶书" pitchFamily="49" charset="-122"/>
              <a:cs typeface="+mn-cs"/>
              <a:sym typeface="+mn-ea"/>
            </a:endParaRPr>
          </a:p>
        </p:txBody>
      </p:sp>
      <p:sp>
        <p:nvSpPr>
          <p:cNvPr id="263201" name="Text Box 33"/>
          <p:cNvSpPr txBox="1">
            <a:spLocks noChangeArrowheads="1"/>
          </p:cNvSpPr>
          <p:nvPr/>
        </p:nvSpPr>
        <p:spPr bwMode="auto">
          <a:xfrm>
            <a:off x="6705600" y="3939858"/>
            <a:ext cx="4362450" cy="5219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R="0" defTabSz="914400">
              <a:buClrTx/>
              <a:buSzTx/>
              <a:buFontTx/>
              <a:buNone/>
              <a:defRPr/>
            </a:pPr>
            <a:r>
              <a:rPr kumimoji="1" lang="zh-CN" altLang="en-US" sz="2800" b="1" kern="1200" cap="none" spc="0" normalizeH="0" baseline="0" noProof="0" dirty="0">
                <a:effectLst>
                  <a:outerShdw blurRad="38100" dist="38100" dir="2700000" algn="tl">
                    <a:srgbClr val="C0C0C0"/>
                  </a:outerShdw>
                </a:effectLst>
                <a:latin typeface="隶书" pitchFamily="49" charset="-122"/>
                <a:ea typeface="隶书" pitchFamily="49" charset="-122"/>
                <a:cs typeface="+mn-cs"/>
                <a:sym typeface="+mn-ea"/>
              </a:rPr>
              <a:t>变法法令如“一纸空文”</a:t>
            </a:r>
            <a:endParaRPr kumimoji="1" lang="zh-CN" altLang="en-US" sz="2800" b="1" kern="1200" cap="none" spc="0" normalizeH="0" baseline="0" noProof="0" dirty="0">
              <a:effectLst>
                <a:outerShdw blurRad="38100" dist="38100" dir="2700000" algn="tl">
                  <a:srgbClr val="C0C0C0"/>
                </a:outerShdw>
              </a:effectLst>
              <a:latin typeface="隶书" pitchFamily="49" charset="-122"/>
              <a:ea typeface="隶书" pitchFamily="49" charset="-122"/>
              <a:cs typeface="+mn-cs"/>
              <a:sym typeface="+mn-ea"/>
            </a:endParaRPr>
          </a:p>
        </p:txBody>
      </p:sp>
      <p:sp>
        <p:nvSpPr>
          <p:cNvPr id="263202" name="Text Box 34"/>
          <p:cNvSpPr txBox="1">
            <a:spLocks noChangeArrowheads="1"/>
          </p:cNvSpPr>
          <p:nvPr/>
        </p:nvSpPr>
        <p:spPr bwMode="auto">
          <a:xfrm>
            <a:off x="2839720" y="4979670"/>
            <a:ext cx="4724400" cy="1383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R="0" defTabSz="914400">
              <a:buClrTx/>
              <a:buSzTx/>
              <a:buFontTx/>
              <a:buNone/>
              <a:defRPr/>
            </a:pPr>
            <a:r>
              <a:rPr kumimoji="1" lang="en-US" altLang="zh-CN" sz="2800" b="1" kern="1200" cap="none" spc="0" normalizeH="0" baseline="0" noProof="0" dirty="0">
                <a:effectLst>
                  <a:outerShdw blurRad="38100" dist="38100" dir="2700000" algn="tl">
                    <a:srgbClr val="C0C0C0"/>
                  </a:outerShdw>
                </a:effectLst>
                <a:latin typeface="隶书" pitchFamily="49" charset="-122"/>
                <a:ea typeface="隶书" pitchFamily="49" charset="-122"/>
                <a:cs typeface="+mn-cs"/>
                <a:sym typeface="+mn-ea"/>
              </a:rPr>
              <a:t>1</a:t>
            </a:r>
            <a:r>
              <a:rPr kumimoji="1" lang="zh-CN" altLang="en-US" sz="2800" b="1" kern="1200" cap="none" spc="0" normalizeH="0" baseline="0" noProof="0" dirty="0">
                <a:effectLst>
                  <a:outerShdw blurRad="38100" dist="38100" dir="2700000" algn="tl">
                    <a:srgbClr val="C0C0C0"/>
                  </a:outerShdw>
                </a:effectLst>
                <a:latin typeface="隶书" pitchFamily="49" charset="-122"/>
                <a:ea typeface="隶书" pitchFamily="49" charset="-122"/>
                <a:cs typeface="+mn-cs"/>
                <a:sym typeface="+mn-ea"/>
              </a:rPr>
              <a:t>）自由资义时期</a:t>
            </a:r>
            <a:endParaRPr kumimoji="1" lang="zh-CN" altLang="en-US" sz="2800" b="1" kern="1200" cap="none" spc="0" normalizeH="0" baseline="0" noProof="0" dirty="0">
              <a:effectLst>
                <a:outerShdw blurRad="38100" dist="38100" dir="2700000" algn="tl">
                  <a:srgbClr val="C0C0C0"/>
                </a:outerShdw>
              </a:effectLst>
              <a:latin typeface="隶书" pitchFamily="49" charset="-122"/>
              <a:ea typeface="隶书" pitchFamily="49" charset="-122"/>
              <a:cs typeface="+mn-cs"/>
              <a:sym typeface="+mn-ea"/>
            </a:endParaRPr>
          </a:p>
          <a:p>
            <a:pPr marR="0" defTabSz="914400">
              <a:buClrTx/>
              <a:buSzTx/>
              <a:buFontTx/>
              <a:buNone/>
              <a:defRPr/>
            </a:pPr>
            <a:r>
              <a:rPr kumimoji="1" lang="en-US" altLang="zh-CN" sz="2800" b="1" kern="1200" cap="none" spc="0" normalizeH="0" baseline="0" noProof="0" dirty="0">
                <a:effectLst>
                  <a:outerShdw blurRad="38100" dist="38100" dir="2700000" algn="tl">
                    <a:srgbClr val="C0C0C0"/>
                  </a:outerShdw>
                </a:effectLst>
                <a:latin typeface="隶书" pitchFamily="49" charset="-122"/>
                <a:ea typeface="隶书" pitchFamily="49" charset="-122"/>
                <a:cs typeface="+mn-cs"/>
                <a:sym typeface="+mn-ea"/>
              </a:rPr>
              <a:t>2</a:t>
            </a:r>
            <a:r>
              <a:rPr kumimoji="1" lang="zh-CN" altLang="en-US" sz="2800" b="1" kern="1200" cap="none" spc="0" normalizeH="0" baseline="0" noProof="0" dirty="0">
                <a:effectLst>
                  <a:outerShdw blurRad="38100" dist="38100" dir="2700000" algn="tl">
                    <a:srgbClr val="C0C0C0"/>
                  </a:outerShdw>
                </a:effectLst>
                <a:latin typeface="隶书" pitchFamily="49" charset="-122"/>
                <a:ea typeface="隶书" pitchFamily="49" charset="-122"/>
                <a:cs typeface="+mn-cs"/>
                <a:sym typeface="+mn-ea"/>
              </a:rPr>
              <a:t>）西方侵略中国</a:t>
            </a:r>
            <a:endParaRPr kumimoji="1" lang="zh-CN" altLang="en-US" sz="2800" b="1" kern="1200" cap="none" spc="0" normalizeH="0" baseline="0" noProof="0" dirty="0">
              <a:effectLst>
                <a:outerShdw blurRad="38100" dist="38100" dir="2700000" algn="tl">
                  <a:srgbClr val="C0C0C0"/>
                </a:outerShdw>
              </a:effectLst>
              <a:latin typeface="隶书" pitchFamily="49" charset="-122"/>
              <a:ea typeface="隶书" pitchFamily="49" charset="-122"/>
              <a:cs typeface="+mn-cs"/>
              <a:sym typeface="+mn-ea"/>
            </a:endParaRPr>
          </a:p>
          <a:p>
            <a:pPr marR="0" defTabSz="914400">
              <a:buClrTx/>
              <a:buSzTx/>
              <a:buFontTx/>
              <a:buNone/>
              <a:defRPr/>
            </a:pPr>
            <a:r>
              <a:rPr kumimoji="1" lang="zh-CN" altLang="en-US" sz="2800" b="1" kern="1200" cap="none" spc="0" normalizeH="0" baseline="0" noProof="0" dirty="0">
                <a:effectLst>
                  <a:outerShdw blurRad="38100" dist="38100" dir="2700000" algn="tl">
                    <a:srgbClr val="C0C0C0"/>
                  </a:outerShdw>
                </a:effectLst>
                <a:latin typeface="隶书" pitchFamily="49" charset="-122"/>
                <a:ea typeface="隶书" pitchFamily="49" charset="-122"/>
                <a:cs typeface="+mn-cs"/>
                <a:sym typeface="+mn-ea"/>
              </a:rPr>
              <a:t>  （有利的国际环境）</a:t>
            </a:r>
            <a:endParaRPr kumimoji="1" lang="zh-CN" altLang="en-US" sz="2800" b="1" kern="1200" cap="none" spc="0" normalizeH="0" baseline="0" noProof="0" dirty="0">
              <a:effectLst>
                <a:outerShdw blurRad="38100" dist="38100" dir="2700000" algn="tl">
                  <a:srgbClr val="C0C0C0"/>
                </a:outerShdw>
              </a:effectLst>
              <a:latin typeface="隶书" pitchFamily="49" charset="-122"/>
              <a:ea typeface="隶书" pitchFamily="49" charset="-122"/>
              <a:cs typeface="+mn-cs"/>
              <a:sym typeface="+mn-ea"/>
            </a:endParaRPr>
          </a:p>
        </p:txBody>
      </p:sp>
      <p:sp>
        <p:nvSpPr>
          <p:cNvPr id="263203" name="Text Box 35"/>
          <p:cNvSpPr txBox="1">
            <a:spLocks noChangeArrowheads="1"/>
          </p:cNvSpPr>
          <p:nvPr/>
        </p:nvSpPr>
        <p:spPr bwMode="auto">
          <a:xfrm>
            <a:off x="6768465" y="4979670"/>
            <a:ext cx="4114800" cy="1383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R="0" defTabSz="914400">
              <a:buClrTx/>
              <a:buSzTx/>
              <a:buFontTx/>
              <a:buNone/>
              <a:defRPr/>
            </a:pPr>
            <a:r>
              <a:rPr kumimoji="1" lang="en-US" altLang="zh-CN" sz="2800" b="1" kern="1200" cap="none" spc="0" normalizeH="0" baseline="0" noProof="0" dirty="0">
                <a:effectLst>
                  <a:outerShdw blurRad="38100" dist="38100" dir="2700000" algn="tl">
                    <a:srgbClr val="C0C0C0"/>
                  </a:outerShdw>
                </a:effectLst>
                <a:latin typeface="隶书" pitchFamily="49" charset="-122"/>
                <a:ea typeface="隶书" pitchFamily="49" charset="-122"/>
                <a:cs typeface="+mn-cs"/>
                <a:sym typeface="+mn-ea"/>
              </a:rPr>
              <a:t>1</a:t>
            </a:r>
            <a:r>
              <a:rPr kumimoji="1" lang="zh-CN" altLang="en-US" sz="2800" b="1" kern="1200" cap="none" spc="0" normalizeH="0" baseline="0" noProof="0" dirty="0">
                <a:effectLst>
                  <a:outerShdw blurRad="38100" dist="38100" dir="2700000" algn="tl">
                    <a:srgbClr val="C0C0C0"/>
                  </a:outerShdw>
                </a:effectLst>
                <a:latin typeface="隶书" pitchFamily="49" charset="-122"/>
                <a:ea typeface="隶书" pitchFamily="49" charset="-122"/>
                <a:cs typeface="+mn-cs"/>
                <a:sym typeface="+mn-ea"/>
              </a:rPr>
              <a:t>）向帝义过渡阶段</a:t>
            </a:r>
            <a:endParaRPr kumimoji="1" lang="zh-CN" altLang="en-US" sz="2800" b="1" kern="1200" cap="none" spc="0" normalizeH="0" baseline="0" noProof="0" dirty="0">
              <a:effectLst>
                <a:outerShdw blurRad="38100" dist="38100" dir="2700000" algn="tl">
                  <a:srgbClr val="C0C0C0"/>
                </a:outerShdw>
              </a:effectLst>
              <a:latin typeface="隶书" pitchFamily="49" charset="-122"/>
              <a:ea typeface="隶书" pitchFamily="49" charset="-122"/>
              <a:cs typeface="+mn-cs"/>
              <a:sym typeface="+mn-ea"/>
            </a:endParaRPr>
          </a:p>
          <a:p>
            <a:pPr marR="0" defTabSz="914400">
              <a:buClrTx/>
              <a:buSzTx/>
              <a:buFontTx/>
              <a:buNone/>
              <a:defRPr/>
            </a:pPr>
            <a:r>
              <a:rPr kumimoji="1" lang="en-US" altLang="zh-CN" sz="2800" b="1" kern="1200" cap="none" spc="0" normalizeH="0" baseline="0" noProof="0" dirty="0">
                <a:effectLst>
                  <a:outerShdw blurRad="38100" dist="38100" dir="2700000" algn="tl">
                    <a:srgbClr val="C0C0C0"/>
                  </a:outerShdw>
                </a:effectLst>
                <a:latin typeface="隶书" pitchFamily="49" charset="-122"/>
                <a:ea typeface="隶书" pitchFamily="49" charset="-122"/>
                <a:cs typeface="+mn-cs"/>
                <a:sym typeface="+mn-ea"/>
              </a:rPr>
              <a:t>2</a:t>
            </a:r>
            <a:r>
              <a:rPr kumimoji="1" lang="zh-CN" altLang="en-US" sz="2800" b="1" kern="1200" cap="none" spc="0" normalizeH="0" baseline="0" noProof="0" dirty="0">
                <a:effectLst>
                  <a:outerShdw blurRad="38100" dist="38100" dir="2700000" algn="tl">
                    <a:srgbClr val="C0C0C0"/>
                  </a:outerShdw>
                </a:effectLst>
                <a:latin typeface="隶书" pitchFamily="49" charset="-122"/>
                <a:ea typeface="隶书" pitchFamily="49" charset="-122"/>
                <a:cs typeface="+mn-cs"/>
                <a:sym typeface="+mn-ea"/>
              </a:rPr>
              <a:t>）列强掀起了瓜分中国的狂潮；</a:t>
            </a:r>
            <a:endParaRPr kumimoji="1" lang="zh-CN" altLang="en-US" sz="2800" b="1" kern="1200" cap="none" spc="0" normalizeH="0" baseline="0" noProof="0" dirty="0">
              <a:effectLst>
                <a:outerShdw blurRad="38100" dist="38100" dir="2700000" algn="tl">
                  <a:srgbClr val="C0C0C0"/>
                </a:outerShdw>
              </a:effectLst>
              <a:latin typeface="隶书" pitchFamily="49" charset="-122"/>
              <a:ea typeface="隶书" pitchFamily="49" charset="-122"/>
              <a:cs typeface="+mn-cs"/>
              <a:sym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263170"/>
                                        </p:tgtEl>
                                        <p:attrNameLst>
                                          <p:attrName>style.visibility</p:attrName>
                                        </p:attrNameLst>
                                      </p:cBhvr>
                                      <p:to>
                                        <p:strVal val="visible"/>
                                      </p:to>
                                    </p:set>
                                    <p:animEffect transition="in" filter="checkerboard(across)">
                                      <p:cBhvr>
                                        <p:cTn id="7" dur="500"/>
                                        <p:tgtEl>
                                          <p:spTgt spid="263170"/>
                                        </p:tgtEl>
                                      </p:cBhvr>
                                    </p:animEffect>
                                  </p:childTnLst>
                                  <p:subTnLst>
                                    <p:audio>
                                      <p:cMediaNode>
                                        <p:cTn display="0" masterRel="sameClick">
                                          <p:stCondLst>
                                            <p:cond evt="begin" delay="0">
                                              <p:tn val="5"/>
                                            </p:cond>
                                          </p:stCondLst>
                                          <p:endCondLst>
                                            <p:cond evt="onStopAudio" delay="0">
                                              <p:tgtEl>
                                                <p:sldTgt/>
                                              </p:tgtEl>
                                            </p:cond>
                                          </p:endCondLst>
                                        </p:cTn>
                                        <p:tgtEl>
                                          <p:sndTgt r:embed="rId1" name="laser.wav"/>
                                        </p:tgtEl>
                                      </p:cMediaNode>
                                    </p:audio>
                                  </p:sub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63196"/>
                                        </p:tgtEl>
                                        <p:attrNameLst>
                                          <p:attrName>style.visibility</p:attrName>
                                        </p:attrNameLst>
                                      </p:cBhvr>
                                      <p:to>
                                        <p:strVal val="visible"/>
                                      </p:to>
                                    </p:set>
                                    <p:animEffect transition="in" filter="randombar(horizontal)">
                                      <p:cBhvr>
                                        <p:cTn id="12" dur="500"/>
                                        <p:tgtEl>
                                          <p:spTgt spid="263196"/>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263197"/>
                                        </p:tgtEl>
                                        <p:attrNameLst>
                                          <p:attrName>style.visibility</p:attrName>
                                        </p:attrNameLst>
                                      </p:cBhvr>
                                      <p:to>
                                        <p:strVal val="visible"/>
                                      </p:to>
                                    </p:set>
                                    <p:animEffect transition="in" filter="randombar(horizontal)">
                                      <p:cBhvr>
                                        <p:cTn id="17" dur="500"/>
                                        <p:tgtEl>
                                          <p:spTgt spid="263197"/>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263198"/>
                                        </p:tgtEl>
                                        <p:attrNameLst>
                                          <p:attrName>style.visibility</p:attrName>
                                        </p:attrNameLst>
                                      </p:cBhvr>
                                      <p:to>
                                        <p:strVal val="visible"/>
                                      </p:to>
                                    </p:set>
                                    <p:animEffect transition="in" filter="randombar(horizontal)">
                                      <p:cBhvr>
                                        <p:cTn id="22" dur="500"/>
                                        <p:tgtEl>
                                          <p:spTgt spid="263198"/>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263199"/>
                                        </p:tgtEl>
                                        <p:attrNameLst>
                                          <p:attrName>style.visibility</p:attrName>
                                        </p:attrNameLst>
                                      </p:cBhvr>
                                      <p:to>
                                        <p:strVal val="visible"/>
                                      </p:to>
                                    </p:set>
                                    <p:animEffect transition="in" filter="randombar(horizontal)">
                                      <p:cBhvr>
                                        <p:cTn id="27" dur="500"/>
                                        <p:tgtEl>
                                          <p:spTgt spid="263199"/>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263200"/>
                                        </p:tgtEl>
                                        <p:attrNameLst>
                                          <p:attrName>style.visibility</p:attrName>
                                        </p:attrNameLst>
                                      </p:cBhvr>
                                      <p:to>
                                        <p:strVal val="visible"/>
                                      </p:to>
                                    </p:set>
                                    <p:animEffect transition="in" filter="randombar(horizontal)">
                                      <p:cBhvr>
                                        <p:cTn id="32" dur="500"/>
                                        <p:tgtEl>
                                          <p:spTgt spid="263200"/>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263201"/>
                                        </p:tgtEl>
                                        <p:attrNameLst>
                                          <p:attrName>style.visibility</p:attrName>
                                        </p:attrNameLst>
                                      </p:cBhvr>
                                      <p:to>
                                        <p:strVal val="visible"/>
                                      </p:to>
                                    </p:set>
                                    <p:animEffect transition="in" filter="randombar(horizontal)">
                                      <p:cBhvr>
                                        <p:cTn id="37" dur="500"/>
                                        <p:tgtEl>
                                          <p:spTgt spid="263201"/>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263202"/>
                                        </p:tgtEl>
                                        <p:attrNameLst>
                                          <p:attrName>style.visibility</p:attrName>
                                        </p:attrNameLst>
                                      </p:cBhvr>
                                      <p:to>
                                        <p:strVal val="visible"/>
                                      </p:to>
                                    </p:set>
                                    <p:animEffect transition="in" filter="randombar(horizontal)">
                                      <p:cBhvr>
                                        <p:cTn id="42" dur="500"/>
                                        <p:tgtEl>
                                          <p:spTgt spid="263202"/>
                                        </p:tgtEl>
                                      </p:cBhvr>
                                    </p:animEffect>
                                  </p:childTnLst>
                                </p:cTn>
                              </p:par>
                            </p:childTnLst>
                          </p:cTn>
                        </p:par>
                      </p:childTnLst>
                    </p:cTn>
                  </p:par>
                  <p:par>
                    <p:cTn id="43" fill="hold">
                      <p:stCondLst>
                        <p:cond delay="indefinite"/>
                      </p:stCondLst>
                      <p:childTnLst>
                        <p:par>
                          <p:cTn id="44" fill="hold">
                            <p:stCondLst>
                              <p:cond delay="0"/>
                            </p:stCondLst>
                            <p:childTnLst>
                              <p:par>
                                <p:cTn id="45" presetID="14" presetClass="entr" presetSubtype="10" fill="hold" grpId="0" nodeType="clickEffect">
                                  <p:stCondLst>
                                    <p:cond delay="0"/>
                                  </p:stCondLst>
                                  <p:childTnLst>
                                    <p:set>
                                      <p:cBhvr>
                                        <p:cTn id="46" dur="1" fill="hold">
                                          <p:stCondLst>
                                            <p:cond delay="0"/>
                                          </p:stCondLst>
                                        </p:cTn>
                                        <p:tgtEl>
                                          <p:spTgt spid="263203"/>
                                        </p:tgtEl>
                                        <p:attrNameLst>
                                          <p:attrName>style.visibility</p:attrName>
                                        </p:attrNameLst>
                                      </p:cBhvr>
                                      <p:to>
                                        <p:strVal val="visible"/>
                                      </p:to>
                                    </p:set>
                                    <p:animEffect transition="in" filter="randombar(horizontal)">
                                      <p:cBhvr>
                                        <p:cTn id="47" dur="500"/>
                                        <p:tgtEl>
                                          <p:spTgt spid="26320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3196" grpId="0" bldLvl="0" animBg="1"/>
      <p:bldP spid="263197" grpId="0" bldLvl="0" animBg="1"/>
      <p:bldP spid="263198" grpId="0" bldLvl="0" animBg="1"/>
      <p:bldP spid="263199" grpId="0" bldLvl="0" animBg="1"/>
      <p:bldP spid="263200" grpId="0" bldLvl="0" animBg="1"/>
      <p:bldP spid="263201" grpId="0" bldLvl="0" animBg="1"/>
      <p:bldP spid="263202" grpId="0" bldLvl="0" animBg="1"/>
      <p:bldP spid="263203" grpId="0" bldLvl="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0833" name="Rectangle 3"/>
          <p:cNvSpPr>
            <a:spLocks noGrp="1" noRot="1"/>
          </p:cNvSpPr>
          <p:nvPr>
            <p:ph idx="1"/>
          </p:nvPr>
        </p:nvSpPr>
        <p:spPr>
          <a:xfrm>
            <a:off x="1405890" y="260350"/>
            <a:ext cx="9840595" cy="6121400"/>
          </a:xfrm>
        </p:spPr>
        <p:txBody>
          <a:bodyPr wrap="square" lIns="91440" tIns="45720" rIns="91440" bIns="45720" anchor="t">
            <a:noAutofit/>
          </a:bodyPr>
          <a:p>
            <a:pPr eaLnBrk="1" hangingPunct="1">
              <a:lnSpc>
                <a:spcPts val="3900"/>
              </a:lnSpc>
              <a:buNone/>
            </a:pPr>
            <a:r>
              <a:rPr lang="en-US" altLang="zh-CN" sz="3200" b="1" dirty="0">
                <a:latin typeface="隶书" pitchFamily="49" charset="-122"/>
                <a:ea typeface="隶书" pitchFamily="49" charset="-122"/>
              </a:rPr>
              <a:t> </a:t>
            </a:r>
            <a:r>
              <a:rPr lang="zh-CN" altLang="en-US" sz="3200" b="1" dirty="0">
                <a:latin typeface="隶书" pitchFamily="49" charset="-122"/>
                <a:ea typeface="隶书" pitchFamily="49" charset="-122"/>
              </a:rPr>
              <a:t>阅读材料回答问题： </a:t>
            </a:r>
            <a:endParaRPr lang="zh-CN" altLang="en-US" sz="3200" b="1" dirty="0">
              <a:latin typeface="隶书" pitchFamily="49" charset="-122"/>
              <a:ea typeface="隶书" pitchFamily="49" charset="-122"/>
            </a:endParaRPr>
          </a:p>
          <a:p>
            <a:pPr eaLnBrk="1" hangingPunct="1">
              <a:lnSpc>
                <a:spcPts val="3900"/>
              </a:lnSpc>
              <a:buNone/>
            </a:pPr>
            <a:r>
              <a:rPr lang="zh-CN" altLang="en-US" sz="3200" b="1" dirty="0">
                <a:solidFill>
                  <a:srgbClr val="FF3300"/>
                </a:solidFill>
                <a:latin typeface="隶书" pitchFamily="49" charset="-122"/>
                <a:ea typeface="隶书" pitchFamily="49" charset="-122"/>
              </a:rPr>
              <a:t>    材料一：</a:t>
            </a:r>
            <a:r>
              <a:rPr lang="zh-CN" altLang="en-US" sz="3200" b="1" dirty="0">
                <a:latin typeface="隶书" pitchFamily="49" charset="-122"/>
                <a:ea typeface="隶书" pitchFamily="49" charset="-122"/>
              </a:rPr>
              <a:t>作坊里的日本人有“心灵紧闭”但“眼观八方”的特征。他们在数百年不被外族征服的优越中在精神层面上向来蔑视一切外来文化。但出门便是深深的海洋而且资源贫乏的现实，又使他们充满生存危机感，所以在技能层面非常注意乃至模仿先进的东西。在国弱时，他们谦卑地对外点头哈腰，默默拿来先进才智，然后悄悄地在作坊里加班加点地消化，乃至超越。一旦确信自己在技能上超越了别国，便会出其不意地创造神话。 </a:t>
            </a:r>
            <a:endParaRPr lang="zh-CN" altLang="en-US" sz="3200" b="1" dirty="0">
              <a:latin typeface="隶书" pitchFamily="49" charset="-122"/>
              <a:ea typeface="隶书" pitchFamily="49" charset="-122"/>
            </a:endParaRPr>
          </a:p>
          <a:p>
            <a:pPr eaLnBrk="1" hangingPunct="1">
              <a:lnSpc>
                <a:spcPts val="3900"/>
              </a:lnSpc>
              <a:buNone/>
            </a:pPr>
            <a:r>
              <a:rPr lang="zh-CN" altLang="en-US" sz="3200" b="1" dirty="0">
                <a:latin typeface="隶书" pitchFamily="49" charset="-122"/>
                <a:ea typeface="隶书" pitchFamily="49" charset="-122"/>
              </a:rPr>
              <a:t>                         </a:t>
            </a:r>
            <a:r>
              <a:rPr lang="en-US" altLang="zh-CN" sz="3200" b="1" dirty="0">
                <a:latin typeface="隶书" pitchFamily="49" charset="-122"/>
                <a:ea typeface="隶书" pitchFamily="49" charset="-122"/>
              </a:rPr>
              <a:t>——《</a:t>
            </a:r>
            <a:r>
              <a:rPr lang="zh-CN" altLang="en-US" sz="3200" b="1" dirty="0">
                <a:latin typeface="隶书" pitchFamily="49" charset="-122"/>
                <a:ea typeface="隶书" pitchFamily="49" charset="-122"/>
              </a:rPr>
              <a:t>作坊里的日本</a:t>
            </a:r>
            <a:r>
              <a:rPr lang="en-US" altLang="zh-CN" sz="3200" b="1" dirty="0">
                <a:latin typeface="隶书" pitchFamily="49" charset="-122"/>
                <a:ea typeface="隶书" pitchFamily="49" charset="-122"/>
              </a:rPr>
              <a:t>》</a:t>
            </a:r>
            <a:r>
              <a:rPr lang="en-US" altLang="zh-CN" sz="3200" dirty="0"/>
              <a:t> </a:t>
            </a:r>
            <a:endParaRPr lang="en-US" altLang="zh-CN" sz="3200"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1857" name="Rectangle 2"/>
          <p:cNvSpPr>
            <a:spLocks noGrp="1" noRot="1"/>
          </p:cNvSpPr>
          <p:nvPr>
            <p:ph type="title"/>
          </p:nvPr>
        </p:nvSpPr>
        <p:spPr>
          <a:xfrm>
            <a:off x="1102995" y="-92075"/>
            <a:ext cx="9266555" cy="2232025"/>
          </a:xfrm>
        </p:spPr>
        <p:txBody>
          <a:bodyPr wrap="square" lIns="91440" tIns="45720" rIns="91440" bIns="45720" anchor="ctr"/>
          <a:p>
            <a:pPr algn="l" eaLnBrk="1" hangingPunct="1"/>
            <a:r>
              <a:rPr lang="en-US" altLang="zh-CN" sz="3200" b="1" dirty="0">
                <a:solidFill>
                  <a:schemeClr val="tx1"/>
                </a:solidFill>
                <a:latin typeface="黑体" panose="02010609060101010101" pitchFamily="2" charset="-122"/>
                <a:ea typeface="黑体" panose="02010609060101010101" pitchFamily="2" charset="-122"/>
                <a:cs typeface="黑体" panose="02010609060101010101" pitchFamily="2" charset="-122"/>
              </a:rPr>
              <a:t>    </a:t>
            </a:r>
            <a:r>
              <a:rPr lang="zh-CN" altLang="en-US" sz="3200" b="1" dirty="0">
                <a:solidFill>
                  <a:schemeClr val="tx1"/>
                </a:solidFill>
                <a:latin typeface="黑体" panose="02010609060101010101" pitchFamily="2" charset="-122"/>
                <a:ea typeface="黑体" panose="02010609060101010101" pitchFamily="2" charset="-122"/>
                <a:cs typeface="黑体" panose="02010609060101010101" pitchFamily="2" charset="-122"/>
              </a:rPr>
              <a:t>结合日本</a:t>
            </a:r>
            <a:r>
              <a:rPr lang="en-US" altLang="zh-CN" sz="3200" b="1" dirty="0">
                <a:solidFill>
                  <a:schemeClr val="tx1"/>
                </a:solidFill>
                <a:latin typeface="黑体" panose="02010609060101010101" pitchFamily="2" charset="-122"/>
                <a:ea typeface="黑体" panose="02010609060101010101" pitchFamily="2" charset="-122"/>
                <a:cs typeface="黑体" panose="02010609060101010101" pitchFamily="2" charset="-122"/>
              </a:rPr>
              <a:t>19</a:t>
            </a:r>
            <a:r>
              <a:rPr lang="zh-CN" altLang="en-US" sz="3200" b="1" dirty="0">
                <a:solidFill>
                  <a:schemeClr val="tx1"/>
                </a:solidFill>
                <a:latin typeface="黑体" panose="02010609060101010101" pitchFamily="2" charset="-122"/>
                <a:ea typeface="黑体" panose="02010609060101010101" pitchFamily="2" charset="-122"/>
                <a:cs typeface="黑体" panose="02010609060101010101" pitchFamily="2" charset="-122"/>
              </a:rPr>
              <a:t>世纪下半期改革的相关史实，说说日本是如何“心灵紧闭”但“眼观八方”的？</a:t>
            </a:r>
            <a:br>
              <a:rPr lang="zh-CN" altLang="en-US" sz="3200" b="1" dirty="0">
                <a:solidFill>
                  <a:schemeClr val="tx1"/>
                </a:solidFill>
                <a:latin typeface="黑体" panose="02010609060101010101" pitchFamily="2" charset="-122"/>
                <a:ea typeface="黑体" panose="02010609060101010101" pitchFamily="2" charset="-122"/>
                <a:cs typeface="黑体" panose="02010609060101010101" pitchFamily="2" charset="-122"/>
              </a:rPr>
            </a:br>
            <a:r>
              <a:rPr lang="zh-CN" altLang="en-US" sz="3200" b="1" dirty="0">
                <a:solidFill>
                  <a:schemeClr val="tx1"/>
                </a:solidFill>
                <a:latin typeface="黑体" panose="02010609060101010101" pitchFamily="2" charset="-122"/>
                <a:ea typeface="黑体" panose="02010609060101010101" pitchFamily="2" charset="-122"/>
                <a:cs typeface="黑体" panose="02010609060101010101" pitchFamily="2" charset="-122"/>
              </a:rPr>
              <a:t>  他们创造了怎样的“神话”？</a:t>
            </a:r>
            <a:endParaRPr lang="zh-CN" altLang="en-US" sz="3200" b="1" dirty="0">
              <a:solidFill>
                <a:schemeClr val="tx1"/>
              </a:solidFill>
              <a:latin typeface="黑体" panose="02010609060101010101" pitchFamily="2" charset="-122"/>
              <a:ea typeface="黑体" panose="02010609060101010101" pitchFamily="2" charset="-122"/>
              <a:cs typeface="黑体" panose="02010609060101010101" pitchFamily="2" charset="-122"/>
            </a:endParaRPr>
          </a:p>
        </p:txBody>
      </p:sp>
      <p:sp>
        <p:nvSpPr>
          <p:cNvPr id="376835" name="Rectangle 3"/>
          <p:cNvSpPr>
            <a:spLocks noGrp="1" noRot="1"/>
          </p:cNvSpPr>
          <p:nvPr>
            <p:ph idx="1"/>
          </p:nvPr>
        </p:nvSpPr>
        <p:spPr>
          <a:xfrm>
            <a:off x="1828800" y="2139950"/>
            <a:ext cx="10012680" cy="4104005"/>
          </a:xfrm>
        </p:spPr>
        <p:txBody>
          <a:bodyPr wrap="square" lIns="91440" tIns="45720" rIns="91440" bIns="45720" anchor="t">
            <a:noAutofit/>
          </a:bodyPr>
          <a:p>
            <a:pPr eaLnBrk="1" hangingPunct="1">
              <a:lnSpc>
                <a:spcPct val="115000"/>
              </a:lnSpc>
              <a:buNone/>
            </a:pPr>
            <a:r>
              <a:rPr lang="en-US" altLang="zh-CN" b="1" dirty="0">
                <a:solidFill>
                  <a:srgbClr val="FF3300"/>
                </a:solidFill>
                <a:ea typeface="黑体" panose="02010609060101010101" pitchFamily="2" charset="-122"/>
              </a:rPr>
              <a:t>“</a:t>
            </a:r>
            <a:r>
              <a:rPr lang="zh-CN" altLang="en-US" b="1" dirty="0">
                <a:solidFill>
                  <a:srgbClr val="FF3300"/>
                </a:solidFill>
                <a:latin typeface="黑体" panose="02010609060101010101" pitchFamily="2" charset="-122"/>
                <a:ea typeface="黑体" panose="02010609060101010101" pitchFamily="2" charset="-122"/>
              </a:rPr>
              <a:t>心灵紧闭</a:t>
            </a:r>
            <a:r>
              <a:rPr lang="zh-CN" altLang="en-US" b="1" dirty="0">
                <a:solidFill>
                  <a:srgbClr val="FF3300"/>
                </a:solidFill>
                <a:ea typeface="黑体" panose="02010609060101010101" pitchFamily="2" charset="-122"/>
              </a:rPr>
              <a:t>”</a:t>
            </a:r>
            <a:r>
              <a:rPr lang="en-US" altLang="zh-CN" b="1" dirty="0">
                <a:solidFill>
                  <a:srgbClr val="FF3300"/>
                </a:solidFill>
                <a:latin typeface="黑体" panose="02010609060101010101" pitchFamily="2" charset="-122"/>
                <a:ea typeface="黑体" panose="02010609060101010101" pitchFamily="2" charset="-122"/>
              </a:rPr>
              <a:t>:</a:t>
            </a:r>
            <a:r>
              <a:rPr lang="zh-CN" altLang="en-US" b="1" dirty="0">
                <a:latin typeface="黑体" panose="02010609060101010101" pitchFamily="2" charset="-122"/>
                <a:ea typeface="黑体" panose="02010609060101010101" pitchFamily="2" charset="-122"/>
              </a:rPr>
              <a:t>保留天皇制度或武士道精神</a:t>
            </a:r>
            <a:r>
              <a:rPr lang="en-US" altLang="zh-CN" b="1" dirty="0">
                <a:latin typeface="黑体" panose="02010609060101010101" pitchFamily="2" charset="-122"/>
                <a:ea typeface="黑体" panose="02010609060101010101" pitchFamily="2" charset="-122"/>
              </a:rPr>
              <a:t>,</a:t>
            </a:r>
            <a:endParaRPr lang="en-US" altLang="zh-CN" b="1" dirty="0">
              <a:latin typeface="黑体" panose="02010609060101010101" pitchFamily="2" charset="-122"/>
              <a:ea typeface="黑体" panose="02010609060101010101" pitchFamily="2" charset="-122"/>
            </a:endParaRPr>
          </a:p>
          <a:p>
            <a:pPr eaLnBrk="1" hangingPunct="1">
              <a:lnSpc>
                <a:spcPct val="115000"/>
              </a:lnSpc>
              <a:buNone/>
            </a:pPr>
            <a:r>
              <a:rPr lang="en-US" altLang="zh-CN" b="1" dirty="0">
                <a:latin typeface="黑体" panose="02010609060101010101" pitchFamily="2" charset="-122"/>
                <a:ea typeface="黑体" panose="02010609060101010101" pitchFamily="2" charset="-122"/>
              </a:rPr>
              <a:t>            </a:t>
            </a:r>
            <a:r>
              <a:rPr lang="zh-CN" altLang="en-US" b="1" dirty="0">
                <a:latin typeface="黑体" panose="02010609060101010101" pitchFamily="2" charset="-122"/>
                <a:ea typeface="黑体" panose="02010609060101010101" pitchFamily="2" charset="-122"/>
              </a:rPr>
              <a:t>专制和军国主义色彩浓厚。</a:t>
            </a:r>
            <a:endParaRPr lang="zh-CN" altLang="en-US" b="1" dirty="0">
              <a:latin typeface="黑体" panose="02010609060101010101" pitchFamily="2" charset="-122"/>
              <a:ea typeface="黑体" panose="02010609060101010101" pitchFamily="2" charset="-122"/>
            </a:endParaRPr>
          </a:p>
          <a:p>
            <a:pPr eaLnBrk="1" hangingPunct="1">
              <a:lnSpc>
                <a:spcPct val="115000"/>
              </a:lnSpc>
              <a:buNone/>
            </a:pPr>
            <a:r>
              <a:rPr lang="zh-CN" altLang="en-US" b="1" dirty="0">
                <a:solidFill>
                  <a:srgbClr val="FF3300"/>
                </a:solidFill>
                <a:ea typeface="黑体" panose="02010609060101010101" pitchFamily="2" charset="-122"/>
              </a:rPr>
              <a:t>“</a:t>
            </a:r>
            <a:r>
              <a:rPr lang="zh-CN" altLang="en-US" b="1" dirty="0">
                <a:solidFill>
                  <a:srgbClr val="FF3300"/>
                </a:solidFill>
                <a:latin typeface="黑体" panose="02010609060101010101" pitchFamily="2" charset="-122"/>
                <a:ea typeface="黑体" panose="02010609060101010101" pitchFamily="2" charset="-122"/>
              </a:rPr>
              <a:t>眼观八方</a:t>
            </a:r>
            <a:r>
              <a:rPr lang="zh-CN" altLang="en-US" b="1" dirty="0">
                <a:solidFill>
                  <a:srgbClr val="FF3300"/>
                </a:solidFill>
                <a:ea typeface="黑体" panose="02010609060101010101" pitchFamily="2" charset="-122"/>
              </a:rPr>
              <a:t>”</a:t>
            </a:r>
            <a:r>
              <a:rPr lang="en-US" altLang="zh-CN" b="1" dirty="0">
                <a:solidFill>
                  <a:srgbClr val="FF3300"/>
                </a:solidFill>
                <a:latin typeface="黑体" panose="02010609060101010101" pitchFamily="2" charset="-122"/>
                <a:ea typeface="黑体" panose="02010609060101010101" pitchFamily="2" charset="-122"/>
              </a:rPr>
              <a:t>:</a:t>
            </a:r>
            <a:r>
              <a:rPr lang="zh-CN" altLang="en-US" b="1" dirty="0">
                <a:latin typeface="黑体" panose="02010609060101010101" pitchFamily="2" charset="-122"/>
                <a:ea typeface="黑体" panose="02010609060101010101" pitchFamily="2" charset="-122"/>
              </a:rPr>
              <a:t>学习西方</a:t>
            </a:r>
            <a:r>
              <a:rPr lang="en-US" altLang="zh-CN" b="1" dirty="0">
                <a:latin typeface="黑体" panose="02010609060101010101" pitchFamily="2" charset="-122"/>
                <a:ea typeface="黑体" panose="02010609060101010101" pitchFamily="2" charset="-122"/>
              </a:rPr>
              <a:t>,</a:t>
            </a:r>
            <a:r>
              <a:rPr lang="zh-CN" altLang="en-US" b="1" dirty="0">
                <a:latin typeface="黑体" panose="02010609060101010101" pitchFamily="2" charset="-122"/>
                <a:ea typeface="黑体" panose="02010609060101010101" pitchFamily="2" charset="-122"/>
              </a:rPr>
              <a:t>明治维新。</a:t>
            </a:r>
            <a:endParaRPr lang="zh-CN" altLang="en-US" b="1" dirty="0">
              <a:latin typeface="黑体" panose="02010609060101010101" pitchFamily="2" charset="-122"/>
              <a:ea typeface="黑体" panose="02010609060101010101" pitchFamily="2" charset="-122"/>
            </a:endParaRPr>
          </a:p>
          <a:p>
            <a:pPr eaLnBrk="1" hangingPunct="1">
              <a:lnSpc>
                <a:spcPct val="115000"/>
              </a:lnSpc>
              <a:buNone/>
            </a:pPr>
            <a:endParaRPr lang="zh-CN" altLang="en-US" b="1" dirty="0">
              <a:latin typeface="黑体" panose="02010609060101010101" pitchFamily="2" charset="-122"/>
              <a:ea typeface="黑体" panose="02010609060101010101" pitchFamily="2" charset="-122"/>
            </a:endParaRPr>
          </a:p>
          <a:p>
            <a:pPr eaLnBrk="1" hangingPunct="1">
              <a:lnSpc>
                <a:spcPct val="115000"/>
              </a:lnSpc>
              <a:buNone/>
            </a:pPr>
            <a:r>
              <a:rPr lang="zh-CN" altLang="en-US" b="1" dirty="0">
                <a:solidFill>
                  <a:srgbClr val="FF3300"/>
                </a:solidFill>
                <a:latin typeface="黑体" panose="02010609060101010101" pitchFamily="2" charset="-122"/>
                <a:ea typeface="黑体" panose="02010609060101010101" pitchFamily="2" charset="-122"/>
              </a:rPr>
              <a:t>神  话</a:t>
            </a:r>
            <a:r>
              <a:rPr lang="en-US" altLang="zh-CN" b="1" dirty="0">
                <a:solidFill>
                  <a:srgbClr val="FF3300"/>
                </a:solidFill>
                <a:latin typeface="黑体" panose="02010609060101010101" pitchFamily="2" charset="-122"/>
                <a:ea typeface="黑体" panose="02010609060101010101" pitchFamily="2" charset="-122"/>
              </a:rPr>
              <a:t>: </a:t>
            </a:r>
            <a:r>
              <a:rPr lang="zh-CN" altLang="en-US" b="1" dirty="0">
                <a:latin typeface="黑体" panose="02010609060101010101" pitchFamily="2" charset="-122"/>
                <a:ea typeface="黑体" panose="02010609060101010101" pitchFamily="2" charset="-122"/>
              </a:rPr>
              <a:t>日本走上资本主义发展的道路；</a:t>
            </a:r>
            <a:r>
              <a:rPr lang="zh-CN" altLang="en-US" b="1" dirty="0">
                <a:latin typeface="黑体" panose="02010609060101010101" pitchFamily="2" charset="-122"/>
                <a:ea typeface="黑体" panose="02010609060101010101" pitchFamily="2" charset="-122"/>
                <a:sym typeface="+mn-ea"/>
              </a:rPr>
              <a:t>成为资本主义强国。 </a:t>
            </a:r>
            <a:endParaRPr lang="zh-CN" altLang="en-US" b="1" dirty="0">
              <a:latin typeface="黑体" panose="02010609060101010101" pitchFamily="2" charset="-122"/>
              <a:ea typeface="黑体" panose="02010609060101010101" pitchFamily="2" charset="-122"/>
            </a:endParaRPr>
          </a:p>
          <a:p>
            <a:pPr eaLnBrk="1" hangingPunct="1">
              <a:lnSpc>
                <a:spcPct val="115000"/>
              </a:lnSpc>
              <a:buNone/>
            </a:pPr>
            <a:r>
              <a:rPr lang="zh-CN" altLang="en-US" b="1" dirty="0">
                <a:latin typeface="黑体" panose="02010609060101010101" pitchFamily="2" charset="-122"/>
                <a:ea typeface="黑体" panose="02010609060101010101" pitchFamily="2" charset="-122"/>
              </a:rPr>
              <a:t>          </a:t>
            </a:r>
            <a:r>
              <a:rPr lang="zh-CN" altLang="en-US" b="1" dirty="0">
                <a:latin typeface="黑体" panose="02010609060101010101" pitchFamily="2" charset="-122"/>
                <a:ea typeface="黑体" panose="02010609060101010101" pitchFamily="2" charset="-122"/>
                <a:sym typeface="+mn-ea"/>
              </a:rPr>
              <a:t>摆脱民族危机。</a:t>
            </a:r>
            <a:r>
              <a:rPr lang="zh-CN" altLang="en-US" b="1" dirty="0">
                <a:latin typeface="黑体" panose="02010609060101010101" pitchFamily="2" charset="-122"/>
                <a:ea typeface="黑体" panose="02010609060101010101" pitchFamily="2" charset="-122"/>
              </a:rPr>
              <a:t>          </a:t>
            </a:r>
            <a:endParaRPr lang="zh-CN" altLang="en-US" sz="3200" b="1" dirty="0">
              <a:latin typeface="黑体" panose="02010609060101010101" pitchFamily="2" charset="-122"/>
              <a:ea typeface="黑体" panose="0201060906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76835">
                                            <p:txEl>
                                              <p:charRg st="0" end="21"/>
                                            </p:txEl>
                                          </p:spTgt>
                                        </p:tgtEl>
                                        <p:attrNameLst>
                                          <p:attrName>style.visibility</p:attrName>
                                        </p:attrNameLst>
                                      </p:cBhvr>
                                      <p:to>
                                        <p:strVal val="visible"/>
                                      </p:to>
                                    </p:set>
                                    <p:animEffect transition="in" filter="blinds(horizontal)">
                                      <p:cBhvr>
                                        <p:cTn id="7" dur="500"/>
                                        <p:tgtEl>
                                          <p:spTgt spid="376835">
                                            <p:txEl>
                                              <p:charRg st="0" end="21"/>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76835">
                                            <p:txEl>
                                              <p:charRg st="21" end="50"/>
                                            </p:txEl>
                                          </p:spTgt>
                                        </p:tgtEl>
                                        <p:attrNameLst>
                                          <p:attrName>style.visibility</p:attrName>
                                        </p:attrNameLst>
                                      </p:cBhvr>
                                      <p:to>
                                        <p:strVal val="visible"/>
                                      </p:to>
                                    </p:set>
                                    <p:animEffect transition="in" filter="blinds(horizontal)">
                                      <p:cBhvr>
                                        <p:cTn id="12" dur="500"/>
                                        <p:tgtEl>
                                          <p:spTgt spid="376835">
                                            <p:txEl>
                                              <p:charRg st="21" end="5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376835">
                                            <p:txEl>
                                              <p:charRg st="2" end="2"/>
                                            </p:txEl>
                                          </p:spTgt>
                                        </p:tgtEl>
                                        <p:attrNameLst>
                                          <p:attrName>style.visibility</p:attrName>
                                        </p:attrNameLst>
                                      </p:cBhvr>
                                      <p:to>
                                        <p:strVal val="visible"/>
                                      </p:to>
                                    </p:set>
                                    <p:animEffect transition="in" filter="blinds(horizontal)">
                                      <p:cBhvr>
                                        <p:cTn id="17" dur="500"/>
                                        <p:tgtEl>
                                          <p:spTgt spid="376835">
                                            <p:txEl>
                                              <p:char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376835">
                                            <p:txEl>
                                              <p:charRg st="116" end="140"/>
                                            </p:txEl>
                                          </p:spTgt>
                                        </p:tgtEl>
                                        <p:attrNameLst>
                                          <p:attrName>style.visibility</p:attrName>
                                        </p:attrNameLst>
                                      </p:cBhvr>
                                      <p:to>
                                        <p:strVal val="visible"/>
                                      </p:to>
                                    </p:set>
                                    <p:animEffect transition="in" filter="blinds(horizontal)">
                                      <p:cBhvr>
                                        <p:cTn id="22" dur="500"/>
                                        <p:tgtEl>
                                          <p:spTgt spid="376835">
                                            <p:txEl>
                                              <p:charRg st="116" end="14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376835">
                                            <p:txEl>
                                              <p:charRg st="140" end="159"/>
                                            </p:txEl>
                                          </p:spTgt>
                                        </p:tgtEl>
                                        <p:attrNameLst>
                                          <p:attrName>style.visibility</p:attrName>
                                        </p:attrNameLst>
                                      </p:cBhvr>
                                      <p:to>
                                        <p:strVal val="visible"/>
                                      </p:to>
                                    </p:set>
                                    <p:animEffect transition="in" filter="blinds(horizontal)">
                                      <p:cBhvr>
                                        <p:cTn id="27" dur="500"/>
                                        <p:tgtEl>
                                          <p:spTgt spid="376835">
                                            <p:txEl>
                                              <p:charRg st="140" end="15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4934" name="Text Box 6"/>
          <p:cNvSpPr txBox="1">
            <a:spLocks noChangeArrowheads="1"/>
          </p:cNvSpPr>
          <p:nvPr/>
        </p:nvSpPr>
        <p:spPr bwMode="auto">
          <a:xfrm>
            <a:off x="1774825" y="1052513"/>
            <a:ext cx="8153400" cy="2651125"/>
          </a:xfrm>
          <a:prstGeom prst="rect">
            <a:avLst/>
          </a:prstGeom>
          <a:gradFill rotWithShape="1">
            <a:gsLst>
              <a:gs pos="0">
                <a:srgbClr val="CCFFFF"/>
              </a:gs>
              <a:gs pos="50000">
                <a:schemeClr val="bg1"/>
              </a:gs>
              <a:gs pos="100000">
                <a:srgbClr val="CCFFFF"/>
              </a:gs>
            </a:gsLst>
            <a:lin ang="5400000" scaled="1"/>
          </a:gradFill>
          <a:ln w="38100" cmpd="dbl">
            <a:miter lim="800000"/>
          </a:ln>
          <a:effectLst/>
          <a:scene3d>
            <a:camera prst="legacyPerspectiveTopRight"/>
            <a:lightRig rig="legacyFlat3" dir="b"/>
          </a:scene3d>
          <a:sp3d extrusionH="887400" prstMaterial="legacyMatte">
            <a:bevelT w="13500" h="13500" prst="angle"/>
            <a:bevelB w="13500" h="13500" prst="angle"/>
            <a:extrusionClr>
              <a:srgbClr val="CCFFFF"/>
            </a:extrusionClr>
          </a:sp3d>
        </p:spPr>
        <p:txBody>
          <a:bodyPr>
            <a:spAutoFit/>
            <a:flatTx/>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defRPr/>
            </a:pPr>
            <a:r>
              <a:rPr kumimoji="0" lang="en-US" altLang="zh-CN" sz="3200" b="1" i="0" u="none" strike="noStrike" kern="1200" cap="none" spc="0" normalizeH="0" baseline="0" noProof="0" dirty="0" smtClean="0">
                <a:ln>
                  <a:noFill/>
                </a:ln>
                <a:solidFill>
                  <a:srgbClr val="FF3300"/>
                </a:solidFill>
                <a:effectLst>
                  <a:outerShdw blurRad="38100" dist="38100" dir="2700000" algn="tl">
                    <a:srgbClr val="000000"/>
                  </a:outerShdw>
                </a:effectLst>
                <a:uLnTx/>
                <a:uFillTx/>
                <a:latin typeface="宋体" panose="02010600030101010101" pitchFamily="2" charset="-122"/>
                <a:ea typeface="宋体" panose="02010600030101010101" pitchFamily="2" charset="-122"/>
                <a:cs typeface="+mn-cs"/>
                <a:sym typeface="+mn-ea"/>
              </a:rPr>
              <a:t> </a:t>
            </a:r>
            <a:r>
              <a:rPr kumimoji="0" lang="en-US" altLang="zh-CN" sz="2800" b="1" i="0" u="none" strike="noStrike" kern="1200" cap="none" spc="0" normalizeH="0" baseline="0" noProof="0" dirty="0" smtClean="0">
                <a:ln>
                  <a:noFill/>
                </a:ln>
                <a:solidFill>
                  <a:srgbClr val="FF3300"/>
                </a:solidFill>
                <a:effectLst>
                  <a:outerShdw blurRad="38100" dist="38100" dir="2700000" algn="tl">
                    <a:srgbClr val="000000"/>
                  </a:outerShdw>
                </a:effectLst>
                <a:uLnTx/>
                <a:uFillTx/>
                <a:latin typeface="隶书" pitchFamily="49" charset="-122"/>
                <a:ea typeface="隶书" pitchFamily="49" charset="-122"/>
                <a:cs typeface="+mn-cs"/>
                <a:sym typeface="+mn-ea"/>
              </a:rPr>
              <a:t>①</a:t>
            </a:r>
            <a:r>
              <a:rPr kumimoji="0" lang="zh-CN" altLang="en-US" sz="2800" b="1" i="0" u="none" strike="noStrike" kern="1200" cap="none" spc="0" normalizeH="0" baseline="0" noProof="0" dirty="0" smtClean="0">
                <a:ln>
                  <a:noFill/>
                </a:ln>
                <a:solidFill>
                  <a:srgbClr val="FF3300"/>
                </a:solidFill>
                <a:effectLst>
                  <a:outerShdw blurRad="38100" dist="38100" dir="2700000" algn="tl">
                    <a:srgbClr val="000000"/>
                  </a:outerShdw>
                </a:effectLst>
                <a:uLnTx/>
                <a:uFillTx/>
                <a:latin typeface="隶书" pitchFamily="49" charset="-122"/>
                <a:ea typeface="隶书" pitchFamily="49" charset="-122"/>
                <a:cs typeface="+mn-cs"/>
                <a:sym typeface="+mn-ea"/>
              </a:rPr>
              <a:t>自然资源比较匮乏，岛国面积较小，国内市场</a:t>
            </a:r>
            <a:endParaRPr kumimoji="0" lang="zh-CN" altLang="en-US" sz="2800" b="1" i="0" u="none" strike="noStrike" kern="1200" cap="none" spc="0" normalizeH="0" baseline="0" noProof="0" dirty="0" smtClean="0">
              <a:ln>
                <a:noFill/>
              </a:ln>
              <a:solidFill>
                <a:srgbClr val="FF3300"/>
              </a:solidFill>
              <a:effectLst>
                <a:outerShdw blurRad="38100" dist="38100" dir="2700000" algn="tl">
                  <a:srgbClr val="000000"/>
                </a:outerShdw>
              </a:effectLst>
              <a:uLnTx/>
              <a:uFillTx/>
              <a:latin typeface="隶书" pitchFamily="49" charset="-122"/>
              <a:ea typeface="隶书" pitchFamily="49" charset="-122"/>
              <a:cs typeface="+mn-cs"/>
              <a:sym typeface="+mn-ea"/>
            </a:endParaRPr>
          </a:p>
          <a:p>
            <a:pPr marL="0" marR="0" lvl="0" indent="0" algn="l" defTabSz="914400" rtl="0" eaLnBrk="1" fontAlgn="base" latinLnBrk="0" hangingPunct="1">
              <a:lnSpc>
                <a:spcPct val="100000"/>
              </a:lnSpc>
              <a:spcBef>
                <a:spcPct val="20000"/>
              </a:spcBef>
              <a:spcAft>
                <a:spcPct val="0"/>
              </a:spcAft>
              <a:buClrTx/>
              <a:buSzTx/>
              <a:buFontTx/>
              <a:buNone/>
              <a:defRPr/>
            </a:pPr>
            <a:r>
              <a:rPr kumimoji="0" lang="zh-CN" altLang="en-US" sz="2800" b="1" i="0" u="none" strike="noStrike" kern="1200" cap="none" spc="0" normalizeH="0" baseline="0" noProof="0" dirty="0" smtClean="0">
                <a:ln>
                  <a:noFill/>
                </a:ln>
                <a:solidFill>
                  <a:srgbClr val="FF3300"/>
                </a:solidFill>
                <a:effectLst>
                  <a:outerShdw blurRad="38100" dist="38100" dir="2700000" algn="tl">
                    <a:srgbClr val="000000"/>
                  </a:outerShdw>
                </a:effectLst>
                <a:uLnTx/>
                <a:uFillTx/>
                <a:latin typeface="隶书" pitchFamily="49" charset="-122"/>
                <a:ea typeface="隶书" pitchFamily="49" charset="-122"/>
                <a:cs typeface="+mn-cs"/>
                <a:sym typeface="+mn-ea"/>
              </a:rPr>
              <a:t>   十分狭小； </a:t>
            </a:r>
            <a:endParaRPr kumimoji="0" lang="zh-CN" altLang="en-US" sz="2800" b="1" i="0" u="none" strike="noStrike" kern="1200" cap="none" spc="0" normalizeH="0" baseline="0" noProof="0" dirty="0" smtClean="0">
              <a:ln>
                <a:noFill/>
              </a:ln>
              <a:solidFill>
                <a:srgbClr val="FF3300"/>
              </a:solidFill>
              <a:effectLst>
                <a:outerShdw blurRad="38100" dist="38100" dir="2700000" algn="tl">
                  <a:srgbClr val="000000"/>
                </a:outerShdw>
              </a:effectLst>
              <a:uLnTx/>
              <a:uFillTx/>
              <a:latin typeface="隶书" pitchFamily="49" charset="-122"/>
              <a:ea typeface="隶书" pitchFamily="49" charset="-122"/>
              <a:cs typeface="+mn-cs"/>
              <a:sym typeface="+mn-ea"/>
            </a:endParaRPr>
          </a:p>
          <a:p>
            <a:pPr marL="0" marR="0" lvl="0" indent="0" algn="l" defTabSz="914400" rtl="0" eaLnBrk="1" fontAlgn="base" latinLnBrk="0" hangingPunct="1">
              <a:lnSpc>
                <a:spcPct val="100000"/>
              </a:lnSpc>
              <a:spcBef>
                <a:spcPct val="20000"/>
              </a:spcBef>
              <a:spcAft>
                <a:spcPct val="0"/>
              </a:spcAft>
              <a:buClrTx/>
              <a:buSzTx/>
              <a:buFontTx/>
              <a:buNone/>
              <a:defRPr/>
            </a:pPr>
            <a:r>
              <a:rPr kumimoji="0" lang="zh-CN" altLang="en-US" sz="2800" b="1" i="0" u="none" strike="noStrike" kern="1200" cap="none" spc="0" normalizeH="0" baseline="0" noProof="0" dirty="0" smtClean="0">
                <a:ln>
                  <a:noFill/>
                </a:ln>
                <a:solidFill>
                  <a:srgbClr val="FF3300"/>
                </a:solidFill>
                <a:effectLst>
                  <a:outerShdw blurRad="38100" dist="38100" dir="2700000" algn="tl">
                    <a:srgbClr val="000000"/>
                  </a:outerShdw>
                </a:effectLst>
                <a:uLnTx/>
                <a:uFillTx/>
                <a:latin typeface="隶书" pitchFamily="49" charset="-122"/>
                <a:ea typeface="隶书" pitchFamily="49" charset="-122"/>
                <a:cs typeface="+mn-cs"/>
                <a:sym typeface="+mn-ea"/>
              </a:rPr>
              <a:t> ②保留有大量的封建残余。</a:t>
            </a:r>
            <a:endParaRPr kumimoji="0" lang="zh-CN" altLang="en-US" sz="2800" b="1" i="0" u="none" strike="noStrike" kern="1200" cap="none" spc="0" normalizeH="0" baseline="0" noProof="0" dirty="0" smtClean="0">
              <a:ln>
                <a:noFill/>
              </a:ln>
              <a:solidFill>
                <a:srgbClr val="FF3300"/>
              </a:solidFill>
              <a:effectLst>
                <a:outerShdw blurRad="38100" dist="38100" dir="2700000" algn="tl">
                  <a:srgbClr val="000000"/>
                </a:outerShdw>
              </a:effectLst>
              <a:uLnTx/>
              <a:uFillTx/>
              <a:latin typeface="隶书" pitchFamily="49" charset="-122"/>
              <a:ea typeface="隶书" pitchFamily="49" charset="-122"/>
              <a:cs typeface="+mn-cs"/>
              <a:sym typeface="+mn-ea"/>
            </a:endParaRPr>
          </a:p>
          <a:p>
            <a:pPr marL="0" marR="0" lvl="0" indent="0" algn="l" defTabSz="914400" rtl="0" eaLnBrk="1" fontAlgn="base" latinLnBrk="0" hangingPunct="1">
              <a:lnSpc>
                <a:spcPct val="100000"/>
              </a:lnSpc>
              <a:spcBef>
                <a:spcPct val="20000"/>
              </a:spcBef>
              <a:spcAft>
                <a:spcPct val="0"/>
              </a:spcAft>
              <a:buClrTx/>
              <a:buSzTx/>
              <a:buFontTx/>
              <a:buNone/>
              <a:defRPr/>
            </a:pPr>
            <a:r>
              <a:rPr kumimoji="0" lang="zh-CN" altLang="en-US" sz="2800" b="1" i="0" u="none" strike="noStrike" kern="1200" cap="none" spc="0" normalizeH="0" baseline="0" noProof="0" dirty="0" smtClean="0">
                <a:ln>
                  <a:noFill/>
                </a:ln>
                <a:solidFill>
                  <a:srgbClr val="FF3300"/>
                </a:solidFill>
                <a:effectLst>
                  <a:outerShdw blurRad="38100" dist="38100" dir="2700000" algn="tl">
                    <a:srgbClr val="000000"/>
                  </a:outerShdw>
                </a:effectLst>
                <a:uLnTx/>
                <a:uFillTx/>
                <a:latin typeface="隶书" pitchFamily="49" charset="-122"/>
                <a:ea typeface="隶书" pitchFamily="49" charset="-122"/>
                <a:cs typeface="+mn-cs"/>
                <a:sym typeface="+mn-ea"/>
              </a:rPr>
              <a:t> ③日本资本主义经济发展水平和工业生产集中程</a:t>
            </a:r>
            <a:endParaRPr kumimoji="0" lang="zh-CN" altLang="en-US" sz="2800" b="1" i="0" u="none" strike="noStrike" kern="1200" cap="none" spc="0" normalizeH="0" baseline="0" noProof="0" dirty="0" smtClean="0">
              <a:ln>
                <a:noFill/>
              </a:ln>
              <a:solidFill>
                <a:srgbClr val="FF3300"/>
              </a:solidFill>
              <a:effectLst>
                <a:outerShdw blurRad="38100" dist="38100" dir="2700000" algn="tl">
                  <a:srgbClr val="000000"/>
                </a:outerShdw>
              </a:effectLst>
              <a:uLnTx/>
              <a:uFillTx/>
              <a:latin typeface="隶书" pitchFamily="49" charset="-122"/>
              <a:ea typeface="隶书" pitchFamily="49" charset="-122"/>
              <a:cs typeface="+mn-cs"/>
              <a:sym typeface="+mn-ea"/>
            </a:endParaRPr>
          </a:p>
          <a:p>
            <a:pPr marL="0" marR="0" lvl="0" indent="0" algn="l" defTabSz="914400" rtl="0" eaLnBrk="1" fontAlgn="base" latinLnBrk="0" hangingPunct="1">
              <a:lnSpc>
                <a:spcPct val="100000"/>
              </a:lnSpc>
              <a:spcBef>
                <a:spcPct val="20000"/>
              </a:spcBef>
              <a:spcAft>
                <a:spcPct val="0"/>
              </a:spcAft>
              <a:buClrTx/>
              <a:buSzTx/>
              <a:buFontTx/>
              <a:buNone/>
              <a:defRPr/>
            </a:pPr>
            <a:r>
              <a:rPr kumimoji="0" lang="zh-CN" altLang="en-US" sz="2800" b="1" i="0" u="none" strike="noStrike" kern="1200" cap="none" spc="0" normalizeH="0" baseline="0" noProof="0" dirty="0" smtClean="0">
                <a:ln>
                  <a:noFill/>
                </a:ln>
                <a:solidFill>
                  <a:srgbClr val="FF3300"/>
                </a:solidFill>
                <a:effectLst>
                  <a:outerShdw blurRad="38100" dist="38100" dir="2700000" algn="tl">
                    <a:srgbClr val="000000"/>
                  </a:outerShdw>
                </a:effectLst>
                <a:uLnTx/>
                <a:uFillTx/>
                <a:latin typeface="隶书" pitchFamily="49" charset="-122"/>
                <a:ea typeface="隶书" pitchFamily="49" charset="-122"/>
                <a:cs typeface="+mn-cs"/>
                <a:sym typeface="+mn-ea"/>
              </a:rPr>
              <a:t>   度都远不及西方列强。</a:t>
            </a:r>
            <a:endParaRPr kumimoji="0" lang="zh-CN" altLang="en-US" sz="2800" b="1" i="0" u="none" strike="noStrike" kern="1200" cap="none" spc="0" normalizeH="0" baseline="0" noProof="0" dirty="0" smtClean="0">
              <a:ln>
                <a:noFill/>
              </a:ln>
              <a:solidFill>
                <a:srgbClr val="FF3300"/>
              </a:solidFill>
              <a:effectLst>
                <a:outerShdw blurRad="38100" dist="38100" dir="2700000" algn="tl">
                  <a:srgbClr val="000000"/>
                </a:outerShdw>
              </a:effectLst>
              <a:uLnTx/>
              <a:uFillTx/>
              <a:latin typeface="隶书" pitchFamily="49" charset="-122"/>
              <a:ea typeface="隶书" pitchFamily="49" charset="-122"/>
              <a:cs typeface="+mn-cs"/>
              <a:sym typeface="+mn-ea"/>
            </a:endParaRPr>
          </a:p>
        </p:txBody>
      </p:sp>
      <p:sp>
        <p:nvSpPr>
          <p:cNvPr id="81922" name="灯片编号占位符 10"/>
          <p:cNvSpPr txBox="1">
            <a:spLocks noGrp="1"/>
          </p:cNvSpPr>
          <p:nvPr/>
        </p:nvSpPr>
        <p:spPr>
          <a:xfrm>
            <a:off x="8077200" y="6245225"/>
            <a:ext cx="2133600" cy="476250"/>
          </a:xfrm>
          <a:prstGeom prst="rect">
            <a:avLst/>
          </a:prstGeom>
          <a:noFill/>
          <a:ln w="9525">
            <a:noFill/>
          </a:ln>
        </p:spPr>
        <p:txBody>
          <a:bodyPr anchor="t"/>
          <a:p>
            <a:pPr algn="r">
              <a:buFont typeface="Wingdings" panose="05000000000000000000" pitchFamily="2" charset="2"/>
              <a:buNone/>
            </a:pPr>
            <a:fld id="{9A0DB2DC-4C9A-4742-B13C-FB6460FD3503}" type="slidenum">
              <a:rPr lang="en-US" altLang="zh-CN" sz="1400" dirty="0">
                <a:latin typeface="Arial" panose="020B0604020202020204" pitchFamily="34" charset="0"/>
                <a:ea typeface="宋体" panose="02010600030101010101" pitchFamily="2" charset="-122"/>
              </a:rPr>
            </a:fld>
            <a:endParaRPr lang="en-US" altLang="zh-CN" sz="1400" dirty="0">
              <a:latin typeface="Arial" panose="020B0604020202020204" pitchFamily="34" charset="0"/>
              <a:ea typeface="宋体" panose="02010600030101010101" pitchFamily="2" charset="-122"/>
            </a:endParaRPr>
          </a:p>
        </p:txBody>
      </p:sp>
      <p:grpSp>
        <p:nvGrpSpPr>
          <p:cNvPr id="355332" name="Group 4"/>
          <p:cNvGrpSpPr/>
          <p:nvPr/>
        </p:nvGrpSpPr>
        <p:grpSpPr>
          <a:xfrm>
            <a:off x="7608888" y="0"/>
            <a:ext cx="2746375" cy="953492"/>
            <a:chOff x="3696" y="192"/>
            <a:chExt cx="1776" cy="1039"/>
          </a:xfrm>
        </p:grpSpPr>
        <p:sp>
          <p:nvSpPr>
            <p:cNvPr id="81924" name="AutoShape 5"/>
            <p:cNvSpPr/>
            <p:nvPr/>
          </p:nvSpPr>
          <p:spPr>
            <a:xfrm>
              <a:off x="3696" y="240"/>
              <a:ext cx="1776" cy="864"/>
            </a:xfrm>
            <a:prstGeom prst="wedgeRoundRectCallout">
              <a:avLst>
                <a:gd name="adj1" fmla="val -66384"/>
                <a:gd name="adj2" fmla="val 84722"/>
                <a:gd name="adj3" fmla="val 16667"/>
              </a:avLst>
            </a:prstGeom>
            <a:solidFill>
              <a:srgbClr val="FF3300"/>
            </a:solidFill>
            <a:ln w="9525"/>
            <a:scene3d>
              <a:camera prst="legacyObliqueTopRight">
                <a:rot lat="0" lon="0" rev="0"/>
              </a:camera>
              <a:lightRig rig="legacyFlat3" dir="t"/>
            </a:scene3d>
            <a:sp3d extrusionH="430200" prstMaterial="legacyMatte">
              <a:bevelT w="13500" h="13500" prst="angle"/>
              <a:bevelB w="13500" h="13500" prst="angle"/>
              <a:extrusionClr>
                <a:schemeClr val="folHlink"/>
              </a:extrusionClr>
            </a:sp3d>
          </p:spPr>
          <p:txBody>
            <a:bodyPr anchor="t">
              <a:flatTx/>
            </a:bodyPr>
            <a:p>
              <a:pPr algn="ctr">
                <a:spcBef>
                  <a:spcPct val="15000"/>
                </a:spcBef>
                <a:buFont typeface="Wingdings" panose="05000000000000000000" pitchFamily="2" charset="2"/>
                <a:buNone/>
              </a:pPr>
              <a:endParaRPr lang="zh-CN" altLang="zh-CN" sz="3200" dirty="0">
                <a:latin typeface="Times New Roman" panose="02020603050405020304" pitchFamily="18" charset="0"/>
                <a:ea typeface="宋体" panose="02010600030101010101" pitchFamily="2" charset="-122"/>
              </a:endParaRPr>
            </a:p>
          </p:txBody>
        </p:sp>
        <p:sp>
          <p:nvSpPr>
            <p:cNvPr id="355334" name="Text Box 6"/>
            <p:cNvSpPr txBox="1">
              <a:spLocks noChangeArrowheads="1"/>
            </p:cNvSpPr>
            <p:nvPr/>
          </p:nvSpPr>
          <p:spPr bwMode="auto">
            <a:xfrm>
              <a:off x="3888" y="192"/>
              <a:ext cx="1488" cy="10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R="0" defTabSz="914400">
                <a:spcBef>
                  <a:spcPct val="15000"/>
                </a:spcBef>
                <a:buClrTx/>
                <a:buSzTx/>
                <a:buFontTx/>
                <a:buNone/>
                <a:defRPr/>
              </a:pPr>
              <a:r>
                <a:rPr kumimoji="1" lang="zh-CN" altLang="en-US" sz="2800" b="1" kern="1200" cap="none" spc="0" normalizeH="0" baseline="0" noProof="0">
                  <a:solidFill>
                    <a:srgbClr val="FFFF00"/>
                  </a:solidFill>
                  <a:effectLst>
                    <a:outerShdw blurRad="38100" dist="38100" dir="2700000" algn="tl">
                      <a:srgbClr val="C0C0C0"/>
                    </a:outerShdw>
                  </a:effectLst>
                  <a:latin typeface="宋体" panose="02010600030101010101" pitchFamily="2" charset="-122"/>
                  <a:ea typeface="宋体" panose="02010600030101010101" pitchFamily="2" charset="-122"/>
                  <a:cs typeface="+mn-cs"/>
                  <a:sym typeface="+mn-ea"/>
                </a:rPr>
                <a:t>日本经济发展的障碍</a:t>
              </a:r>
              <a:endParaRPr kumimoji="1" lang="zh-CN" altLang="en-US" sz="2800" b="1" kern="1200" cap="none" spc="0" normalizeH="0" baseline="0" noProof="0">
                <a:solidFill>
                  <a:srgbClr val="FFFF00"/>
                </a:solidFill>
                <a:effectLst>
                  <a:outerShdw blurRad="38100" dist="38100" dir="2700000" algn="tl">
                    <a:srgbClr val="C0C0C0"/>
                  </a:outerShdw>
                </a:effectLst>
                <a:latin typeface="宋体" panose="02010600030101010101" pitchFamily="2" charset="-122"/>
                <a:ea typeface="宋体" panose="02010600030101010101" pitchFamily="2" charset="-122"/>
                <a:cs typeface="+mn-cs"/>
                <a:sym typeface="+mn-ea"/>
              </a:endParaRPr>
            </a:p>
          </p:txBody>
        </p:sp>
      </p:grpSp>
      <p:sp>
        <p:nvSpPr>
          <p:cNvPr id="355335" name="Text Box 7"/>
          <p:cNvSpPr txBox="1">
            <a:spLocks noChangeArrowheads="1"/>
          </p:cNvSpPr>
          <p:nvPr/>
        </p:nvSpPr>
        <p:spPr bwMode="auto">
          <a:xfrm>
            <a:off x="1703388" y="5229225"/>
            <a:ext cx="8305800" cy="1149985"/>
          </a:xfrm>
          <a:prstGeom prst="rect">
            <a:avLst/>
          </a:prstGeom>
          <a:solidFill>
            <a:schemeClr val="bg1"/>
          </a:solidFill>
          <a:ln w="101600" cmpd="tri">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R="0" defTabSz="914400">
              <a:spcBef>
                <a:spcPct val="15000"/>
              </a:spcBef>
              <a:buClrTx/>
              <a:buSzTx/>
              <a:buFontTx/>
              <a:buNone/>
              <a:defRPr/>
            </a:pPr>
            <a:r>
              <a:rPr kumimoji="1" lang="zh-CN" altLang="en-US" sz="3200" b="1" kern="1200" cap="none" spc="0" normalizeH="0" baseline="0" noProof="0">
                <a:solidFill>
                  <a:srgbClr val="FF3300"/>
                </a:solidFill>
                <a:effectLst>
                  <a:outerShdw blurRad="38100" dist="38100" dir="2700000" algn="tl">
                    <a:srgbClr val="C0C0C0"/>
                  </a:outerShdw>
                </a:effectLst>
                <a:latin typeface="楷体_GB2312" pitchFamily="49" charset="-122"/>
                <a:ea typeface="楷体_GB2312" pitchFamily="49" charset="-122"/>
                <a:cs typeface="+mn-cs"/>
                <a:sym typeface="+mn-ea"/>
              </a:rPr>
              <a:t>帝国主义特征：</a:t>
            </a:r>
            <a:endParaRPr kumimoji="1" lang="zh-CN" altLang="en-US" sz="3200" b="1" kern="1200" cap="none" spc="0" normalizeH="0" baseline="0" noProof="0">
              <a:solidFill>
                <a:srgbClr val="FF3300"/>
              </a:solidFill>
              <a:effectLst>
                <a:outerShdw blurRad="38100" dist="38100" dir="2700000" algn="tl">
                  <a:srgbClr val="C0C0C0"/>
                </a:outerShdw>
              </a:effectLst>
              <a:latin typeface="楷体_GB2312" pitchFamily="49" charset="-122"/>
              <a:ea typeface="楷体_GB2312" pitchFamily="49" charset="-122"/>
              <a:cs typeface="+mn-cs"/>
              <a:sym typeface="+mn-ea"/>
            </a:endParaRPr>
          </a:p>
          <a:p>
            <a:pPr marR="0" defTabSz="914400">
              <a:spcBef>
                <a:spcPct val="15000"/>
              </a:spcBef>
              <a:buClrTx/>
              <a:buSzTx/>
              <a:buFontTx/>
              <a:buNone/>
              <a:defRPr/>
            </a:pPr>
            <a:r>
              <a:rPr kumimoji="1" lang="zh-CN" altLang="en-US" sz="3200" b="1" kern="1200" cap="none" spc="0" normalizeH="0" baseline="0" noProof="0">
                <a:solidFill>
                  <a:srgbClr val="66FF33"/>
                </a:solidFill>
                <a:effectLst>
                  <a:outerShdw blurRad="38100" dist="38100" dir="2700000" algn="tl">
                    <a:srgbClr val="C0C0C0"/>
                  </a:outerShdw>
                </a:effectLst>
                <a:latin typeface="楷体_GB2312" pitchFamily="49" charset="-122"/>
                <a:ea typeface="楷体_GB2312" pitchFamily="49" charset="-122"/>
                <a:cs typeface="+mn-cs"/>
                <a:sym typeface="+mn-ea"/>
              </a:rPr>
              <a:t>        </a:t>
            </a:r>
            <a:r>
              <a:rPr kumimoji="1" lang="zh-CN" altLang="en-US" sz="3200" b="1" kern="1200" cap="none" spc="0" normalizeH="0" baseline="0" noProof="0">
                <a:solidFill>
                  <a:srgbClr val="000000"/>
                </a:solidFill>
                <a:effectLst>
                  <a:outerShdw blurRad="38100" dist="38100" dir="2700000" algn="tl">
                    <a:srgbClr val="C0C0C0"/>
                  </a:outerShdw>
                </a:effectLst>
                <a:latin typeface="楷体_GB2312" pitchFamily="49" charset="-122"/>
                <a:ea typeface="楷体_GB2312" pitchFamily="49" charset="-122"/>
                <a:cs typeface="+mn-cs"/>
                <a:sym typeface="+mn-ea"/>
              </a:rPr>
              <a:t>带军事封建性的帝国主义</a:t>
            </a:r>
            <a:endParaRPr kumimoji="1" lang="zh-CN" altLang="en-US" sz="3200" b="1" kern="1200" cap="none" spc="0" normalizeH="0" baseline="0" noProof="0">
              <a:solidFill>
                <a:srgbClr val="000000"/>
              </a:solidFill>
              <a:effectLst>
                <a:outerShdw blurRad="38100" dist="38100" dir="2700000" algn="tl">
                  <a:srgbClr val="C0C0C0"/>
                </a:outerShdw>
              </a:effectLst>
              <a:latin typeface="楷体_GB2312" pitchFamily="49" charset="-122"/>
              <a:ea typeface="楷体_GB2312" pitchFamily="49" charset="-122"/>
              <a:cs typeface="+mn-cs"/>
              <a:sym typeface="+mn-ea"/>
            </a:endParaRPr>
          </a:p>
        </p:txBody>
      </p:sp>
      <p:sp>
        <p:nvSpPr>
          <p:cNvPr id="355337" name="Text Box 9"/>
          <p:cNvSpPr txBox="1">
            <a:spLocks noChangeArrowheads="1"/>
          </p:cNvSpPr>
          <p:nvPr/>
        </p:nvSpPr>
        <p:spPr bwMode="auto">
          <a:xfrm>
            <a:off x="3648075" y="3716338"/>
            <a:ext cx="4953000" cy="1149985"/>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R="0" defTabSz="914400">
              <a:spcBef>
                <a:spcPct val="15000"/>
              </a:spcBef>
              <a:buClrTx/>
              <a:buSzTx/>
              <a:buFontTx/>
              <a:buNone/>
              <a:defRPr/>
            </a:pPr>
            <a:r>
              <a:rPr kumimoji="1" lang="zh-CN" altLang="en-US" sz="3200" b="1" kern="1200" cap="none" spc="0" normalizeH="0" baseline="0" noProof="0">
                <a:solidFill>
                  <a:srgbClr val="0033CC"/>
                </a:solidFill>
                <a:effectLst>
                  <a:outerShdw blurRad="38100" dist="38100" dir="2700000" algn="tl">
                    <a:srgbClr val="C0C0C0"/>
                  </a:outerShdw>
                </a:effectLst>
                <a:latin typeface="黑体" panose="02010609060101010101" pitchFamily="2" charset="-122"/>
                <a:ea typeface="黑体" panose="02010609060101010101" pitchFamily="2" charset="-122"/>
                <a:cs typeface="+mn-cs"/>
                <a:sym typeface="+mn-ea"/>
              </a:rPr>
              <a:t>更多依靠政府</a:t>
            </a:r>
            <a:r>
              <a:rPr kumimoji="1" lang="en-US" altLang="zh-CN" sz="3200" b="1" kern="1200" cap="none" spc="0" normalizeH="0" baseline="0" noProof="0">
                <a:solidFill>
                  <a:srgbClr val="0033CC"/>
                </a:solidFill>
                <a:effectLst>
                  <a:outerShdw blurRad="38100" dist="38100" dir="2700000" algn="tl">
                    <a:srgbClr val="C0C0C0"/>
                  </a:outerShdw>
                </a:effectLst>
                <a:latin typeface="黑体" panose="02010609060101010101" pitchFamily="2" charset="-122"/>
                <a:ea typeface="黑体" panose="02010609060101010101" pitchFamily="2" charset="-122"/>
                <a:cs typeface="+mn-cs"/>
                <a:sym typeface="+mn-ea"/>
              </a:rPr>
              <a:t>,</a:t>
            </a:r>
            <a:endParaRPr kumimoji="1" lang="en-US" altLang="zh-CN" sz="3200" b="1" kern="1200" cap="none" spc="0" normalizeH="0" baseline="0" noProof="0">
              <a:solidFill>
                <a:srgbClr val="0033CC"/>
              </a:solidFill>
              <a:effectLst>
                <a:outerShdw blurRad="38100" dist="38100" dir="2700000" algn="tl">
                  <a:srgbClr val="C0C0C0"/>
                </a:outerShdw>
              </a:effectLst>
              <a:latin typeface="黑体" panose="02010609060101010101" pitchFamily="2" charset="-122"/>
              <a:ea typeface="黑体" panose="02010609060101010101" pitchFamily="2" charset="-122"/>
              <a:cs typeface="+mn-cs"/>
              <a:sym typeface="+mn-ea"/>
            </a:endParaRPr>
          </a:p>
          <a:p>
            <a:pPr marR="0" defTabSz="914400">
              <a:spcBef>
                <a:spcPct val="15000"/>
              </a:spcBef>
              <a:buClrTx/>
              <a:buSzTx/>
              <a:buFontTx/>
              <a:buNone/>
              <a:defRPr/>
            </a:pPr>
            <a:r>
              <a:rPr kumimoji="1" lang="zh-CN" altLang="en-US" sz="3200" b="1" kern="1200" cap="none" spc="0" normalizeH="0" baseline="0" noProof="0">
                <a:solidFill>
                  <a:srgbClr val="0033CC"/>
                </a:solidFill>
                <a:effectLst>
                  <a:outerShdw blurRad="38100" dist="38100" dir="2700000" algn="tl">
                    <a:srgbClr val="C0C0C0"/>
                  </a:outerShdw>
                </a:effectLst>
                <a:latin typeface="黑体" panose="02010609060101010101" pitchFamily="2" charset="-122"/>
                <a:ea typeface="黑体" panose="02010609060101010101" pitchFamily="2" charset="-122"/>
                <a:cs typeface="+mn-cs"/>
                <a:sym typeface="+mn-ea"/>
              </a:rPr>
              <a:t>更多依靠军事手段</a:t>
            </a:r>
            <a:endParaRPr kumimoji="1" lang="zh-CN" altLang="en-US" sz="3200" b="1" kern="1200" cap="none" spc="0" normalizeH="0" baseline="0" noProof="0">
              <a:solidFill>
                <a:srgbClr val="0033CC"/>
              </a:solidFill>
              <a:effectLst>
                <a:outerShdw blurRad="38100" dist="38100" dir="2700000" algn="tl">
                  <a:srgbClr val="C0C0C0"/>
                </a:outerShdw>
              </a:effectLst>
              <a:latin typeface="黑体" panose="02010609060101010101" pitchFamily="2" charset="-122"/>
              <a:ea typeface="黑体" panose="02010609060101010101" pitchFamily="2" charset="-122"/>
              <a:cs typeface="+mn-cs"/>
              <a:sym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355332"/>
                                        </p:tgtEl>
                                        <p:attrNameLst>
                                          <p:attrName>style.visibility</p:attrName>
                                        </p:attrNameLst>
                                      </p:cBhvr>
                                      <p:to>
                                        <p:strVal val="visible"/>
                                      </p:to>
                                    </p:set>
                                    <p:anim calcmode="lin" valueType="num">
                                      <p:cBhvr additive="base">
                                        <p:cTn id="7" dur="500" fill="hold"/>
                                        <p:tgtEl>
                                          <p:spTgt spid="355332"/>
                                        </p:tgtEl>
                                        <p:attrNameLst>
                                          <p:attrName>ppt_x</p:attrName>
                                        </p:attrNameLst>
                                      </p:cBhvr>
                                      <p:tavLst>
                                        <p:tav tm="0">
                                          <p:val>
                                            <p:strVal val="0-#ppt_w/2"/>
                                          </p:val>
                                        </p:tav>
                                        <p:tav tm="100000">
                                          <p:val>
                                            <p:strVal val="#ppt_x"/>
                                          </p:val>
                                        </p:tav>
                                      </p:tavLst>
                                    </p:anim>
                                    <p:anim calcmode="lin" valueType="num">
                                      <p:cBhvr additive="base">
                                        <p:cTn id="8" dur="500" fill="hold"/>
                                        <p:tgtEl>
                                          <p:spTgt spid="35533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grpId="0" nodeType="clickEffect">
                                  <p:stCondLst>
                                    <p:cond delay="0"/>
                                  </p:stCondLst>
                                  <p:childTnLst>
                                    <p:set>
                                      <p:cBhvr>
                                        <p:cTn id="12" dur="1" fill="hold">
                                          <p:stCondLst>
                                            <p:cond delay="0"/>
                                          </p:stCondLst>
                                        </p:cTn>
                                        <p:tgtEl>
                                          <p:spTgt spid="124934"/>
                                        </p:tgtEl>
                                        <p:attrNameLst>
                                          <p:attrName>style.visibility</p:attrName>
                                        </p:attrNameLst>
                                      </p:cBhvr>
                                      <p:to>
                                        <p:strVal val="visible"/>
                                      </p:to>
                                    </p:set>
                                    <p:anim calcmode="lin" valueType="num">
                                      <p:cBhvr>
                                        <p:cTn id="13" dur="1000" fill="hold"/>
                                        <p:tgtEl>
                                          <p:spTgt spid="124934"/>
                                        </p:tgtEl>
                                        <p:attrNameLst>
                                          <p:attrName>ppt_w</p:attrName>
                                        </p:attrNameLst>
                                      </p:cBhvr>
                                      <p:tavLst>
                                        <p:tav tm="0">
                                          <p:val>
                                            <p:fltVal val="0.000000"/>
                                          </p:val>
                                        </p:tav>
                                        <p:tav tm="100000">
                                          <p:val>
                                            <p:strVal val="#ppt_w"/>
                                          </p:val>
                                        </p:tav>
                                      </p:tavLst>
                                    </p:anim>
                                    <p:anim calcmode="lin" valueType="num">
                                      <p:cBhvr>
                                        <p:cTn id="14" dur="1000" fill="hold"/>
                                        <p:tgtEl>
                                          <p:spTgt spid="124934"/>
                                        </p:tgtEl>
                                        <p:attrNameLst>
                                          <p:attrName>ppt_h</p:attrName>
                                        </p:attrNameLst>
                                      </p:cBhvr>
                                      <p:tavLst>
                                        <p:tav tm="0">
                                          <p:val>
                                            <p:fltVal val="0.000000"/>
                                          </p:val>
                                        </p:tav>
                                        <p:tav tm="100000">
                                          <p:val>
                                            <p:strVal val="#ppt_h"/>
                                          </p:val>
                                        </p:tav>
                                      </p:tavLst>
                                    </p:anim>
                                    <p:animEffect transition="in" filter="fade">
                                      <p:cBhvr>
                                        <p:cTn id="15" dur="1000"/>
                                        <p:tgtEl>
                                          <p:spTgt spid="124934"/>
                                        </p:tgtEl>
                                      </p:cBhvr>
                                    </p:animEffect>
                                  </p:childTnLst>
                                </p:cTn>
                              </p:par>
                            </p:childTnLst>
                          </p:cTn>
                        </p:par>
                      </p:childTnLst>
                    </p:cTn>
                  </p:par>
                  <p:par>
                    <p:cTn id="16" fill="hold">
                      <p:stCondLst>
                        <p:cond delay="indefinite"/>
                      </p:stCondLst>
                      <p:childTnLst>
                        <p:par>
                          <p:cTn id="17" fill="hold">
                            <p:stCondLst>
                              <p:cond delay="0"/>
                            </p:stCondLst>
                            <p:childTnLst>
                              <p:par>
                                <p:cTn id="18" presetID="2" presetClass="entr" presetSubtype="8" fill="hold" grpId="0" nodeType="clickEffect">
                                  <p:stCondLst>
                                    <p:cond delay="0"/>
                                  </p:stCondLst>
                                  <p:childTnLst>
                                    <p:set>
                                      <p:cBhvr>
                                        <p:cTn id="19" dur="1" fill="hold">
                                          <p:stCondLst>
                                            <p:cond delay="0"/>
                                          </p:stCondLst>
                                        </p:cTn>
                                        <p:tgtEl>
                                          <p:spTgt spid="355337"/>
                                        </p:tgtEl>
                                        <p:attrNameLst>
                                          <p:attrName>style.visibility</p:attrName>
                                        </p:attrNameLst>
                                      </p:cBhvr>
                                      <p:to>
                                        <p:strVal val="visible"/>
                                      </p:to>
                                    </p:set>
                                    <p:anim calcmode="lin" valueType="num">
                                      <p:cBhvr additive="base">
                                        <p:cTn id="20" dur="500" fill="hold"/>
                                        <p:tgtEl>
                                          <p:spTgt spid="355337"/>
                                        </p:tgtEl>
                                        <p:attrNameLst>
                                          <p:attrName>ppt_x</p:attrName>
                                        </p:attrNameLst>
                                      </p:cBhvr>
                                      <p:tavLst>
                                        <p:tav tm="0">
                                          <p:val>
                                            <p:strVal val="0-#ppt_w/2"/>
                                          </p:val>
                                        </p:tav>
                                        <p:tav tm="100000">
                                          <p:val>
                                            <p:strVal val="#ppt_x"/>
                                          </p:val>
                                        </p:tav>
                                      </p:tavLst>
                                    </p:anim>
                                    <p:anim calcmode="lin" valueType="num">
                                      <p:cBhvr additive="base">
                                        <p:cTn id="21" dur="500" fill="hold"/>
                                        <p:tgtEl>
                                          <p:spTgt spid="355337"/>
                                        </p:tgtEl>
                                        <p:attrNameLst>
                                          <p:attrName>ppt_y</p:attrName>
                                        </p:attrNameLst>
                                      </p:cBhvr>
                                      <p:tavLst>
                                        <p:tav tm="0">
                                          <p:val>
                                            <p:strVal val="#ppt_y"/>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8" fill="hold" grpId="0" nodeType="clickEffect">
                                  <p:stCondLst>
                                    <p:cond delay="0"/>
                                  </p:stCondLst>
                                  <p:childTnLst>
                                    <p:set>
                                      <p:cBhvr>
                                        <p:cTn id="25" dur="1" fill="hold">
                                          <p:stCondLst>
                                            <p:cond delay="0"/>
                                          </p:stCondLst>
                                        </p:cTn>
                                        <p:tgtEl>
                                          <p:spTgt spid="355335"/>
                                        </p:tgtEl>
                                        <p:attrNameLst>
                                          <p:attrName>style.visibility</p:attrName>
                                        </p:attrNameLst>
                                      </p:cBhvr>
                                      <p:to>
                                        <p:strVal val="visible"/>
                                      </p:to>
                                    </p:set>
                                    <p:anim calcmode="lin" valueType="num">
                                      <p:cBhvr additive="base">
                                        <p:cTn id="26" dur="500" fill="hold"/>
                                        <p:tgtEl>
                                          <p:spTgt spid="355335"/>
                                        </p:tgtEl>
                                        <p:attrNameLst>
                                          <p:attrName>ppt_x</p:attrName>
                                        </p:attrNameLst>
                                      </p:cBhvr>
                                      <p:tavLst>
                                        <p:tav tm="0">
                                          <p:val>
                                            <p:strVal val="0-#ppt_w/2"/>
                                          </p:val>
                                        </p:tav>
                                        <p:tav tm="100000">
                                          <p:val>
                                            <p:strVal val="#ppt_x"/>
                                          </p:val>
                                        </p:tav>
                                      </p:tavLst>
                                    </p:anim>
                                    <p:anim calcmode="lin" valueType="num">
                                      <p:cBhvr additive="base">
                                        <p:cTn id="27" dur="500" fill="hold"/>
                                        <p:tgtEl>
                                          <p:spTgt spid="35533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4934" grpId="0" bldLvl="0" animBg="1"/>
      <p:bldP spid="355335" grpId="0" bldLvl="0" animBg="1"/>
      <p:bldP spid="355337" grpId="0" bldLvl="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aphicFrame>
        <p:nvGraphicFramePr>
          <p:cNvPr id="252930" name="Group 2"/>
          <p:cNvGraphicFramePr>
            <a:graphicFrameLocks noGrp="1"/>
          </p:cNvGraphicFramePr>
          <p:nvPr/>
        </p:nvGraphicFramePr>
        <p:xfrm>
          <a:off x="1668463" y="1412875"/>
          <a:ext cx="8820150" cy="4103370"/>
        </p:xfrm>
        <a:graphic>
          <a:graphicData uri="http://schemas.openxmlformats.org/drawingml/2006/table">
            <a:tbl>
              <a:tblPr/>
              <a:tblGrid>
                <a:gridCol w="661670"/>
                <a:gridCol w="1389380"/>
                <a:gridCol w="2305050"/>
                <a:gridCol w="2303145"/>
                <a:gridCol w="2160905"/>
              </a:tblGrid>
              <a:tr h="1289050">
                <a:tc>
                  <a:txBody>
                    <a:bodyPr/>
                    <a:lstStyle>
                      <a:lvl1pPr>
                        <a:spcBef>
                          <a:spcPct val="20000"/>
                        </a:spcBef>
                        <a:buClr>
                          <a:schemeClr val="hlink"/>
                        </a:buClr>
                        <a:buSzPct val="70000"/>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marL="742950" indent="-285750">
                        <a:spcBef>
                          <a:spcPct val="20000"/>
                        </a:spcBef>
                        <a:buClr>
                          <a:schemeClr val="accent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marL="1143000" indent="-228600">
                        <a:spcBef>
                          <a:spcPct val="20000"/>
                        </a:spcBef>
                        <a:buClr>
                          <a:schemeClr val="hlink"/>
                        </a:buClr>
                        <a:buSzPct val="80000"/>
                        <a:buFont typeface="Wingdings" panose="05000000000000000000" pitchFamily="2" charset="2"/>
                        <a:defRPr sz="2000">
                          <a:solidFill>
                            <a:schemeClr val="tx1"/>
                          </a:solidFill>
                          <a:latin typeface="Arial" panose="020B0604020202020204" pitchFamily="34" charset="0"/>
                          <a:ea typeface="宋体" panose="02010600030101010101" pitchFamily="2" charset="-122"/>
                        </a:defRPr>
                      </a:lvl3pPr>
                      <a:lvl4pPr marL="1600200" indent="-228600">
                        <a:spcBef>
                          <a:spcPct val="20000"/>
                        </a:spcBef>
                        <a:buClr>
                          <a:schemeClr val="accent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marL="2057400" indent="-228600">
                        <a:spcBef>
                          <a:spcPct val="20000"/>
                        </a:spcBef>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5pPr>
                      <a:lvl6pPr marL="25146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6pPr>
                      <a:lvl7pPr marL="29718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7pPr>
                      <a:lvl8pPr marL="34290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8pPr>
                      <a:lvl9pPr marL="38862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pPr>
                      <a:endParaRPr kumimoji="0" lang="zh-CN" altLang="zh-CN" sz="3200" b="1" i="0" u="none" strike="noStrike" cap="none" normalizeH="0" baseline="0" dirty="0" smtClean="0">
                        <a:ln>
                          <a:noFill/>
                        </a:ln>
                        <a:solidFill>
                          <a:schemeClr val="tx1"/>
                        </a:solidFill>
                        <a:effectLst>
                          <a:outerShdw blurRad="38100" dist="38100" dir="2700000" algn="tl">
                            <a:srgbClr val="000000"/>
                          </a:outerShdw>
                        </a:effectLst>
                        <a:latin typeface="隶书" pitchFamily="49" charset="-122"/>
                        <a:ea typeface="隶书" pitchFamily="49" charset="-122"/>
                      </a:endParaRPr>
                    </a:p>
                  </a:txBody>
                  <a:tcPr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lvl1pPr>
                        <a:spcBef>
                          <a:spcPct val="20000"/>
                        </a:spcBef>
                        <a:buClr>
                          <a:schemeClr val="hlink"/>
                        </a:buClr>
                        <a:buSzPct val="70000"/>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marL="742950" indent="-285750">
                        <a:spcBef>
                          <a:spcPct val="20000"/>
                        </a:spcBef>
                        <a:buClr>
                          <a:schemeClr val="accent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marL="1143000" indent="-228600">
                        <a:spcBef>
                          <a:spcPct val="20000"/>
                        </a:spcBef>
                        <a:buClr>
                          <a:schemeClr val="hlink"/>
                        </a:buClr>
                        <a:buSzPct val="80000"/>
                        <a:buFont typeface="Wingdings" panose="05000000000000000000" pitchFamily="2" charset="2"/>
                        <a:defRPr sz="2000">
                          <a:solidFill>
                            <a:schemeClr val="tx1"/>
                          </a:solidFill>
                          <a:latin typeface="Arial" panose="020B0604020202020204" pitchFamily="34" charset="0"/>
                          <a:ea typeface="宋体" panose="02010600030101010101" pitchFamily="2" charset="-122"/>
                        </a:defRPr>
                      </a:lvl3pPr>
                      <a:lvl4pPr marL="1600200" indent="-228600">
                        <a:spcBef>
                          <a:spcPct val="20000"/>
                        </a:spcBef>
                        <a:buClr>
                          <a:schemeClr val="accent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marL="2057400" indent="-228600">
                        <a:spcBef>
                          <a:spcPct val="20000"/>
                        </a:spcBef>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5pPr>
                      <a:lvl6pPr marL="25146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6pPr>
                      <a:lvl7pPr marL="29718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7pPr>
                      <a:lvl8pPr marL="34290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8pPr>
                      <a:lvl9pPr marL="38862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pPr>
                      <a:r>
                        <a:rPr kumimoji="0" lang="zh-CN" altLang="en-US" sz="3200" b="1" i="0" u="none" strike="noStrike" cap="none" normalizeH="0" baseline="0" dirty="0" smtClean="0">
                          <a:ln>
                            <a:noFill/>
                          </a:ln>
                          <a:solidFill>
                            <a:schemeClr val="tx1"/>
                          </a:solidFill>
                          <a:effectLst>
                            <a:outerShdw blurRad="38100" dist="38100" dir="2700000" algn="tl">
                              <a:srgbClr val="000000"/>
                            </a:outerShdw>
                          </a:effectLst>
                          <a:latin typeface="隶书" pitchFamily="49" charset="-122"/>
                          <a:ea typeface="隶书" pitchFamily="49" charset="-122"/>
                        </a:rPr>
                        <a:t>君主权力</a:t>
                      </a:r>
                      <a:endParaRPr kumimoji="0" lang="zh-CN" altLang="en-US" sz="3200" b="1" i="0" u="none" strike="noStrike" cap="none" normalizeH="0" baseline="0" dirty="0" smtClean="0">
                        <a:ln>
                          <a:noFill/>
                        </a:ln>
                        <a:solidFill>
                          <a:schemeClr val="tx1"/>
                        </a:solidFill>
                        <a:effectLst>
                          <a:outerShdw blurRad="38100" dist="38100" dir="2700000" algn="tl">
                            <a:srgbClr val="000000"/>
                          </a:outerShdw>
                        </a:effectLst>
                        <a:latin typeface="隶书" pitchFamily="49" charset="-122"/>
                        <a:ea typeface="隶书" pitchFamily="49" charset="-122"/>
                      </a:endParaRPr>
                    </a:p>
                  </a:txBody>
                  <a:tcPr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lvl1pPr>
                        <a:spcBef>
                          <a:spcPct val="20000"/>
                        </a:spcBef>
                        <a:buClr>
                          <a:schemeClr val="hlink"/>
                        </a:buClr>
                        <a:buSzPct val="70000"/>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marL="742950" indent="-285750">
                        <a:spcBef>
                          <a:spcPct val="20000"/>
                        </a:spcBef>
                        <a:buClr>
                          <a:schemeClr val="accent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marL="1143000" indent="-228600">
                        <a:spcBef>
                          <a:spcPct val="20000"/>
                        </a:spcBef>
                        <a:buClr>
                          <a:schemeClr val="hlink"/>
                        </a:buClr>
                        <a:buSzPct val="80000"/>
                        <a:buFont typeface="Wingdings" panose="05000000000000000000" pitchFamily="2" charset="2"/>
                        <a:defRPr sz="2000">
                          <a:solidFill>
                            <a:schemeClr val="tx1"/>
                          </a:solidFill>
                          <a:latin typeface="Arial" panose="020B0604020202020204" pitchFamily="34" charset="0"/>
                          <a:ea typeface="宋体" panose="02010600030101010101" pitchFamily="2" charset="-122"/>
                        </a:defRPr>
                      </a:lvl3pPr>
                      <a:lvl4pPr marL="1600200" indent="-228600">
                        <a:spcBef>
                          <a:spcPct val="20000"/>
                        </a:spcBef>
                        <a:buClr>
                          <a:schemeClr val="accent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marL="2057400" indent="-228600">
                        <a:spcBef>
                          <a:spcPct val="20000"/>
                        </a:spcBef>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5pPr>
                      <a:lvl6pPr marL="25146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6pPr>
                      <a:lvl7pPr marL="29718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7pPr>
                      <a:lvl8pPr marL="34290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8pPr>
                      <a:lvl9pPr marL="38862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pPr>
                      <a:r>
                        <a:rPr kumimoji="0" lang="zh-CN" altLang="en-US" sz="3200" b="1" i="0" u="none" strike="noStrike" cap="none" normalizeH="0" baseline="0" dirty="0" smtClean="0">
                          <a:ln>
                            <a:noFill/>
                          </a:ln>
                          <a:solidFill>
                            <a:schemeClr val="tx1"/>
                          </a:solidFill>
                          <a:effectLst>
                            <a:outerShdw blurRad="38100" dist="38100" dir="2700000" algn="tl">
                              <a:srgbClr val="000000"/>
                            </a:outerShdw>
                          </a:effectLst>
                          <a:latin typeface="隶书" pitchFamily="49" charset="-122"/>
                          <a:ea typeface="隶书" pitchFamily="49" charset="-122"/>
                        </a:rPr>
                        <a:t>议会与君主关系</a:t>
                      </a:r>
                      <a:endParaRPr kumimoji="0" lang="zh-CN" altLang="en-US" sz="3200" b="1" i="0" u="none" strike="noStrike" cap="none" normalizeH="0" baseline="0" dirty="0" smtClean="0">
                        <a:ln>
                          <a:noFill/>
                        </a:ln>
                        <a:solidFill>
                          <a:schemeClr val="tx1"/>
                        </a:solidFill>
                        <a:effectLst>
                          <a:outerShdw blurRad="38100" dist="38100" dir="2700000" algn="tl">
                            <a:srgbClr val="000000"/>
                          </a:outerShdw>
                        </a:effectLst>
                        <a:latin typeface="隶书" pitchFamily="49" charset="-122"/>
                        <a:ea typeface="隶书" pitchFamily="49" charset="-122"/>
                      </a:endParaRPr>
                    </a:p>
                  </a:txBody>
                  <a:tcPr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lvl1pPr>
                        <a:spcBef>
                          <a:spcPct val="20000"/>
                        </a:spcBef>
                        <a:buClr>
                          <a:schemeClr val="hlink"/>
                        </a:buClr>
                        <a:buSzPct val="70000"/>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marL="742950" indent="-285750">
                        <a:spcBef>
                          <a:spcPct val="20000"/>
                        </a:spcBef>
                        <a:buClr>
                          <a:schemeClr val="accent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marL="1143000" indent="-228600">
                        <a:spcBef>
                          <a:spcPct val="20000"/>
                        </a:spcBef>
                        <a:buClr>
                          <a:schemeClr val="hlink"/>
                        </a:buClr>
                        <a:buSzPct val="80000"/>
                        <a:buFont typeface="Wingdings" panose="05000000000000000000" pitchFamily="2" charset="2"/>
                        <a:defRPr sz="2000">
                          <a:solidFill>
                            <a:schemeClr val="tx1"/>
                          </a:solidFill>
                          <a:latin typeface="Arial" panose="020B0604020202020204" pitchFamily="34" charset="0"/>
                          <a:ea typeface="宋体" panose="02010600030101010101" pitchFamily="2" charset="-122"/>
                        </a:defRPr>
                      </a:lvl3pPr>
                      <a:lvl4pPr marL="1600200" indent="-228600">
                        <a:spcBef>
                          <a:spcPct val="20000"/>
                        </a:spcBef>
                        <a:buClr>
                          <a:schemeClr val="accent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marL="2057400" indent="-228600">
                        <a:spcBef>
                          <a:spcPct val="20000"/>
                        </a:spcBef>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5pPr>
                      <a:lvl6pPr marL="25146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6pPr>
                      <a:lvl7pPr marL="29718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7pPr>
                      <a:lvl8pPr marL="34290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8pPr>
                      <a:lvl9pPr marL="38862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pPr>
                      <a:r>
                        <a:rPr kumimoji="0" lang="zh-CN" altLang="en-US" sz="3200" b="1" i="0" u="none" strike="noStrike" cap="none" normalizeH="0" baseline="0" dirty="0" smtClean="0">
                          <a:ln>
                            <a:noFill/>
                          </a:ln>
                          <a:solidFill>
                            <a:schemeClr val="tx1"/>
                          </a:solidFill>
                          <a:effectLst>
                            <a:outerShdw blurRad="38100" dist="38100" dir="2700000" algn="tl">
                              <a:srgbClr val="000000"/>
                            </a:outerShdw>
                          </a:effectLst>
                          <a:latin typeface="隶书" pitchFamily="49" charset="-122"/>
                          <a:ea typeface="隶书" pitchFamily="49" charset="-122"/>
                        </a:rPr>
                        <a:t>内阁与君主关系</a:t>
                      </a:r>
                      <a:endParaRPr kumimoji="0" lang="zh-CN" altLang="en-US" sz="3200" b="1" i="0" u="none" strike="noStrike" cap="none" normalizeH="0" baseline="0" dirty="0" smtClean="0">
                        <a:ln>
                          <a:noFill/>
                        </a:ln>
                        <a:solidFill>
                          <a:schemeClr val="tx1"/>
                        </a:solidFill>
                        <a:effectLst>
                          <a:outerShdw blurRad="38100" dist="38100" dir="2700000" algn="tl">
                            <a:srgbClr val="000000"/>
                          </a:outerShdw>
                        </a:effectLst>
                        <a:latin typeface="隶书" pitchFamily="49" charset="-122"/>
                        <a:ea typeface="隶书" pitchFamily="49" charset="-122"/>
                      </a:endParaRPr>
                    </a:p>
                  </a:txBody>
                  <a:tcPr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lvl1pPr>
                        <a:spcBef>
                          <a:spcPct val="20000"/>
                        </a:spcBef>
                        <a:buClr>
                          <a:schemeClr val="hlink"/>
                        </a:buClr>
                        <a:buSzPct val="70000"/>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marL="742950" indent="-285750">
                        <a:spcBef>
                          <a:spcPct val="20000"/>
                        </a:spcBef>
                        <a:buClr>
                          <a:schemeClr val="accent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marL="1143000" indent="-228600">
                        <a:spcBef>
                          <a:spcPct val="20000"/>
                        </a:spcBef>
                        <a:buClr>
                          <a:schemeClr val="hlink"/>
                        </a:buClr>
                        <a:buSzPct val="80000"/>
                        <a:buFont typeface="Wingdings" panose="05000000000000000000" pitchFamily="2" charset="2"/>
                        <a:defRPr sz="2000">
                          <a:solidFill>
                            <a:schemeClr val="tx1"/>
                          </a:solidFill>
                          <a:latin typeface="Arial" panose="020B0604020202020204" pitchFamily="34" charset="0"/>
                          <a:ea typeface="宋体" panose="02010600030101010101" pitchFamily="2" charset="-122"/>
                        </a:defRPr>
                      </a:lvl3pPr>
                      <a:lvl4pPr marL="1600200" indent="-228600">
                        <a:spcBef>
                          <a:spcPct val="20000"/>
                        </a:spcBef>
                        <a:buClr>
                          <a:schemeClr val="accent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marL="2057400" indent="-228600">
                        <a:spcBef>
                          <a:spcPct val="20000"/>
                        </a:spcBef>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5pPr>
                      <a:lvl6pPr marL="25146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6pPr>
                      <a:lvl7pPr marL="29718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7pPr>
                      <a:lvl8pPr marL="34290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8pPr>
                      <a:lvl9pPr marL="38862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pPr>
                      <a:r>
                        <a:rPr kumimoji="0" lang="zh-CN" altLang="en-US" sz="3200" b="1" i="0" u="none" strike="noStrike" cap="none" normalizeH="0" baseline="0" dirty="0" smtClean="0">
                          <a:ln>
                            <a:noFill/>
                          </a:ln>
                          <a:solidFill>
                            <a:schemeClr val="tx1"/>
                          </a:solidFill>
                          <a:effectLst>
                            <a:outerShdw blurRad="38100" dist="38100" dir="2700000" algn="tl">
                              <a:srgbClr val="000000"/>
                            </a:outerShdw>
                          </a:effectLst>
                          <a:latin typeface="隶书" pitchFamily="49" charset="-122"/>
                          <a:ea typeface="隶书" pitchFamily="49" charset="-122"/>
                        </a:rPr>
                        <a:t>掌握实权者</a:t>
                      </a:r>
                      <a:endParaRPr kumimoji="0" lang="zh-CN" altLang="en-US" sz="3200" b="1" i="0" u="none" strike="noStrike" cap="none" normalizeH="0" baseline="0" dirty="0" smtClean="0">
                        <a:ln>
                          <a:noFill/>
                        </a:ln>
                        <a:solidFill>
                          <a:schemeClr val="tx1"/>
                        </a:solidFill>
                        <a:effectLst>
                          <a:outerShdw blurRad="38100" dist="38100" dir="2700000" algn="tl">
                            <a:srgbClr val="000000"/>
                          </a:outerShdw>
                        </a:effectLst>
                        <a:latin typeface="隶书" pitchFamily="49" charset="-122"/>
                        <a:ea typeface="隶书" pitchFamily="49" charset="-122"/>
                      </a:endParaRPr>
                    </a:p>
                  </a:txBody>
                  <a:tcPr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FFFFCC"/>
                    </a:solidFill>
                  </a:tcPr>
                </a:tc>
              </a:tr>
              <a:tr h="1291590">
                <a:tc>
                  <a:txBody>
                    <a:bodyPr/>
                    <a:lstStyle>
                      <a:lvl1pPr>
                        <a:spcBef>
                          <a:spcPct val="20000"/>
                        </a:spcBef>
                        <a:buClr>
                          <a:schemeClr val="hlink"/>
                        </a:buClr>
                        <a:buSzPct val="70000"/>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marL="742950" indent="-285750">
                        <a:spcBef>
                          <a:spcPct val="20000"/>
                        </a:spcBef>
                        <a:buClr>
                          <a:schemeClr val="accent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marL="1143000" indent="-228600">
                        <a:spcBef>
                          <a:spcPct val="20000"/>
                        </a:spcBef>
                        <a:buClr>
                          <a:schemeClr val="hlink"/>
                        </a:buClr>
                        <a:buSzPct val="80000"/>
                        <a:buFont typeface="Wingdings" panose="05000000000000000000" pitchFamily="2" charset="2"/>
                        <a:defRPr sz="2000">
                          <a:solidFill>
                            <a:schemeClr val="tx1"/>
                          </a:solidFill>
                          <a:latin typeface="Arial" panose="020B0604020202020204" pitchFamily="34" charset="0"/>
                          <a:ea typeface="宋体" panose="02010600030101010101" pitchFamily="2" charset="-122"/>
                        </a:defRPr>
                      </a:lvl3pPr>
                      <a:lvl4pPr marL="1600200" indent="-228600">
                        <a:spcBef>
                          <a:spcPct val="20000"/>
                        </a:spcBef>
                        <a:buClr>
                          <a:schemeClr val="accent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marL="2057400" indent="-228600">
                        <a:spcBef>
                          <a:spcPct val="20000"/>
                        </a:spcBef>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5pPr>
                      <a:lvl6pPr marL="25146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6pPr>
                      <a:lvl7pPr marL="29718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7pPr>
                      <a:lvl8pPr marL="34290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8pPr>
                      <a:lvl9pPr marL="38862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pPr>
                      <a:r>
                        <a:rPr kumimoji="0" lang="zh-CN" altLang="en-US" sz="3200" b="1" i="0" u="none" strike="noStrike" cap="none" normalizeH="0" baseline="0" smtClean="0">
                          <a:ln>
                            <a:noFill/>
                          </a:ln>
                          <a:solidFill>
                            <a:srgbClr val="0000FF"/>
                          </a:solidFill>
                          <a:effectLst>
                            <a:outerShdw blurRad="38100" dist="38100" dir="2700000" algn="tl">
                              <a:srgbClr val="000000"/>
                            </a:outerShdw>
                          </a:effectLst>
                          <a:latin typeface="隶书" pitchFamily="49" charset="-122"/>
                          <a:ea typeface="隶书" pitchFamily="49" charset="-122"/>
                        </a:rPr>
                        <a:t>英国</a:t>
                      </a:r>
                      <a:endParaRPr kumimoji="0" lang="zh-CN" altLang="en-US" sz="3200" b="1" i="0" u="none" strike="noStrike" cap="none" normalizeH="0" baseline="0" smtClean="0">
                        <a:ln>
                          <a:noFill/>
                        </a:ln>
                        <a:solidFill>
                          <a:srgbClr val="0000FF"/>
                        </a:solidFill>
                        <a:effectLst>
                          <a:outerShdw blurRad="38100" dist="38100" dir="2700000" algn="tl">
                            <a:srgbClr val="000000"/>
                          </a:outerShdw>
                        </a:effectLst>
                        <a:latin typeface="隶书" pitchFamily="49" charset="-122"/>
                        <a:ea typeface="隶书" pitchFamily="49" charset="-122"/>
                      </a:endParaRPr>
                    </a:p>
                  </a:txBody>
                  <a:tcPr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lvl1pPr>
                        <a:spcBef>
                          <a:spcPct val="20000"/>
                        </a:spcBef>
                        <a:buClr>
                          <a:schemeClr val="hlink"/>
                        </a:buClr>
                        <a:buSzPct val="70000"/>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marL="742950" indent="-285750">
                        <a:spcBef>
                          <a:spcPct val="20000"/>
                        </a:spcBef>
                        <a:buClr>
                          <a:schemeClr val="accent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marL="1143000" indent="-228600">
                        <a:spcBef>
                          <a:spcPct val="20000"/>
                        </a:spcBef>
                        <a:buClr>
                          <a:schemeClr val="hlink"/>
                        </a:buClr>
                        <a:buSzPct val="80000"/>
                        <a:buFont typeface="Wingdings" panose="05000000000000000000" pitchFamily="2" charset="2"/>
                        <a:defRPr sz="2000">
                          <a:solidFill>
                            <a:schemeClr val="tx1"/>
                          </a:solidFill>
                          <a:latin typeface="Arial" panose="020B0604020202020204" pitchFamily="34" charset="0"/>
                          <a:ea typeface="宋体" panose="02010600030101010101" pitchFamily="2" charset="-122"/>
                        </a:defRPr>
                      </a:lvl3pPr>
                      <a:lvl4pPr marL="1600200" indent="-228600">
                        <a:spcBef>
                          <a:spcPct val="20000"/>
                        </a:spcBef>
                        <a:buClr>
                          <a:schemeClr val="accent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marL="2057400" indent="-228600">
                        <a:spcBef>
                          <a:spcPct val="20000"/>
                        </a:spcBef>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5pPr>
                      <a:lvl6pPr marL="25146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6pPr>
                      <a:lvl7pPr marL="29718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7pPr>
                      <a:lvl8pPr marL="34290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8pPr>
                      <a:lvl9pPr marL="38862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pPr>
                      <a:endParaRPr kumimoji="0" lang="zh-CN" altLang="zh-CN" sz="3200" b="1" i="0" u="none" strike="noStrike" cap="none" normalizeH="0" baseline="0" smtClean="0">
                        <a:ln>
                          <a:noFill/>
                        </a:ln>
                        <a:solidFill>
                          <a:schemeClr val="tx1"/>
                        </a:solidFill>
                        <a:effectLst>
                          <a:outerShdw blurRad="38100" dist="38100" dir="2700000" algn="tl">
                            <a:srgbClr val="000000"/>
                          </a:outerShdw>
                        </a:effectLst>
                        <a:latin typeface="隶书" pitchFamily="49" charset="-122"/>
                        <a:ea typeface="隶书" pitchFamily="49" charset="-122"/>
                      </a:endParaRPr>
                    </a:p>
                  </a:txBody>
                  <a:tcPr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lvl1pPr>
                        <a:spcBef>
                          <a:spcPct val="20000"/>
                        </a:spcBef>
                        <a:buClr>
                          <a:schemeClr val="hlink"/>
                        </a:buClr>
                        <a:buSzPct val="70000"/>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marL="742950" indent="-285750">
                        <a:spcBef>
                          <a:spcPct val="20000"/>
                        </a:spcBef>
                        <a:buClr>
                          <a:schemeClr val="accent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marL="1143000" indent="-228600">
                        <a:spcBef>
                          <a:spcPct val="20000"/>
                        </a:spcBef>
                        <a:buClr>
                          <a:schemeClr val="hlink"/>
                        </a:buClr>
                        <a:buSzPct val="80000"/>
                        <a:buFont typeface="Wingdings" panose="05000000000000000000" pitchFamily="2" charset="2"/>
                        <a:defRPr sz="2000">
                          <a:solidFill>
                            <a:schemeClr val="tx1"/>
                          </a:solidFill>
                          <a:latin typeface="Arial" panose="020B0604020202020204" pitchFamily="34" charset="0"/>
                          <a:ea typeface="宋体" panose="02010600030101010101" pitchFamily="2" charset="-122"/>
                        </a:defRPr>
                      </a:lvl3pPr>
                      <a:lvl4pPr marL="1600200" indent="-228600">
                        <a:spcBef>
                          <a:spcPct val="20000"/>
                        </a:spcBef>
                        <a:buClr>
                          <a:schemeClr val="accent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marL="2057400" indent="-228600">
                        <a:spcBef>
                          <a:spcPct val="20000"/>
                        </a:spcBef>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5pPr>
                      <a:lvl6pPr marL="25146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6pPr>
                      <a:lvl7pPr marL="29718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7pPr>
                      <a:lvl8pPr marL="34290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8pPr>
                      <a:lvl9pPr marL="38862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pPr>
                      <a:endParaRPr kumimoji="0" lang="zh-CN" altLang="zh-CN" sz="3200" b="1" i="0" u="none" strike="noStrike" cap="none" normalizeH="0" baseline="0" smtClean="0">
                        <a:ln>
                          <a:noFill/>
                        </a:ln>
                        <a:solidFill>
                          <a:schemeClr val="tx1"/>
                        </a:solidFill>
                        <a:effectLst>
                          <a:outerShdw blurRad="38100" dist="38100" dir="2700000" algn="tl">
                            <a:srgbClr val="000000"/>
                          </a:outerShdw>
                        </a:effectLst>
                        <a:latin typeface="隶书" pitchFamily="49" charset="-122"/>
                        <a:ea typeface="隶书" pitchFamily="49" charset="-122"/>
                      </a:endParaRPr>
                    </a:p>
                  </a:txBody>
                  <a:tcPr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lvl1pPr>
                        <a:spcBef>
                          <a:spcPct val="20000"/>
                        </a:spcBef>
                        <a:buClr>
                          <a:schemeClr val="hlink"/>
                        </a:buClr>
                        <a:buSzPct val="70000"/>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marL="742950" indent="-285750">
                        <a:spcBef>
                          <a:spcPct val="20000"/>
                        </a:spcBef>
                        <a:buClr>
                          <a:schemeClr val="accent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marL="1143000" indent="-228600">
                        <a:spcBef>
                          <a:spcPct val="20000"/>
                        </a:spcBef>
                        <a:buClr>
                          <a:schemeClr val="hlink"/>
                        </a:buClr>
                        <a:buSzPct val="80000"/>
                        <a:buFont typeface="Wingdings" panose="05000000000000000000" pitchFamily="2" charset="2"/>
                        <a:defRPr sz="2000">
                          <a:solidFill>
                            <a:schemeClr val="tx1"/>
                          </a:solidFill>
                          <a:latin typeface="Arial" panose="020B0604020202020204" pitchFamily="34" charset="0"/>
                          <a:ea typeface="宋体" panose="02010600030101010101" pitchFamily="2" charset="-122"/>
                        </a:defRPr>
                      </a:lvl3pPr>
                      <a:lvl4pPr marL="1600200" indent="-228600">
                        <a:spcBef>
                          <a:spcPct val="20000"/>
                        </a:spcBef>
                        <a:buClr>
                          <a:schemeClr val="accent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marL="2057400" indent="-228600">
                        <a:spcBef>
                          <a:spcPct val="20000"/>
                        </a:spcBef>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5pPr>
                      <a:lvl6pPr marL="25146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6pPr>
                      <a:lvl7pPr marL="29718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7pPr>
                      <a:lvl8pPr marL="34290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8pPr>
                      <a:lvl9pPr marL="38862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pPr>
                      <a:endParaRPr kumimoji="0" lang="zh-CN" altLang="zh-CN" sz="3200" b="1" i="0" u="none" strike="noStrike" cap="none" normalizeH="0" baseline="0" smtClean="0">
                        <a:ln>
                          <a:noFill/>
                        </a:ln>
                        <a:solidFill>
                          <a:schemeClr val="tx1"/>
                        </a:solidFill>
                        <a:effectLst>
                          <a:outerShdw blurRad="38100" dist="38100" dir="2700000" algn="tl">
                            <a:srgbClr val="000000"/>
                          </a:outerShdw>
                        </a:effectLst>
                        <a:latin typeface="隶书" pitchFamily="49" charset="-122"/>
                        <a:ea typeface="隶书" pitchFamily="49" charset="-122"/>
                      </a:endParaRPr>
                    </a:p>
                  </a:txBody>
                  <a:tcPr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lvl1pPr>
                        <a:spcBef>
                          <a:spcPct val="20000"/>
                        </a:spcBef>
                        <a:buClr>
                          <a:schemeClr val="hlink"/>
                        </a:buClr>
                        <a:buSzPct val="70000"/>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marL="742950" indent="-285750">
                        <a:spcBef>
                          <a:spcPct val="20000"/>
                        </a:spcBef>
                        <a:buClr>
                          <a:schemeClr val="accent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marL="1143000" indent="-228600">
                        <a:spcBef>
                          <a:spcPct val="20000"/>
                        </a:spcBef>
                        <a:buClr>
                          <a:schemeClr val="hlink"/>
                        </a:buClr>
                        <a:buSzPct val="80000"/>
                        <a:buFont typeface="Wingdings" panose="05000000000000000000" pitchFamily="2" charset="2"/>
                        <a:defRPr sz="2000">
                          <a:solidFill>
                            <a:schemeClr val="tx1"/>
                          </a:solidFill>
                          <a:latin typeface="Arial" panose="020B0604020202020204" pitchFamily="34" charset="0"/>
                          <a:ea typeface="宋体" panose="02010600030101010101" pitchFamily="2" charset="-122"/>
                        </a:defRPr>
                      </a:lvl3pPr>
                      <a:lvl4pPr marL="1600200" indent="-228600">
                        <a:spcBef>
                          <a:spcPct val="20000"/>
                        </a:spcBef>
                        <a:buClr>
                          <a:schemeClr val="accent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marL="2057400" indent="-228600">
                        <a:spcBef>
                          <a:spcPct val="20000"/>
                        </a:spcBef>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5pPr>
                      <a:lvl6pPr marL="25146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6pPr>
                      <a:lvl7pPr marL="29718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7pPr>
                      <a:lvl8pPr marL="34290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8pPr>
                      <a:lvl9pPr marL="38862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pPr>
                      <a:endParaRPr kumimoji="0" lang="zh-CN" altLang="zh-CN" sz="3200" b="1" i="0" u="none" strike="noStrike" cap="none" normalizeH="0" baseline="0" dirty="0" smtClean="0">
                        <a:ln>
                          <a:noFill/>
                        </a:ln>
                        <a:solidFill>
                          <a:schemeClr val="tx1"/>
                        </a:solidFill>
                        <a:effectLst>
                          <a:outerShdw blurRad="38100" dist="38100" dir="2700000" algn="tl">
                            <a:srgbClr val="000000"/>
                          </a:outerShdw>
                        </a:effectLst>
                        <a:latin typeface="隶书" pitchFamily="49" charset="-122"/>
                        <a:ea typeface="隶书" pitchFamily="49" charset="-122"/>
                      </a:endParaRPr>
                    </a:p>
                  </a:txBody>
                  <a:tcPr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FFFFCC"/>
                    </a:solidFill>
                  </a:tcPr>
                </a:tc>
              </a:tr>
              <a:tr h="1522730">
                <a:tc>
                  <a:txBody>
                    <a:bodyPr/>
                    <a:lstStyle>
                      <a:lvl1pPr>
                        <a:spcBef>
                          <a:spcPct val="20000"/>
                        </a:spcBef>
                        <a:buClr>
                          <a:schemeClr val="hlink"/>
                        </a:buClr>
                        <a:buSzPct val="70000"/>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marL="742950" indent="-285750">
                        <a:spcBef>
                          <a:spcPct val="20000"/>
                        </a:spcBef>
                        <a:buClr>
                          <a:schemeClr val="accent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marL="1143000" indent="-228600">
                        <a:spcBef>
                          <a:spcPct val="20000"/>
                        </a:spcBef>
                        <a:buClr>
                          <a:schemeClr val="hlink"/>
                        </a:buClr>
                        <a:buSzPct val="80000"/>
                        <a:buFont typeface="Wingdings" panose="05000000000000000000" pitchFamily="2" charset="2"/>
                        <a:defRPr sz="2000">
                          <a:solidFill>
                            <a:schemeClr val="tx1"/>
                          </a:solidFill>
                          <a:latin typeface="Arial" panose="020B0604020202020204" pitchFamily="34" charset="0"/>
                          <a:ea typeface="宋体" panose="02010600030101010101" pitchFamily="2" charset="-122"/>
                        </a:defRPr>
                      </a:lvl3pPr>
                      <a:lvl4pPr marL="1600200" indent="-228600">
                        <a:spcBef>
                          <a:spcPct val="20000"/>
                        </a:spcBef>
                        <a:buClr>
                          <a:schemeClr val="accent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marL="2057400" indent="-228600">
                        <a:spcBef>
                          <a:spcPct val="20000"/>
                        </a:spcBef>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5pPr>
                      <a:lvl6pPr marL="25146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6pPr>
                      <a:lvl7pPr marL="29718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7pPr>
                      <a:lvl8pPr marL="34290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8pPr>
                      <a:lvl9pPr marL="38862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pPr>
                      <a:r>
                        <a:rPr kumimoji="0" lang="zh-CN" altLang="en-US" sz="3200" b="1" i="0" u="none" strike="noStrike" cap="none" normalizeH="0" baseline="0" smtClean="0">
                          <a:ln>
                            <a:noFill/>
                          </a:ln>
                          <a:solidFill>
                            <a:srgbClr val="0000FF"/>
                          </a:solidFill>
                          <a:effectLst>
                            <a:outerShdw blurRad="38100" dist="38100" dir="2700000" algn="tl">
                              <a:srgbClr val="000000"/>
                            </a:outerShdw>
                          </a:effectLst>
                          <a:latin typeface="隶书" pitchFamily="49" charset="-122"/>
                          <a:ea typeface="隶书" pitchFamily="49" charset="-122"/>
                        </a:rPr>
                        <a:t>日本</a:t>
                      </a:r>
                      <a:endParaRPr kumimoji="0" lang="zh-CN" altLang="en-US" sz="3200" b="1" i="0" u="none" strike="noStrike" cap="none" normalizeH="0" baseline="0" smtClean="0">
                        <a:ln>
                          <a:noFill/>
                        </a:ln>
                        <a:solidFill>
                          <a:srgbClr val="0000FF"/>
                        </a:solidFill>
                        <a:effectLst>
                          <a:outerShdw blurRad="38100" dist="38100" dir="2700000" algn="tl">
                            <a:srgbClr val="000000"/>
                          </a:outerShdw>
                        </a:effectLst>
                        <a:latin typeface="隶书" pitchFamily="49" charset="-122"/>
                        <a:ea typeface="隶书" pitchFamily="49" charset="-122"/>
                      </a:endParaRPr>
                    </a:p>
                  </a:txBody>
                  <a:tcPr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lvl1pPr>
                        <a:spcBef>
                          <a:spcPct val="20000"/>
                        </a:spcBef>
                        <a:buClr>
                          <a:schemeClr val="hlink"/>
                        </a:buClr>
                        <a:buSzPct val="70000"/>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marL="742950" indent="-285750">
                        <a:spcBef>
                          <a:spcPct val="20000"/>
                        </a:spcBef>
                        <a:buClr>
                          <a:schemeClr val="accent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marL="1143000" indent="-228600">
                        <a:spcBef>
                          <a:spcPct val="20000"/>
                        </a:spcBef>
                        <a:buClr>
                          <a:schemeClr val="hlink"/>
                        </a:buClr>
                        <a:buSzPct val="80000"/>
                        <a:buFont typeface="Wingdings" panose="05000000000000000000" pitchFamily="2" charset="2"/>
                        <a:defRPr sz="2000">
                          <a:solidFill>
                            <a:schemeClr val="tx1"/>
                          </a:solidFill>
                          <a:latin typeface="Arial" panose="020B0604020202020204" pitchFamily="34" charset="0"/>
                          <a:ea typeface="宋体" panose="02010600030101010101" pitchFamily="2" charset="-122"/>
                        </a:defRPr>
                      </a:lvl3pPr>
                      <a:lvl4pPr marL="1600200" indent="-228600">
                        <a:spcBef>
                          <a:spcPct val="20000"/>
                        </a:spcBef>
                        <a:buClr>
                          <a:schemeClr val="accent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marL="2057400" indent="-228600">
                        <a:spcBef>
                          <a:spcPct val="20000"/>
                        </a:spcBef>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5pPr>
                      <a:lvl6pPr marL="25146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6pPr>
                      <a:lvl7pPr marL="29718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7pPr>
                      <a:lvl8pPr marL="34290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8pPr>
                      <a:lvl9pPr marL="38862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pPr>
                      <a:endParaRPr kumimoji="0" lang="zh-CN" altLang="zh-CN" sz="3200" b="1" i="0" u="none" strike="noStrike" cap="none" normalizeH="0" baseline="0" smtClean="0">
                        <a:ln>
                          <a:noFill/>
                        </a:ln>
                        <a:solidFill>
                          <a:schemeClr val="tx1"/>
                        </a:solidFill>
                        <a:effectLst>
                          <a:outerShdw blurRad="38100" dist="38100" dir="2700000" algn="tl">
                            <a:srgbClr val="000000"/>
                          </a:outerShdw>
                        </a:effectLst>
                        <a:latin typeface="隶书" pitchFamily="49" charset="-122"/>
                        <a:ea typeface="隶书" pitchFamily="49" charset="-122"/>
                      </a:endParaRPr>
                    </a:p>
                  </a:txBody>
                  <a:tcPr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lvl1pPr>
                        <a:spcBef>
                          <a:spcPct val="20000"/>
                        </a:spcBef>
                        <a:buClr>
                          <a:schemeClr val="hlink"/>
                        </a:buClr>
                        <a:buSzPct val="70000"/>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marL="742950" indent="-285750">
                        <a:spcBef>
                          <a:spcPct val="20000"/>
                        </a:spcBef>
                        <a:buClr>
                          <a:schemeClr val="accent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marL="1143000" indent="-228600">
                        <a:spcBef>
                          <a:spcPct val="20000"/>
                        </a:spcBef>
                        <a:buClr>
                          <a:schemeClr val="hlink"/>
                        </a:buClr>
                        <a:buSzPct val="80000"/>
                        <a:buFont typeface="Wingdings" panose="05000000000000000000" pitchFamily="2" charset="2"/>
                        <a:defRPr sz="2000">
                          <a:solidFill>
                            <a:schemeClr val="tx1"/>
                          </a:solidFill>
                          <a:latin typeface="Arial" panose="020B0604020202020204" pitchFamily="34" charset="0"/>
                          <a:ea typeface="宋体" panose="02010600030101010101" pitchFamily="2" charset="-122"/>
                        </a:defRPr>
                      </a:lvl3pPr>
                      <a:lvl4pPr marL="1600200" indent="-228600">
                        <a:spcBef>
                          <a:spcPct val="20000"/>
                        </a:spcBef>
                        <a:buClr>
                          <a:schemeClr val="accent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marL="2057400" indent="-228600">
                        <a:spcBef>
                          <a:spcPct val="20000"/>
                        </a:spcBef>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5pPr>
                      <a:lvl6pPr marL="25146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6pPr>
                      <a:lvl7pPr marL="29718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7pPr>
                      <a:lvl8pPr marL="34290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8pPr>
                      <a:lvl9pPr marL="38862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pPr>
                      <a:endParaRPr kumimoji="0" lang="zh-CN" altLang="zh-CN" sz="3200" b="1" i="0" u="none" strike="noStrike" cap="none" normalizeH="0" baseline="0" smtClean="0">
                        <a:ln>
                          <a:noFill/>
                        </a:ln>
                        <a:solidFill>
                          <a:schemeClr val="tx1"/>
                        </a:solidFill>
                        <a:effectLst>
                          <a:outerShdw blurRad="38100" dist="38100" dir="2700000" algn="tl">
                            <a:srgbClr val="000000"/>
                          </a:outerShdw>
                        </a:effectLst>
                        <a:latin typeface="隶书" pitchFamily="49" charset="-122"/>
                        <a:ea typeface="隶书" pitchFamily="49" charset="-122"/>
                      </a:endParaRPr>
                    </a:p>
                  </a:txBody>
                  <a:tcPr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lvl1pPr>
                        <a:spcBef>
                          <a:spcPct val="20000"/>
                        </a:spcBef>
                        <a:buClr>
                          <a:schemeClr val="hlink"/>
                        </a:buClr>
                        <a:buSzPct val="70000"/>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marL="742950" indent="-285750">
                        <a:spcBef>
                          <a:spcPct val="20000"/>
                        </a:spcBef>
                        <a:buClr>
                          <a:schemeClr val="accent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marL="1143000" indent="-228600">
                        <a:spcBef>
                          <a:spcPct val="20000"/>
                        </a:spcBef>
                        <a:buClr>
                          <a:schemeClr val="hlink"/>
                        </a:buClr>
                        <a:buSzPct val="80000"/>
                        <a:buFont typeface="Wingdings" panose="05000000000000000000" pitchFamily="2" charset="2"/>
                        <a:defRPr sz="2000">
                          <a:solidFill>
                            <a:schemeClr val="tx1"/>
                          </a:solidFill>
                          <a:latin typeface="Arial" panose="020B0604020202020204" pitchFamily="34" charset="0"/>
                          <a:ea typeface="宋体" panose="02010600030101010101" pitchFamily="2" charset="-122"/>
                        </a:defRPr>
                      </a:lvl3pPr>
                      <a:lvl4pPr marL="1600200" indent="-228600">
                        <a:spcBef>
                          <a:spcPct val="20000"/>
                        </a:spcBef>
                        <a:buClr>
                          <a:schemeClr val="accent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marL="2057400" indent="-228600">
                        <a:spcBef>
                          <a:spcPct val="20000"/>
                        </a:spcBef>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5pPr>
                      <a:lvl6pPr marL="25146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6pPr>
                      <a:lvl7pPr marL="29718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7pPr>
                      <a:lvl8pPr marL="34290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8pPr>
                      <a:lvl9pPr marL="38862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pPr>
                      <a:endParaRPr kumimoji="0" lang="zh-CN" altLang="zh-CN" sz="3200" b="1" i="0" u="none" strike="noStrike" cap="none" normalizeH="0" baseline="0" smtClean="0">
                        <a:ln>
                          <a:noFill/>
                        </a:ln>
                        <a:solidFill>
                          <a:schemeClr val="tx1"/>
                        </a:solidFill>
                        <a:effectLst>
                          <a:outerShdw blurRad="38100" dist="38100" dir="2700000" algn="tl">
                            <a:srgbClr val="000000"/>
                          </a:outerShdw>
                        </a:effectLst>
                        <a:latin typeface="隶书" pitchFamily="49" charset="-122"/>
                        <a:ea typeface="隶书" pitchFamily="49" charset="-122"/>
                      </a:endParaRPr>
                    </a:p>
                  </a:txBody>
                  <a:tcPr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lvl1pPr>
                        <a:spcBef>
                          <a:spcPct val="20000"/>
                        </a:spcBef>
                        <a:buClr>
                          <a:schemeClr val="hlink"/>
                        </a:buClr>
                        <a:buSzPct val="70000"/>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marL="742950" indent="-285750">
                        <a:spcBef>
                          <a:spcPct val="20000"/>
                        </a:spcBef>
                        <a:buClr>
                          <a:schemeClr val="accent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marL="1143000" indent="-228600">
                        <a:spcBef>
                          <a:spcPct val="20000"/>
                        </a:spcBef>
                        <a:buClr>
                          <a:schemeClr val="hlink"/>
                        </a:buClr>
                        <a:buSzPct val="80000"/>
                        <a:buFont typeface="Wingdings" panose="05000000000000000000" pitchFamily="2" charset="2"/>
                        <a:defRPr sz="2000">
                          <a:solidFill>
                            <a:schemeClr val="tx1"/>
                          </a:solidFill>
                          <a:latin typeface="Arial" panose="020B0604020202020204" pitchFamily="34" charset="0"/>
                          <a:ea typeface="宋体" panose="02010600030101010101" pitchFamily="2" charset="-122"/>
                        </a:defRPr>
                      </a:lvl3pPr>
                      <a:lvl4pPr marL="1600200" indent="-228600">
                        <a:spcBef>
                          <a:spcPct val="20000"/>
                        </a:spcBef>
                        <a:buClr>
                          <a:schemeClr val="accent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marL="2057400" indent="-228600">
                        <a:spcBef>
                          <a:spcPct val="20000"/>
                        </a:spcBef>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5pPr>
                      <a:lvl6pPr marL="25146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6pPr>
                      <a:lvl7pPr marL="29718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7pPr>
                      <a:lvl8pPr marL="34290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8pPr>
                      <a:lvl9pPr marL="3886200" indent="-228600" fontAlgn="base">
                        <a:spcBef>
                          <a:spcPct val="20000"/>
                        </a:spcBef>
                        <a:spcAft>
                          <a:spcPct val="0"/>
                        </a:spcAft>
                        <a:buClr>
                          <a:schemeClr val="hlink"/>
                        </a:buClr>
                        <a:buSzPct val="85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pPr>
                      <a:endParaRPr kumimoji="0" lang="zh-CN" altLang="zh-CN" sz="3200" b="1" i="0" u="none" strike="noStrike" cap="none" normalizeH="0" baseline="0" dirty="0" smtClean="0">
                        <a:ln>
                          <a:noFill/>
                        </a:ln>
                        <a:solidFill>
                          <a:schemeClr val="tx1"/>
                        </a:solidFill>
                        <a:effectLst>
                          <a:outerShdw blurRad="38100" dist="38100" dir="2700000" algn="tl">
                            <a:srgbClr val="000000"/>
                          </a:outerShdw>
                        </a:effectLst>
                        <a:latin typeface="隶书" pitchFamily="49" charset="-122"/>
                        <a:ea typeface="隶书" pitchFamily="49" charset="-122"/>
                      </a:endParaRPr>
                    </a:p>
                  </a:txBody>
                  <a:tcPr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FFFFCC"/>
                    </a:solidFill>
                  </a:tcPr>
                </a:tc>
              </a:tr>
            </a:tbl>
          </a:graphicData>
        </a:graphic>
      </p:graphicFrame>
      <p:sp>
        <p:nvSpPr>
          <p:cNvPr id="130077" name="Text Box 29"/>
          <p:cNvSpPr txBox="1">
            <a:spLocks noChangeArrowheads="1"/>
          </p:cNvSpPr>
          <p:nvPr/>
        </p:nvSpPr>
        <p:spPr bwMode="auto">
          <a:xfrm>
            <a:off x="1905000" y="304800"/>
            <a:ext cx="7239000" cy="768350"/>
          </a:xfrm>
          <a:prstGeom prst="rect">
            <a:avLst/>
          </a:prstGeom>
          <a:noFill/>
          <a:ln w="9525">
            <a:noFill/>
            <a:miter lim="800000"/>
          </a:ln>
          <a:effec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50000"/>
              </a:spcBef>
              <a:spcAft>
                <a:spcPct val="0"/>
              </a:spcAft>
              <a:buClrTx/>
              <a:buSzTx/>
              <a:buFontTx/>
              <a:buNone/>
              <a:defRPr/>
            </a:pPr>
            <a:r>
              <a:rPr kumimoji="0" lang="zh-CN" altLang="en-US" sz="4400" b="1" i="0" u="sng" strike="noStrike" kern="1200" cap="none" spc="0" normalizeH="0" baseline="0" noProof="0" smtClean="0">
                <a:ln>
                  <a:noFill/>
                </a:ln>
                <a:solidFill>
                  <a:srgbClr val="FF3300"/>
                </a:solidFill>
                <a:effectLst>
                  <a:outerShdw blurRad="38100" dist="38100" dir="2700000" algn="tl">
                    <a:srgbClr val="C0C0C0"/>
                  </a:outerShdw>
                </a:effectLst>
                <a:uLnTx/>
                <a:uFillTx/>
                <a:latin typeface="Arial" panose="020B0604020202020204" pitchFamily="34" charset="0"/>
                <a:ea typeface="黑体" panose="02010609060101010101" pitchFamily="2" charset="-122"/>
                <a:cs typeface="+mn-cs"/>
                <a:sym typeface="+mn-ea"/>
              </a:rPr>
              <a:t>联系英国君主立宪制回答</a:t>
            </a:r>
            <a:r>
              <a:rPr kumimoji="0" lang="zh-CN" altLang="en-US" sz="4400" b="1" i="0" u="none" strike="noStrike" kern="1200" cap="none" spc="0" normalizeH="0" baseline="0" noProof="0" smtClean="0">
                <a:ln>
                  <a:noFill/>
                </a:ln>
                <a:solidFill>
                  <a:srgbClr val="FF3300"/>
                </a:solidFill>
                <a:effectLst>
                  <a:outerShdw blurRad="38100" dist="38100" dir="2700000" algn="tl">
                    <a:srgbClr val="C0C0C0"/>
                  </a:outerShdw>
                </a:effectLst>
                <a:uLnTx/>
                <a:uFillTx/>
                <a:latin typeface="Arial" panose="020B0604020202020204" pitchFamily="34" charset="0"/>
                <a:ea typeface="黑体" panose="02010609060101010101" pitchFamily="2" charset="-122"/>
                <a:cs typeface="+mn-cs"/>
                <a:sym typeface="+mn-ea"/>
              </a:rPr>
              <a:t>：</a:t>
            </a:r>
            <a:endParaRPr kumimoji="0" lang="zh-CN" altLang="en-US" sz="4400" b="1" i="0" u="none" strike="noStrike" kern="1200" cap="none" spc="0" normalizeH="0" baseline="0" noProof="0" smtClean="0">
              <a:ln>
                <a:noFill/>
              </a:ln>
              <a:solidFill>
                <a:srgbClr val="FF3300"/>
              </a:solidFill>
              <a:effectLst>
                <a:outerShdw blurRad="38100" dist="38100" dir="2700000" algn="tl">
                  <a:srgbClr val="C0C0C0"/>
                </a:outerShdw>
              </a:effectLst>
              <a:uLnTx/>
              <a:uFillTx/>
              <a:latin typeface="Arial" panose="020B0604020202020204" pitchFamily="34" charset="0"/>
              <a:ea typeface="黑体" panose="02010609060101010101" pitchFamily="2" charset="-122"/>
              <a:cs typeface="+mn-cs"/>
              <a:sym typeface="+mn-ea"/>
            </a:endParaRPr>
          </a:p>
        </p:txBody>
      </p:sp>
      <p:sp>
        <p:nvSpPr>
          <p:cNvPr id="130078" name="Text Box 30"/>
          <p:cNvSpPr txBox="1">
            <a:spLocks noChangeArrowheads="1"/>
          </p:cNvSpPr>
          <p:nvPr/>
        </p:nvSpPr>
        <p:spPr bwMode="auto">
          <a:xfrm>
            <a:off x="2419350" y="2794000"/>
            <a:ext cx="1295400" cy="1076325"/>
          </a:xfrm>
          <a:prstGeom prst="rect">
            <a:avLst/>
          </a:prstGeom>
          <a:noFill/>
          <a:ln w="9525">
            <a:noFill/>
            <a:miter lim="800000"/>
          </a:ln>
          <a:effec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50000"/>
              </a:spcBef>
              <a:spcAft>
                <a:spcPct val="0"/>
              </a:spcAft>
              <a:buClrTx/>
              <a:buSzTx/>
              <a:buFontTx/>
              <a:buNone/>
              <a:defRPr/>
            </a:pPr>
            <a:r>
              <a:rPr kumimoji="0" lang="zh-CN" altLang="en-US" sz="3200" b="1" i="0" u="none" strike="noStrike" kern="1200" cap="none" spc="0" normalizeH="0" baseline="0" noProof="0" dirty="0" smtClean="0">
                <a:ln>
                  <a:noFill/>
                </a:ln>
                <a:solidFill>
                  <a:srgbClr val="660066"/>
                </a:solidFill>
                <a:effectLst>
                  <a:outerShdw blurRad="38100" dist="38100" dir="2700000" algn="tl">
                    <a:srgbClr val="C0C0C0"/>
                  </a:outerShdw>
                </a:effectLst>
                <a:uLnTx/>
                <a:uFillTx/>
                <a:latin typeface="隶书" pitchFamily="49" charset="-122"/>
                <a:ea typeface="隶书" pitchFamily="49" charset="-122"/>
                <a:cs typeface="+mn-cs"/>
                <a:sym typeface="+mn-ea"/>
              </a:rPr>
              <a:t>统而不治</a:t>
            </a:r>
            <a:r>
              <a:rPr kumimoji="0" lang="zh-CN" altLang="en-US" sz="3200" b="0" i="0" u="none" strike="noStrike" kern="1200" cap="none" spc="0" normalizeH="0" baseline="0" noProof="0" dirty="0" smtClean="0">
                <a:ln>
                  <a:noFill/>
                </a:ln>
                <a:solidFill>
                  <a:schemeClr val="tx1"/>
                </a:solidFill>
                <a:effectLst/>
                <a:uLnTx/>
                <a:uFillTx/>
                <a:latin typeface="隶书" pitchFamily="49" charset="-122"/>
                <a:ea typeface="隶书" pitchFamily="49" charset="-122"/>
                <a:cs typeface="+mn-cs"/>
                <a:sym typeface="+mn-ea"/>
              </a:rPr>
              <a:t> </a:t>
            </a:r>
            <a:endParaRPr kumimoji="0" lang="zh-CN" altLang="en-US" sz="3200" b="0" i="0" u="none" strike="noStrike" kern="1200" cap="none" spc="0" normalizeH="0" baseline="0" noProof="0" dirty="0" smtClean="0">
              <a:ln>
                <a:noFill/>
              </a:ln>
              <a:solidFill>
                <a:schemeClr val="tx1"/>
              </a:solidFill>
              <a:effectLst/>
              <a:uLnTx/>
              <a:uFillTx/>
              <a:latin typeface="隶书" pitchFamily="49" charset="-122"/>
              <a:ea typeface="隶书" pitchFamily="49" charset="-122"/>
              <a:cs typeface="+mn-cs"/>
              <a:sym typeface="+mn-ea"/>
            </a:endParaRPr>
          </a:p>
        </p:txBody>
      </p:sp>
      <p:sp>
        <p:nvSpPr>
          <p:cNvPr id="130079" name="Text Box 31"/>
          <p:cNvSpPr txBox="1">
            <a:spLocks noChangeArrowheads="1"/>
          </p:cNvSpPr>
          <p:nvPr/>
        </p:nvSpPr>
        <p:spPr bwMode="auto">
          <a:xfrm>
            <a:off x="2419350" y="4084638"/>
            <a:ext cx="1295400" cy="1076325"/>
          </a:xfrm>
          <a:prstGeom prst="rect">
            <a:avLst/>
          </a:prstGeom>
          <a:noFill/>
          <a:ln w="9525">
            <a:noFill/>
            <a:miter lim="800000"/>
          </a:ln>
          <a:effec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50000"/>
              </a:spcBef>
              <a:spcAft>
                <a:spcPct val="0"/>
              </a:spcAft>
              <a:buClrTx/>
              <a:buSzTx/>
              <a:buFontTx/>
              <a:buNone/>
              <a:defRPr/>
            </a:pPr>
            <a:r>
              <a:rPr kumimoji="0" lang="zh-CN" altLang="en-US" sz="3200" b="1" i="0" u="none" strike="noStrike" kern="1200" cap="none" spc="0" normalizeH="0" baseline="0" noProof="0" dirty="0">
                <a:ln>
                  <a:noFill/>
                </a:ln>
                <a:solidFill>
                  <a:srgbClr val="660066"/>
                </a:solidFill>
                <a:effectLst>
                  <a:outerShdw blurRad="38100" dist="38100" dir="2700000" algn="tl">
                    <a:srgbClr val="C0C0C0"/>
                  </a:outerShdw>
                </a:effectLst>
                <a:uLnTx/>
                <a:uFillTx/>
                <a:latin typeface="隶书" pitchFamily="49" charset="-122"/>
                <a:ea typeface="隶书" pitchFamily="49" charset="-122"/>
                <a:cs typeface="+mn-cs"/>
                <a:sym typeface="+mn-ea"/>
              </a:rPr>
              <a:t>至高无上 </a:t>
            </a:r>
            <a:endParaRPr kumimoji="0" lang="zh-CN" altLang="en-US" sz="3200" b="1" i="0" u="none" strike="noStrike" kern="1200" cap="none" spc="0" normalizeH="0" baseline="0" noProof="0" dirty="0">
              <a:ln>
                <a:noFill/>
              </a:ln>
              <a:solidFill>
                <a:srgbClr val="660066"/>
              </a:solidFill>
              <a:effectLst>
                <a:outerShdw blurRad="38100" dist="38100" dir="2700000" algn="tl">
                  <a:srgbClr val="C0C0C0"/>
                </a:outerShdw>
              </a:effectLst>
              <a:uLnTx/>
              <a:uFillTx/>
              <a:latin typeface="隶书" pitchFamily="49" charset="-122"/>
              <a:ea typeface="隶书" pitchFamily="49" charset="-122"/>
              <a:cs typeface="+mn-cs"/>
              <a:sym typeface="+mn-ea"/>
            </a:endParaRPr>
          </a:p>
        </p:txBody>
      </p:sp>
      <p:sp>
        <p:nvSpPr>
          <p:cNvPr id="130080" name="Text Box 32"/>
          <p:cNvSpPr txBox="1">
            <a:spLocks noChangeArrowheads="1"/>
          </p:cNvSpPr>
          <p:nvPr/>
        </p:nvSpPr>
        <p:spPr bwMode="auto">
          <a:xfrm>
            <a:off x="3792538" y="2794000"/>
            <a:ext cx="2286000" cy="1076325"/>
          </a:xfrm>
          <a:prstGeom prst="rect">
            <a:avLst/>
          </a:prstGeom>
          <a:noFill/>
          <a:ln w="9525">
            <a:noFill/>
            <a:miter lim="800000"/>
          </a:ln>
          <a:effec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50000"/>
              </a:spcBef>
              <a:spcAft>
                <a:spcPct val="0"/>
              </a:spcAft>
              <a:buClrTx/>
              <a:buSzTx/>
              <a:buFontTx/>
              <a:buNone/>
              <a:defRPr/>
            </a:pPr>
            <a:r>
              <a:rPr kumimoji="0" lang="zh-CN" altLang="en-US" sz="3200" b="1" i="0" u="none" strike="noStrike" kern="1200" cap="none" spc="0" normalizeH="0" baseline="0" noProof="0" dirty="0">
                <a:ln>
                  <a:noFill/>
                </a:ln>
                <a:solidFill>
                  <a:srgbClr val="660066"/>
                </a:solidFill>
                <a:effectLst>
                  <a:outerShdw blurRad="38100" dist="38100" dir="2700000" algn="tl">
                    <a:srgbClr val="C0C0C0"/>
                  </a:outerShdw>
                </a:effectLst>
                <a:uLnTx/>
                <a:uFillTx/>
                <a:latin typeface="隶书" pitchFamily="49" charset="-122"/>
                <a:ea typeface="隶书" pitchFamily="49" charset="-122"/>
                <a:cs typeface="+mn-cs"/>
                <a:sym typeface="+mn-ea"/>
              </a:rPr>
              <a:t>议会权力大于君主</a:t>
            </a:r>
            <a:endParaRPr kumimoji="0" lang="zh-CN" altLang="en-US" sz="3200" b="1" i="0" u="none" strike="noStrike" kern="1200" cap="none" spc="0" normalizeH="0" baseline="0" noProof="0" dirty="0">
              <a:ln>
                <a:noFill/>
              </a:ln>
              <a:solidFill>
                <a:srgbClr val="660066"/>
              </a:solidFill>
              <a:effectLst>
                <a:outerShdw blurRad="38100" dist="38100" dir="2700000" algn="tl">
                  <a:srgbClr val="C0C0C0"/>
                </a:outerShdw>
              </a:effectLst>
              <a:uLnTx/>
              <a:uFillTx/>
              <a:latin typeface="隶书" pitchFamily="49" charset="-122"/>
              <a:ea typeface="隶书" pitchFamily="49" charset="-122"/>
              <a:cs typeface="+mn-cs"/>
              <a:sym typeface="+mn-ea"/>
            </a:endParaRPr>
          </a:p>
        </p:txBody>
      </p:sp>
      <p:sp>
        <p:nvSpPr>
          <p:cNvPr id="130081" name="Text Box 33"/>
          <p:cNvSpPr txBox="1">
            <a:spLocks noChangeArrowheads="1"/>
          </p:cNvSpPr>
          <p:nvPr/>
        </p:nvSpPr>
        <p:spPr bwMode="auto">
          <a:xfrm>
            <a:off x="3719513" y="4221163"/>
            <a:ext cx="2286000" cy="1076325"/>
          </a:xfrm>
          <a:prstGeom prst="rect">
            <a:avLst/>
          </a:prstGeom>
          <a:noFill/>
          <a:ln w="9525">
            <a:noFill/>
            <a:miter lim="800000"/>
          </a:ln>
          <a:effec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50000"/>
              </a:spcBef>
              <a:spcAft>
                <a:spcPct val="0"/>
              </a:spcAft>
              <a:buClrTx/>
              <a:buSzTx/>
              <a:buFontTx/>
              <a:buNone/>
              <a:defRPr/>
            </a:pPr>
            <a:r>
              <a:rPr kumimoji="0" lang="zh-CN" altLang="en-US" sz="3200" b="1" i="0" u="none" strike="noStrike" kern="1200" cap="none" spc="0" normalizeH="0" baseline="0" noProof="0" dirty="0">
                <a:ln>
                  <a:noFill/>
                </a:ln>
                <a:solidFill>
                  <a:srgbClr val="660066"/>
                </a:solidFill>
                <a:effectLst>
                  <a:outerShdw blurRad="38100" dist="38100" dir="2700000" algn="tl">
                    <a:srgbClr val="C0C0C0"/>
                  </a:outerShdw>
                </a:effectLst>
                <a:uLnTx/>
                <a:uFillTx/>
                <a:latin typeface="隶书" pitchFamily="49" charset="-122"/>
                <a:ea typeface="隶书" pitchFamily="49" charset="-122"/>
                <a:cs typeface="+mn-cs"/>
                <a:sym typeface="+mn-ea"/>
              </a:rPr>
              <a:t>天皇可以解散议会</a:t>
            </a:r>
            <a:endParaRPr kumimoji="0" lang="zh-CN" altLang="en-US" sz="3200" b="1" i="0" u="none" strike="noStrike" kern="1200" cap="none" spc="0" normalizeH="0" baseline="0" noProof="0" dirty="0">
              <a:ln>
                <a:noFill/>
              </a:ln>
              <a:solidFill>
                <a:srgbClr val="660066"/>
              </a:solidFill>
              <a:effectLst>
                <a:outerShdw blurRad="38100" dist="38100" dir="2700000" algn="tl">
                  <a:srgbClr val="C0C0C0"/>
                </a:outerShdw>
              </a:effectLst>
              <a:uLnTx/>
              <a:uFillTx/>
              <a:latin typeface="隶书" pitchFamily="49" charset="-122"/>
              <a:ea typeface="隶书" pitchFamily="49" charset="-122"/>
              <a:cs typeface="+mn-cs"/>
              <a:sym typeface="+mn-ea"/>
            </a:endParaRPr>
          </a:p>
        </p:txBody>
      </p:sp>
      <p:sp>
        <p:nvSpPr>
          <p:cNvPr id="130082" name="Text Box 34"/>
          <p:cNvSpPr txBox="1">
            <a:spLocks noChangeArrowheads="1"/>
          </p:cNvSpPr>
          <p:nvPr/>
        </p:nvSpPr>
        <p:spPr bwMode="auto">
          <a:xfrm>
            <a:off x="6024563" y="2714625"/>
            <a:ext cx="2286000" cy="1076325"/>
          </a:xfrm>
          <a:prstGeom prst="rect">
            <a:avLst/>
          </a:prstGeom>
          <a:noFill/>
          <a:ln w="9525">
            <a:noFill/>
            <a:miter lim="800000"/>
          </a:ln>
          <a:effec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50000"/>
              </a:spcBef>
              <a:spcAft>
                <a:spcPct val="0"/>
              </a:spcAft>
              <a:buClrTx/>
              <a:buSzTx/>
              <a:buFontTx/>
              <a:buNone/>
              <a:defRPr/>
            </a:pPr>
            <a:r>
              <a:rPr kumimoji="0" lang="zh-CN" altLang="en-US" sz="3200" b="1" i="0" u="none" strike="noStrike" kern="1200" cap="none" spc="0" normalizeH="0" baseline="0" noProof="0" dirty="0">
                <a:ln>
                  <a:noFill/>
                </a:ln>
                <a:solidFill>
                  <a:srgbClr val="660066"/>
                </a:solidFill>
                <a:effectLst>
                  <a:outerShdw blurRad="38100" dist="38100" dir="2700000" algn="tl">
                    <a:srgbClr val="C0C0C0"/>
                  </a:outerShdw>
                </a:effectLst>
                <a:uLnTx/>
                <a:uFillTx/>
                <a:latin typeface="隶书" pitchFamily="49" charset="-122"/>
                <a:ea typeface="隶书" pitchFamily="49" charset="-122"/>
                <a:cs typeface="+mn-cs"/>
                <a:sym typeface="+mn-ea"/>
              </a:rPr>
              <a:t>内阁对议会负责</a:t>
            </a:r>
            <a:endParaRPr kumimoji="0" lang="zh-CN" altLang="en-US" sz="3200" b="1" i="0" u="none" strike="noStrike" kern="1200" cap="none" spc="0" normalizeH="0" baseline="0" noProof="0" dirty="0">
              <a:ln>
                <a:noFill/>
              </a:ln>
              <a:solidFill>
                <a:srgbClr val="660066"/>
              </a:solidFill>
              <a:effectLst>
                <a:outerShdw blurRad="38100" dist="38100" dir="2700000" algn="tl">
                  <a:srgbClr val="C0C0C0"/>
                </a:outerShdw>
              </a:effectLst>
              <a:uLnTx/>
              <a:uFillTx/>
              <a:latin typeface="隶书" pitchFamily="49" charset="-122"/>
              <a:ea typeface="隶书" pitchFamily="49" charset="-122"/>
              <a:cs typeface="+mn-cs"/>
              <a:sym typeface="+mn-ea"/>
            </a:endParaRPr>
          </a:p>
        </p:txBody>
      </p:sp>
      <p:sp>
        <p:nvSpPr>
          <p:cNvPr id="130083" name="Text Box 35"/>
          <p:cNvSpPr txBox="1">
            <a:spLocks noChangeArrowheads="1"/>
          </p:cNvSpPr>
          <p:nvPr/>
        </p:nvSpPr>
        <p:spPr bwMode="auto">
          <a:xfrm>
            <a:off x="6024563" y="4162425"/>
            <a:ext cx="2286000" cy="1076325"/>
          </a:xfrm>
          <a:prstGeom prst="rect">
            <a:avLst/>
          </a:prstGeom>
          <a:noFill/>
          <a:ln w="9525">
            <a:noFill/>
            <a:miter lim="800000"/>
          </a:ln>
          <a:effec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50000"/>
              </a:spcBef>
              <a:spcAft>
                <a:spcPct val="0"/>
              </a:spcAft>
              <a:buClrTx/>
              <a:buSzTx/>
              <a:buFontTx/>
              <a:buNone/>
              <a:defRPr/>
            </a:pPr>
            <a:r>
              <a:rPr kumimoji="0" lang="zh-CN" altLang="en-US" sz="3200" b="1" i="0" u="none" strike="noStrike" kern="1200" cap="none" spc="0" normalizeH="0" baseline="0" noProof="0" dirty="0">
                <a:ln>
                  <a:noFill/>
                </a:ln>
                <a:solidFill>
                  <a:srgbClr val="660066"/>
                </a:solidFill>
                <a:effectLst>
                  <a:outerShdw blurRad="38100" dist="38100" dir="2700000" algn="tl">
                    <a:srgbClr val="C0C0C0"/>
                  </a:outerShdw>
                </a:effectLst>
                <a:uLnTx/>
                <a:uFillTx/>
                <a:latin typeface="隶书" pitchFamily="49" charset="-122"/>
                <a:ea typeface="隶书" pitchFamily="49" charset="-122"/>
                <a:cs typeface="+mn-cs"/>
                <a:sym typeface="+mn-ea"/>
              </a:rPr>
              <a:t>内阁对天皇负责</a:t>
            </a:r>
            <a:endParaRPr kumimoji="0" lang="zh-CN" altLang="en-US" sz="3200" b="1" i="0" u="none" strike="noStrike" kern="1200" cap="none" spc="0" normalizeH="0" baseline="0" noProof="0" dirty="0">
              <a:ln>
                <a:noFill/>
              </a:ln>
              <a:solidFill>
                <a:srgbClr val="660066"/>
              </a:solidFill>
              <a:effectLst>
                <a:outerShdw blurRad="38100" dist="38100" dir="2700000" algn="tl">
                  <a:srgbClr val="C0C0C0"/>
                </a:outerShdw>
              </a:effectLst>
              <a:uLnTx/>
              <a:uFillTx/>
              <a:latin typeface="隶书" pitchFamily="49" charset="-122"/>
              <a:ea typeface="隶书" pitchFamily="49" charset="-122"/>
              <a:cs typeface="+mn-cs"/>
              <a:sym typeface="+mn-ea"/>
            </a:endParaRPr>
          </a:p>
        </p:txBody>
      </p:sp>
      <p:sp>
        <p:nvSpPr>
          <p:cNvPr id="130084" name="Text Box 36"/>
          <p:cNvSpPr txBox="1">
            <a:spLocks noChangeArrowheads="1"/>
          </p:cNvSpPr>
          <p:nvPr/>
        </p:nvSpPr>
        <p:spPr bwMode="auto">
          <a:xfrm>
            <a:off x="8472488" y="3065463"/>
            <a:ext cx="1871663" cy="583565"/>
          </a:xfrm>
          <a:prstGeom prst="rect">
            <a:avLst/>
          </a:prstGeom>
          <a:noFill/>
          <a:ln w="9525">
            <a:noFill/>
            <a:miter lim="800000"/>
          </a:ln>
          <a:effec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50000"/>
              </a:spcBef>
              <a:spcAft>
                <a:spcPct val="0"/>
              </a:spcAft>
              <a:buClrTx/>
              <a:buSzTx/>
              <a:buFontTx/>
              <a:buNone/>
              <a:defRPr/>
            </a:pPr>
            <a:r>
              <a:rPr kumimoji="0" lang="zh-CN" altLang="en-US" sz="3200" b="1" i="0" u="none" strike="noStrike" kern="1200" cap="none" spc="0" normalizeH="0" baseline="0" noProof="0" dirty="0">
                <a:ln>
                  <a:noFill/>
                </a:ln>
                <a:solidFill>
                  <a:srgbClr val="660066"/>
                </a:solidFill>
                <a:effectLst>
                  <a:outerShdw blurRad="38100" dist="38100" dir="2700000" algn="tl">
                    <a:srgbClr val="C0C0C0"/>
                  </a:outerShdw>
                </a:effectLst>
                <a:uLnTx/>
                <a:uFillTx/>
                <a:latin typeface="隶书" pitchFamily="49" charset="-122"/>
                <a:ea typeface="隶书" pitchFamily="49" charset="-122"/>
                <a:cs typeface="+mn-cs"/>
                <a:sym typeface="+mn-ea"/>
              </a:rPr>
              <a:t>资产阶级</a:t>
            </a:r>
            <a:r>
              <a:rPr kumimoji="0" lang="zh-CN" altLang="en-US" sz="3200" b="0" i="0" u="none" strike="noStrike" kern="1200" cap="none" spc="0" normalizeH="0" baseline="0" noProof="0" dirty="0" smtClean="0">
                <a:ln>
                  <a:noFill/>
                </a:ln>
                <a:solidFill>
                  <a:schemeClr val="tx1"/>
                </a:solidFill>
                <a:effectLst/>
                <a:uLnTx/>
                <a:uFillTx/>
                <a:latin typeface="Arial" panose="020B0604020202020204" pitchFamily="34" charset="0"/>
                <a:ea typeface="宋体" panose="02010600030101010101" pitchFamily="2" charset="-122"/>
                <a:cs typeface="+mn-cs"/>
                <a:sym typeface="+mn-ea"/>
              </a:rPr>
              <a:t> </a:t>
            </a:r>
            <a:endParaRPr kumimoji="0" lang="zh-CN" altLang="en-US" sz="3200" b="0" i="0" u="none" strike="noStrike" kern="1200" cap="none" spc="0" normalizeH="0" baseline="0" noProof="0" dirty="0" smtClean="0">
              <a:ln>
                <a:noFill/>
              </a:ln>
              <a:solidFill>
                <a:schemeClr val="tx1"/>
              </a:solidFill>
              <a:effectLst/>
              <a:uLnTx/>
              <a:uFillTx/>
              <a:latin typeface="Arial" panose="020B0604020202020204" pitchFamily="34" charset="0"/>
              <a:ea typeface="宋体" panose="02010600030101010101" pitchFamily="2" charset="-122"/>
              <a:cs typeface="+mn-cs"/>
              <a:sym typeface="+mn-ea"/>
            </a:endParaRPr>
          </a:p>
        </p:txBody>
      </p:sp>
      <p:sp>
        <p:nvSpPr>
          <p:cNvPr id="130085" name="Text Box 37"/>
          <p:cNvSpPr txBox="1">
            <a:spLocks noChangeArrowheads="1"/>
          </p:cNvSpPr>
          <p:nvPr/>
        </p:nvSpPr>
        <p:spPr bwMode="auto">
          <a:xfrm>
            <a:off x="8472488" y="3946525"/>
            <a:ext cx="1828800" cy="1568450"/>
          </a:xfrm>
          <a:prstGeom prst="rect">
            <a:avLst/>
          </a:prstGeom>
          <a:noFill/>
          <a:ln w="9525">
            <a:noFill/>
            <a:miter lim="800000"/>
          </a:ln>
          <a:effec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50000"/>
              </a:spcBef>
              <a:spcAft>
                <a:spcPct val="0"/>
              </a:spcAft>
              <a:buClrTx/>
              <a:buSzTx/>
              <a:buFontTx/>
              <a:buNone/>
              <a:defRPr/>
            </a:pPr>
            <a:r>
              <a:rPr kumimoji="0" lang="zh-CN" altLang="en-US" sz="3200" b="1" i="0" u="none" strike="noStrike" kern="1200" cap="none" spc="0" normalizeH="0" baseline="0" noProof="0" dirty="0">
                <a:ln>
                  <a:noFill/>
                </a:ln>
                <a:solidFill>
                  <a:srgbClr val="660066"/>
                </a:solidFill>
                <a:effectLst>
                  <a:outerShdw blurRad="38100" dist="38100" dir="2700000" algn="tl">
                    <a:srgbClr val="C0C0C0"/>
                  </a:outerShdw>
                </a:effectLst>
                <a:uLnTx/>
                <a:uFillTx/>
                <a:latin typeface="隶书" pitchFamily="49" charset="-122"/>
                <a:ea typeface="隶书" pitchFamily="49" charset="-122"/>
                <a:cs typeface="+mn-cs"/>
                <a:sym typeface="+mn-ea"/>
              </a:rPr>
              <a:t>天皇为代表的官僚军阀集团 </a:t>
            </a:r>
            <a:endParaRPr kumimoji="0" lang="zh-CN" altLang="en-US" sz="3200" b="1" i="0" u="none" strike="noStrike" kern="1200" cap="none" spc="0" normalizeH="0" baseline="0" noProof="0" dirty="0">
              <a:ln>
                <a:noFill/>
              </a:ln>
              <a:solidFill>
                <a:srgbClr val="660066"/>
              </a:solidFill>
              <a:effectLst>
                <a:outerShdw blurRad="38100" dist="38100" dir="2700000" algn="tl">
                  <a:srgbClr val="C0C0C0"/>
                </a:outerShdw>
              </a:effectLst>
              <a:uLnTx/>
              <a:uFillTx/>
              <a:latin typeface="隶书" pitchFamily="49" charset="-122"/>
              <a:ea typeface="隶书" pitchFamily="49" charset="-122"/>
              <a:cs typeface="+mn-cs"/>
              <a:sym typeface="+mn-ea"/>
            </a:endParaRPr>
          </a:p>
        </p:txBody>
      </p:sp>
      <p:sp>
        <p:nvSpPr>
          <p:cNvPr id="80932" name="灯片编号占位符 41"/>
          <p:cNvSpPr txBox="1">
            <a:spLocks noGrp="1"/>
          </p:cNvSpPr>
          <p:nvPr/>
        </p:nvSpPr>
        <p:spPr>
          <a:xfrm>
            <a:off x="8077200" y="6245225"/>
            <a:ext cx="2133600" cy="476250"/>
          </a:xfrm>
          <a:prstGeom prst="rect">
            <a:avLst/>
          </a:prstGeom>
          <a:noFill/>
          <a:ln w="9525">
            <a:noFill/>
          </a:ln>
        </p:spPr>
        <p:txBody>
          <a:bodyPr anchor="t"/>
          <a:p>
            <a:pPr algn="r">
              <a:buFont typeface="Wingdings" panose="05000000000000000000" pitchFamily="2" charset="2"/>
              <a:buNone/>
            </a:pPr>
            <a:fld id="{9A0DB2DC-4C9A-4742-B13C-FB6460FD3503}" type="slidenum">
              <a:rPr lang="en-US" altLang="zh-CN" sz="1400" dirty="0">
                <a:latin typeface="Arial" panose="020B0604020202020204" pitchFamily="34" charset="0"/>
                <a:ea typeface="宋体" panose="02010600030101010101" pitchFamily="2" charset="-122"/>
              </a:rPr>
            </a:fld>
            <a:endParaRPr lang="en-US" altLang="zh-CN" sz="1400" dirty="0">
              <a:latin typeface="Arial" panose="020B0604020202020204" pitchFamily="34" charset="0"/>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30078"/>
                                        </p:tgtEl>
                                        <p:attrNameLst>
                                          <p:attrName>style.visibility</p:attrName>
                                        </p:attrNameLst>
                                      </p:cBhvr>
                                      <p:to>
                                        <p:strVal val="visible"/>
                                      </p:to>
                                    </p:set>
                                    <p:anim calcmode="lin" valueType="num">
                                      <p:cBhvr>
                                        <p:cTn id="7" dur="500" fill="hold"/>
                                        <p:tgtEl>
                                          <p:spTgt spid="130078"/>
                                        </p:tgtEl>
                                        <p:attrNameLst>
                                          <p:attrName>ppt_w</p:attrName>
                                        </p:attrNameLst>
                                      </p:cBhvr>
                                      <p:tavLst>
                                        <p:tav tm="0">
                                          <p:val>
                                            <p:fltVal val="0.000000"/>
                                          </p:val>
                                        </p:tav>
                                        <p:tav tm="100000">
                                          <p:val>
                                            <p:strVal val="#ppt_w"/>
                                          </p:val>
                                        </p:tav>
                                      </p:tavLst>
                                    </p:anim>
                                    <p:anim calcmode="lin" valueType="num">
                                      <p:cBhvr>
                                        <p:cTn id="8" dur="500" fill="hold"/>
                                        <p:tgtEl>
                                          <p:spTgt spid="130078"/>
                                        </p:tgtEl>
                                        <p:attrNameLst>
                                          <p:attrName>ppt_h</p:attrName>
                                        </p:attrNameLst>
                                      </p:cBhvr>
                                      <p:tavLst>
                                        <p:tav tm="0">
                                          <p:val>
                                            <p:fltVal val="0.000000"/>
                                          </p:val>
                                        </p:tav>
                                        <p:tav tm="100000">
                                          <p:val>
                                            <p:strVal val="#ppt_h"/>
                                          </p:val>
                                        </p:tav>
                                      </p:tavLst>
                                    </p:anim>
                                    <p:animEffect transition="in" filter="fade">
                                      <p:cBhvr>
                                        <p:cTn id="9" dur="500"/>
                                        <p:tgtEl>
                                          <p:spTgt spid="130078"/>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130079"/>
                                        </p:tgtEl>
                                        <p:attrNameLst>
                                          <p:attrName>style.visibility</p:attrName>
                                        </p:attrNameLst>
                                      </p:cBhvr>
                                      <p:to>
                                        <p:strVal val="visible"/>
                                      </p:to>
                                    </p:set>
                                    <p:anim calcmode="lin" valueType="num">
                                      <p:cBhvr>
                                        <p:cTn id="14" dur="500" fill="hold"/>
                                        <p:tgtEl>
                                          <p:spTgt spid="130079"/>
                                        </p:tgtEl>
                                        <p:attrNameLst>
                                          <p:attrName>ppt_w</p:attrName>
                                        </p:attrNameLst>
                                      </p:cBhvr>
                                      <p:tavLst>
                                        <p:tav tm="0">
                                          <p:val>
                                            <p:fltVal val="0.000000"/>
                                          </p:val>
                                        </p:tav>
                                        <p:tav tm="100000">
                                          <p:val>
                                            <p:strVal val="#ppt_w"/>
                                          </p:val>
                                        </p:tav>
                                      </p:tavLst>
                                    </p:anim>
                                    <p:anim calcmode="lin" valueType="num">
                                      <p:cBhvr>
                                        <p:cTn id="15" dur="500" fill="hold"/>
                                        <p:tgtEl>
                                          <p:spTgt spid="130079"/>
                                        </p:tgtEl>
                                        <p:attrNameLst>
                                          <p:attrName>ppt_h</p:attrName>
                                        </p:attrNameLst>
                                      </p:cBhvr>
                                      <p:tavLst>
                                        <p:tav tm="0">
                                          <p:val>
                                            <p:fltVal val="0.000000"/>
                                          </p:val>
                                        </p:tav>
                                        <p:tav tm="100000">
                                          <p:val>
                                            <p:strVal val="#ppt_h"/>
                                          </p:val>
                                        </p:tav>
                                      </p:tavLst>
                                    </p:anim>
                                    <p:animEffect transition="in" filter="fade">
                                      <p:cBhvr>
                                        <p:cTn id="16" dur="500"/>
                                        <p:tgtEl>
                                          <p:spTgt spid="130079"/>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130080"/>
                                        </p:tgtEl>
                                        <p:attrNameLst>
                                          <p:attrName>style.visibility</p:attrName>
                                        </p:attrNameLst>
                                      </p:cBhvr>
                                      <p:to>
                                        <p:strVal val="visible"/>
                                      </p:to>
                                    </p:set>
                                    <p:anim calcmode="lin" valueType="num">
                                      <p:cBhvr>
                                        <p:cTn id="21" dur="500" fill="hold"/>
                                        <p:tgtEl>
                                          <p:spTgt spid="130080"/>
                                        </p:tgtEl>
                                        <p:attrNameLst>
                                          <p:attrName>ppt_w</p:attrName>
                                        </p:attrNameLst>
                                      </p:cBhvr>
                                      <p:tavLst>
                                        <p:tav tm="0">
                                          <p:val>
                                            <p:fltVal val="0.000000"/>
                                          </p:val>
                                        </p:tav>
                                        <p:tav tm="100000">
                                          <p:val>
                                            <p:strVal val="#ppt_w"/>
                                          </p:val>
                                        </p:tav>
                                      </p:tavLst>
                                    </p:anim>
                                    <p:anim calcmode="lin" valueType="num">
                                      <p:cBhvr>
                                        <p:cTn id="22" dur="500" fill="hold"/>
                                        <p:tgtEl>
                                          <p:spTgt spid="130080"/>
                                        </p:tgtEl>
                                        <p:attrNameLst>
                                          <p:attrName>ppt_h</p:attrName>
                                        </p:attrNameLst>
                                      </p:cBhvr>
                                      <p:tavLst>
                                        <p:tav tm="0">
                                          <p:val>
                                            <p:fltVal val="0.000000"/>
                                          </p:val>
                                        </p:tav>
                                        <p:tav tm="100000">
                                          <p:val>
                                            <p:strVal val="#ppt_h"/>
                                          </p:val>
                                        </p:tav>
                                      </p:tavLst>
                                    </p:anim>
                                    <p:animEffect transition="in" filter="fade">
                                      <p:cBhvr>
                                        <p:cTn id="23" dur="500"/>
                                        <p:tgtEl>
                                          <p:spTgt spid="130080"/>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130081"/>
                                        </p:tgtEl>
                                        <p:attrNameLst>
                                          <p:attrName>style.visibility</p:attrName>
                                        </p:attrNameLst>
                                      </p:cBhvr>
                                      <p:to>
                                        <p:strVal val="visible"/>
                                      </p:to>
                                    </p:set>
                                    <p:anim calcmode="lin" valueType="num">
                                      <p:cBhvr>
                                        <p:cTn id="28" dur="500" fill="hold"/>
                                        <p:tgtEl>
                                          <p:spTgt spid="130081"/>
                                        </p:tgtEl>
                                        <p:attrNameLst>
                                          <p:attrName>ppt_w</p:attrName>
                                        </p:attrNameLst>
                                      </p:cBhvr>
                                      <p:tavLst>
                                        <p:tav tm="0">
                                          <p:val>
                                            <p:fltVal val="0.000000"/>
                                          </p:val>
                                        </p:tav>
                                        <p:tav tm="100000">
                                          <p:val>
                                            <p:strVal val="#ppt_w"/>
                                          </p:val>
                                        </p:tav>
                                      </p:tavLst>
                                    </p:anim>
                                    <p:anim calcmode="lin" valueType="num">
                                      <p:cBhvr>
                                        <p:cTn id="29" dur="500" fill="hold"/>
                                        <p:tgtEl>
                                          <p:spTgt spid="130081"/>
                                        </p:tgtEl>
                                        <p:attrNameLst>
                                          <p:attrName>ppt_h</p:attrName>
                                        </p:attrNameLst>
                                      </p:cBhvr>
                                      <p:tavLst>
                                        <p:tav tm="0">
                                          <p:val>
                                            <p:fltVal val="0.000000"/>
                                          </p:val>
                                        </p:tav>
                                        <p:tav tm="100000">
                                          <p:val>
                                            <p:strVal val="#ppt_h"/>
                                          </p:val>
                                        </p:tav>
                                      </p:tavLst>
                                    </p:anim>
                                    <p:animEffect transition="in" filter="fade">
                                      <p:cBhvr>
                                        <p:cTn id="30" dur="500"/>
                                        <p:tgtEl>
                                          <p:spTgt spid="130081"/>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130082"/>
                                        </p:tgtEl>
                                        <p:attrNameLst>
                                          <p:attrName>style.visibility</p:attrName>
                                        </p:attrNameLst>
                                      </p:cBhvr>
                                      <p:to>
                                        <p:strVal val="visible"/>
                                      </p:to>
                                    </p:set>
                                    <p:anim calcmode="lin" valueType="num">
                                      <p:cBhvr>
                                        <p:cTn id="35" dur="500" fill="hold"/>
                                        <p:tgtEl>
                                          <p:spTgt spid="130082"/>
                                        </p:tgtEl>
                                        <p:attrNameLst>
                                          <p:attrName>ppt_w</p:attrName>
                                        </p:attrNameLst>
                                      </p:cBhvr>
                                      <p:tavLst>
                                        <p:tav tm="0">
                                          <p:val>
                                            <p:fltVal val="0.000000"/>
                                          </p:val>
                                        </p:tav>
                                        <p:tav tm="100000">
                                          <p:val>
                                            <p:strVal val="#ppt_w"/>
                                          </p:val>
                                        </p:tav>
                                      </p:tavLst>
                                    </p:anim>
                                    <p:anim calcmode="lin" valueType="num">
                                      <p:cBhvr>
                                        <p:cTn id="36" dur="500" fill="hold"/>
                                        <p:tgtEl>
                                          <p:spTgt spid="130082"/>
                                        </p:tgtEl>
                                        <p:attrNameLst>
                                          <p:attrName>ppt_h</p:attrName>
                                        </p:attrNameLst>
                                      </p:cBhvr>
                                      <p:tavLst>
                                        <p:tav tm="0">
                                          <p:val>
                                            <p:fltVal val="0.000000"/>
                                          </p:val>
                                        </p:tav>
                                        <p:tav tm="100000">
                                          <p:val>
                                            <p:strVal val="#ppt_h"/>
                                          </p:val>
                                        </p:tav>
                                      </p:tavLst>
                                    </p:anim>
                                    <p:animEffect transition="in" filter="fade">
                                      <p:cBhvr>
                                        <p:cTn id="37" dur="500"/>
                                        <p:tgtEl>
                                          <p:spTgt spid="130082"/>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16" fill="hold" grpId="0" nodeType="clickEffect">
                                  <p:stCondLst>
                                    <p:cond delay="0"/>
                                  </p:stCondLst>
                                  <p:childTnLst>
                                    <p:set>
                                      <p:cBhvr>
                                        <p:cTn id="41" dur="1" fill="hold">
                                          <p:stCondLst>
                                            <p:cond delay="0"/>
                                          </p:stCondLst>
                                        </p:cTn>
                                        <p:tgtEl>
                                          <p:spTgt spid="130083"/>
                                        </p:tgtEl>
                                        <p:attrNameLst>
                                          <p:attrName>style.visibility</p:attrName>
                                        </p:attrNameLst>
                                      </p:cBhvr>
                                      <p:to>
                                        <p:strVal val="visible"/>
                                      </p:to>
                                    </p:set>
                                    <p:anim calcmode="lin" valueType="num">
                                      <p:cBhvr>
                                        <p:cTn id="42" dur="500" fill="hold"/>
                                        <p:tgtEl>
                                          <p:spTgt spid="130083"/>
                                        </p:tgtEl>
                                        <p:attrNameLst>
                                          <p:attrName>ppt_w</p:attrName>
                                        </p:attrNameLst>
                                      </p:cBhvr>
                                      <p:tavLst>
                                        <p:tav tm="0">
                                          <p:val>
                                            <p:fltVal val="0.000000"/>
                                          </p:val>
                                        </p:tav>
                                        <p:tav tm="100000">
                                          <p:val>
                                            <p:strVal val="#ppt_w"/>
                                          </p:val>
                                        </p:tav>
                                      </p:tavLst>
                                    </p:anim>
                                    <p:anim calcmode="lin" valueType="num">
                                      <p:cBhvr>
                                        <p:cTn id="43" dur="500" fill="hold"/>
                                        <p:tgtEl>
                                          <p:spTgt spid="130083"/>
                                        </p:tgtEl>
                                        <p:attrNameLst>
                                          <p:attrName>ppt_h</p:attrName>
                                        </p:attrNameLst>
                                      </p:cBhvr>
                                      <p:tavLst>
                                        <p:tav tm="0">
                                          <p:val>
                                            <p:fltVal val="0.000000"/>
                                          </p:val>
                                        </p:tav>
                                        <p:tav tm="100000">
                                          <p:val>
                                            <p:strVal val="#ppt_h"/>
                                          </p:val>
                                        </p:tav>
                                      </p:tavLst>
                                    </p:anim>
                                    <p:animEffect transition="in" filter="fade">
                                      <p:cBhvr>
                                        <p:cTn id="44" dur="500"/>
                                        <p:tgtEl>
                                          <p:spTgt spid="130083"/>
                                        </p:tgtEl>
                                      </p:cBhvr>
                                    </p:animEffect>
                                  </p:childTnLst>
                                </p:cTn>
                              </p:par>
                            </p:childTnLst>
                          </p:cTn>
                        </p:par>
                      </p:childTnLst>
                    </p:cTn>
                  </p:par>
                  <p:par>
                    <p:cTn id="45" fill="hold">
                      <p:stCondLst>
                        <p:cond delay="indefinite"/>
                      </p:stCondLst>
                      <p:childTnLst>
                        <p:par>
                          <p:cTn id="46" fill="hold">
                            <p:stCondLst>
                              <p:cond delay="0"/>
                            </p:stCondLst>
                            <p:childTnLst>
                              <p:par>
                                <p:cTn id="47" presetID="53" presetClass="entr" presetSubtype="16" fill="hold" grpId="0" nodeType="clickEffect">
                                  <p:stCondLst>
                                    <p:cond delay="0"/>
                                  </p:stCondLst>
                                  <p:childTnLst>
                                    <p:set>
                                      <p:cBhvr>
                                        <p:cTn id="48" dur="1" fill="hold">
                                          <p:stCondLst>
                                            <p:cond delay="0"/>
                                          </p:stCondLst>
                                        </p:cTn>
                                        <p:tgtEl>
                                          <p:spTgt spid="130084"/>
                                        </p:tgtEl>
                                        <p:attrNameLst>
                                          <p:attrName>style.visibility</p:attrName>
                                        </p:attrNameLst>
                                      </p:cBhvr>
                                      <p:to>
                                        <p:strVal val="visible"/>
                                      </p:to>
                                    </p:set>
                                    <p:anim calcmode="lin" valueType="num">
                                      <p:cBhvr>
                                        <p:cTn id="49" dur="500" fill="hold"/>
                                        <p:tgtEl>
                                          <p:spTgt spid="130084"/>
                                        </p:tgtEl>
                                        <p:attrNameLst>
                                          <p:attrName>ppt_w</p:attrName>
                                        </p:attrNameLst>
                                      </p:cBhvr>
                                      <p:tavLst>
                                        <p:tav tm="0">
                                          <p:val>
                                            <p:fltVal val="0.000000"/>
                                          </p:val>
                                        </p:tav>
                                        <p:tav tm="100000">
                                          <p:val>
                                            <p:strVal val="#ppt_w"/>
                                          </p:val>
                                        </p:tav>
                                      </p:tavLst>
                                    </p:anim>
                                    <p:anim calcmode="lin" valueType="num">
                                      <p:cBhvr>
                                        <p:cTn id="50" dur="500" fill="hold"/>
                                        <p:tgtEl>
                                          <p:spTgt spid="130084"/>
                                        </p:tgtEl>
                                        <p:attrNameLst>
                                          <p:attrName>ppt_h</p:attrName>
                                        </p:attrNameLst>
                                      </p:cBhvr>
                                      <p:tavLst>
                                        <p:tav tm="0">
                                          <p:val>
                                            <p:fltVal val="0.000000"/>
                                          </p:val>
                                        </p:tav>
                                        <p:tav tm="100000">
                                          <p:val>
                                            <p:strVal val="#ppt_h"/>
                                          </p:val>
                                        </p:tav>
                                      </p:tavLst>
                                    </p:anim>
                                    <p:animEffect transition="in" filter="fade">
                                      <p:cBhvr>
                                        <p:cTn id="51" dur="500"/>
                                        <p:tgtEl>
                                          <p:spTgt spid="130084"/>
                                        </p:tgtEl>
                                      </p:cBhvr>
                                    </p:animEffect>
                                  </p:childTnLst>
                                </p:cTn>
                              </p:par>
                            </p:childTnLst>
                          </p:cTn>
                        </p:par>
                      </p:childTnLst>
                    </p:cTn>
                  </p:par>
                  <p:par>
                    <p:cTn id="52" fill="hold">
                      <p:stCondLst>
                        <p:cond delay="indefinite"/>
                      </p:stCondLst>
                      <p:childTnLst>
                        <p:par>
                          <p:cTn id="53" fill="hold">
                            <p:stCondLst>
                              <p:cond delay="0"/>
                            </p:stCondLst>
                            <p:childTnLst>
                              <p:par>
                                <p:cTn id="54" presetID="53" presetClass="entr" presetSubtype="16" fill="hold" grpId="0" nodeType="clickEffect">
                                  <p:stCondLst>
                                    <p:cond delay="0"/>
                                  </p:stCondLst>
                                  <p:childTnLst>
                                    <p:set>
                                      <p:cBhvr>
                                        <p:cTn id="55" dur="1" fill="hold">
                                          <p:stCondLst>
                                            <p:cond delay="0"/>
                                          </p:stCondLst>
                                        </p:cTn>
                                        <p:tgtEl>
                                          <p:spTgt spid="130085"/>
                                        </p:tgtEl>
                                        <p:attrNameLst>
                                          <p:attrName>style.visibility</p:attrName>
                                        </p:attrNameLst>
                                      </p:cBhvr>
                                      <p:to>
                                        <p:strVal val="visible"/>
                                      </p:to>
                                    </p:set>
                                    <p:anim calcmode="lin" valueType="num">
                                      <p:cBhvr>
                                        <p:cTn id="56" dur="500" fill="hold"/>
                                        <p:tgtEl>
                                          <p:spTgt spid="130085"/>
                                        </p:tgtEl>
                                        <p:attrNameLst>
                                          <p:attrName>ppt_w</p:attrName>
                                        </p:attrNameLst>
                                      </p:cBhvr>
                                      <p:tavLst>
                                        <p:tav tm="0">
                                          <p:val>
                                            <p:fltVal val="0.000000"/>
                                          </p:val>
                                        </p:tav>
                                        <p:tav tm="100000">
                                          <p:val>
                                            <p:strVal val="#ppt_w"/>
                                          </p:val>
                                        </p:tav>
                                      </p:tavLst>
                                    </p:anim>
                                    <p:anim calcmode="lin" valueType="num">
                                      <p:cBhvr>
                                        <p:cTn id="57" dur="500" fill="hold"/>
                                        <p:tgtEl>
                                          <p:spTgt spid="130085"/>
                                        </p:tgtEl>
                                        <p:attrNameLst>
                                          <p:attrName>ppt_h</p:attrName>
                                        </p:attrNameLst>
                                      </p:cBhvr>
                                      <p:tavLst>
                                        <p:tav tm="0">
                                          <p:val>
                                            <p:fltVal val="0.000000"/>
                                          </p:val>
                                        </p:tav>
                                        <p:tav tm="100000">
                                          <p:val>
                                            <p:strVal val="#ppt_h"/>
                                          </p:val>
                                        </p:tav>
                                      </p:tavLst>
                                    </p:anim>
                                    <p:animEffect transition="in" filter="fade">
                                      <p:cBhvr>
                                        <p:cTn id="58" dur="500"/>
                                        <p:tgtEl>
                                          <p:spTgt spid="1300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0078" grpId="0" bldLvl="0" animBg="1"/>
      <p:bldP spid="130079" grpId="0" bldLvl="0" animBg="1"/>
      <p:bldP spid="130080" grpId="0" bldLvl="0" animBg="1"/>
      <p:bldP spid="130081" grpId="0" bldLvl="0" animBg="1"/>
      <p:bldP spid="130082" grpId="0" bldLvl="0" animBg="1"/>
      <p:bldP spid="130083" grpId="0" bldLvl="0" animBg="1"/>
      <p:bldP spid="130084" grpId="0" bldLvl="0" animBg="1"/>
      <p:bldP spid="130085" grpId="0" bldLvl="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5473" name="Rectangle 3"/>
          <p:cNvSpPr>
            <a:spLocks noGrp="1" noRot="1"/>
          </p:cNvSpPr>
          <p:nvPr>
            <p:ph idx="1"/>
          </p:nvPr>
        </p:nvSpPr>
        <p:spPr>
          <a:xfrm>
            <a:off x="2110740" y="1192213"/>
            <a:ext cx="8540750" cy="5462587"/>
          </a:xfrm>
        </p:spPr>
        <p:txBody>
          <a:bodyPr wrap="square" lIns="91440" tIns="45720" rIns="91440" bIns="45720" anchor="t"/>
          <a:p>
            <a:pPr eaLnBrk="1" hangingPunct="1">
              <a:lnSpc>
                <a:spcPct val="140000"/>
              </a:lnSpc>
              <a:buNone/>
            </a:pPr>
            <a:r>
              <a:rPr lang="en-US" altLang="zh-CN" sz="2800" b="1" dirty="0">
                <a:latin typeface="黑体" panose="02010609060101010101" pitchFamily="2" charset="-122"/>
                <a:ea typeface="黑体" panose="02010609060101010101" pitchFamily="2" charset="-122"/>
              </a:rPr>
              <a:t>1</a:t>
            </a:r>
            <a:r>
              <a:rPr lang="zh-CN" altLang="en-US" sz="2800" b="1" dirty="0">
                <a:latin typeface="黑体" panose="02010609060101010101" pitchFamily="2" charset="-122"/>
                <a:ea typeface="黑体" panose="02010609060101010101" pitchFamily="2" charset="-122"/>
              </a:rPr>
              <a:t>、依据</a:t>
            </a:r>
            <a:r>
              <a:rPr lang="en-US" altLang="zh-CN" sz="2800" b="1" dirty="0">
                <a:latin typeface="黑体" panose="02010609060101010101" pitchFamily="2" charset="-122"/>
                <a:ea typeface="黑体" panose="02010609060101010101" pitchFamily="2" charset="-122"/>
              </a:rPr>
              <a:t>《</a:t>
            </a:r>
            <a:r>
              <a:rPr lang="zh-CN" altLang="en-US" sz="2800" b="1" dirty="0">
                <a:latin typeface="黑体" panose="02010609060101010101" pitchFamily="2" charset="-122"/>
                <a:ea typeface="黑体" panose="02010609060101010101" pitchFamily="2" charset="-122"/>
              </a:rPr>
              <a:t>大日本帝国宪法</a:t>
            </a:r>
            <a:r>
              <a:rPr lang="en-US" altLang="zh-CN" sz="2800" b="1" dirty="0">
                <a:latin typeface="黑体" panose="02010609060101010101" pitchFamily="2" charset="-122"/>
                <a:ea typeface="黑体" panose="02010609060101010101" pitchFamily="2" charset="-122"/>
              </a:rPr>
              <a:t>》</a:t>
            </a:r>
            <a:r>
              <a:rPr lang="zh-CN" altLang="en-US" sz="2800" b="1" dirty="0">
                <a:latin typeface="黑体" panose="02010609060101010101" pitchFamily="2" charset="-122"/>
                <a:ea typeface="黑体" panose="02010609060101010101" pitchFamily="2" charset="-122"/>
              </a:rPr>
              <a:t>确定的近代政治体制。</a:t>
            </a:r>
            <a:endParaRPr lang="zh-CN" altLang="en-US" sz="2800" b="1" dirty="0">
              <a:latin typeface="黑体" panose="02010609060101010101" pitchFamily="2" charset="-122"/>
              <a:ea typeface="黑体" panose="02010609060101010101" pitchFamily="2" charset="-122"/>
            </a:endParaRPr>
          </a:p>
          <a:p>
            <a:pPr eaLnBrk="1" hangingPunct="1">
              <a:lnSpc>
                <a:spcPct val="140000"/>
              </a:lnSpc>
              <a:buNone/>
            </a:pPr>
            <a:r>
              <a:rPr lang="zh-CN" altLang="en-US" sz="2800" b="1" dirty="0">
                <a:latin typeface="黑体" panose="02010609060101010101" pitchFamily="2" charset="-122"/>
                <a:ea typeface="黑体" panose="02010609060101010101" pitchFamily="2" charset="-122"/>
              </a:rPr>
              <a:t>日本的议会 </a:t>
            </a:r>
            <a:r>
              <a:rPr lang="en-US" altLang="zh-CN" sz="2800" b="1" dirty="0">
                <a:latin typeface="黑体" panose="02010609060101010101" pitchFamily="2" charset="-122"/>
                <a:ea typeface="黑体" panose="02010609060101010101" pitchFamily="2" charset="-122"/>
              </a:rPr>
              <a:t>(    )     </a:t>
            </a:r>
            <a:endParaRPr lang="en-US" altLang="zh-CN" sz="2800" b="1" dirty="0">
              <a:latin typeface="黑体" panose="02010609060101010101" pitchFamily="2" charset="-122"/>
              <a:ea typeface="黑体" panose="02010609060101010101" pitchFamily="2" charset="-122"/>
            </a:endParaRPr>
          </a:p>
          <a:p>
            <a:pPr eaLnBrk="1" hangingPunct="1">
              <a:lnSpc>
                <a:spcPct val="140000"/>
              </a:lnSpc>
              <a:buNone/>
            </a:pPr>
            <a:r>
              <a:rPr lang="en-US" altLang="zh-CN" sz="2800" b="1" dirty="0">
                <a:latin typeface="黑体" panose="02010609060101010101" pitchFamily="2" charset="-122"/>
                <a:ea typeface="黑体" panose="02010609060101010101" pitchFamily="2" charset="-122"/>
              </a:rPr>
              <a:t>A</a:t>
            </a:r>
            <a:r>
              <a:rPr lang="zh-CN" altLang="en-US" sz="2800" b="1" dirty="0">
                <a:latin typeface="黑体" panose="02010609060101010101" pitchFamily="2" charset="-122"/>
                <a:ea typeface="黑体" panose="02010609060101010101" pitchFamily="2" charset="-122"/>
              </a:rPr>
              <a:t>、由贵族院和参议院组成               </a:t>
            </a:r>
            <a:endParaRPr lang="zh-CN" altLang="en-US" sz="2800" b="1" dirty="0">
              <a:latin typeface="黑体" panose="02010609060101010101" pitchFamily="2" charset="-122"/>
              <a:ea typeface="黑体" panose="02010609060101010101" pitchFamily="2" charset="-122"/>
            </a:endParaRPr>
          </a:p>
          <a:p>
            <a:pPr eaLnBrk="1" hangingPunct="1">
              <a:lnSpc>
                <a:spcPct val="140000"/>
              </a:lnSpc>
              <a:buNone/>
            </a:pPr>
            <a:r>
              <a:rPr lang="en-US" altLang="zh-CN" sz="2800" b="1" dirty="0">
                <a:latin typeface="黑体" panose="02010609060101010101" pitchFamily="2" charset="-122"/>
                <a:ea typeface="黑体" panose="02010609060101010101" pitchFamily="2" charset="-122"/>
              </a:rPr>
              <a:t>B</a:t>
            </a:r>
            <a:r>
              <a:rPr lang="zh-CN" altLang="en-US" sz="2800" b="1" dirty="0">
                <a:latin typeface="黑体" panose="02010609060101010101" pitchFamily="2" charset="-122"/>
                <a:ea typeface="黑体" panose="02010609060101010101" pitchFamily="2" charset="-122"/>
              </a:rPr>
              <a:t>、贵族院的议员由选举产生，任期</a:t>
            </a:r>
            <a:r>
              <a:rPr lang="en-US" altLang="zh-CN" sz="2800" b="1" dirty="0">
                <a:latin typeface="黑体" panose="02010609060101010101" pitchFamily="2" charset="-122"/>
                <a:ea typeface="黑体" panose="02010609060101010101" pitchFamily="2" charset="-122"/>
              </a:rPr>
              <a:t>4</a:t>
            </a:r>
            <a:r>
              <a:rPr lang="zh-CN" altLang="en-US" sz="2800" b="1" dirty="0">
                <a:latin typeface="黑体" panose="02010609060101010101" pitchFamily="2" charset="-122"/>
                <a:ea typeface="黑体" panose="02010609060101010101" pitchFamily="2" charset="-122"/>
              </a:rPr>
              <a:t>年</a:t>
            </a:r>
            <a:endParaRPr lang="zh-CN" altLang="en-US" sz="2800" b="1" dirty="0">
              <a:latin typeface="黑体" panose="02010609060101010101" pitchFamily="2" charset="-122"/>
              <a:ea typeface="黑体" panose="02010609060101010101" pitchFamily="2" charset="-122"/>
            </a:endParaRPr>
          </a:p>
          <a:p>
            <a:pPr eaLnBrk="1" hangingPunct="1">
              <a:lnSpc>
                <a:spcPct val="140000"/>
              </a:lnSpc>
              <a:buNone/>
            </a:pPr>
            <a:r>
              <a:rPr lang="en-US" altLang="zh-CN" sz="2800" b="1" dirty="0">
                <a:latin typeface="黑体" panose="02010609060101010101" pitchFamily="2" charset="-122"/>
                <a:ea typeface="黑体" panose="02010609060101010101" pitchFamily="2" charset="-122"/>
              </a:rPr>
              <a:t>C</a:t>
            </a:r>
            <a:r>
              <a:rPr lang="zh-CN" altLang="en-US" sz="2800" b="1" dirty="0">
                <a:latin typeface="黑体" panose="02010609060101010101" pitchFamily="2" charset="-122"/>
                <a:ea typeface="黑体" panose="02010609060101010101" pitchFamily="2" charset="-122"/>
              </a:rPr>
              <a:t>、议会可以限制天皇的权利，天皇必须对内阁负责    </a:t>
            </a:r>
            <a:endParaRPr lang="zh-CN" altLang="en-US" sz="2800" b="1" dirty="0">
              <a:latin typeface="黑体" panose="02010609060101010101" pitchFamily="2" charset="-122"/>
              <a:ea typeface="黑体" panose="02010609060101010101" pitchFamily="2" charset="-122"/>
            </a:endParaRPr>
          </a:p>
          <a:p>
            <a:pPr eaLnBrk="1" hangingPunct="1">
              <a:lnSpc>
                <a:spcPct val="140000"/>
              </a:lnSpc>
              <a:buNone/>
            </a:pPr>
            <a:r>
              <a:rPr lang="en-US" altLang="zh-CN" sz="2800" b="1" dirty="0">
                <a:latin typeface="黑体" panose="02010609060101010101" pitchFamily="2" charset="-122"/>
                <a:ea typeface="黑体" panose="02010609060101010101" pitchFamily="2" charset="-122"/>
              </a:rPr>
              <a:t>D</a:t>
            </a:r>
            <a:r>
              <a:rPr lang="zh-CN" altLang="en-US" sz="2800" b="1" dirty="0">
                <a:latin typeface="黑体" panose="02010609060101010101" pitchFamily="2" charset="-122"/>
                <a:ea typeface="黑体" panose="02010609060101010101" pitchFamily="2" charset="-122"/>
              </a:rPr>
              <a:t>、议会的召开、闭会、停会全由天皇决定</a:t>
            </a:r>
            <a:endParaRPr lang="zh-CN" altLang="en-US" sz="2800" b="1" dirty="0">
              <a:latin typeface="黑体" panose="02010609060101010101" pitchFamily="2" charset="-122"/>
              <a:ea typeface="黑体" panose="02010609060101010101" pitchFamily="2" charset="-122"/>
            </a:endParaRPr>
          </a:p>
        </p:txBody>
      </p:sp>
      <p:sp>
        <p:nvSpPr>
          <p:cNvPr id="105475" name="WordArt 4"/>
          <p:cNvSpPr>
            <a:spLocks noTextEdit="1"/>
          </p:cNvSpPr>
          <p:nvPr/>
        </p:nvSpPr>
        <p:spPr>
          <a:xfrm>
            <a:off x="4596765" y="1705293"/>
            <a:ext cx="504825" cy="936625"/>
          </a:xfrm>
          <a:prstGeom prst="rect">
            <a:avLst/>
          </a:prstGeom>
        </p:spPr>
        <p:txBody>
          <a:bodyPr wrap="none" fromWordArt="1">
            <a:prstTxWarp prst="textCascadeUp">
              <a:avLst>
                <a:gd name="adj" fmla="val 44444"/>
              </a:avLst>
            </a:prstTxWarp>
            <a:normAutofit/>
            <a:scene3d>
              <a:camera prst="legacyPerspectiveFront">
                <a:rot lat="20520000" lon="1080000" rev="0"/>
              </a:camera>
              <a:lightRig rig="legacyHarsh2" dir="b"/>
            </a:scene3d>
            <a:sp3d extrusionH="430200" prstMaterial="legacyMatte">
              <a:extrusionClr>
                <a:srgbClr val="FF6600"/>
              </a:extrusionClr>
            </a:sp3d>
          </a:bodyPr>
          <a:p>
            <a:pPr algn="ctr"/>
            <a:r>
              <a:rPr lang="zh-CN" altLang="en-US" sz="3600">
                <a:gradFill rotWithShape="1">
                  <a:gsLst>
                    <a:gs pos="0">
                      <a:srgbClr val="FFE701"/>
                    </a:gs>
                    <a:gs pos="100000">
                      <a:srgbClr val="FE3E02"/>
                    </a:gs>
                  </a:gsLst>
                  <a:lin ang="5400000" scaled="1"/>
                  <a:tileRect/>
                </a:gradFill>
                <a:latin typeface="宋体" panose="02010600030101010101" pitchFamily="2" charset="-122"/>
                <a:ea typeface="宋体" panose="02010600030101010101" pitchFamily="2" charset="-122"/>
              </a:rPr>
              <a:t>D</a:t>
            </a:r>
            <a:endParaRPr lang="zh-CN" altLang="en-US" sz="3600">
              <a:gradFill rotWithShape="1">
                <a:gsLst>
                  <a:gs pos="0">
                    <a:srgbClr val="FFE701"/>
                  </a:gs>
                  <a:gs pos="100000">
                    <a:srgbClr val="FE3E02"/>
                  </a:gs>
                </a:gsLst>
                <a:lin ang="5400000" scaled="1"/>
                <a:tileRect/>
              </a:gradFill>
              <a:latin typeface="宋体" panose="02010600030101010101" pitchFamily="2" charset="-122"/>
              <a:ea typeface="宋体" panose="02010600030101010101" pitchFamily="2" charset="-122"/>
            </a:endParaRPr>
          </a:p>
        </p:txBody>
      </p:sp>
      <p:sp>
        <p:nvSpPr>
          <p:cNvPr id="2" name="矩形 1"/>
          <p:cNvSpPr/>
          <p:nvPr/>
        </p:nvSpPr>
        <p:spPr>
          <a:xfrm>
            <a:off x="297180" y="-6350"/>
            <a:ext cx="3855720" cy="1198880"/>
          </a:xfrm>
          <a:prstGeom prst="rect">
            <a:avLst/>
          </a:prstGeom>
          <a:noFill/>
          <a:ln>
            <a:noFill/>
          </a:ln>
        </p:spPr>
        <p:txBody>
          <a:bodyPr wrap="none" rtlCol="0" anchor="t">
            <a:spAutoFit/>
          </a:bodyPr>
          <a:p>
            <a:pPr algn="ctr"/>
            <a:r>
              <a:rPr lang="zh-CN" altLang="en-US" sz="7200" b="1">
                <a:ln w="9525">
                  <a:solidFill>
                    <a:schemeClr val="bg1"/>
                  </a:solidFill>
                  <a:prstDash val="solid"/>
                </a:ln>
                <a:solidFill>
                  <a:schemeClr val="tx1"/>
                </a:solidFill>
                <a:effectLst>
                  <a:outerShdw blurRad="12700" dist="38100" dir="2700000" algn="tl" rotWithShape="0">
                    <a:schemeClr val="bg1">
                      <a:lumMod val="50000"/>
                    </a:schemeClr>
                  </a:outerShdw>
                </a:effectLst>
              </a:rPr>
              <a:t>课堂巩固</a:t>
            </a:r>
            <a:endParaRPr lang="zh-CN" altLang="en-US" sz="7200" b="1">
              <a:ln w="9525">
                <a:solidFill>
                  <a:schemeClr val="bg1"/>
                </a:solidFill>
                <a:prstDash val="solid"/>
              </a:ln>
              <a:solidFill>
                <a:schemeClr val="tx1"/>
              </a:solidFill>
              <a:effectLst>
                <a:outerShdw blurRad="12700" dist="38100" dir="2700000" algn="tl" rotWithShape="0">
                  <a:schemeClr val="bg1">
                    <a:lumMod val="50000"/>
                  </a:schemeClr>
                </a:outerShdw>
              </a:effectLs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5475"/>
                                        </p:tgtEl>
                                        <p:attrNameLst>
                                          <p:attrName>style.visibility</p:attrName>
                                        </p:attrNameLst>
                                      </p:cBhvr>
                                      <p:to>
                                        <p:strVal val="visible"/>
                                      </p:to>
                                    </p:set>
                                    <p:animEffect transition="in" filter="blinds(horizontal)">
                                      <p:cBhvr>
                                        <p:cTn id="7" dur="500"/>
                                        <p:tgtEl>
                                          <p:spTgt spid="1054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6497" name="Rectangle 2"/>
          <p:cNvSpPr>
            <a:spLocks noGrp="1" noRot="1"/>
          </p:cNvSpPr>
          <p:nvPr>
            <p:ph idx="1"/>
          </p:nvPr>
        </p:nvSpPr>
        <p:spPr>
          <a:xfrm>
            <a:off x="1981200" y="533400"/>
            <a:ext cx="8229600" cy="5592763"/>
          </a:xfrm>
        </p:spPr>
        <p:txBody>
          <a:bodyPr wrap="square" lIns="91440" tIns="45720" rIns="91440" bIns="45720" anchor="t"/>
          <a:p>
            <a:pPr eaLnBrk="1" hangingPunct="1">
              <a:lnSpc>
                <a:spcPct val="125000"/>
              </a:lnSpc>
              <a:buNone/>
            </a:pPr>
            <a:r>
              <a:rPr lang="en-US" altLang="zh-CN" b="1" dirty="0">
                <a:latin typeface="黑体" panose="02010609060101010101" pitchFamily="2" charset="-122"/>
                <a:ea typeface="黑体" panose="02010609060101010101" pitchFamily="2" charset="-122"/>
              </a:rPr>
              <a:t>2.</a:t>
            </a:r>
            <a:r>
              <a:rPr lang="zh-CN" altLang="en-US" b="1" dirty="0">
                <a:latin typeface="黑体" panose="02010609060101010101" pitchFamily="2" charset="-122"/>
                <a:ea typeface="黑体" panose="02010609060101010101" pitchFamily="2" charset="-122"/>
              </a:rPr>
              <a:t>近代以来，英、日两国通过不同方式，先</a:t>
            </a:r>
            <a:endParaRPr lang="zh-CN" altLang="en-US" b="1" dirty="0">
              <a:latin typeface="黑体" panose="02010609060101010101" pitchFamily="2" charset="-122"/>
              <a:ea typeface="黑体" panose="02010609060101010101" pitchFamily="2" charset="-122"/>
            </a:endParaRPr>
          </a:p>
          <a:p>
            <a:pPr eaLnBrk="1" hangingPunct="1">
              <a:lnSpc>
                <a:spcPct val="125000"/>
              </a:lnSpc>
              <a:buNone/>
            </a:pPr>
            <a:r>
              <a:rPr lang="zh-CN" altLang="en-US" b="1" dirty="0">
                <a:latin typeface="黑体" panose="02010609060101010101" pitchFamily="2" charset="-122"/>
                <a:ea typeface="黑体" panose="02010609060101010101" pitchFamily="2" charset="-122"/>
              </a:rPr>
              <a:t>后确立了君主立宪制。以下关于两国政治制</a:t>
            </a:r>
            <a:endParaRPr lang="zh-CN" altLang="en-US" b="1" dirty="0">
              <a:latin typeface="黑体" panose="02010609060101010101" pitchFamily="2" charset="-122"/>
              <a:ea typeface="黑体" panose="02010609060101010101" pitchFamily="2" charset="-122"/>
            </a:endParaRPr>
          </a:p>
          <a:p>
            <a:pPr eaLnBrk="1" hangingPunct="1">
              <a:lnSpc>
                <a:spcPct val="125000"/>
              </a:lnSpc>
              <a:buNone/>
            </a:pPr>
            <a:r>
              <a:rPr lang="zh-CN" altLang="en-US" b="1" dirty="0">
                <a:latin typeface="黑体" panose="02010609060101010101" pitchFamily="2" charset="-122"/>
                <a:ea typeface="黑体" panose="02010609060101010101" pitchFamily="2" charset="-122"/>
              </a:rPr>
              <a:t>度相同点的叙述，正确的是（    ）</a:t>
            </a:r>
            <a:endParaRPr lang="zh-CN" altLang="en-US" b="1" dirty="0">
              <a:latin typeface="黑体" panose="02010609060101010101" pitchFamily="2" charset="-122"/>
              <a:ea typeface="黑体" panose="02010609060101010101" pitchFamily="2" charset="-122"/>
            </a:endParaRPr>
          </a:p>
          <a:p>
            <a:pPr eaLnBrk="1" hangingPunct="1">
              <a:lnSpc>
                <a:spcPct val="125000"/>
              </a:lnSpc>
              <a:buNone/>
            </a:pPr>
            <a:r>
              <a:rPr lang="en-US" altLang="zh-CN" b="1" dirty="0">
                <a:latin typeface="黑体" panose="02010609060101010101" pitchFamily="2" charset="-122"/>
                <a:ea typeface="黑体" panose="02010609060101010101" pitchFamily="2" charset="-122"/>
              </a:rPr>
              <a:t>A. </a:t>
            </a:r>
            <a:r>
              <a:rPr lang="zh-CN" altLang="en-US" b="1" dirty="0">
                <a:latin typeface="黑体" panose="02010609060101010101" pitchFamily="2" charset="-122"/>
                <a:ea typeface="黑体" panose="02010609060101010101" pitchFamily="2" charset="-122"/>
              </a:rPr>
              <a:t>君主为国家最高元首   </a:t>
            </a:r>
            <a:endParaRPr lang="zh-CN" altLang="en-US" b="1" dirty="0">
              <a:latin typeface="黑体" panose="02010609060101010101" pitchFamily="2" charset="-122"/>
              <a:ea typeface="黑体" panose="02010609060101010101" pitchFamily="2" charset="-122"/>
            </a:endParaRPr>
          </a:p>
          <a:p>
            <a:pPr eaLnBrk="1" hangingPunct="1">
              <a:lnSpc>
                <a:spcPct val="125000"/>
              </a:lnSpc>
              <a:buNone/>
            </a:pPr>
            <a:r>
              <a:rPr lang="en-US" altLang="zh-CN" b="1" dirty="0">
                <a:latin typeface="黑体" panose="02010609060101010101" pitchFamily="2" charset="-122"/>
                <a:ea typeface="黑体" panose="02010609060101010101" pitchFamily="2" charset="-122"/>
              </a:rPr>
              <a:t>B. </a:t>
            </a:r>
            <a:r>
              <a:rPr lang="zh-CN" altLang="en-US" b="1" dirty="0">
                <a:latin typeface="黑体" panose="02010609060101010101" pitchFamily="2" charset="-122"/>
                <a:ea typeface="黑体" panose="02010609060101010101" pitchFamily="2" charset="-122"/>
              </a:rPr>
              <a:t>内阁首脑对君主负责</a:t>
            </a:r>
            <a:endParaRPr lang="zh-CN" altLang="en-US" b="1" dirty="0">
              <a:latin typeface="黑体" panose="02010609060101010101" pitchFamily="2" charset="-122"/>
              <a:ea typeface="黑体" panose="02010609060101010101" pitchFamily="2" charset="-122"/>
            </a:endParaRPr>
          </a:p>
          <a:p>
            <a:pPr eaLnBrk="1" hangingPunct="1">
              <a:lnSpc>
                <a:spcPct val="125000"/>
              </a:lnSpc>
              <a:buNone/>
            </a:pPr>
            <a:r>
              <a:rPr lang="en-US" altLang="zh-CN" b="1" dirty="0">
                <a:latin typeface="黑体" panose="02010609060101010101" pitchFamily="2" charset="-122"/>
                <a:ea typeface="黑体" panose="02010609060101010101" pitchFamily="2" charset="-122"/>
              </a:rPr>
              <a:t>C. </a:t>
            </a:r>
            <a:r>
              <a:rPr lang="zh-CN" altLang="en-US" b="1" dirty="0">
                <a:latin typeface="黑体" panose="02010609060101010101" pitchFamily="2" charset="-122"/>
                <a:ea typeface="黑体" panose="02010609060101010101" pitchFamily="2" charset="-122"/>
              </a:rPr>
              <a:t>议会是国家权力中心   </a:t>
            </a:r>
            <a:endParaRPr lang="zh-CN" altLang="en-US" b="1" dirty="0">
              <a:latin typeface="黑体" panose="02010609060101010101" pitchFamily="2" charset="-122"/>
              <a:ea typeface="黑体" panose="02010609060101010101" pitchFamily="2" charset="-122"/>
            </a:endParaRPr>
          </a:p>
          <a:p>
            <a:pPr eaLnBrk="1" hangingPunct="1">
              <a:lnSpc>
                <a:spcPct val="125000"/>
              </a:lnSpc>
              <a:buNone/>
            </a:pPr>
            <a:r>
              <a:rPr lang="en-US" altLang="zh-CN" b="1" dirty="0">
                <a:latin typeface="黑体" panose="02010609060101010101" pitchFamily="2" charset="-122"/>
                <a:ea typeface="黑体" panose="02010609060101010101" pitchFamily="2" charset="-122"/>
              </a:rPr>
              <a:t>D. </a:t>
            </a:r>
            <a:r>
              <a:rPr lang="zh-CN" altLang="en-US" b="1" dirty="0">
                <a:latin typeface="黑体" panose="02010609060101010101" pitchFamily="2" charset="-122"/>
                <a:ea typeface="黑体" panose="02010609060101010101" pitchFamily="2" charset="-122"/>
              </a:rPr>
              <a:t>带有鲜明的专制色彩</a:t>
            </a:r>
            <a:endParaRPr lang="zh-CN" altLang="en-US" b="1" dirty="0">
              <a:latin typeface="黑体" panose="02010609060101010101" pitchFamily="2" charset="-122"/>
              <a:ea typeface="黑体" panose="02010609060101010101" pitchFamily="2" charset="-122"/>
            </a:endParaRPr>
          </a:p>
        </p:txBody>
      </p:sp>
      <p:sp>
        <p:nvSpPr>
          <p:cNvPr id="106499" name="WordArt 3"/>
          <p:cNvSpPr>
            <a:spLocks noTextEdit="1"/>
          </p:cNvSpPr>
          <p:nvPr/>
        </p:nvSpPr>
        <p:spPr>
          <a:xfrm>
            <a:off x="7175500" y="1916113"/>
            <a:ext cx="762000" cy="1225550"/>
          </a:xfrm>
          <a:prstGeom prst="rect">
            <a:avLst/>
          </a:prstGeom>
        </p:spPr>
        <p:txBody>
          <a:bodyPr wrap="none" fromWordArt="1">
            <a:prstTxWarp prst="textCascadeUp">
              <a:avLst>
                <a:gd name="adj" fmla="val 44444"/>
              </a:avLst>
            </a:prstTxWarp>
            <a:normAutofit/>
            <a:scene3d>
              <a:camera prst="legacyPerspectiveFront">
                <a:rot lat="20520000" lon="1080000" rev="0"/>
              </a:camera>
              <a:lightRig rig="legacyHarsh2" dir="b"/>
            </a:scene3d>
            <a:sp3d extrusionH="430200" prstMaterial="legacyMatte">
              <a:extrusionClr>
                <a:srgbClr val="FF6600"/>
              </a:extrusionClr>
            </a:sp3d>
          </a:bodyPr>
          <a:p>
            <a:pPr algn="ctr"/>
            <a:r>
              <a:rPr lang="zh-CN" altLang="en-US" sz="3600">
                <a:gradFill rotWithShape="1">
                  <a:gsLst>
                    <a:gs pos="0">
                      <a:srgbClr val="FFE701"/>
                    </a:gs>
                    <a:gs pos="100000">
                      <a:srgbClr val="FE3E02"/>
                    </a:gs>
                  </a:gsLst>
                  <a:lin ang="5400000" scaled="1"/>
                  <a:tileRect/>
                </a:gradFill>
                <a:latin typeface="宋体" panose="02010600030101010101" pitchFamily="2" charset="-122"/>
                <a:ea typeface="宋体" panose="02010600030101010101" pitchFamily="2" charset="-122"/>
              </a:rPr>
              <a:t>A</a:t>
            </a:r>
            <a:endParaRPr lang="zh-CN" altLang="en-US" sz="3600">
              <a:gradFill rotWithShape="1">
                <a:gsLst>
                  <a:gs pos="0">
                    <a:srgbClr val="FFE701"/>
                  </a:gs>
                  <a:gs pos="100000">
                    <a:srgbClr val="FE3E02"/>
                  </a:gs>
                </a:gsLst>
                <a:lin ang="5400000" scaled="1"/>
                <a:tileRect/>
              </a:gradFill>
              <a:latin typeface="宋体" panose="02010600030101010101" pitchFamily="2" charset="-122"/>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6499"/>
                                        </p:tgtEl>
                                        <p:attrNameLst>
                                          <p:attrName>style.visibility</p:attrName>
                                        </p:attrNameLst>
                                      </p:cBhvr>
                                      <p:to>
                                        <p:strVal val="visible"/>
                                      </p:to>
                                    </p:set>
                                    <p:anim calcmode="lin" valueType="num">
                                      <p:cBhvr additive="base">
                                        <p:cTn id="7" dur="500" fill="hold"/>
                                        <p:tgtEl>
                                          <p:spTgt spid="106499"/>
                                        </p:tgtEl>
                                        <p:attrNameLst>
                                          <p:attrName>ppt_x</p:attrName>
                                        </p:attrNameLst>
                                      </p:cBhvr>
                                      <p:tavLst>
                                        <p:tav tm="0">
                                          <p:val>
                                            <p:strVal val="#ppt_x"/>
                                          </p:val>
                                        </p:tav>
                                        <p:tav tm="100000">
                                          <p:val>
                                            <p:strVal val="#ppt_x"/>
                                          </p:val>
                                        </p:tav>
                                      </p:tavLst>
                                    </p:anim>
                                    <p:anim calcmode="lin" valueType="num">
                                      <p:cBhvr additive="base">
                                        <p:cTn id="8" dur="500" fill="hold"/>
                                        <p:tgtEl>
                                          <p:spTgt spid="10649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7521" name="Rectangle 2"/>
          <p:cNvSpPr>
            <a:spLocks noGrp="1" noRot="1"/>
          </p:cNvSpPr>
          <p:nvPr>
            <p:ph idx="1"/>
          </p:nvPr>
        </p:nvSpPr>
        <p:spPr>
          <a:xfrm>
            <a:off x="1981200" y="457200"/>
            <a:ext cx="8229600" cy="5668963"/>
          </a:xfrm>
        </p:spPr>
        <p:txBody>
          <a:bodyPr wrap="square" lIns="91440" tIns="45720" rIns="91440" bIns="45720" anchor="t"/>
          <a:p>
            <a:pPr eaLnBrk="1" hangingPunct="1">
              <a:lnSpc>
                <a:spcPct val="120000"/>
              </a:lnSpc>
              <a:buNone/>
            </a:pPr>
            <a:r>
              <a:rPr lang="en-US" altLang="zh-CN" b="1" dirty="0">
                <a:latin typeface="黑体" panose="02010609060101010101" pitchFamily="2" charset="-122"/>
                <a:ea typeface="黑体" panose="02010609060101010101" pitchFamily="2" charset="-122"/>
              </a:rPr>
              <a:t>3</a:t>
            </a:r>
            <a:r>
              <a:rPr lang="zh-CN" altLang="en-US" b="1" dirty="0">
                <a:latin typeface="黑体" panose="02010609060101010101" pitchFamily="2" charset="-122"/>
                <a:ea typeface="黑体" panose="02010609060101010101" pitchFamily="2" charset="-122"/>
              </a:rPr>
              <a:t>．日本</a:t>
            </a:r>
            <a:r>
              <a:rPr lang="en-US" altLang="zh-CN" b="1" dirty="0">
                <a:latin typeface="黑体" panose="02010609060101010101" pitchFamily="2" charset="-122"/>
                <a:ea typeface="黑体" panose="02010609060101010101" pitchFamily="2" charset="-122"/>
              </a:rPr>
              <a:t>1889</a:t>
            </a:r>
            <a:r>
              <a:rPr lang="zh-CN" altLang="en-US" b="1" dirty="0">
                <a:latin typeface="黑体" panose="02010609060101010101" pitchFamily="2" charset="-122"/>
                <a:ea typeface="黑体" panose="02010609060101010101" pitchFamily="2" charset="-122"/>
              </a:rPr>
              <a:t>年宪法规定，天皇总揽统治大</a:t>
            </a:r>
            <a:endParaRPr lang="zh-CN" altLang="en-US" b="1" dirty="0">
              <a:latin typeface="黑体" panose="02010609060101010101" pitchFamily="2" charset="-122"/>
              <a:ea typeface="黑体" panose="02010609060101010101" pitchFamily="2" charset="-122"/>
            </a:endParaRPr>
          </a:p>
          <a:p>
            <a:pPr eaLnBrk="1" hangingPunct="1">
              <a:lnSpc>
                <a:spcPct val="120000"/>
              </a:lnSpc>
              <a:buNone/>
            </a:pPr>
            <a:r>
              <a:rPr lang="zh-CN" altLang="en-US" b="1" dirty="0">
                <a:latin typeface="黑体" panose="02010609060101010101" pitchFamily="2" charset="-122"/>
                <a:ea typeface="黑体" panose="02010609060101010101" pitchFamily="2" charset="-122"/>
              </a:rPr>
              <a:t>权，内阁辅佐天皇。包含相似规定的宪法是</a:t>
            </a:r>
            <a:endParaRPr lang="zh-CN" altLang="en-US" b="1" dirty="0">
              <a:latin typeface="黑体" panose="02010609060101010101" pitchFamily="2" charset="-122"/>
              <a:ea typeface="黑体" panose="02010609060101010101" pitchFamily="2" charset="-122"/>
            </a:endParaRPr>
          </a:p>
          <a:p>
            <a:pPr eaLnBrk="1" hangingPunct="1">
              <a:lnSpc>
                <a:spcPct val="120000"/>
              </a:lnSpc>
              <a:buNone/>
            </a:pPr>
            <a:r>
              <a:rPr lang="zh-CN" altLang="en-US" b="1" dirty="0">
                <a:latin typeface="黑体" panose="02010609060101010101" pitchFamily="2" charset="-122"/>
                <a:ea typeface="黑体" panose="02010609060101010101" pitchFamily="2" charset="-122"/>
              </a:rPr>
              <a:t>（    ）</a:t>
            </a:r>
            <a:endParaRPr lang="zh-CN" altLang="en-US" b="1" dirty="0">
              <a:latin typeface="黑体" panose="02010609060101010101" pitchFamily="2" charset="-122"/>
              <a:ea typeface="黑体" panose="02010609060101010101" pitchFamily="2" charset="-122"/>
            </a:endParaRPr>
          </a:p>
          <a:p>
            <a:pPr eaLnBrk="1" hangingPunct="1">
              <a:lnSpc>
                <a:spcPct val="120000"/>
              </a:lnSpc>
              <a:buNone/>
            </a:pPr>
            <a:r>
              <a:rPr lang="en-US" altLang="zh-CN" b="1" dirty="0">
                <a:latin typeface="黑体" panose="02010609060101010101" pitchFamily="2" charset="-122"/>
                <a:ea typeface="黑体" panose="02010609060101010101" pitchFamily="2" charset="-122"/>
              </a:rPr>
              <a:t>A</a:t>
            </a:r>
            <a:r>
              <a:rPr lang="zh-CN" altLang="en-US" b="1" dirty="0">
                <a:latin typeface="黑体" panose="02010609060101010101" pitchFamily="2" charset="-122"/>
                <a:ea typeface="黑体" panose="02010609060101010101" pitchFamily="2" charset="-122"/>
              </a:rPr>
              <a:t>．</a:t>
            </a:r>
            <a:r>
              <a:rPr lang="en-US" altLang="zh-CN" b="1" dirty="0">
                <a:latin typeface="黑体" panose="02010609060101010101" pitchFamily="2" charset="-122"/>
                <a:ea typeface="黑体" panose="02010609060101010101" pitchFamily="2" charset="-122"/>
              </a:rPr>
              <a:t>《</a:t>
            </a:r>
            <a:r>
              <a:rPr lang="zh-CN" altLang="en-US" b="1" dirty="0">
                <a:latin typeface="黑体" panose="02010609060101010101" pitchFamily="2" charset="-122"/>
                <a:ea typeface="黑体" panose="02010609060101010101" pitchFamily="2" charset="-122"/>
              </a:rPr>
              <a:t>德意志帝国宪法</a:t>
            </a:r>
            <a:r>
              <a:rPr lang="en-US" altLang="zh-CN" b="1" dirty="0">
                <a:latin typeface="黑体" panose="02010609060101010101" pitchFamily="2" charset="-122"/>
                <a:ea typeface="黑体" panose="02010609060101010101" pitchFamily="2" charset="-122"/>
              </a:rPr>
              <a:t>》       </a:t>
            </a:r>
            <a:endParaRPr lang="en-US" altLang="zh-CN" b="1" dirty="0">
              <a:latin typeface="黑体" panose="02010609060101010101" pitchFamily="2" charset="-122"/>
              <a:ea typeface="黑体" panose="02010609060101010101" pitchFamily="2" charset="-122"/>
            </a:endParaRPr>
          </a:p>
          <a:p>
            <a:pPr eaLnBrk="1" hangingPunct="1">
              <a:lnSpc>
                <a:spcPct val="120000"/>
              </a:lnSpc>
              <a:buNone/>
            </a:pPr>
            <a:r>
              <a:rPr lang="en-US" altLang="zh-CN" b="1" dirty="0">
                <a:latin typeface="黑体" panose="02010609060101010101" pitchFamily="2" charset="-122"/>
                <a:ea typeface="黑体" panose="02010609060101010101" pitchFamily="2" charset="-122"/>
              </a:rPr>
              <a:t>B</a:t>
            </a:r>
            <a:r>
              <a:rPr lang="zh-CN" altLang="en-US" b="1" dirty="0">
                <a:latin typeface="黑体" panose="02010609060101010101" pitchFamily="2" charset="-122"/>
                <a:ea typeface="黑体" panose="02010609060101010101" pitchFamily="2" charset="-122"/>
              </a:rPr>
              <a:t>．英国</a:t>
            </a:r>
            <a:r>
              <a:rPr lang="en-US" altLang="zh-CN" b="1" dirty="0">
                <a:latin typeface="黑体" panose="02010609060101010101" pitchFamily="2" charset="-122"/>
                <a:ea typeface="黑体" panose="02010609060101010101" pitchFamily="2" charset="-122"/>
              </a:rPr>
              <a:t>1787</a:t>
            </a:r>
            <a:r>
              <a:rPr lang="zh-CN" altLang="en-US" b="1" dirty="0">
                <a:latin typeface="黑体" panose="02010609060101010101" pitchFamily="2" charset="-122"/>
                <a:ea typeface="黑体" panose="02010609060101010101" pitchFamily="2" charset="-122"/>
              </a:rPr>
              <a:t>年宪法</a:t>
            </a:r>
            <a:endParaRPr lang="zh-CN" altLang="en-US" b="1" dirty="0">
              <a:latin typeface="黑体" panose="02010609060101010101" pitchFamily="2" charset="-122"/>
              <a:ea typeface="黑体" panose="02010609060101010101" pitchFamily="2" charset="-122"/>
            </a:endParaRPr>
          </a:p>
          <a:p>
            <a:pPr eaLnBrk="1" hangingPunct="1">
              <a:lnSpc>
                <a:spcPct val="120000"/>
              </a:lnSpc>
              <a:buNone/>
            </a:pPr>
            <a:r>
              <a:rPr lang="en-US" altLang="zh-CN" b="1" dirty="0">
                <a:latin typeface="黑体" panose="02010609060101010101" pitchFamily="2" charset="-122"/>
                <a:ea typeface="黑体" panose="02010609060101010101" pitchFamily="2" charset="-122"/>
              </a:rPr>
              <a:t>C</a:t>
            </a:r>
            <a:r>
              <a:rPr lang="zh-CN" altLang="en-US" b="1" dirty="0">
                <a:latin typeface="黑体" panose="02010609060101010101" pitchFamily="2" charset="-122"/>
                <a:ea typeface="黑体" panose="02010609060101010101" pitchFamily="2" charset="-122"/>
              </a:rPr>
              <a:t>．法兰西第三共和国宪法    </a:t>
            </a:r>
            <a:endParaRPr lang="zh-CN" altLang="en-US" b="1" dirty="0">
              <a:latin typeface="黑体" panose="02010609060101010101" pitchFamily="2" charset="-122"/>
              <a:ea typeface="黑体" panose="02010609060101010101" pitchFamily="2" charset="-122"/>
            </a:endParaRPr>
          </a:p>
          <a:p>
            <a:pPr eaLnBrk="1" hangingPunct="1">
              <a:lnSpc>
                <a:spcPct val="120000"/>
              </a:lnSpc>
              <a:buNone/>
            </a:pPr>
            <a:r>
              <a:rPr lang="en-US" altLang="zh-CN" b="1" dirty="0">
                <a:latin typeface="黑体" panose="02010609060101010101" pitchFamily="2" charset="-122"/>
                <a:ea typeface="黑体" panose="02010609060101010101" pitchFamily="2" charset="-122"/>
              </a:rPr>
              <a:t>D</a:t>
            </a:r>
            <a:r>
              <a:rPr lang="zh-CN" altLang="en-US" b="1" dirty="0">
                <a:latin typeface="黑体" panose="02010609060101010101" pitchFamily="2" charset="-122"/>
                <a:ea typeface="黑体" panose="02010609060101010101" pitchFamily="2" charset="-122"/>
              </a:rPr>
              <a:t>．英国</a:t>
            </a:r>
            <a:r>
              <a:rPr lang="en-US" altLang="zh-CN" b="1" dirty="0">
                <a:latin typeface="黑体" panose="02010609060101010101" pitchFamily="2" charset="-122"/>
                <a:ea typeface="黑体" panose="02010609060101010101" pitchFamily="2" charset="-122"/>
              </a:rPr>
              <a:t>《</a:t>
            </a:r>
            <a:r>
              <a:rPr lang="zh-CN" altLang="en-US" b="1" dirty="0">
                <a:latin typeface="黑体" panose="02010609060101010101" pitchFamily="2" charset="-122"/>
                <a:ea typeface="黑体" panose="02010609060101010101" pitchFamily="2" charset="-122"/>
              </a:rPr>
              <a:t>权利法案</a:t>
            </a:r>
            <a:r>
              <a:rPr lang="en-US" altLang="zh-CN" b="1" dirty="0">
                <a:latin typeface="黑体" panose="02010609060101010101" pitchFamily="2" charset="-122"/>
                <a:ea typeface="黑体" panose="02010609060101010101" pitchFamily="2" charset="-122"/>
              </a:rPr>
              <a:t>》</a:t>
            </a:r>
            <a:r>
              <a:rPr lang="en-US" altLang="zh-CN" dirty="0"/>
              <a:t> </a:t>
            </a:r>
            <a:endParaRPr lang="en-US" altLang="zh-CN" dirty="0"/>
          </a:p>
        </p:txBody>
      </p:sp>
      <p:sp>
        <p:nvSpPr>
          <p:cNvPr id="107523" name="WordArt 3"/>
          <p:cNvSpPr>
            <a:spLocks noTextEdit="1"/>
          </p:cNvSpPr>
          <p:nvPr/>
        </p:nvSpPr>
        <p:spPr>
          <a:xfrm>
            <a:off x="2495550" y="1700213"/>
            <a:ext cx="762000" cy="1225550"/>
          </a:xfrm>
          <a:prstGeom prst="rect">
            <a:avLst/>
          </a:prstGeom>
        </p:spPr>
        <p:txBody>
          <a:bodyPr wrap="none" fromWordArt="1">
            <a:prstTxWarp prst="textCascadeUp">
              <a:avLst>
                <a:gd name="adj" fmla="val 44444"/>
              </a:avLst>
            </a:prstTxWarp>
            <a:normAutofit/>
            <a:scene3d>
              <a:camera prst="legacyPerspectiveFront">
                <a:rot lat="20520000" lon="1080000" rev="0"/>
              </a:camera>
              <a:lightRig rig="legacyHarsh2" dir="b"/>
            </a:scene3d>
            <a:sp3d extrusionH="430200" prstMaterial="legacyMatte">
              <a:extrusionClr>
                <a:srgbClr val="FF6600"/>
              </a:extrusionClr>
            </a:sp3d>
          </a:bodyPr>
          <a:p>
            <a:pPr algn="ctr"/>
            <a:r>
              <a:rPr lang="zh-CN" altLang="en-US" sz="3600">
                <a:gradFill rotWithShape="1">
                  <a:gsLst>
                    <a:gs pos="0">
                      <a:srgbClr val="FFE701"/>
                    </a:gs>
                    <a:gs pos="100000">
                      <a:srgbClr val="FE3E02"/>
                    </a:gs>
                  </a:gsLst>
                  <a:lin ang="5400000" scaled="1"/>
                  <a:tileRect/>
                </a:gradFill>
                <a:latin typeface="宋体" panose="02010600030101010101" pitchFamily="2" charset="-122"/>
                <a:ea typeface="宋体" panose="02010600030101010101" pitchFamily="2" charset="-122"/>
              </a:rPr>
              <a:t>A</a:t>
            </a:r>
            <a:endParaRPr lang="zh-CN" altLang="en-US" sz="3600">
              <a:gradFill rotWithShape="1">
                <a:gsLst>
                  <a:gs pos="0">
                    <a:srgbClr val="FFE701"/>
                  </a:gs>
                  <a:gs pos="100000">
                    <a:srgbClr val="FE3E02"/>
                  </a:gs>
                </a:gsLst>
                <a:lin ang="5400000" scaled="1"/>
                <a:tileRect/>
              </a:gradFill>
              <a:latin typeface="宋体" panose="02010600030101010101" pitchFamily="2" charset="-122"/>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7523"/>
                                        </p:tgtEl>
                                        <p:attrNameLst>
                                          <p:attrName>style.visibility</p:attrName>
                                        </p:attrNameLst>
                                      </p:cBhvr>
                                      <p:to>
                                        <p:strVal val="visible"/>
                                      </p:to>
                                    </p:set>
                                    <p:anim calcmode="lin" valueType="num">
                                      <p:cBhvr additive="base">
                                        <p:cTn id="7" dur="500" fill="hold"/>
                                        <p:tgtEl>
                                          <p:spTgt spid="107523"/>
                                        </p:tgtEl>
                                        <p:attrNameLst>
                                          <p:attrName>ppt_x</p:attrName>
                                        </p:attrNameLst>
                                      </p:cBhvr>
                                      <p:tavLst>
                                        <p:tav tm="0">
                                          <p:val>
                                            <p:strVal val="#ppt_x"/>
                                          </p:val>
                                        </p:tav>
                                        <p:tav tm="100000">
                                          <p:val>
                                            <p:strVal val="#ppt_x"/>
                                          </p:val>
                                        </p:tav>
                                      </p:tavLst>
                                    </p:anim>
                                    <p:anim calcmode="lin" valueType="num">
                                      <p:cBhvr additive="base">
                                        <p:cTn id="8" dur="500" fill="hold"/>
                                        <p:tgtEl>
                                          <p:spTgt spid="10752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8545" name="Rectangle 3"/>
          <p:cNvSpPr>
            <a:spLocks noGrp="1" noRot="1"/>
          </p:cNvSpPr>
          <p:nvPr>
            <p:ph idx="1"/>
          </p:nvPr>
        </p:nvSpPr>
        <p:spPr>
          <a:xfrm>
            <a:off x="1828800" y="404813"/>
            <a:ext cx="8659813" cy="5462587"/>
          </a:xfrm>
        </p:spPr>
        <p:txBody>
          <a:bodyPr wrap="square" lIns="91440" tIns="45720" rIns="91440" bIns="45720" anchor="t"/>
          <a:p>
            <a:pPr eaLnBrk="1" hangingPunct="1">
              <a:lnSpc>
                <a:spcPct val="140000"/>
              </a:lnSpc>
              <a:buNone/>
            </a:pPr>
            <a:r>
              <a:rPr lang="en-US" altLang="zh-CN" b="1" dirty="0">
                <a:latin typeface="黑体" panose="02010609060101010101" pitchFamily="2" charset="-122"/>
                <a:ea typeface="黑体" panose="02010609060101010101" pitchFamily="2" charset="-122"/>
              </a:rPr>
              <a:t>4</a:t>
            </a:r>
            <a:r>
              <a:rPr lang="zh-CN" altLang="en-US" b="1" dirty="0">
                <a:latin typeface="黑体" panose="02010609060101010101" pitchFamily="2" charset="-122"/>
                <a:ea typeface="黑体" panose="02010609060101010101" pitchFamily="2" charset="-122"/>
              </a:rPr>
              <a:t>．以下几组历史事件中 符合</a:t>
            </a:r>
            <a:r>
              <a:rPr lang="zh-CN" altLang="en-US" b="1" dirty="0">
                <a:ea typeface="黑体" panose="02010609060101010101" pitchFamily="2" charset="-122"/>
              </a:rPr>
              <a:t>“</a:t>
            </a:r>
            <a:r>
              <a:rPr lang="zh-CN" altLang="en-US" b="1" dirty="0">
                <a:latin typeface="黑体" panose="02010609060101010101" pitchFamily="2" charset="-122"/>
                <a:ea typeface="黑体" panose="02010609060101010101" pitchFamily="2" charset="-122"/>
              </a:rPr>
              <a:t>开始于同一年代、分处太平洋两岸国家</a:t>
            </a:r>
            <a:r>
              <a:rPr lang="zh-CN" altLang="en-US" b="1" dirty="0">
                <a:ea typeface="黑体" panose="02010609060101010101" pitchFamily="2" charset="-122"/>
              </a:rPr>
              <a:t>”</a:t>
            </a:r>
            <a:r>
              <a:rPr lang="zh-CN" altLang="en-US" b="1" dirty="0">
                <a:latin typeface="黑体" panose="02010609060101010101" pitchFamily="2" charset="-122"/>
                <a:ea typeface="黑体" panose="02010609060101010101" pitchFamily="2" charset="-122"/>
              </a:rPr>
              <a:t>要求的是（   ） </a:t>
            </a:r>
            <a:endParaRPr lang="zh-CN" altLang="en-US" b="1" dirty="0">
              <a:latin typeface="黑体" panose="02010609060101010101" pitchFamily="2" charset="-122"/>
              <a:ea typeface="黑体" panose="02010609060101010101" pitchFamily="2" charset="-122"/>
            </a:endParaRPr>
          </a:p>
          <a:p>
            <a:pPr eaLnBrk="1" hangingPunct="1">
              <a:lnSpc>
                <a:spcPct val="140000"/>
              </a:lnSpc>
              <a:buNone/>
            </a:pPr>
            <a:r>
              <a:rPr lang="en-US" altLang="zh-CN" b="1" dirty="0">
                <a:latin typeface="黑体" panose="02010609060101010101" pitchFamily="2" charset="-122"/>
                <a:ea typeface="黑体" panose="02010609060101010101" pitchFamily="2" charset="-122"/>
              </a:rPr>
              <a:t>A</a:t>
            </a:r>
            <a:r>
              <a:rPr lang="zh-CN" altLang="en-US" b="1" dirty="0">
                <a:latin typeface="黑体" panose="02010609060101010101" pitchFamily="2" charset="-122"/>
                <a:ea typeface="黑体" panose="02010609060101010101" pitchFamily="2" charset="-122"/>
              </a:rPr>
              <a:t>．英国</a:t>
            </a:r>
            <a:r>
              <a:rPr lang="zh-CN" altLang="en-US" b="1" dirty="0">
                <a:ea typeface="黑体" panose="02010609060101010101" pitchFamily="2" charset="-122"/>
              </a:rPr>
              <a:t>“</a:t>
            </a:r>
            <a:r>
              <a:rPr lang="zh-CN" altLang="en-US" b="1" dirty="0">
                <a:latin typeface="黑体" panose="02010609060101010101" pitchFamily="2" charset="-122"/>
                <a:ea typeface="黑体" panose="02010609060101010101" pitchFamily="2" charset="-122"/>
              </a:rPr>
              <a:t>光荣革命</a:t>
            </a:r>
            <a:r>
              <a:rPr lang="zh-CN" altLang="en-US" b="1" dirty="0">
                <a:ea typeface="黑体" panose="02010609060101010101" pitchFamily="2" charset="-122"/>
              </a:rPr>
              <a:t>”</a:t>
            </a:r>
            <a:r>
              <a:rPr lang="zh-CN" altLang="en-US" b="1" dirty="0">
                <a:latin typeface="黑体" panose="02010609060101010101" pitchFamily="2" charset="-122"/>
                <a:ea typeface="黑体" panose="02010609060101010101" pitchFamily="2" charset="-122"/>
              </a:rPr>
              <a:t>、美国独立战争      </a:t>
            </a:r>
            <a:endParaRPr lang="zh-CN" altLang="en-US" b="1" dirty="0">
              <a:latin typeface="黑体" panose="02010609060101010101" pitchFamily="2" charset="-122"/>
              <a:ea typeface="黑体" panose="02010609060101010101" pitchFamily="2" charset="-122"/>
            </a:endParaRPr>
          </a:p>
          <a:p>
            <a:pPr eaLnBrk="1" hangingPunct="1">
              <a:lnSpc>
                <a:spcPct val="140000"/>
              </a:lnSpc>
              <a:buNone/>
            </a:pPr>
            <a:r>
              <a:rPr lang="en-US" altLang="zh-CN" b="1" dirty="0">
                <a:latin typeface="黑体" panose="02010609060101010101" pitchFamily="2" charset="-122"/>
                <a:ea typeface="黑体" panose="02010609060101010101" pitchFamily="2" charset="-122"/>
              </a:rPr>
              <a:t>B</a:t>
            </a:r>
            <a:r>
              <a:rPr lang="zh-CN" altLang="en-US" b="1" dirty="0">
                <a:latin typeface="黑体" panose="02010609060101010101" pitchFamily="2" charset="-122"/>
                <a:ea typeface="黑体" panose="02010609060101010101" pitchFamily="2" charset="-122"/>
              </a:rPr>
              <a:t>．英国</a:t>
            </a:r>
            <a:r>
              <a:rPr lang="zh-CN" altLang="en-US" b="1" dirty="0">
                <a:ea typeface="黑体" panose="02010609060101010101" pitchFamily="2" charset="-122"/>
              </a:rPr>
              <a:t>“</a:t>
            </a:r>
            <a:r>
              <a:rPr lang="zh-CN" altLang="en-US" b="1" dirty="0">
                <a:latin typeface="黑体" panose="02010609060101010101" pitchFamily="2" charset="-122"/>
                <a:ea typeface="黑体" panose="02010609060101010101" pitchFamily="2" charset="-122"/>
              </a:rPr>
              <a:t>光荣革命</a:t>
            </a:r>
            <a:r>
              <a:rPr lang="zh-CN" altLang="en-US" b="1" dirty="0">
                <a:ea typeface="黑体" panose="02010609060101010101" pitchFamily="2" charset="-122"/>
              </a:rPr>
              <a:t>”</a:t>
            </a:r>
            <a:r>
              <a:rPr lang="zh-CN" altLang="en-US" b="1" dirty="0">
                <a:latin typeface="黑体" panose="02010609060101010101" pitchFamily="2" charset="-122"/>
                <a:ea typeface="黑体" panose="02010609060101010101" pitchFamily="2" charset="-122"/>
              </a:rPr>
              <a:t>、美国南北内战</a:t>
            </a:r>
            <a:endParaRPr lang="zh-CN" altLang="en-US" b="1" dirty="0">
              <a:latin typeface="黑体" panose="02010609060101010101" pitchFamily="2" charset="-122"/>
              <a:ea typeface="黑体" panose="02010609060101010101" pitchFamily="2" charset="-122"/>
            </a:endParaRPr>
          </a:p>
          <a:p>
            <a:pPr eaLnBrk="1" hangingPunct="1">
              <a:lnSpc>
                <a:spcPct val="140000"/>
              </a:lnSpc>
              <a:buNone/>
            </a:pPr>
            <a:r>
              <a:rPr lang="en-US" altLang="zh-CN" b="1" dirty="0">
                <a:latin typeface="黑体" panose="02010609060101010101" pitchFamily="2" charset="-122"/>
                <a:ea typeface="黑体" panose="02010609060101010101" pitchFamily="2" charset="-122"/>
              </a:rPr>
              <a:t>C</a:t>
            </a:r>
            <a:r>
              <a:rPr lang="zh-CN" altLang="en-US" b="1" dirty="0">
                <a:latin typeface="黑体" panose="02010609060101010101" pitchFamily="2" charset="-122"/>
                <a:ea typeface="黑体" panose="02010609060101010101" pitchFamily="2" charset="-122"/>
              </a:rPr>
              <a:t>．美国独立战争、法国大革命           </a:t>
            </a:r>
            <a:endParaRPr lang="zh-CN" altLang="en-US" b="1" dirty="0">
              <a:latin typeface="黑体" panose="02010609060101010101" pitchFamily="2" charset="-122"/>
              <a:ea typeface="黑体" panose="02010609060101010101" pitchFamily="2" charset="-122"/>
            </a:endParaRPr>
          </a:p>
          <a:p>
            <a:pPr eaLnBrk="1" hangingPunct="1">
              <a:lnSpc>
                <a:spcPct val="140000"/>
              </a:lnSpc>
              <a:buNone/>
            </a:pPr>
            <a:r>
              <a:rPr lang="en-US" altLang="zh-CN" b="1" dirty="0">
                <a:latin typeface="黑体" panose="02010609060101010101" pitchFamily="2" charset="-122"/>
                <a:ea typeface="黑体" panose="02010609060101010101" pitchFamily="2" charset="-122"/>
              </a:rPr>
              <a:t>D</a:t>
            </a:r>
            <a:r>
              <a:rPr lang="zh-CN" altLang="en-US" b="1" dirty="0">
                <a:latin typeface="黑体" panose="02010609060101010101" pitchFamily="2" charset="-122"/>
                <a:ea typeface="黑体" panose="02010609060101010101" pitchFamily="2" charset="-122"/>
              </a:rPr>
              <a:t>．美国南北内战、日本明治维新 </a:t>
            </a:r>
            <a:endParaRPr lang="zh-CN" altLang="en-US" b="1" dirty="0">
              <a:latin typeface="黑体" panose="02010609060101010101" pitchFamily="2" charset="-122"/>
              <a:ea typeface="黑体" panose="02010609060101010101" pitchFamily="2" charset="-122"/>
            </a:endParaRPr>
          </a:p>
        </p:txBody>
      </p:sp>
      <p:sp>
        <p:nvSpPr>
          <p:cNvPr id="108547" name="WordArt 5"/>
          <p:cNvSpPr>
            <a:spLocks noTextEdit="1"/>
          </p:cNvSpPr>
          <p:nvPr/>
        </p:nvSpPr>
        <p:spPr>
          <a:xfrm>
            <a:off x="9191625" y="981075"/>
            <a:ext cx="504825" cy="936625"/>
          </a:xfrm>
          <a:prstGeom prst="rect">
            <a:avLst/>
          </a:prstGeom>
        </p:spPr>
        <p:txBody>
          <a:bodyPr wrap="none" fromWordArt="1">
            <a:prstTxWarp prst="textCascadeUp">
              <a:avLst>
                <a:gd name="adj" fmla="val 44444"/>
              </a:avLst>
            </a:prstTxWarp>
            <a:normAutofit/>
            <a:scene3d>
              <a:camera prst="legacyPerspectiveFront">
                <a:rot lat="20520000" lon="1080000" rev="0"/>
              </a:camera>
              <a:lightRig rig="legacyHarsh2" dir="b"/>
            </a:scene3d>
            <a:sp3d extrusionH="430200" prstMaterial="legacyMatte">
              <a:extrusionClr>
                <a:srgbClr val="FF6600"/>
              </a:extrusionClr>
            </a:sp3d>
          </a:bodyPr>
          <a:p>
            <a:pPr algn="ctr"/>
            <a:r>
              <a:rPr lang="zh-CN" altLang="en-US" sz="3600">
                <a:gradFill rotWithShape="1">
                  <a:gsLst>
                    <a:gs pos="0">
                      <a:srgbClr val="FFE701"/>
                    </a:gs>
                    <a:gs pos="100000">
                      <a:srgbClr val="FE3E02"/>
                    </a:gs>
                  </a:gsLst>
                  <a:lin ang="5400000" scaled="1"/>
                  <a:tileRect/>
                </a:gradFill>
                <a:latin typeface="宋体" panose="02010600030101010101" pitchFamily="2" charset="-122"/>
                <a:ea typeface="宋体" panose="02010600030101010101" pitchFamily="2" charset="-122"/>
              </a:rPr>
              <a:t>D</a:t>
            </a:r>
            <a:endParaRPr lang="zh-CN" altLang="en-US" sz="3600">
              <a:gradFill rotWithShape="1">
                <a:gsLst>
                  <a:gs pos="0">
                    <a:srgbClr val="FFE701"/>
                  </a:gs>
                  <a:gs pos="100000">
                    <a:srgbClr val="FE3E02"/>
                  </a:gs>
                </a:gsLst>
                <a:lin ang="5400000" scaled="1"/>
                <a:tileRect/>
              </a:gradFill>
              <a:latin typeface="宋体" panose="02010600030101010101" pitchFamily="2" charset="-122"/>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8547"/>
                                        </p:tgtEl>
                                        <p:attrNameLst>
                                          <p:attrName>style.visibility</p:attrName>
                                        </p:attrNameLst>
                                      </p:cBhvr>
                                      <p:to>
                                        <p:strVal val="visible"/>
                                      </p:to>
                                    </p:set>
                                    <p:animEffect transition="in" filter="blinds(horizontal)">
                                      <p:cBhvr>
                                        <p:cTn id="7" dur="500"/>
                                        <p:tgtEl>
                                          <p:spTgt spid="1085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9569" name="Rectangle 3"/>
          <p:cNvSpPr>
            <a:spLocks noGrp="1" noRot="1"/>
          </p:cNvSpPr>
          <p:nvPr>
            <p:ph idx="1"/>
          </p:nvPr>
        </p:nvSpPr>
        <p:spPr>
          <a:xfrm>
            <a:off x="1828800" y="549275"/>
            <a:ext cx="8540750" cy="5318125"/>
          </a:xfrm>
        </p:spPr>
        <p:txBody>
          <a:bodyPr wrap="square" lIns="91440" tIns="45720" rIns="91440" bIns="45720" anchor="t"/>
          <a:p>
            <a:pPr eaLnBrk="1" hangingPunct="1">
              <a:lnSpc>
                <a:spcPct val="130000"/>
              </a:lnSpc>
              <a:buNone/>
            </a:pPr>
            <a:r>
              <a:rPr lang="en-US" altLang="zh-CN" b="1" dirty="0">
                <a:latin typeface="黑体" panose="02010609060101010101" pitchFamily="2" charset="-122"/>
                <a:ea typeface="黑体" panose="02010609060101010101" pitchFamily="2" charset="-122"/>
              </a:rPr>
              <a:t>5</a:t>
            </a:r>
            <a:r>
              <a:rPr lang="zh-CN" altLang="en-US" b="1" dirty="0">
                <a:latin typeface="黑体" panose="02010609060101010101" pitchFamily="2" charset="-122"/>
                <a:ea typeface="黑体" panose="02010609060101010101" pitchFamily="2" charset="-122"/>
              </a:rPr>
              <a:t>．</a:t>
            </a:r>
            <a:r>
              <a:rPr lang="en-US" altLang="zh-CN" b="1" dirty="0">
                <a:latin typeface="黑体" panose="02010609060101010101" pitchFamily="2" charset="-122"/>
                <a:ea typeface="黑体" panose="02010609060101010101" pitchFamily="2" charset="-122"/>
              </a:rPr>
              <a:t>1872</a:t>
            </a:r>
            <a:r>
              <a:rPr lang="zh-CN" altLang="en-US" b="1" dirty="0">
                <a:latin typeface="黑体" panose="02010609060101010101" pitchFamily="2" charset="-122"/>
                <a:ea typeface="黑体" panose="02010609060101010101" pitchFamily="2" charset="-122"/>
              </a:rPr>
              <a:t>年日本政府发布告谕，</a:t>
            </a:r>
            <a:r>
              <a:rPr lang="zh-CN" altLang="en-US" b="1" dirty="0">
                <a:ea typeface="黑体" panose="02010609060101010101" pitchFamily="2" charset="-122"/>
              </a:rPr>
              <a:t>“</a:t>
            </a:r>
            <a:r>
              <a:rPr lang="zh-CN" altLang="en-US" b="1" dirty="0">
                <a:latin typeface="黑体" panose="02010609060101010101" pitchFamily="2" charset="-122"/>
                <a:ea typeface="黑体" panose="02010609060101010101" pitchFamily="2" charset="-122"/>
              </a:rPr>
              <a:t>苟有国则有兵备，有兵备则人民不得不各就其役。</a:t>
            </a:r>
            <a:r>
              <a:rPr lang="zh-CN" altLang="en-US" b="1" dirty="0">
                <a:ea typeface="黑体" panose="02010609060101010101" pitchFamily="2" charset="-122"/>
              </a:rPr>
              <a:t>”</a:t>
            </a:r>
            <a:r>
              <a:rPr lang="zh-CN" altLang="en-US" b="1" dirty="0">
                <a:latin typeface="黑体" panose="02010609060101010101" pitchFamily="2" charset="-122"/>
                <a:ea typeface="黑体" panose="02010609060101010101" pitchFamily="2" charset="-122"/>
              </a:rPr>
              <a:t>这最能说明（  ）</a:t>
            </a:r>
            <a:endParaRPr lang="zh-CN" altLang="en-US" b="1" dirty="0">
              <a:latin typeface="黑体" panose="02010609060101010101" pitchFamily="2" charset="-122"/>
              <a:ea typeface="黑体" panose="02010609060101010101" pitchFamily="2" charset="-122"/>
            </a:endParaRPr>
          </a:p>
          <a:p>
            <a:pPr eaLnBrk="1" hangingPunct="1">
              <a:lnSpc>
                <a:spcPct val="130000"/>
              </a:lnSpc>
              <a:buNone/>
            </a:pPr>
            <a:r>
              <a:rPr lang="en-US" altLang="zh-CN" b="1" dirty="0">
                <a:latin typeface="黑体" panose="02010609060101010101" pitchFamily="2" charset="-122"/>
                <a:ea typeface="黑体" panose="02010609060101010101" pitchFamily="2" charset="-122"/>
              </a:rPr>
              <a:t>A</a:t>
            </a:r>
            <a:r>
              <a:rPr lang="zh-CN" altLang="en-US" b="1" dirty="0">
                <a:latin typeface="黑体" panose="02010609060101010101" pitchFamily="2" charset="-122"/>
                <a:ea typeface="黑体" panose="02010609060101010101" pitchFamily="2" charset="-122"/>
              </a:rPr>
              <a:t>．日本实行征兵制　　　　　　　　　	</a:t>
            </a:r>
            <a:endParaRPr lang="zh-CN" altLang="en-US" b="1" dirty="0">
              <a:latin typeface="黑体" panose="02010609060101010101" pitchFamily="2" charset="-122"/>
              <a:ea typeface="黑体" panose="02010609060101010101" pitchFamily="2" charset="-122"/>
            </a:endParaRPr>
          </a:p>
          <a:p>
            <a:pPr eaLnBrk="1" hangingPunct="1">
              <a:lnSpc>
                <a:spcPct val="130000"/>
              </a:lnSpc>
              <a:buNone/>
            </a:pPr>
            <a:r>
              <a:rPr lang="en-US" altLang="zh-CN" b="1" dirty="0">
                <a:latin typeface="黑体" panose="02010609060101010101" pitchFamily="2" charset="-122"/>
                <a:ea typeface="黑体" panose="02010609060101010101" pitchFamily="2" charset="-122"/>
              </a:rPr>
              <a:t>B</a:t>
            </a:r>
            <a:r>
              <a:rPr lang="zh-CN" altLang="en-US" b="1" dirty="0">
                <a:latin typeface="黑体" panose="02010609060101010101" pitchFamily="2" charset="-122"/>
                <a:ea typeface="黑体" panose="02010609060101010101" pitchFamily="2" charset="-122"/>
              </a:rPr>
              <a:t>．日本实行募兵制</a:t>
            </a:r>
            <a:endParaRPr lang="zh-CN" altLang="en-US" b="1" dirty="0">
              <a:latin typeface="黑体" panose="02010609060101010101" pitchFamily="2" charset="-122"/>
              <a:ea typeface="黑体" panose="02010609060101010101" pitchFamily="2" charset="-122"/>
            </a:endParaRPr>
          </a:p>
          <a:p>
            <a:pPr eaLnBrk="1" hangingPunct="1">
              <a:lnSpc>
                <a:spcPct val="130000"/>
              </a:lnSpc>
              <a:buNone/>
            </a:pPr>
            <a:r>
              <a:rPr lang="en-US" altLang="zh-CN" b="1" dirty="0">
                <a:latin typeface="黑体" panose="02010609060101010101" pitchFamily="2" charset="-122"/>
                <a:ea typeface="黑体" panose="02010609060101010101" pitchFamily="2" charset="-122"/>
              </a:rPr>
              <a:t>C</a:t>
            </a:r>
            <a:r>
              <a:rPr lang="zh-CN" altLang="en-US" b="1" dirty="0">
                <a:latin typeface="黑体" panose="02010609060101010101" pitchFamily="2" charset="-122"/>
                <a:ea typeface="黑体" panose="02010609060101010101" pitchFamily="2" charset="-122"/>
              </a:rPr>
              <a:t>．日本以武士道精神来教育熏染军队　	</a:t>
            </a:r>
            <a:endParaRPr lang="zh-CN" altLang="en-US" b="1" dirty="0">
              <a:latin typeface="黑体" panose="02010609060101010101" pitchFamily="2" charset="-122"/>
              <a:ea typeface="黑体" panose="02010609060101010101" pitchFamily="2" charset="-122"/>
            </a:endParaRPr>
          </a:p>
          <a:p>
            <a:pPr eaLnBrk="1" hangingPunct="1">
              <a:lnSpc>
                <a:spcPct val="130000"/>
              </a:lnSpc>
              <a:buNone/>
            </a:pPr>
            <a:r>
              <a:rPr lang="en-US" altLang="zh-CN" b="1" dirty="0">
                <a:latin typeface="黑体" panose="02010609060101010101" pitchFamily="2" charset="-122"/>
                <a:ea typeface="黑体" panose="02010609060101010101" pitchFamily="2" charset="-122"/>
              </a:rPr>
              <a:t>D</a:t>
            </a:r>
            <a:r>
              <a:rPr lang="zh-CN" altLang="en-US" b="1" dirty="0">
                <a:latin typeface="黑体" panose="02010609060101010101" pitchFamily="2" charset="-122"/>
                <a:ea typeface="黑体" panose="02010609060101010101" pitchFamily="2" charset="-122"/>
              </a:rPr>
              <a:t>．日本积极准备对外扩张</a:t>
            </a:r>
            <a:endParaRPr lang="zh-CN" altLang="en-US" b="1" dirty="0">
              <a:latin typeface="黑体" panose="02010609060101010101" pitchFamily="2" charset="-122"/>
              <a:ea typeface="黑体" panose="02010609060101010101" pitchFamily="2" charset="-122"/>
            </a:endParaRPr>
          </a:p>
        </p:txBody>
      </p:sp>
      <p:sp>
        <p:nvSpPr>
          <p:cNvPr id="109571" name="WordArt 4"/>
          <p:cNvSpPr>
            <a:spLocks noTextEdit="1"/>
          </p:cNvSpPr>
          <p:nvPr/>
        </p:nvSpPr>
        <p:spPr>
          <a:xfrm>
            <a:off x="4151313" y="1557338"/>
            <a:ext cx="762000" cy="1225550"/>
          </a:xfrm>
          <a:prstGeom prst="rect">
            <a:avLst/>
          </a:prstGeom>
        </p:spPr>
        <p:txBody>
          <a:bodyPr wrap="none" fromWordArt="1">
            <a:prstTxWarp prst="textCascadeUp">
              <a:avLst>
                <a:gd name="adj" fmla="val 44444"/>
              </a:avLst>
            </a:prstTxWarp>
            <a:normAutofit/>
            <a:scene3d>
              <a:camera prst="legacyPerspectiveFront">
                <a:rot lat="20520000" lon="1080000" rev="0"/>
              </a:camera>
              <a:lightRig rig="legacyHarsh2" dir="b"/>
            </a:scene3d>
            <a:sp3d extrusionH="430200" prstMaterial="legacyMatte">
              <a:extrusionClr>
                <a:srgbClr val="FF6600"/>
              </a:extrusionClr>
            </a:sp3d>
          </a:bodyPr>
          <a:p>
            <a:pPr algn="ctr"/>
            <a:r>
              <a:rPr lang="zh-CN" altLang="en-US" sz="3600">
                <a:gradFill rotWithShape="1">
                  <a:gsLst>
                    <a:gs pos="0">
                      <a:srgbClr val="FFE701"/>
                    </a:gs>
                    <a:gs pos="100000">
                      <a:srgbClr val="FE3E02"/>
                    </a:gs>
                  </a:gsLst>
                  <a:lin ang="5400000" scaled="1"/>
                  <a:tileRect/>
                </a:gradFill>
                <a:latin typeface="宋体" panose="02010600030101010101" pitchFamily="2" charset="-122"/>
                <a:ea typeface="宋体" panose="02010600030101010101" pitchFamily="2" charset="-122"/>
              </a:rPr>
              <a:t>A</a:t>
            </a:r>
            <a:endParaRPr lang="zh-CN" altLang="en-US" sz="3600">
              <a:gradFill rotWithShape="1">
                <a:gsLst>
                  <a:gs pos="0">
                    <a:srgbClr val="FFE701"/>
                  </a:gs>
                  <a:gs pos="100000">
                    <a:srgbClr val="FE3E02"/>
                  </a:gs>
                </a:gsLst>
                <a:lin ang="5400000" scaled="1"/>
                <a:tileRect/>
              </a:gradFill>
              <a:latin typeface="宋体" panose="02010600030101010101" pitchFamily="2" charset="-122"/>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9571"/>
                                        </p:tgtEl>
                                        <p:attrNameLst>
                                          <p:attrName>style.visibility</p:attrName>
                                        </p:attrNameLst>
                                      </p:cBhvr>
                                      <p:to>
                                        <p:strVal val="visible"/>
                                      </p:to>
                                    </p:set>
                                    <p:anim calcmode="lin" valueType="num">
                                      <p:cBhvr additive="base">
                                        <p:cTn id="7" dur="500" fill="hold"/>
                                        <p:tgtEl>
                                          <p:spTgt spid="109571"/>
                                        </p:tgtEl>
                                        <p:attrNameLst>
                                          <p:attrName>ppt_x</p:attrName>
                                        </p:attrNameLst>
                                      </p:cBhvr>
                                      <p:tavLst>
                                        <p:tav tm="0">
                                          <p:val>
                                            <p:strVal val="#ppt_x"/>
                                          </p:val>
                                        </p:tav>
                                        <p:tav tm="100000">
                                          <p:val>
                                            <p:strVal val="#ppt_x"/>
                                          </p:val>
                                        </p:tav>
                                      </p:tavLst>
                                    </p:anim>
                                    <p:anim calcmode="lin" valueType="num">
                                      <p:cBhvr additive="base">
                                        <p:cTn id="8" dur="500" fill="hold"/>
                                        <p:tgtEl>
                                          <p:spTgt spid="10957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24260" name="Text Box 4"/>
          <p:cNvSpPr txBox="1"/>
          <p:nvPr/>
        </p:nvSpPr>
        <p:spPr>
          <a:xfrm>
            <a:off x="1524000" y="188913"/>
            <a:ext cx="9144000" cy="6062345"/>
          </a:xfrm>
          <a:prstGeom prst="rect">
            <a:avLst/>
          </a:prstGeom>
          <a:noFill/>
          <a:ln w="9525">
            <a:noFill/>
          </a:ln>
        </p:spPr>
        <p:txBody>
          <a:bodyPr anchor="t">
            <a:spAutoFit/>
          </a:bodyPr>
          <a:p>
            <a:pPr>
              <a:buFont typeface="Wingdings" panose="05000000000000000000" pitchFamily="2" charset="2"/>
              <a:buNone/>
            </a:pPr>
            <a:r>
              <a:rPr lang="zh-CN" altLang="en-US" sz="2800" dirty="0">
                <a:latin typeface="叶根友毛笔行书2.0版" pitchFamily="2" charset="-122"/>
                <a:ea typeface="叶根友毛笔行书2.0版" pitchFamily="2" charset="-122"/>
              </a:rPr>
              <a:t>典型例题：</a:t>
            </a:r>
            <a:endParaRPr lang="zh-CN" altLang="en-US" sz="2800" dirty="0">
              <a:latin typeface="叶根友毛笔行书2.0版" pitchFamily="2" charset="-122"/>
              <a:ea typeface="叶根友毛笔行书2.0版" pitchFamily="2" charset="-122"/>
            </a:endParaRPr>
          </a:p>
          <a:p>
            <a:pPr>
              <a:lnSpc>
                <a:spcPct val="150000"/>
              </a:lnSpc>
              <a:buFont typeface="Wingdings" panose="05000000000000000000" pitchFamily="2" charset="2"/>
              <a:buNone/>
            </a:pPr>
            <a:r>
              <a:rPr lang="zh-CN" altLang="en-US" sz="2400" dirty="0">
                <a:solidFill>
                  <a:srgbClr val="000000"/>
                </a:solidFill>
                <a:latin typeface="隶书" pitchFamily="49" charset="-122"/>
                <a:ea typeface="隶书" pitchFamily="49" charset="-122"/>
              </a:rPr>
              <a:t>材料一  </a:t>
            </a:r>
            <a:r>
              <a:rPr lang="en-US" altLang="zh-CN" sz="2400" dirty="0">
                <a:solidFill>
                  <a:srgbClr val="000000"/>
                </a:solidFill>
                <a:latin typeface="隶书" pitchFamily="49" charset="-122"/>
                <a:ea typeface="隶书" pitchFamily="49" charset="-122"/>
              </a:rPr>
              <a:t>1884</a:t>
            </a:r>
            <a:r>
              <a:rPr lang="zh-CN" altLang="en-US" sz="2400" dirty="0">
                <a:solidFill>
                  <a:srgbClr val="000000"/>
                </a:solidFill>
                <a:latin typeface="隶书" pitchFamily="49" charset="-122"/>
                <a:ea typeface="隶书" pitchFamily="49" charset="-122"/>
              </a:rPr>
              <a:t>年，日本思想家福泽谕吉在</a:t>
            </a:r>
            <a:r>
              <a:rPr lang="en-US" altLang="zh-CN" sz="2400" dirty="0">
                <a:solidFill>
                  <a:srgbClr val="000000"/>
                </a:solidFill>
                <a:latin typeface="隶书" pitchFamily="49" charset="-122"/>
                <a:ea typeface="隶书" pitchFamily="49" charset="-122"/>
              </a:rPr>
              <a:t>《</a:t>
            </a:r>
            <a:r>
              <a:rPr lang="zh-CN" altLang="en-US" sz="2400" dirty="0">
                <a:solidFill>
                  <a:srgbClr val="000000"/>
                </a:solidFill>
                <a:latin typeface="隶书" pitchFamily="49" charset="-122"/>
                <a:ea typeface="隶书" pitchFamily="49" charset="-122"/>
              </a:rPr>
              <a:t>脱亚论</a:t>
            </a:r>
            <a:r>
              <a:rPr lang="en-US" altLang="zh-CN" sz="2400" dirty="0">
                <a:solidFill>
                  <a:srgbClr val="000000"/>
                </a:solidFill>
                <a:latin typeface="隶书" pitchFamily="49" charset="-122"/>
                <a:ea typeface="隶书" pitchFamily="49" charset="-122"/>
              </a:rPr>
              <a:t>》</a:t>
            </a:r>
            <a:r>
              <a:rPr lang="zh-CN" altLang="en-US" sz="2400" dirty="0">
                <a:solidFill>
                  <a:srgbClr val="000000"/>
                </a:solidFill>
                <a:latin typeface="隶书" pitchFamily="49" charset="-122"/>
                <a:ea typeface="隶书" pitchFamily="49" charset="-122"/>
              </a:rPr>
              <a:t>一文中说：“为今日计，我国不能再盲目等待邻国达成文明开化，共同振兴亚细亚，莫如与其脱离关系而与西洋文明共进退。支那</a:t>
            </a:r>
            <a:r>
              <a:rPr lang="en-US" altLang="zh-CN" sz="2400" dirty="0">
                <a:solidFill>
                  <a:srgbClr val="000000"/>
                </a:solidFill>
                <a:latin typeface="隶书" pitchFamily="49" charset="-122"/>
                <a:ea typeface="隶书" pitchFamily="49" charset="-122"/>
              </a:rPr>
              <a:t>(</a:t>
            </a:r>
            <a:r>
              <a:rPr lang="zh-CN" altLang="en-US" sz="2400" dirty="0">
                <a:solidFill>
                  <a:srgbClr val="000000"/>
                </a:solidFill>
                <a:latin typeface="隶书" pitchFamily="49" charset="-122"/>
                <a:ea typeface="隶书" pitchFamily="49" charset="-122"/>
              </a:rPr>
              <a:t>指中国</a:t>
            </a:r>
            <a:r>
              <a:rPr lang="en-US" altLang="zh-CN" sz="2400" dirty="0">
                <a:solidFill>
                  <a:srgbClr val="000000"/>
                </a:solidFill>
                <a:latin typeface="隶书" pitchFamily="49" charset="-122"/>
                <a:ea typeface="隶书" pitchFamily="49" charset="-122"/>
              </a:rPr>
              <a:t>)</a:t>
            </a:r>
            <a:r>
              <a:rPr lang="zh-CN" altLang="en-US" sz="2400" dirty="0">
                <a:solidFill>
                  <a:srgbClr val="000000"/>
                </a:solidFill>
                <a:latin typeface="隶书" pitchFamily="49" charset="-122"/>
                <a:ea typeface="隶书" pitchFamily="49" charset="-122"/>
              </a:rPr>
              <a:t>和朝鲜是日本的邻邦，同他们打交道用不着特别客气，完全可以模仿西洋人的方式处理。</a:t>
            </a:r>
            <a:r>
              <a:rPr lang="en-US" altLang="zh-CN" sz="2400" dirty="0">
                <a:solidFill>
                  <a:srgbClr val="000000"/>
                </a:solidFill>
                <a:latin typeface="隶书" pitchFamily="49" charset="-122"/>
                <a:ea typeface="隶书" pitchFamily="49" charset="-122"/>
              </a:rPr>
              <a:t>……</a:t>
            </a:r>
            <a:r>
              <a:rPr lang="zh-CN" altLang="en-US" sz="2400" dirty="0">
                <a:solidFill>
                  <a:srgbClr val="000000"/>
                </a:solidFill>
                <a:latin typeface="隶书" pitchFamily="49" charset="-122"/>
                <a:ea typeface="隶书" pitchFamily="49" charset="-122"/>
              </a:rPr>
              <a:t>我们日本人要</a:t>
            </a:r>
            <a:r>
              <a:rPr lang="en-US" altLang="zh-CN" sz="2400" dirty="0">
                <a:solidFill>
                  <a:srgbClr val="000000"/>
                </a:solidFill>
                <a:latin typeface="隶书" pitchFamily="49" charset="-122"/>
                <a:ea typeface="隶书" pitchFamily="49" charset="-122"/>
              </a:rPr>
              <a:t>……</a:t>
            </a:r>
            <a:r>
              <a:rPr lang="zh-CN" altLang="en-US" sz="2400" dirty="0">
                <a:solidFill>
                  <a:srgbClr val="000000"/>
                </a:solidFill>
                <a:latin typeface="隶书" pitchFamily="49" charset="-122"/>
                <a:ea typeface="隶书" pitchFamily="49" charset="-122"/>
              </a:rPr>
              <a:t>谢绝亚细亚东方的恶友。”福泽谕吉的观点被称为“</a:t>
            </a:r>
            <a:r>
              <a:rPr lang="zh-CN" altLang="en-US" sz="2400" dirty="0">
                <a:solidFill>
                  <a:srgbClr val="FF3300"/>
                </a:solidFill>
                <a:latin typeface="隶书" pitchFamily="49" charset="-122"/>
                <a:ea typeface="隶书" pitchFamily="49" charset="-122"/>
              </a:rPr>
              <a:t>脱亚入欧论</a:t>
            </a:r>
            <a:r>
              <a:rPr lang="zh-CN" altLang="en-US" sz="2400" dirty="0">
                <a:solidFill>
                  <a:srgbClr val="000000"/>
                </a:solidFill>
                <a:latin typeface="隶书" pitchFamily="49" charset="-122"/>
                <a:ea typeface="隶书" pitchFamily="49" charset="-122"/>
              </a:rPr>
              <a:t>”。</a:t>
            </a:r>
            <a:r>
              <a:rPr lang="zh-CN" altLang="en-US" sz="2400" dirty="0">
                <a:latin typeface="隶书" pitchFamily="49" charset="-122"/>
                <a:ea typeface="隶书" pitchFamily="49" charset="-122"/>
              </a:rPr>
              <a:t>       </a:t>
            </a:r>
            <a:endParaRPr lang="zh-CN" altLang="en-US" sz="2400" dirty="0">
              <a:latin typeface="隶书" pitchFamily="49" charset="-122"/>
              <a:ea typeface="隶书" pitchFamily="49" charset="-122"/>
            </a:endParaRPr>
          </a:p>
          <a:p>
            <a:pPr>
              <a:lnSpc>
                <a:spcPct val="150000"/>
              </a:lnSpc>
              <a:buFont typeface="Wingdings" panose="05000000000000000000" pitchFamily="2" charset="2"/>
              <a:buNone/>
            </a:pPr>
            <a:r>
              <a:rPr lang="zh-CN" altLang="en-US" sz="2400" dirty="0">
                <a:latin typeface="隶书" pitchFamily="49" charset="-122"/>
                <a:ea typeface="隶书" pitchFamily="49" charset="-122"/>
              </a:rPr>
              <a:t>回答</a:t>
            </a:r>
            <a:r>
              <a:rPr lang="en-US" altLang="zh-CN" sz="2400" dirty="0">
                <a:latin typeface="隶书" pitchFamily="49" charset="-122"/>
                <a:ea typeface="隶书" pitchFamily="49" charset="-122"/>
              </a:rPr>
              <a:t>:</a:t>
            </a:r>
            <a:r>
              <a:rPr lang="zh-CN" altLang="en-US" sz="2400" dirty="0">
                <a:latin typeface="隶书" pitchFamily="49" charset="-122"/>
                <a:ea typeface="隶书" pitchFamily="49" charset="-122"/>
              </a:rPr>
              <a:t>（</a:t>
            </a:r>
            <a:r>
              <a:rPr lang="en-US" altLang="zh-CN" sz="2400" dirty="0">
                <a:latin typeface="隶书" pitchFamily="49" charset="-122"/>
                <a:ea typeface="隶书" pitchFamily="49" charset="-122"/>
              </a:rPr>
              <a:t>1</a:t>
            </a:r>
            <a:r>
              <a:rPr lang="zh-CN" altLang="en-US" sz="2400" dirty="0">
                <a:latin typeface="隶书" pitchFamily="49" charset="-122"/>
                <a:ea typeface="隶书" pitchFamily="49" charset="-122"/>
              </a:rPr>
              <a:t>）根据材料一，指出福泽谕吉对亚洲邻国持何种态度，主张对它们采取何种政策。</a:t>
            </a:r>
            <a:endParaRPr lang="zh-CN" altLang="en-US" sz="2400" dirty="0">
              <a:latin typeface="隶书" pitchFamily="49" charset="-122"/>
              <a:ea typeface="隶书" pitchFamily="49" charset="-122"/>
            </a:endParaRPr>
          </a:p>
          <a:p>
            <a:pPr>
              <a:lnSpc>
                <a:spcPct val="150000"/>
              </a:lnSpc>
              <a:buFont typeface="Wingdings" panose="05000000000000000000" pitchFamily="2" charset="2"/>
              <a:buNone/>
            </a:pPr>
            <a:r>
              <a:rPr lang="zh-CN" altLang="en-US" sz="2400" dirty="0">
                <a:latin typeface="隶书" pitchFamily="49" charset="-122"/>
                <a:ea typeface="隶书" pitchFamily="49" charset="-122"/>
              </a:rPr>
              <a:t>   </a:t>
            </a:r>
            <a:r>
              <a:rPr lang="zh-CN" altLang="en-US" sz="2400" dirty="0">
                <a:solidFill>
                  <a:srgbClr val="FF3300"/>
                </a:solidFill>
                <a:latin typeface="隶书" pitchFamily="49" charset="-122"/>
                <a:ea typeface="隶书" pitchFamily="49" charset="-122"/>
              </a:rPr>
              <a:t>对亚洲邻国持</a:t>
            </a:r>
            <a:r>
              <a:rPr lang="zh-CN" altLang="en-US" sz="2400" dirty="0">
                <a:solidFill>
                  <a:srgbClr val="000000"/>
                </a:solidFill>
                <a:latin typeface="隶书" pitchFamily="49" charset="-122"/>
                <a:ea typeface="隶书" pitchFamily="49" charset="-122"/>
              </a:rPr>
              <a:t>轻蔑</a:t>
            </a:r>
            <a:r>
              <a:rPr lang="zh-CN" altLang="en-US" sz="2400" dirty="0">
                <a:solidFill>
                  <a:srgbClr val="FF3300"/>
                </a:solidFill>
                <a:latin typeface="隶书" pitchFamily="49" charset="-122"/>
                <a:ea typeface="隶书" pitchFamily="49" charset="-122"/>
              </a:rPr>
              <a:t>态度。 </a:t>
            </a:r>
            <a:endParaRPr lang="zh-CN" altLang="en-US" sz="2400" dirty="0">
              <a:solidFill>
                <a:srgbClr val="FF3300"/>
              </a:solidFill>
              <a:latin typeface="隶书" pitchFamily="49" charset="-122"/>
              <a:ea typeface="隶书" pitchFamily="49" charset="-122"/>
            </a:endParaRPr>
          </a:p>
          <a:p>
            <a:pPr>
              <a:lnSpc>
                <a:spcPct val="150000"/>
              </a:lnSpc>
              <a:buFont typeface="Wingdings" panose="05000000000000000000" pitchFamily="2" charset="2"/>
              <a:buNone/>
            </a:pPr>
            <a:r>
              <a:rPr lang="zh-CN" altLang="en-US" sz="2400" dirty="0">
                <a:solidFill>
                  <a:srgbClr val="FF3300"/>
                </a:solidFill>
                <a:latin typeface="隶书" pitchFamily="49" charset="-122"/>
                <a:ea typeface="隶书" pitchFamily="49" charset="-122"/>
              </a:rPr>
              <a:t>   主张模仿欧美列强</a:t>
            </a:r>
            <a:r>
              <a:rPr lang="zh-CN" altLang="en-US" sz="2400" dirty="0">
                <a:solidFill>
                  <a:srgbClr val="000000"/>
                </a:solidFill>
                <a:latin typeface="隶书" pitchFamily="49" charset="-122"/>
                <a:ea typeface="隶书" pitchFamily="49" charset="-122"/>
              </a:rPr>
              <a:t>侵略</a:t>
            </a:r>
            <a:r>
              <a:rPr lang="zh-CN" altLang="en-US" sz="2400" dirty="0">
                <a:solidFill>
                  <a:srgbClr val="FF3300"/>
                </a:solidFill>
                <a:latin typeface="隶书" pitchFamily="49" charset="-122"/>
                <a:ea typeface="隶书" pitchFamily="49" charset="-122"/>
              </a:rPr>
              <a:t>亚洲邻国。</a:t>
            </a:r>
            <a:endParaRPr lang="zh-CN" altLang="en-US" sz="2400" dirty="0">
              <a:solidFill>
                <a:srgbClr val="FF3300"/>
              </a:solidFill>
              <a:latin typeface="隶书" pitchFamily="49" charset="-122"/>
              <a:ea typeface="隶书"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24260">
                                            <p:txEl>
                                              <p:charRg st="223" end="239"/>
                                            </p:txEl>
                                          </p:spTgt>
                                        </p:tgtEl>
                                        <p:attrNameLst>
                                          <p:attrName>style.visibility</p:attrName>
                                        </p:attrNameLst>
                                      </p:cBhvr>
                                      <p:to>
                                        <p:strVal val="visible"/>
                                      </p:to>
                                    </p:set>
                                    <p:anim calcmode="lin" valueType="num">
                                      <p:cBhvr additive="base">
                                        <p:cTn id="7" dur="500" fill="hold"/>
                                        <p:tgtEl>
                                          <p:spTgt spid="224260">
                                            <p:txEl>
                                              <p:charRg st="223" end="239"/>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24260">
                                            <p:txEl>
                                              <p:charRg st="223" end="239"/>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24260">
                                            <p:txEl>
                                              <p:charRg st="239" end="258"/>
                                            </p:txEl>
                                          </p:spTgt>
                                        </p:tgtEl>
                                        <p:attrNameLst>
                                          <p:attrName>style.visibility</p:attrName>
                                        </p:attrNameLst>
                                      </p:cBhvr>
                                      <p:to>
                                        <p:strVal val="visible"/>
                                      </p:to>
                                    </p:set>
                                    <p:anim calcmode="lin" valueType="num">
                                      <p:cBhvr additive="base">
                                        <p:cTn id="13" dur="500" fill="hold"/>
                                        <p:tgtEl>
                                          <p:spTgt spid="224260">
                                            <p:txEl>
                                              <p:charRg st="239" end="258"/>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24260">
                                            <p:txEl>
                                              <p:charRg st="239" end="25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25282" name="Text Box 2"/>
          <p:cNvSpPr txBox="1"/>
          <p:nvPr/>
        </p:nvSpPr>
        <p:spPr>
          <a:xfrm>
            <a:off x="1528763" y="0"/>
            <a:ext cx="9144000" cy="5355590"/>
          </a:xfrm>
          <a:prstGeom prst="rect">
            <a:avLst/>
          </a:prstGeom>
          <a:noFill/>
          <a:ln w="9525">
            <a:noFill/>
          </a:ln>
        </p:spPr>
        <p:txBody>
          <a:bodyPr anchor="t">
            <a:spAutoFit/>
          </a:bodyPr>
          <a:p>
            <a:pPr>
              <a:lnSpc>
                <a:spcPct val="145000"/>
              </a:lnSpc>
              <a:buFont typeface="Wingdings" panose="05000000000000000000" pitchFamily="2" charset="2"/>
              <a:buNone/>
            </a:pPr>
            <a:endParaRPr lang="en-US" altLang="zh-CN" sz="2800" dirty="0">
              <a:latin typeface="叶根友毛笔行书2.0版" pitchFamily="2" charset="-122"/>
              <a:ea typeface="叶根友毛笔行书2.0版" pitchFamily="2" charset="-122"/>
            </a:endParaRPr>
          </a:p>
          <a:p>
            <a:pPr>
              <a:lnSpc>
                <a:spcPct val="145000"/>
              </a:lnSpc>
              <a:buFont typeface="Wingdings" panose="05000000000000000000" pitchFamily="2" charset="2"/>
              <a:buNone/>
            </a:pPr>
            <a:r>
              <a:rPr lang="zh-CN" altLang="en-US" sz="2800" dirty="0">
                <a:latin typeface="叶根友毛笔行书2.0版" pitchFamily="2" charset="-122"/>
                <a:ea typeface="叶根友毛笔行书2.0版" pitchFamily="2" charset="-122"/>
              </a:rPr>
              <a:t>    典型例题：</a:t>
            </a:r>
            <a:endParaRPr lang="zh-CN" altLang="en-US" sz="2800" dirty="0">
              <a:latin typeface="黑体" panose="02010609060101010101" pitchFamily="2" charset="-122"/>
              <a:ea typeface="黑体" panose="02010609060101010101" pitchFamily="2" charset="-122"/>
            </a:endParaRPr>
          </a:p>
          <a:p>
            <a:pPr>
              <a:lnSpc>
                <a:spcPct val="145000"/>
              </a:lnSpc>
              <a:buFont typeface="Wingdings" panose="05000000000000000000" pitchFamily="2" charset="2"/>
              <a:buNone/>
            </a:pPr>
            <a:r>
              <a:rPr lang="zh-CN" altLang="en-US" sz="2800" dirty="0">
                <a:solidFill>
                  <a:srgbClr val="FF3300"/>
                </a:solidFill>
                <a:latin typeface="华文隶书" pitchFamily="2" charset="-122"/>
                <a:ea typeface="华文隶书" pitchFamily="2" charset="-122"/>
              </a:rPr>
              <a:t>（</a:t>
            </a:r>
            <a:r>
              <a:rPr lang="en-US" altLang="zh-CN" sz="2800" dirty="0">
                <a:solidFill>
                  <a:srgbClr val="FF3300"/>
                </a:solidFill>
                <a:latin typeface="华文隶书" pitchFamily="2" charset="-122"/>
                <a:ea typeface="华文隶书" pitchFamily="2" charset="-122"/>
              </a:rPr>
              <a:t>2</a:t>
            </a:r>
            <a:r>
              <a:rPr lang="zh-CN" altLang="en-US" sz="2800" dirty="0">
                <a:solidFill>
                  <a:srgbClr val="FF3300"/>
                </a:solidFill>
                <a:latin typeface="华文隶书" pitchFamily="2" charset="-122"/>
                <a:ea typeface="华文隶书" pitchFamily="2" charset="-122"/>
              </a:rPr>
              <a:t>）根据所学知识分析日本出现“脱亚入欧论”的社会经济原因。</a:t>
            </a:r>
            <a:endParaRPr lang="zh-CN" altLang="en-US" sz="2800" dirty="0">
              <a:solidFill>
                <a:srgbClr val="FF3300"/>
              </a:solidFill>
              <a:latin typeface="华文隶书" pitchFamily="2" charset="-122"/>
              <a:ea typeface="华文隶书" pitchFamily="2" charset="-122"/>
            </a:endParaRPr>
          </a:p>
          <a:p>
            <a:pPr>
              <a:lnSpc>
                <a:spcPct val="145000"/>
              </a:lnSpc>
              <a:buFont typeface="Wingdings" panose="05000000000000000000" pitchFamily="2" charset="2"/>
              <a:buNone/>
            </a:pPr>
            <a:r>
              <a:rPr lang="zh-CN" altLang="en-US" sz="2400" dirty="0">
                <a:latin typeface="隶书" pitchFamily="49" charset="-122"/>
                <a:ea typeface="隶书" pitchFamily="49" charset="-122"/>
              </a:rPr>
              <a:t>① 日本明治维新后资本主义发展需要扩大国内外市场；</a:t>
            </a:r>
            <a:endParaRPr lang="zh-CN" altLang="en-US" sz="2400" dirty="0">
              <a:latin typeface="隶书" pitchFamily="49" charset="-122"/>
              <a:ea typeface="隶书" pitchFamily="49" charset="-122"/>
            </a:endParaRPr>
          </a:p>
          <a:p>
            <a:pPr>
              <a:lnSpc>
                <a:spcPct val="145000"/>
              </a:lnSpc>
              <a:buFont typeface="Wingdings" panose="05000000000000000000" pitchFamily="2" charset="2"/>
              <a:buNone/>
            </a:pPr>
            <a:r>
              <a:rPr lang="zh-CN" altLang="en-US" sz="2400" dirty="0">
                <a:latin typeface="隶书" pitchFamily="49" charset="-122"/>
                <a:ea typeface="隶书" pitchFamily="49" charset="-122"/>
              </a:rPr>
              <a:t>② 日本国内市场狭小，资源缺乏，工业基础落后，难以通过经济</a:t>
            </a:r>
            <a:endParaRPr lang="en-US" altLang="zh-CN" sz="2400" dirty="0">
              <a:latin typeface="隶书" pitchFamily="49" charset="-122"/>
              <a:ea typeface="隶书" pitchFamily="49" charset="-122"/>
            </a:endParaRPr>
          </a:p>
          <a:p>
            <a:pPr>
              <a:lnSpc>
                <a:spcPct val="145000"/>
              </a:lnSpc>
              <a:buFont typeface="Wingdings" panose="05000000000000000000" pitchFamily="2" charset="2"/>
              <a:buNone/>
            </a:pPr>
            <a:r>
              <a:rPr lang="en-US" altLang="zh-CN" sz="2400" dirty="0">
                <a:latin typeface="隶书" pitchFamily="49" charset="-122"/>
                <a:ea typeface="隶书" pitchFamily="49" charset="-122"/>
              </a:rPr>
              <a:t>   </a:t>
            </a:r>
            <a:r>
              <a:rPr lang="zh-CN" altLang="en-US" sz="2400" dirty="0">
                <a:latin typeface="隶书" pitchFamily="49" charset="-122"/>
                <a:ea typeface="隶书" pitchFamily="49" charset="-122"/>
              </a:rPr>
              <a:t>手段同西方竞争，只能更多依靠军事手段</a:t>
            </a:r>
            <a:endParaRPr lang="zh-CN" altLang="en-US" sz="2400" dirty="0">
              <a:latin typeface="隶书" pitchFamily="49" charset="-122"/>
              <a:ea typeface="隶书" pitchFamily="49" charset="-122"/>
            </a:endParaRPr>
          </a:p>
          <a:p>
            <a:pPr>
              <a:lnSpc>
                <a:spcPct val="145000"/>
              </a:lnSpc>
              <a:buFont typeface="Wingdings" panose="05000000000000000000" pitchFamily="2" charset="2"/>
              <a:buNone/>
            </a:pPr>
            <a:r>
              <a:rPr lang="zh-CN" altLang="en-US" sz="2400" dirty="0">
                <a:latin typeface="隶书" pitchFamily="49" charset="-122"/>
                <a:ea typeface="隶书" pitchFamily="49" charset="-122"/>
              </a:rPr>
              <a:t>③ 改革保留大量封建残余</a:t>
            </a:r>
            <a:endParaRPr lang="zh-CN" altLang="en-US" sz="2400" dirty="0">
              <a:latin typeface="隶书" pitchFamily="49" charset="-122"/>
              <a:ea typeface="隶书" pitchFamily="49" charset="-122"/>
            </a:endParaRPr>
          </a:p>
          <a:p>
            <a:pPr>
              <a:lnSpc>
                <a:spcPct val="145000"/>
              </a:lnSpc>
              <a:buFont typeface="Wingdings" panose="05000000000000000000" pitchFamily="2" charset="2"/>
              <a:buNone/>
            </a:pPr>
            <a:endParaRPr lang="en-US" altLang="zh-CN" sz="2800" dirty="0">
              <a:latin typeface="黑体" panose="02010609060101010101" pitchFamily="2" charset="-122"/>
              <a:ea typeface="黑体" panose="0201060906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25282">
                                            <p:txEl>
                                              <p:charRg st="42" end="68"/>
                                            </p:txEl>
                                          </p:spTgt>
                                        </p:tgtEl>
                                        <p:attrNameLst>
                                          <p:attrName>style.visibility</p:attrName>
                                        </p:attrNameLst>
                                      </p:cBhvr>
                                      <p:to>
                                        <p:strVal val="visible"/>
                                      </p:to>
                                    </p:set>
                                    <p:anim calcmode="lin" valueType="num">
                                      <p:cBhvr additive="base">
                                        <p:cTn id="7" dur="500" fill="hold"/>
                                        <p:tgtEl>
                                          <p:spTgt spid="225282">
                                            <p:txEl>
                                              <p:charRg st="42" end="68"/>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25282">
                                            <p:txEl>
                                              <p:charRg st="42" end="68"/>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25282">
                                            <p:txEl>
                                              <p:charRg st="68" end="98"/>
                                            </p:txEl>
                                          </p:spTgt>
                                        </p:tgtEl>
                                        <p:attrNameLst>
                                          <p:attrName>style.visibility</p:attrName>
                                        </p:attrNameLst>
                                      </p:cBhvr>
                                      <p:to>
                                        <p:strVal val="visible"/>
                                      </p:to>
                                    </p:set>
                                    <p:anim calcmode="lin" valueType="num">
                                      <p:cBhvr additive="base">
                                        <p:cTn id="13" dur="500" fill="hold"/>
                                        <p:tgtEl>
                                          <p:spTgt spid="225282">
                                            <p:txEl>
                                              <p:charRg st="68" end="98"/>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25282">
                                            <p:txEl>
                                              <p:charRg st="68" end="98"/>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25282">
                                            <p:txEl>
                                              <p:charRg st="98" end="120"/>
                                            </p:txEl>
                                          </p:spTgt>
                                        </p:tgtEl>
                                        <p:attrNameLst>
                                          <p:attrName>style.visibility</p:attrName>
                                        </p:attrNameLst>
                                      </p:cBhvr>
                                      <p:to>
                                        <p:strVal val="visible"/>
                                      </p:to>
                                    </p:set>
                                    <p:anim calcmode="lin" valueType="num">
                                      <p:cBhvr additive="base">
                                        <p:cTn id="19" dur="500" fill="hold"/>
                                        <p:tgtEl>
                                          <p:spTgt spid="225282">
                                            <p:txEl>
                                              <p:charRg st="98" end="12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25282">
                                            <p:txEl>
                                              <p:charRg st="98" end="120"/>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3" presetClass="entr" presetSubtype="10" fill="hold" nodeType="clickEffect">
                                  <p:stCondLst>
                                    <p:cond delay="0"/>
                                  </p:stCondLst>
                                  <p:childTnLst>
                                    <p:set>
                                      <p:cBhvr>
                                        <p:cTn id="24" dur="1" fill="hold">
                                          <p:stCondLst>
                                            <p:cond delay="0"/>
                                          </p:stCondLst>
                                        </p:cTn>
                                        <p:tgtEl>
                                          <p:spTgt spid="225282">
                                            <p:txEl>
                                              <p:charRg st="120" end="133"/>
                                            </p:txEl>
                                          </p:spTgt>
                                        </p:tgtEl>
                                        <p:attrNameLst>
                                          <p:attrName>style.visibility</p:attrName>
                                        </p:attrNameLst>
                                      </p:cBhvr>
                                      <p:to>
                                        <p:strVal val="visible"/>
                                      </p:to>
                                    </p:set>
                                    <p:animEffect transition="in" filter="blinds(horizontal)">
                                      <p:cBhvr>
                                        <p:cTn id="25" dur="500"/>
                                        <p:tgtEl>
                                          <p:spTgt spid="225282">
                                            <p:txEl>
                                              <p:charRg st="120" end="13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0" name="文本框 99"/>
          <p:cNvSpPr txBox="1"/>
          <p:nvPr/>
        </p:nvSpPr>
        <p:spPr>
          <a:xfrm>
            <a:off x="2333625" y="1361440"/>
            <a:ext cx="7335520" cy="4523105"/>
          </a:xfrm>
          <a:prstGeom prst="rect">
            <a:avLst/>
          </a:prstGeom>
          <a:noFill/>
          <a:ln w="9525">
            <a:noFill/>
          </a:ln>
        </p:spPr>
        <p:txBody>
          <a:bodyPr wrap="square">
            <a:spAutoFit/>
          </a:bodyPr>
          <a:p>
            <a:pPr indent="0"/>
            <a:r>
              <a:rPr lang="zh-CN" sz="2400" b="0">
                <a:ea typeface="宋体" panose="02010600030101010101" pitchFamily="2" charset="-122"/>
              </a:rPr>
              <a:t>背景：幕府统治危机严重（国内矛盾重重，幕府统治岌岌可危；外有美国等资本主义入侵，出现民族危机。）主要内容：政治上，“废藩置县”，加强中央集权；经济上，允许土地买卖，引进西方技术，鼓励发展近代工业；社会生活方面，提倡“文明开化”，即向欧美学习，努力发展教育。性质：是自上而下实行的资产阶级性质改革影响：明治维新使日本从一个闭关锁国的封建国家，逐步转变为资本主义国家，，摆脱了沦为半殖民地国家的命运，是日本历史的重大转折点。但日本强大起来以后，很快就走上了对外侵略扩张的军国主义道路。</a:t>
            </a:r>
            <a:endParaRPr lang="zh-CN" altLang="en-US" sz="2400" b="0">
              <a:ea typeface="宋体" panose="02010600030101010101" pitchFamily="2" charset="-122"/>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49506" name="Text Box 2"/>
          <p:cNvSpPr txBox="1">
            <a:spLocks noChangeArrowheads="1"/>
          </p:cNvSpPr>
          <p:nvPr/>
        </p:nvSpPr>
        <p:spPr bwMode="auto">
          <a:xfrm>
            <a:off x="2171700" y="549275"/>
            <a:ext cx="8496300" cy="460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R="0" defTabSz="914400">
              <a:buClrTx/>
              <a:buSzTx/>
              <a:buFontTx/>
              <a:buNone/>
              <a:defRPr/>
            </a:pPr>
            <a:r>
              <a:rPr kumimoji="1" lang="zh-CN" altLang="en-US" sz="2400" b="1" kern="1200" cap="none" spc="0" normalizeH="0" baseline="0" noProof="0">
                <a:solidFill>
                  <a:srgbClr val="800000"/>
                </a:solidFill>
                <a:effectLst>
                  <a:outerShdw blurRad="38100" dist="38100" dir="2700000" algn="tl">
                    <a:srgbClr val="C0C0C0"/>
                  </a:outerShdw>
                </a:effectLst>
                <a:latin typeface="Arial" panose="020B0604020202020204" pitchFamily="34" charset="0"/>
                <a:ea typeface="黑体" panose="02010609060101010101" pitchFamily="2" charset="-122"/>
                <a:cs typeface="+mn-cs"/>
                <a:sym typeface="+mn-ea"/>
              </a:rPr>
              <a:t>讨论：</a:t>
            </a:r>
            <a:r>
              <a:rPr kumimoji="1" lang="zh-CN" altLang="en-US" sz="2400" b="1" kern="1200" cap="none" spc="0" normalizeH="0" baseline="0" noProof="0">
                <a:effectLst>
                  <a:outerShdw blurRad="38100" dist="38100" dir="2700000" algn="tl">
                    <a:srgbClr val="C0C0C0"/>
                  </a:outerShdw>
                </a:effectLst>
                <a:latin typeface="Arial" panose="020B0604020202020204" pitchFamily="34" charset="0"/>
                <a:ea typeface="黑体" panose="02010609060101010101" pitchFamily="2" charset="-122"/>
                <a:cs typeface="+mn-cs"/>
                <a:sym typeface="+mn-ea"/>
              </a:rPr>
              <a:t>西方资本主义的侵略对日本社会带来了哪些影响？</a:t>
            </a:r>
            <a:endParaRPr kumimoji="1" lang="zh-CN" altLang="en-US" sz="2400" b="1" kern="1200" cap="none" spc="0" normalizeH="0" baseline="0" noProof="0">
              <a:effectLst>
                <a:outerShdw blurRad="38100" dist="38100" dir="2700000" algn="tl">
                  <a:srgbClr val="C0C0C0"/>
                </a:outerShdw>
              </a:effectLst>
              <a:latin typeface="Times New Roman" panose="02020603050405020304" pitchFamily="18" charset="0"/>
              <a:ea typeface="黑体" panose="02010609060101010101" pitchFamily="2" charset="-122"/>
              <a:cs typeface="+mn-cs"/>
              <a:sym typeface="+mn-ea"/>
            </a:endParaRPr>
          </a:p>
        </p:txBody>
      </p:sp>
      <p:sp>
        <p:nvSpPr>
          <p:cNvPr id="149507" name="Text Box 3"/>
          <p:cNvSpPr txBox="1">
            <a:spLocks noChangeArrowheads="1"/>
          </p:cNvSpPr>
          <p:nvPr/>
        </p:nvSpPr>
        <p:spPr bwMode="auto">
          <a:xfrm>
            <a:off x="1524000" y="1341438"/>
            <a:ext cx="9144000" cy="44462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R="0" defTabSz="914400">
              <a:lnSpc>
                <a:spcPct val="155000"/>
              </a:lnSpc>
              <a:spcBef>
                <a:spcPct val="50000"/>
              </a:spcBef>
              <a:buClrTx/>
              <a:buSzTx/>
              <a:buFontTx/>
              <a:buNone/>
              <a:defRPr/>
            </a:pPr>
            <a:r>
              <a:rPr kumimoji="0" lang="en-US" altLang="zh-CN" sz="2400" b="1" kern="1200" cap="none" spc="0" normalizeH="0" baseline="0" noProof="0">
                <a:solidFill>
                  <a:srgbClr val="000000"/>
                </a:solidFill>
                <a:effectLst>
                  <a:outerShdw blurRad="38100" dist="38100" dir="2700000" algn="tl">
                    <a:srgbClr val="C0C0C0"/>
                  </a:outerShdw>
                </a:effectLst>
                <a:latin typeface="仿宋_GB2312" pitchFamily="49" charset="-122"/>
                <a:ea typeface="仿宋_GB2312" pitchFamily="49" charset="-122"/>
                <a:cs typeface="+mn-cs"/>
                <a:sym typeface="+mn-ea"/>
              </a:rPr>
              <a:t>1</a:t>
            </a:r>
            <a:r>
              <a:rPr kumimoji="0" lang="zh-CN" altLang="en-US" sz="2400" b="1" kern="1200" cap="none" spc="0" normalizeH="0" baseline="0" noProof="0">
                <a:solidFill>
                  <a:srgbClr val="000000"/>
                </a:solidFill>
                <a:effectLst>
                  <a:outerShdw blurRad="38100" dist="38100" dir="2700000" algn="tl">
                    <a:srgbClr val="C0C0C0"/>
                  </a:outerShdw>
                </a:effectLst>
                <a:latin typeface="仿宋_GB2312" pitchFamily="49" charset="-122"/>
                <a:ea typeface="仿宋_GB2312" pitchFamily="49" charset="-122"/>
                <a:cs typeface="+mn-cs"/>
                <a:sym typeface="+mn-ea"/>
              </a:rPr>
              <a:t>）政治上：日本沦为半殖民地国家，国门被迫打开</a:t>
            </a:r>
            <a:r>
              <a:rPr kumimoji="0" lang="en-US" altLang="zh-CN" sz="2400" b="1" kern="1200" cap="none" spc="0" normalizeH="0" baseline="0" noProof="0">
                <a:solidFill>
                  <a:srgbClr val="000000"/>
                </a:solidFill>
                <a:effectLst>
                  <a:outerShdw blurRad="38100" dist="38100" dir="2700000" algn="tl">
                    <a:srgbClr val="C0C0C0"/>
                  </a:outerShdw>
                </a:effectLst>
                <a:latin typeface="仿宋_GB2312" pitchFamily="49" charset="-122"/>
                <a:ea typeface="仿宋_GB2312" pitchFamily="49" charset="-122"/>
                <a:cs typeface="+mn-cs"/>
                <a:sym typeface="+mn-ea"/>
              </a:rPr>
              <a:t>,</a:t>
            </a:r>
            <a:r>
              <a:rPr kumimoji="0" lang="zh-CN" altLang="en-US" sz="2400" b="1" kern="1200" cap="none" spc="0" normalizeH="0" baseline="0" noProof="0">
                <a:solidFill>
                  <a:srgbClr val="000000"/>
                </a:solidFill>
                <a:effectLst>
                  <a:outerShdw blurRad="38100" dist="38100" dir="2700000" algn="tl">
                    <a:srgbClr val="C0C0C0"/>
                  </a:outerShdw>
                </a:effectLst>
                <a:latin typeface="仿宋_GB2312" pitchFamily="49" charset="-122"/>
                <a:ea typeface="仿宋_GB2312" pitchFamily="49" charset="-122"/>
                <a:cs typeface="+mn-cs"/>
                <a:sym typeface="+mn-ea"/>
              </a:rPr>
              <a:t>民族危机加深。</a:t>
            </a:r>
            <a:endParaRPr kumimoji="0" lang="zh-CN" altLang="en-US" sz="2400" b="1" kern="1200" cap="none" spc="0" normalizeH="0" baseline="0" noProof="0">
              <a:solidFill>
                <a:srgbClr val="000000"/>
              </a:solidFill>
              <a:effectLst>
                <a:outerShdw blurRad="38100" dist="38100" dir="2700000" algn="tl">
                  <a:srgbClr val="C0C0C0"/>
                </a:outerShdw>
              </a:effectLst>
              <a:latin typeface="仿宋_GB2312" pitchFamily="49" charset="-122"/>
              <a:ea typeface="仿宋_GB2312" pitchFamily="49" charset="-122"/>
              <a:cs typeface="+mn-cs"/>
              <a:sym typeface="+mn-ea"/>
            </a:endParaRPr>
          </a:p>
          <a:p>
            <a:pPr marR="0" defTabSz="914400">
              <a:lnSpc>
                <a:spcPct val="155000"/>
              </a:lnSpc>
              <a:spcBef>
                <a:spcPct val="50000"/>
              </a:spcBef>
              <a:buClrTx/>
              <a:buSzTx/>
              <a:buFontTx/>
              <a:buNone/>
              <a:defRPr/>
            </a:pPr>
            <a:r>
              <a:rPr kumimoji="0" lang="en-US" altLang="zh-CN" sz="2400" b="1" kern="1200" cap="none" spc="0" normalizeH="0" baseline="0" noProof="0">
                <a:solidFill>
                  <a:srgbClr val="000000"/>
                </a:solidFill>
                <a:effectLst>
                  <a:outerShdw blurRad="38100" dist="38100" dir="2700000" algn="tl">
                    <a:srgbClr val="C0C0C0"/>
                  </a:outerShdw>
                </a:effectLst>
                <a:latin typeface="仿宋_GB2312" pitchFamily="49" charset="-122"/>
                <a:ea typeface="仿宋_GB2312" pitchFamily="49" charset="-122"/>
                <a:cs typeface="+mn-cs"/>
                <a:sym typeface="+mn-ea"/>
              </a:rPr>
              <a:t>2</a:t>
            </a:r>
            <a:r>
              <a:rPr kumimoji="0" lang="zh-CN" altLang="en-US" sz="2400" b="1" kern="1200" cap="none" spc="0" normalizeH="0" baseline="0" noProof="0">
                <a:solidFill>
                  <a:srgbClr val="000000"/>
                </a:solidFill>
                <a:effectLst>
                  <a:outerShdw blurRad="38100" dist="38100" dir="2700000" algn="tl">
                    <a:srgbClr val="C0C0C0"/>
                  </a:outerShdw>
                </a:effectLst>
                <a:latin typeface="仿宋_GB2312" pitchFamily="49" charset="-122"/>
                <a:ea typeface="仿宋_GB2312" pitchFamily="49" charset="-122"/>
                <a:cs typeface="+mn-cs"/>
                <a:sym typeface="+mn-ea"/>
              </a:rPr>
              <a:t>）经济上：成为资本主义国家的销售市场和原料产地，加速了封</a:t>
            </a:r>
            <a:endParaRPr kumimoji="0" lang="zh-CN" altLang="en-US" sz="2400" b="1" kern="1200" cap="none" spc="0" normalizeH="0" baseline="0" noProof="0">
              <a:solidFill>
                <a:srgbClr val="000000"/>
              </a:solidFill>
              <a:effectLst>
                <a:outerShdw blurRad="38100" dist="38100" dir="2700000" algn="tl">
                  <a:srgbClr val="C0C0C0"/>
                </a:outerShdw>
              </a:effectLst>
              <a:latin typeface="仿宋_GB2312" pitchFamily="49" charset="-122"/>
              <a:ea typeface="仿宋_GB2312" pitchFamily="49" charset="-122"/>
              <a:cs typeface="+mn-cs"/>
              <a:sym typeface="+mn-ea"/>
            </a:endParaRPr>
          </a:p>
          <a:p>
            <a:pPr marR="0" defTabSz="914400">
              <a:lnSpc>
                <a:spcPct val="155000"/>
              </a:lnSpc>
              <a:spcBef>
                <a:spcPct val="50000"/>
              </a:spcBef>
              <a:buClrTx/>
              <a:buSzTx/>
              <a:buFontTx/>
              <a:buNone/>
              <a:defRPr/>
            </a:pPr>
            <a:r>
              <a:rPr kumimoji="0" lang="zh-CN" altLang="en-US" sz="2400" b="1" kern="1200" cap="none" spc="0" normalizeH="0" baseline="0" noProof="0">
                <a:solidFill>
                  <a:srgbClr val="000000"/>
                </a:solidFill>
                <a:effectLst>
                  <a:outerShdw blurRad="38100" dist="38100" dir="2700000" algn="tl">
                    <a:srgbClr val="C0C0C0"/>
                  </a:outerShdw>
                </a:effectLst>
                <a:latin typeface="仿宋_GB2312" pitchFamily="49" charset="-122"/>
                <a:ea typeface="仿宋_GB2312" pitchFamily="49" charset="-122"/>
                <a:cs typeface="+mn-cs"/>
                <a:sym typeface="+mn-ea"/>
              </a:rPr>
              <a:t>          建自然经济的解体，客观上推动了日本社会经济的发展</a:t>
            </a:r>
            <a:endParaRPr kumimoji="0" lang="zh-CN" altLang="en-US" sz="2400" b="1" kern="1200" cap="none" spc="0" normalizeH="0" baseline="0" noProof="0">
              <a:solidFill>
                <a:srgbClr val="000000"/>
              </a:solidFill>
              <a:effectLst>
                <a:outerShdw blurRad="38100" dist="38100" dir="2700000" algn="tl">
                  <a:srgbClr val="C0C0C0"/>
                </a:outerShdw>
              </a:effectLst>
              <a:latin typeface="仿宋_GB2312" pitchFamily="49" charset="-122"/>
              <a:ea typeface="仿宋_GB2312" pitchFamily="49" charset="-122"/>
              <a:cs typeface="+mn-cs"/>
              <a:sym typeface="+mn-ea"/>
            </a:endParaRPr>
          </a:p>
          <a:p>
            <a:pPr marR="0" defTabSz="914400">
              <a:lnSpc>
                <a:spcPct val="155000"/>
              </a:lnSpc>
              <a:spcBef>
                <a:spcPct val="50000"/>
              </a:spcBef>
              <a:buClrTx/>
              <a:buSzTx/>
              <a:buFontTx/>
              <a:buNone/>
              <a:defRPr/>
            </a:pPr>
            <a:r>
              <a:rPr kumimoji="0" lang="en-US" altLang="zh-CN" sz="2400" b="1" kern="1200" cap="none" spc="0" normalizeH="0" baseline="0" noProof="0">
                <a:solidFill>
                  <a:srgbClr val="000000"/>
                </a:solidFill>
                <a:effectLst>
                  <a:outerShdw blurRad="38100" dist="38100" dir="2700000" algn="tl">
                    <a:srgbClr val="C0C0C0"/>
                  </a:outerShdw>
                </a:effectLst>
                <a:latin typeface="仿宋_GB2312" pitchFamily="49" charset="-122"/>
                <a:ea typeface="仿宋_GB2312" pitchFamily="49" charset="-122"/>
                <a:cs typeface="+mn-cs"/>
                <a:sym typeface="+mn-ea"/>
              </a:rPr>
              <a:t>3</a:t>
            </a:r>
            <a:r>
              <a:rPr kumimoji="0" lang="zh-CN" altLang="en-US" sz="2400" b="1" kern="1200" cap="none" spc="0" normalizeH="0" baseline="0" noProof="0">
                <a:solidFill>
                  <a:srgbClr val="000000"/>
                </a:solidFill>
                <a:effectLst>
                  <a:outerShdw blurRad="38100" dist="38100" dir="2700000" algn="tl">
                    <a:srgbClr val="C0C0C0"/>
                  </a:outerShdw>
                </a:effectLst>
                <a:latin typeface="仿宋_GB2312" pitchFamily="49" charset="-122"/>
                <a:ea typeface="仿宋_GB2312" pitchFamily="49" charset="-122"/>
                <a:cs typeface="+mn-cs"/>
                <a:sym typeface="+mn-ea"/>
              </a:rPr>
              <a:t>）思想上：先进思想的传入，有识之士开始向西方学习，要求变</a:t>
            </a:r>
            <a:endParaRPr kumimoji="0" lang="zh-CN" altLang="en-US" sz="2400" b="1" kern="1200" cap="none" spc="0" normalizeH="0" baseline="0" noProof="0">
              <a:solidFill>
                <a:srgbClr val="000000"/>
              </a:solidFill>
              <a:effectLst>
                <a:outerShdw blurRad="38100" dist="38100" dir="2700000" algn="tl">
                  <a:srgbClr val="C0C0C0"/>
                </a:outerShdw>
              </a:effectLst>
              <a:latin typeface="仿宋_GB2312" pitchFamily="49" charset="-122"/>
              <a:ea typeface="仿宋_GB2312" pitchFamily="49" charset="-122"/>
              <a:cs typeface="+mn-cs"/>
              <a:sym typeface="+mn-ea"/>
            </a:endParaRPr>
          </a:p>
          <a:p>
            <a:pPr marR="0" defTabSz="914400">
              <a:lnSpc>
                <a:spcPct val="155000"/>
              </a:lnSpc>
              <a:spcBef>
                <a:spcPct val="50000"/>
              </a:spcBef>
              <a:buClrTx/>
              <a:buSzTx/>
              <a:buFontTx/>
              <a:buNone/>
              <a:defRPr/>
            </a:pPr>
            <a:r>
              <a:rPr kumimoji="0" lang="zh-CN" altLang="en-US" sz="2400" b="1" kern="1200" cap="none" spc="0" normalizeH="0" baseline="0" noProof="0">
                <a:solidFill>
                  <a:srgbClr val="000000"/>
                </a:solidFill>
                <a:effectLst>
                  <a:outerShdw blurRad="38100" dist="38100" dir="2700000" algn="tl">
                    <a:srgbClr val="C0C0C0"/>
                  </a:outerShdw>
                </a:effectLst>
                <a:latin typeface="仿宋_GB2312" pitchFamily="49" charset="-122"/>
                <a:ea typeface="仿宋_GB2312" pitchFamily="49" charset="-122"/>
                <a:cs typeface="+mn-cs"/>
                <a:sym typeface="+mn-ea"/>
              </a:rPr>
              <a:t>          革的呼声更加强烈。</a:t>
            </a:r>
            <a:endParaRPr kumimoji="0" lang="zh-CN" altLang="en-US" sz="2400" b="1" kern="1200" cap="none" spc="0" normalizeH="0" baseline="0" noProof="0">
              <a:solidFill>
                <a:srgbClr val="000000"/>
              </a:solidFill>
              <a:effectLst>
                <a:outerShdw blurRad="38100" dist="38100" dir="2700000" algn="tl">
                  <a:srgbClr val="C0C0C0"/>
                </a:outerShdw>
              </a:effectLst>
              <a:latin typeface="仿宋_GB2312" pitchFamily="49" charset="-122"/>
              <a:ea typeface="仿宋_GB2312" pitchFamily="49" charset="-122"/>
              <a:cs typeface="+mn-cs"/>
              <a:sym typeface="+mn-ea"/>
            </a:endParaRPr>
          </a:p>
          <a:p>
            <a:pPr marR="0" defTabSz="914400">
              <a:lnSpc>
                <a:spcPct val="155000"/>
              </a:lnSpc>
              <a:spcBef>
                <a:spcPct val="50000"/>
              </a:spcBef>
              <a:buClrTx/>
              <a:buSzTx/>
              <a:buFontTx/>
              <a:buNone/>
              <a:defRPr/>
            </a:pPr>
            <a:r>
              <a:rPr kumimoji="0" lang="en-US" altLang="zh-CN" sz="2400" b="1" kern="1200" cap="none" spc="0" normalizeH="0" baseline="0" noProof="0">
                <a:solidFill>
                  <a:srgbClr val="000000"/>
                </a:solidFill>
                <a:effectLst>
                  <a:outerShdw blurRad="38100" dist="38100" dir="2700000" algn="tl">
                    <a:srgbClr val="C0C0C0"/>
                  </a:outerShdw>
                </a:effectLst>
                <a:latin typeface="仿宋_GB2312" pitchFamily="49" charset="-122"/>
                <a:ea typeface="仿宋_GB2312" pitchFamily="49" charset="-122"/>
                <a:cs typeface="+mn-cs"/>
                <a:sym typeface="+mn-ea"/>
              </a:rPr>
              <a:t>4</a:t>
            </a:r>
            <a:r>
              <a:rPr kumimoji="0" lang="zh-CN" altLang="en-US" sz="2400" b="1" kern="1200" cap="none" spc="0" normalizeH="0" baseline="0" noProof="0">
                <a:solidFill>
                  <a:srgbClr val="000000"/>
                </a:solidFill>
                <a:effectLst>
                  <a:outerShdw blurRad="38100" dist="38100" dir="2700000" algn="tl">
                    <a:srgbClr val="C0C0C0"/>
                  </a:outerShdw>
                </a:effectLst>
                <a:latin typeface="仿宋_GB2312" pitchFamily="49" charset="-122"/>
                <a:ea typeface="仿宋_GB2312" pitchFamily="49" charset="-122"/>
                <a:cs typeface="+mn-cs"/>
                <a:sym typeface="+mn-ea"/>
              </a:rPr>
              <a:t>）阶级关系上：激化了日本社会的矛盾，进一步动摇了幕府统治。</a:t>
            </a:r>
            <a:endParaRPr kumimoji="0" lang="zh-CN" altLang="en-US" sz="2400" b="1" kern="1200" cap="none" spc="0" normalizeH="0" baseline="0" noProof="0">
              <a:solidFill>
                <a:srgbClr val="000000"/>
              </a:solidFill>
              <a:effectLst>
                <a:outerShdw blurRad="38100" dist="38100" dir="2700000" algn="tl">
                  <a:srgbClr val="C0C0C0"/>
                </a:outerShdw>
              </a:effectLst>
              <a:latin typeface="仿宋_GB2312" pitchFamily="49" charset="-122"/>
              <a:ea typeface="仿宋_GB2312" pitchFamily="49" charset="-122"/>
              <a:cs typeface="+mn-cs"/>
              <a:sym typeface="+mn-ea"/>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49506"/>
                                        </p:tgtEl>
                                        <p:attrNameLst>
                                          <p:attrName>style.visibility</p:attrName>
                                        </p:attrNameLst>
                                      </p:cBhvr>
                                      <p:to>
                                        <p:strVal val="visible"/>
                                      </p:to>
                                    </p:set>
                                    <p:animEffect transition="in" filter="blinds(horizontal)">
                                      <p:cBhvr>
                                        <p:cTn id="7" dur="500"/>
                                        <p:tgtEl>
                                          <p:spTgt spid="149506"/>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49507">
                                            <p:txEl>
                                              <p:charRg st="0" end="32"/>
                                            </p:txEl>
                                          </p:spTgt>
                                        </p:tgtEl>
                                        <p:attrNameLst>
                                          <p:attrName>style.visibility</p:attrName>
                                        </p:attrNameLst>
                                      </p:cBhvr>
                                      <p:to>
                                        <p:strVal val="visible"/>
                                      </p:to>
                                    </p:set>
                                    <p:animEffect transition="in" filter="blinds(horizontal)">
                                      <p:cBhvr>
                                        <p:cTn id="12" dur="500"/>
                                        <p:tgtEl>
                                          <p:spTgt spid="149507">
                                            <p:txEl>
                                              <p:charRg st="0" end="3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149507">
                                            <p:txEl>
                                              <p:charRg st="32" end="62"/>
                                            </p:txEl>
                                          </p:spTgt>
                                        </p:tgtEl>
                                        <p:attrNameLst>
                                          <p:attrName>style.visibility</p:attrName>
                                        </p:attrNameLst>
                                      </p:cBhvr>
                                      <p:to>
                                        <p:strVal val="visible"/>
                                      </p:to>
                                    </p:set>
                                    <p:animEffect transition="in" filter="blinds(horizontal)">
                                      <p:cBhvr>
                                        <p:cTn id="17" dur="500"/>
                                        <p:tgtEl>
                                          <p:spTgt spid="149507">
                                            <p:txEl>
                                              <p:charRg st="32" end="6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149507">
                                            <p:txEl>
                                              <p:charRg st="62" end="97"/>
                                            </p:txEl>
                                          </p:spTgt>
                                        </p:tgtEl>
                                        <p:attrNameLst>
                                          <p:attrName>style.visibility</p:attrName>
                                        </p:attrNameLst>
                                      </p:cBhvr>
                                      <p:to>
                                        <p:strVal val="visible"/>
                                      </p:to>
                                    </p:set>
                                    <p:animEffect transition="in" filter="blinds(horizontal)">
                                      <p:cBhvr>
                                        <p:cTn id="22" dur="500"/>
                                        <p:tgtEl>
                                          <p:spTgt spid="149507">
                                            <p:txEl>
                                              <p:charRg st="62" end="97"/>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149507">
                                            <p:txEl>
                                              <p:charRg st="97" end="127"/>
                                            </p:txEl>
                                          </p:spTgt>
                                        </p:tgtEl>
                                        <p:attrNameLst>
                                          <p:attrName>style.visibility</p:attrName>
                                        </p:attrNameLst>
                                      </p:cBhvr>
                                      <p:to>
                                        <p:strVal val="visible"/>
                                      </p:to>
                                    </p:set>
                                    <p:animEffect transition="in" filter="blinds(horizontal)">
                                      <p:cBhvr>
                                        <p:cTn id="27" dur="500"/>
                                        <p:tgtEl>
                                          <p:spTgt spid="149507">
                                            <p:txEl>
                                              <p:charRg st="97" end="127"/>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nodeType="clickEffect">
                                  <p:stCondLst>
                                    <p:cond delay="0"/>
                                  </p:stCondLst>
                                  <p:childTnLst>
                                    <p:set>
                                      <p:cBhvr>
                                        <p:cTn id="31" dur="1" fill="hold">
                                          <p:stCondLst>
                                            <p:cond delay="0"/>
                                          </p:stCondLst>
                                        </p:cTn>
                                        <p:tgtEl>
                                          <p:spTgt spid="149507">
                                            <p:txEl>
                                              <p:charRg st="127" end="147"/>
                                            </p:txEl>
                                          </p:spTgt>
                                        </p:tgtEl>
                                        <p:attrNameLst>
                                          <p:attrName>style.visibility</p:attrName>
                                        </p:attrNameLst>
                                      </p:cBhvr>
                                      <p:to>
                                        <p:strVal val="visible"/>
                                      </p:to>
                                    </p:set>
                                    <p:animEffect transition="in" filter="blinds(horizontal)">
                                      <p:cBhvr>
                                        <p:cTn id="32" dur="500"/>
                                        <p:tgtEl>
                                          <p:spTgt spid="149507">
                                            <p:txEl>
                                              <p:charRg st="127" end="147"/>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nodeType="clickEffect">
                                  <p:stCondLst>
                                    <p:cond delay="0"/>
                                  </p:stCondLst>
                                  <p:childTnLst>
                                    <p:set>
                                      <p:cBhvr>
                                        <p:cTn id="36" dur="1" fill="hold">
                                          <p:stCondLst>
                                            <p:cond delay="0"/>
                                          </p:stCondLst>
                                        </p:cTn>
                                        <p:tgtEl>
                                          <p:spTgt spid="149507">
                                            <p:txEl>
                                              <p:charRg st="147" end="178"/>
                                            </p:txEl>
                                          </p:spTgt>
                                        </p:tgtEl>
                                        <p:attrNameLst>
                                          <p:attrName>style.visibility</p:attrName>
                                        </p:attrNameLst>
                                      </p:cBhvr>
                                      <p:to>
                                        <p:strVal val="visible"/>
                                      </p:to>
                                    </p:set>
                                    <p:animEffect transition="in" filter="blinds(horizontal)">
                                      <p:cBhvr>
                                        <p:cTn id="37" dur="500"/>
                                        <p:tgtEl>
                                          <p:spTgt spid="149507">
                                            <p:txEl>
                                              <p:charRg st="147" end="17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9506" grpId="0" bldLvl="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5473" name="Rectangle 3"/>
          <p:cNvSpPr>
            <a:spLocks noGrp="1" noRot="1"/>
          </p:cNvSpPr>
          <p:nvPr>
            <p:ph idx="1"/>
          </p:nvPr>
        </p:nvSpPr>
        <p:spPr>
          <a:xfrm>
            <a:off x="1828800" y="404813"/>
            <a:ext cx="8540750" cy="5462587"/>
          </a:xfrm>
        </p:spPr>
        <p:txBody>
          <a:bodyPr wrap="square" lIns="91440" tIns="45720" rIns="91440" bIns="45720" anchor="t"/>
          <a:p>
            <a:pPr eaLnBrk="1" hangingPunct="1">
              <a:lnSpc>
                <a:spcPct val="140000"/>
              </a:lnSpc>
              <a:buNone/>
            </a:pPr>
            <a:r>
              <a:rPr lang="en-US" altLang="zh-CN" sz="2800" b="1" dirty="0">
                <a:latin typeface="黑体" panose="02010609060101010101" pitchFamily="2" charset="-122"/>
                <a:ea typeface="黑体" panose="02010609060101010101" pitchFamily="2" charset="-122"/>
              </a:rPr>
              <a:t>1</a:t>
            </a:r>
            <a:r>
              <a:rPr lang="zh-CN" altLang="en-US" sz="2800" b="1" dirty="0">
                <a:latin typeface="黑体" panose="02010609060101010101" pitchFamily="2" charset="-122"/>
                <a:ea typeface="黑体" panose="02010609060101010101" pitchFamily="2" charset="-122"/>
              </a:rPr>
              <a:t>、依据</a:t>
            </a:r>
            <a:r>
              <a:rPr lang="en-US" altLang="zh-CN" sz="2800" b="1" dirty="0">
                <a:latin typeface="黑体" panose="02010609060101010101" pitchFamily="2" charset="-122"/>
                <a:ea typeface="黑体" panose="02010609060101010101" pitchFamily="2" charset="-122"/>
              </a:rPr>
              <a:t>《</a:t>
            </a:r>
            <a:r>
              <a:rPr lang="zh-CN" altLang="en-US" sz="2800" b="1" dirty="0">
                <a:latin typeface="黑体" panose="02010609060101010101" pitchFamily="2" charset="-122"/>
                <a:ea typeface="黑体" panose="02010609060101010101" pitchFamily="2" charset="-122"/>
              </a:rPr>
              <a:t>大日本帝国宪法</a:t>
            </a:r>
            <a:r>
              <a:rPr lang="en-US" altLang="zh-CN" sz="2800" b="1" dirty="0">
                <a:latin typeface="黑体" panose="02010609060101010101" pitchFamily="2" charset="-122"/>
                <a:ea typeface="黑体" panose="02010609060101010101" pitchFamily="2" charset="-122"/>
              </a:rPr>
              <a:t>》</a:t>
            </a:r>
            <a:r>
              <a:rPr lang="zh-CN" altLang="en-US" sz="2800" b="1" dirty="0">
                <a:latin typeface="黑体" panose="02010609060101010101" pitchFamily="2" charset="-122"/>
                <a:ea typeface="黑体" panose="02010609060101010101" pitchFamily="2" charset="-122"/>
              </a:rPr>
              <a:t>确定的近代政治体制。</a:t>
            </a:r>
            <a:endParaRPr lang="zh-CN" altLang="en-US" sz="2800" b="1" dirty="0">
              <a:latin typeface="黑体" panose="02010609060101010101" pitchFamily="2" charset="-122"/>
              <a:ea typeface="黑体" panose="02010609060101010101" pitchFamily="2" charset="-122"/>
            </a:endParaRPr>
          </a:p>
          <a:p>
            <a:pPr eaLnBrk="1" hangingPunct="1">
              <a:lnSpc>
                <a:spcPct val="140000"/>
              </a:lnSpc>
              <a:buNone/>
            </a:pPr>
            <a:r>
              <a:rPr lang="zh-CN" altLang="en-US" sz="2800" b="1" dirty="0">
                <a:latin typeface="黑体" panose="02010609060101010101" pitchFamily="2" charset="-122"/>
                <a:ea typeface="黑体" panose="02010609060101010101" pitchFamily="2" charset="-122"/>
              </a:rPr>
              <a:t>日本的议会 </a:t>
            </a:r>
            <a:r>
              <a:rPr lang="en-US" altLang="zh-CN" sz="2800" b="1" dirty="0">
                <a:latin typeface="黑体" panose="02010609060101010101" pitchFamily="2" charset="-122"/>
                <a:ea typeface="黑体" panose="02010609060101010101" pitchFamily="2" charset="-122"/>
              </a:rPr>
              <a:t>(    )     </a:t>
            </a:r>
            <a:endParaRPr lang="en-US" altLang="zh-CN" sz="2800" b="1" dirty="0">
              <a:latin typeface="黑体" panose="02010609060101010101" pitchFamily="2" charset="-122"/>
              <a:ea typeface="黑体" panose="02010609060101010101" pitchFamily="2" charset="-122"/>
            </a:endParaRPr>
          </a:p>
          <a:p>
            <a:pPr eaLnBrk="1" hangingPunct="1">
              <a:lnSpc>
                <a:spcPct val="140000"/>
              </a:lnSpc>
              <a:buNone/>
            </a:pPr>
            <a:r>
              <a:rPr lang="en-US" altLang="zh-CN" sz="2800" b="1" dirty="0">
                <a:latin typeface="黑体" panose="02010609060101010101" pitchFamily="2" charset="-122"/>
                <a:ea typeface="黑体" panose="02010609060101010101" pitchFamily="2" charset="-122"/>
              </a:rPr>
              <a:t>A</a:t>
            </a:r>
            <a:r>
              <a:rPr lang="zh-CN" altLang="en-US" sz="2800" b="1" dirty="0">
                <a:latin typeface="黑体" panose="02010609060101010101" pitchFamily="2" charset="-122"/>
                <a:ea typeface="黑体" panose="02010609060101010101" pitchFamily="2" charset="-122"/>
              </a:rPr>
              <a:t>、由贵族院和参议院组成               </a:t>
            </a:r>
            <a:endParaRPr lang="zh-CN" altLang="en-US" sz="2800" b="1" dirty="0">
              <a:latin typeface="黑体" panose="02010609060101010101" pitchFamily="2" charset="-122"/>
              <a:ea typeface="黑体" panose="02010609060101010101" pitchFamily="2" charset="-122"/>
            </a:endParaRPr>
          </a:p>
          <a:p>
            <a:pPr eaLnBrk="1" hangingPunct="1">
              <a:lnSpc>
                <a:spcPct val="140000"/>
              </a:lnSpc>
              <a:buNone/>
            </a:pPr>
            <a:r>
              <a:rPr lang="en-US" altLang="zh-CN" sz="2800" b="1" dirty="0">
                <a:latin typeface="黑体" panose="02010609060101010101" pitchFamily="2" charset="-122"/>
                <a:ea typeface="黑体" panose="02010609060101010101" pitchFamily="2" charset="-122"/>
              </a:rPr>
              <a:t>B</a:t>
            </a:r>
            <a:r>
              <a:rPr lang="zh-CN" altLang="en-US" sz="2800" b="1" dirty="0">
                <a:latin typeface="黑体" panose="02010609060101010101" pitchFamily="2" charset="-122"/>
                <a:ea typeface="黑体" panose="02010609060101010101" pitchFamily="2" charset="-122"/>
              </a:rPr>
              <a:t>、贵族院的议员由选举产生，任期</a:t>
            </a:r>
            <a:r>
              <a:rPr lang="en-US" altLang="zh-CN" sz="2800" b="1" dirty="0">
                <a:latin typeface="黑体" panose="02010609060101010101" pitchFamily="2" charset="-122"/>
                <a:ea typeface="黑体" panose="02010609060101010101" pitchFamily="2" charset="-122"/>
              </a:rPr>
              <a:t>4</a:t>
            </a:r>
            <a:r>
              <a:rPr lang="zh-CN" altLang="en-US" sz="2800" b="1" dirty="0">
                <a:latin typeface="黑体" panose="02010609060101010101" pitchFamily="2" charset="-122"/>
                <a:ea typeface="黑体" panose="02010609060101010101" pitchFamily="2" charset="-122"/>
              </a:rPr>
              <a:t>年</a:t>
            </a:r>
            <a:endParaRPr lang="zh-CN" altLang="en-US" sz="2800" b="1" dirty="0">
              <a:latin typeface="黑体" panose="02010609060101010101" pitchFamily="2" charset="-122"/>
              <a:ea typeface="黑体" panose="02010609060101010101" pitchFamily="2" charset="-122"/>
            </a:endParaRPr>
          </a:p>
          <a:p>
            <a:pPr eaLnBrk="1" hangingPunct="1">
              <a:lnSpc>
                <a:spcPct val="140000"/>
              </a:lnSpc>
              <a:buNone/>
            </a:pPr>
            <a:r>
              <a:rPr lang="en-US" altLang="zh-CN" sz="2800" b="1" dirty="0">
                <a:latin typeface="黑体" panose="02010609060101010101" pitchFamily="2" charset="-122"/>
                <a:ea typeface="黑体" panose="02010609060101010101" pitchFamily="2" charset="-122"/>
              </a:rPr>
              <a:t>C</a:t>
            </a:r>
            <a:r>
              <a:rPr lang="zh-CN" altLang="en-US" sz="2800" b="1" dirty="0">
                <a:latin typeface="黑体" panose="02010609060101010101" pitchFamily="2" charset="-122"/>
                <a:ea typeface="黑体" panose="02010609060101010101" pitchFamily="2" charset="-122"/>
              </a:rPr>
              <a:t>、议会可以限制天皇的权利，天皇必须对内阁负责    </a:t>
            </a:r>
            <a:endParaRPr lang="zh-CN" altLang="en-US" sz="2800" b="1" dirty="0">
              <a:latin typeface="黑体" panose="02010609060101010101" pitchFamily="2" charset="-122"/>
              <a:ea typeface="黑体" panose="02010609060101010101" pitchFamily="2" charset="-122"/>
            </a:endParaRPr>
          </a:p>
          <a:p>
            <a:pPr eaLnBrk="1" hangingPunct="1">
              <a:lnSpc>
                <a:spcPct val="140000"/>
              </a:lnSpc>
              <a:buNone/>
            </a:pPr>
            <a:r>
              <a:rPr lang="en-US" altLang="zh-CN" sz="2800" b="1" dirty="0">
                <a:latin typeface="黑体" panose="02010609060101010101" pitchFamily="2" charset="-122"/>
                <a:ea typeface="黑体" panose="02010609060101010101" pitchFamily="2" charset="-122"/>
              </a:rPr>
              <a:t>D</a:t>
            </a:r>
            <a:r>
              <a:rPr lang="zh-CN" altLang="en-US" sz="2800" b="1" dirty="0">
                <a:latin typeface="黑体" panose="02010609060101010101" pitchFamily="2" charset="-122"/>
                <a:ea typeface="黑体" panose="02010609060101010101" pitchFamily="2" charset="-122"/>
              </a:rPr>
              <a:t>、议会的召开、闭会、停会全由天皇决定</a:t>
            </a:r>
            <a:endParaRPr lang="zh-CN" altLang="en-US" sz="2800" b="1" dirty="0">
              <a:latin typeface="黑体" panose="02010609060101010101" pitchFamily="2" charset="-122"/>
              <a:ea typeface="黑体" panose="02010609060101010101" pitchFamily="2" charset="-122"/>
            </a:endParaRPr>
          </a:p>
        </p:txBody>
      </p:sp>
      <p:sp>
        <p:nvSpPr>
          <p:cNvPr id="105475" name="WordArt 4"/>
          <p:cNvSpPr>
            <a:spLocks noTextEdit="1"/>
          </p:cNvSpPr>
          <p:nvPr/>
        </p:nvSpPr>
        <p:spPr>
          <a:xfrm>
            <a:off x="4079875" y="1125538"/>
            <a:ext cx="504825" cy="936625"/>
          </a:xfrm>
          <a:prstGeom prst="rect">
            <a:avLst/>
          </a:prstGeom>
        </p:spPr>
        <p:txBody>
          <a:bodyPr wrap="none" fromWordArt="1">
            <a:prstTxWarp prst="textCascadeUp">
              <a:avLst>
                <a:gd name="adj" fmla="val 44444"/>
              </a:avLst>
            </a:prstTxWarp>
            <a:normAutofit/>
            <a:scene3d>
              <a:camera prst="legacyPerspectiveFront">
                <a:rot lat="20520000" lon="1080000" rev="0"/>
              </a:camera>
              <a:lightRig rig="legacyHarsh2" dir="b"/>
            </a:scene3d>
            <a:sp3d extrusionH="430200" prstMaterial="legacyMatte">
              <a:extrusionClr>
                <a:srgbClr val="FF6600"/>
              </a:extrusionClr>
            </a:sp3d>
          </a:bodyPr>
          <a:p>
            <a:pPr algn="ctr"/>
            <a:r>
              <a:rPr lang="zh-CN" altLang="en-US" sz="3600">
                <a:gradFill rotWithShape="1">
                  <a:gsLst>
                    <a:gs pos="0">
                      <a:srgbClr val="FFE701"/>
                    </a:gs>
                    <a:gs pos="100000">
                      <a:srgbClr val="FE3E02"/>
                    </a:gs>
                  </a:gsLst>
                  <a:lin ang="5400000" scaled="1"/>
                  <a:tileRect/>
                </a:gradFill>
                <a:latin typeface="宋体" panose="02010600030101010101" pitchFamily="2" charset="-122"/>
                <a:ea typeface="宋体" panose="02010600030101010101" pitchFamily="2" charset="-122"/>
              </a:rPr>
              <a:t>D</a:t>
            </a:r>
            <a:endParaRPr lang="zh-CN" altLang="en-US" sz="3600">
              <a:gradFill rotWithShape="1">
                <a:gsLst>
                  <a:gs pos="0">
                    <a:srgbClr val="FFE701"/>
                  </a:gs>
                  <a:gs pos="100000">
                    <a:srgbClr val="FE3E02"/>
                  </a:gs>
                </a:gsLst>
                <a:lin ang="5400000" scaled="1"/>
                <a:tileRect/>
              </a:gradFill>
              <a:latin typeface="宋体" panose="02010600030101010101" pitchFamily="2" charset="-122"/>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5475"/>
                                        </p:tgtEl>
                                        <p:attrNameLst>
                                          <p:attrName>style.visibility</p:attrName>
                                        </p:attrNameLst>
                                      </p:cBhvr>
                                      <p:to>
                                        <p:strVal val="visible"/>
                                      </p:to>
                                    </p:set>
                                    <p:animEffect transition="in" filter="blinds(horizontal)">
                                      <p:cBhvr>
                                        <p:cTn id="7" dur="500"/>
                                        <p:tgtEl>
                                          <p:spTgt spid="1054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6497" name="Rectangle 2"/>
          <p:cNvSpPr>
            <a:spLocks noGrp="1" noRot="1"/>
          </p:cNvSpPr>
          <p:nvPr>
            <p:ph idx="1"/>
          </p:nvPr>
        </p:nvSpPr>
        <p:spPr>
          <a:xfrm>
            <a:off x="1981200" y="533400"/>
            <a:ext cx="8229600" cy="5592763"/>
          </a:xfrm>
        </p:spPr>
        <p:txBody>
          <a:bodyPr wrap="square" lIns="91440" tIns="45720" rIns="91440" bIns="45720" anchor="t"/>
          <a:p>
            <a:pPr eaLnBrk="1" hangingPunct="1">
              <a:lnSpc>
                <a:spcPct val="125000"/>
              </a:lnSpc>
              <a:buNone/>
            </a:pPr>
            <a:r>
              <a:rPr lang="en-US" altLang="zh-CN" b="1" dirty="0">
                <a:latin typeface="黑体" panose="02010609060101010101" pitchFamily="2" charset="-122"/>
                <a:ea typeface="黑体" panose="02010609060101010101" pitchFamily="2" charset="-122"/>
              </a:rPr>
              <a:t>2.</a:t>
            </a:r>
            <a:r>
              <a:rPr lang="zh-CN" altLang="en-US" b="1" dirty="0">
                <a:latin typeface="黑体" panose="02010609060101010101" pitchFamily="2" charset="-122"/>
                <a:ea typeface="黑体" panose="02010609060101010101" pitchFamily="2" charset="-122"/>
              </a:rPr>
              <a:t>近代以来，英、日两国通过不同方式，先</a:t>
            </a:r>
            <a:endParaRPr lang="zh-CN" altLang="en-US" b="1" dirty="0">
              <a:latin typeface="黑体" panose="02010609060101010101" pitchFamily="2" charset="-122"/>
              <a:ea typeface="黑体" panose="02010609060101010101" pitchFamily="2" charset="-122"/>
            </a:endParaRPr>
          </a:p>
          <a:p>
            <a:pPr eaLnBrk="1" hangingPunct="1">
              <a:lnSpc>
                <a:spcPct val="125000"/>
              </a:lnSpc>
              <a:buNone/>
            </a:pPr>
            <a:r>
              <a:rPr lang="zh-CN" altLang="en-US" b="1" dirty="0">
                <a:latin typeface="黑体" panose="02010609060101010101" pitchFamily="2" charset="-122"/>
                <a:ea typeface="黑体" panose="02010609060101010101" pitchFamily="2" charset="-122"/>
              </a:rPr>
              <a:t>后确立了君主立宪制。以下关于两国政治制</a:t>
            </a:r>
            <a:endParaRPr lang="zh-CN" altLang="en-US" b="1" dirty="0">
              <a:latin typeface="黑体" panose="02010609060101010101" pitchFamily="2" charset="-122"/>
              <a:ea typeface="黑体" panose="02010609060101010101" pitchFamily="2" charset="-122"/>
            </a:endParaRPr>
          </a:p>
          <a:p>
            <a:pPr eaLnBrk="1" hangingPunct="1">
              <a:lnSpc>
                <a:spcPct val="125000"/>
              </a:lnSpc>
              <a:buNone/>
            </a:pPr>
            <a:r>
              <a:rPr lang="zh-CN" altLang="en-US" b="1" dirty="0">
                <a:latin typeface="黑体" panose="02010609060101010101" pitchFamily="2" charset="-122"/>
                <a:ea typeface="黑体" panose="02010609060101010101" pitchFamily="2" charset="-122"/>
              </a:rPr>
              <a:t>度相同点的叙述，正确的是（    ）</a:t>
            </a:r>
            <a:endParaRPr lang="zh-CN" altLang="en-US" b="1" dirty="0">
              <a:latin typeface="黑体" panose="02010609060101010101" pitchFamily="2" charset="-122"/>
              <a:ea typeface="黑体" panose="02010609060101010101" pitchFamily="2" charset="-122"/>
            </a:endParaRPr>
          </a:p>
          <a:p>
            <a:pPr eaLnBrk="1" hangingPunct="1">
              <a:lnSpc>
                <a:spcPct val="125000"/>
              </a:lnSpc>
              <a:buNone/>
            </a:pPr>
            <a:r>
              <a:rPr lang="en-US" altLang="zh-CN" b="1" dirty="0">
                <a:latin typeface="黑体" panose="02010609060101010101" pitchFamily="2" charset="-122"/>
                <a:ea typeface="黑体" panose="02010609060101010101" pitchFamily="2" charset="-122"/>
              </a:rPr>
              <a:t>A. </a:t>
            </a:r>
            <a:r>
              <a:rPr lang="zh-CN" altLang="en-US" b="1" dirty="0">
                <a:latin typeface="黑体" panose="02010609060101010101" pitchFamily="2" charset="-122"/>
                <a:ea typeface="黑体" panose="02010609060101010101" pitchFamily="2" charset="-122"/>
              </a:rPr>
              <a:t>君主为国家最高元首   </a:t>
            </a:r>
            <a:endParaRPr lang="zh-CN" altLang="en-US" b="1" dirty="0">
              <a:latin typeface="黑体" panose="02010609060101010101" pitchFamily="2" charset="-122"/>
              <a:ea typeface="黑体" panose="02010609060101010101" pitchFamily="2" charset="-122"/>
            </a:endParaRPr>
          </a:p>
          <a:p>
            <a:pPr eaLnBrk="1" hangingPunct="1">
              <a:lnSpc>
                <a:spcPct val="125000"/>
              </a:lnSpc>
              <a:buNone/>
            </a:pPr>
            <a:r>
              <a:rPr lang="en-US" altLang="zh-CN" b="1" dirty="0">
                <a:latin typeface="黑体" panose="02010609060101010101" pitchFamily="2" charset="-122"/>
                <a:ea typeface="黑体" panose="02010609060101010101" pitchFamily="2" charset="-122"/>
              </a:rPr>
              <a:t>B. </a:t>
            </a:r>
            <a:r>
              <a:rPr lang="zh-CN" altLang="en-US" b="1" dirty="0">
                <a:latin typeface="黑体" panose="02010609060101010101" pitchFamily="2" charset="-122"/>
                <a:ea typeface="黑体" panose="02010609060101010101" pitchFamily="2" charset="-122"/>
              </a:rPr>
              <a:t>内阁首脑对君主负责</a:t>
            </a:r>
            <a:endParaRPr lang="zh-CN" altLang="en-US" b="1" dirty="0">
              <a:latin typeface="黑体" panose="02010609060101010101" pitchFamily="2" charset="-122"/>
              <a:ea typeface="黑体" panose="02010609060101010101" pitchFamily="2" charset="-122"/>
            </a:endParaRPr>
          </a:p>
          <a:p>
            <a:pPr eaLnBrk="1" hangingPunct="1">
              <a:lnSpc>
                <a:spcPct val="125000"/>
              </a:lnSpc>
              <a:buNone/>
            </a:pPr>
            <a:r>
              <a:rPr lang="en-US" altLang="zh-CN" b="1" dirty="0">
                <a:latin typeface="黑体" panose="02010609060101010101" pitchFamily="2" charset="-122"/>
                <a:ea typeface="黑体" panose="02010609060101010101" pitchFamily="2" charset="-122"/>
              </a:rPr>
              <a:t>C. </a:t>
            </a:r>
            <a:r>
              <a:rPr lang="zh-CN" altLang="en-US" b="1" dirty="0">
                <a:latin typeface="黑体" panose="02010609060101010101" pitchFamily="2" charset="-122"/>
                <a:ea typeface="黑体" panose="02010609060101010101" pitchFamily="2" charset="-122"/>
              </a:rPr>
              <a:t>议会是国家权力中心   </a:t>
            </a:r>
            <a:endParaRPr lang="zh-CN" altLang="en-US" b="1" dirty="0">
              <a:latin typeface="黑体" panose="02010609060101010101" pitchFamily="2" charset="-122"/>
              <a:ea typeface="黑体" panose="02010609060101010101" pitchFamily="2" charset="-122"/>
            </a:endParaRPr>
          </a:p>
          <a:p>
            <a:pPr eaLnBrk="1" hangingPunct="1">
              <a:lnSpc>
                <a:spcPct val="125000"/>
              </a:lnSpc>
              <a:buNone/>
            </a:pPr>
            <a:r>
              <a:rPr lang="en-US" altLang="zh-CN" b="1" dirty="0">
                <a:latin typeface="黑体" panose="02010609060101010101" pitchFamily="2" charset="-122"/>
                <a:ea typeface="黑体" panose="02010609060101010101" pitchFamily="2" charset="-122"/>
              </a:rPr>
              <a:t>D. </a:t>
            </a:r>
            <a:r>
              <a:rPr lang="zh-CN" altLang="en-US" b="1" dirty="0">
                <a:latin typeface="黑体" panose="02010609060101010101" pitchFamily="2" charset="-122"/>
                <a:ea typeface="黑体" panose="02010609060101010101" pitchFamily="2" charset="-122"/>
              </a:rPr>
              <a:t>带有鲜明的专制色彩</a:t>
            </a:r>
            <a:endParaRPr lang="zh-CN" altLang="en-US" b="1" dirty="0">
              <a:latin typeface="黑体" panose="02010609060101010101" pitchFamily="2" charset="-122"/>
              <a:ea typeface="黑体" panose="02010609060101010101" pitchFamily="2" charset="-122"/>
            </a:endParaRPr>
          </a:p>
        </p:txBody>
      </p:sp>
      <p:sp>
        <p:nvSpPr>
          <p:cNvPr id="106499" name="WordArt 3"/>
          <p:cNvSpPr>
            <a:spLocks noTextEdit="1"/>
          </p:cNvSpPr>
          <p:nvPr/>
        </p:nvSpPr>
        <p:spPr>
          <a:xfrm>
            <a:off x="7175500" y="1916113"/>
            <a:ext cx="762000" cy="1225550"/>
          </a:xfrm>
          <a:prstGeom prst="rect">
            <a:avLst/>
          </a:prstGeom>
        </p:spPr>
        <p:txBody>
          <a:bodyPr wrap="none" fromWordArt="1">
            <a:prstTxWarp prst="textCascadeUp">
              <a:avLst>
                <a:gd name="adj" fmla="val 44444"/>
              </a:avLst>
            </a:prstTxWarp>
            <a:normAutofit/>
            <a:scene3d>
              <a:camera prst="legacyPerspectiveFront">
                <a:rot lat="20520000" lon="1080000" rev="0"/>
              </a:camera>
              <a:lightRig rig="legacyHarsh2" dir="b"/>
            </a:scene3d>
            <a:sp3d extrusionH="430200" prstMaterial="legacyMatte">
              <a:extrusionClr>
                <a:srgbClr val="FF6600"/>
              </a:extrusionClr>
            </a:sp3d>
          </a:bodyPr>
          <a:p>
            <a:pPr algn="ctr"/>
            <a:r>
              <a:rPr lang="zh-CN" altLang="en-US" sz="3600">
                <a:gradFill rotWithShape="1">
                  <a:gsLst>
                    <a:gs pos="0">
                      <a:srgbClr val="FFE701"/>
                    </a:gs>
                    <a:gs pos="100000">
                      <a:srgbClr val="FE3E02"/>
                    </a:gs>
                  </a:gsLst>
                  <a:lin ang="5400000" scaled="1"/>
                  <a:tileRect/>
                </a:gradFill>
                <a:latin typeface="宋体" panose="02010600030101010101" pitchFamily="2" charset="-122"/>
                <a:ea typeface="宋体" panose="02010600030101010101" pitchFamily="2" charset="-122"/>
              </a:rPr>
              <a:t>A</a:t>
            </a:r>
            <a:endParaRPr lang="zh-CN" altLang="en-US" sz="3600">
              <a:gradFill rotWithShape="1">
                <a:gsLst>
                  <a:gs pos="0">
                    <a:srgbClr val="FFE701"/>
                  </a:gs>
                  <a:gs pos="100000">
                    <a:srgbClr val="FE3E02"/>
                  </a:gs>
                </a:gsLst>
                <a:lin ang="5400000" scaled="1"/>
                <a:tileRect/>
              </a:gradFill>
              <a:latin typeface="宋体" panose="02010600030101010101" pitchFamily="2" charset="-122"/>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6499"/>
                                        </p:tgtEl>
                                        <p:attrNameLst>
                                          <p:attrName>style.visibility</p:attrName>
                                        </p:attrNameLst>
                                      </p:cBhvr>
                                      <p:to>
                                        <p:strVal val="visible"/>
                                      </p:to>
                                    </p:set>
                                    <p:anim calcmode="lin" valueType="num">
                                      <p:cBhvr additive="base">
                                        <p:cTn id="7" dur="500" fill="hold"/>
                                        <p:tgtEl>
                                          <p:spTgt spid="106499"/>
                                        </p:tgtEl>
                                        <p:attrNameLst>
                                          <p:attrName>ppt_x</p:attrName>
                                        </p:attrNameLst>
                                      </p:cBhvr>
                                      <p:tavLst>
                                        <p:tav tm="0">
                                          <p:val>
                                            <p:strVal val="#ppt_x"/>
                                          </p:val>
                                        </p:tav>
                                        <p:tav tm="100000">
                                          <p:val>
                                            <p:strVal val="#ppt_x"/>
                                          </p:val>
                                        </p:tav>
                                      </p:tavLst>
                                    </p:anim>
                                    <p:anim calcmode="lin" valueType="num">
                                      <p:cBhvr additive="base">
                                        <p:cTn id="8" dur="500" fill="hold"/>
                                        <p:tgtEl>
                                          <p:spTgt spid="10649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7521" name="Rectangle 2"/>
          <p:cNvSpPr>
            <a:spLocks noGrp="1" noRot="1"/>
          </p:cNvSpPr>
          <p:nvPr>
            <p:ph idx="1"/>
          </p:nvPr>
        </p:nvSpPr>
        <p:spPr>
          <a:xfrm>
            <a:off x="1981200" y="457200"/>
            <a:ext cx="8229600" cy="5668963"/>
          </a:xfrm>
        </p:spPr>
        <p:txBody>
          <a:bodyPr wrap="square" lIns="91440" tIns="45720" rIns="91440" bIns="45720" anchor="t"/>
          <a:p>
            <a:pPr eaLnBrk="1" hangingPunct="1">
              <a:lnSpc>
                <a:spcPct val="120000"/>
              </a:lnSpc>
              <a:buNone/>
            </a:pPr>
            <a:r>
              <a:rPr lang="en-US" altLang="zh-CN" b="1" dirty="0">
                <a:latin typeface="黑体" panose="02010609060101010101" pitchFamily="2" charset="-122"/>
                <a:ea typeface="黑体" panose="02010609060101010101" pitchFamily="2" charset="-122"/>
              </a:rPr>
              <a:t>3</a:t>
            </a:r>
            <a:r>
              <a:rPr lang="zh-CN" altLang="en-US" b="1" dirty="0">
                <a:latin typeface="黑体" panose="02010609060101010101" pitchFamily="2" charset="-122"/>
                <a:ea typeface="黑体" panose="02010609060101010101" pitchFamily="2" charset="-122"/>
              </a:rPr>
              <a:t>．日本</a:t>
            </a:r>
            <a:r>
              <a:rPr lang="en-US" altLang="zh-CN" b="1" dirty="0">
                <a:latin typeface="黑体" panose="02010609060101010101" pitchFamily="2" charset="-122"/>
                <a:ea typeface="黑体" panose="02010609060101010101" pitchFamily="2" charset="-122"/>
              </a:rPr>
              <a:t>1889</a:t>
            </a:r>
            <a:r>
              <a:rPr lang="zh-CN" altLang="en-US" b="1" dirty="0">
                <a:latin typeface="黑体" panose="02010609060101010101" pitchFamily="2" charset="-122"/>
                <a:ea typeface="黑体" panose="02010609060101010101" pitchFamily="2" charset="-122"/>
              </a:rPr>
              <a:t>年宪法规定，天皇总揽统治大</a:t>
            </a:r>
            <a:endParaRPr lang="zh-CN" altLang="en-US" b="1" dirty="0">
              <a:latin typeface="黑体" panose="02010609060101010101" pitchFamily="2" charset="-122"/>
              <a:ea typeface="黑体" panose="02010609060101010101" pitchFamily="2" charset="-122"/>
            </a:endParaRPr>
          </a:p>
          <a:p>
            <a:pPr eaLnBrk="1" hangingPunct="1">
              <a:lnSpc>
                <a:spcPct val="120000"/>
              </a:lnSpc>
              <a:buNone/>
            </a:pPr>
            <a:r>
              <a:rPr lang="zh-CN" altLang="en-US" b="1" dirty="0">
                <a:latin typeface="黑体" panose="02010609060101010101" pitchFamily="2" charset="-122"/>
                <a:ea typeface="黑体" panose="02010609060101010101" pitchFamily="2" charset="-122"/>
              </a:rPr>
              <a:t>权，内阁辅佐天皇。包含相似规定的宪法是</a:t>
            </a:r>
            <a:endParaRPr lang="zh-CN" altLang="en-US" b="1" dirty="0">
              <a:latin typeface="黑体" panose="02010609060101010101" pitchFamily="2" charset="-122"/>
              <a:ea typeface="黑体" panose="02010609060101010101" pitchFamily="2" charset="-122"/>
            </a:endParaRPr>
          </a:p>
          <a:p>
            <a:pPr eaLnBrk="1" hangingPunct="1">
              <a:lnSpc>
                <a:spcPct val="120000"/>
              </a:lnSpc>
              <a:buNone/>
            </a:pPr>
            <a:r>
              <a:rPr lang="zh-CN" altLang="en-US" b="1" dirty="0">
                <a:latin typeface="黑体" panose="02010609060101010101" pitchFamily="2" charset="-122"/>
                <a:ea typeface="黑体" panose="02010609060101010101" pitchFamily="2" charset="-122"/>
              </a:rPr>
              <a:t>（    ）</a:t>
            </a:r>
            <a:endParaRPr lang="zh-CN" altLang="en-US" b="1" dirty="0">
              <a:latin typeface="黑体" panose="02010609060101010101" pitchFamily="2" charset="-122"/>
              <a:ea typeface="黑体" panose="02010609060101010101" pitchFamily="2" charset="-122"/>
            </a:endParaRPr>
          </a:p>
          <a:p>
            <a:pPr eaLnBrk="1" hangingPunct="1">
              <a:lnSpc>
                <a:spcPct val="120000"/>
              </a:lnSpc>
              <a:buNone/>
            </a:pPr>
            <a:r>
              <a:rPr lang="en-US" altLang="zh-CN" b="1" dirty="0">
                <a:latin typeface="黑体" panose="02010609060101010101" pitchFamily="2" charset="-122"/>
                <a:ea typeface="黑体" panose="02010609060101010101" pitchFamily="2" charset="-122"/>
              </a:rPr>
              <a:t>A</a:t>
            </a:r>
            <a:r>
              <a:rPr lang="zh-CN" altLang="en-US" b="1" dirty="0">
                <a:latin typeface="黑体" panose="02010609060101010101" pitchFamily="2" charset="-122"/>
                <a:ea typeface="黑体" panose="02010609060101010101" pitchFamily="2" charset="-122"/>
              </a:rPr>
              <a:t>．</a:t>
            </a:r>
            <a:r>
              <a:rPr lang="en-US" altLang="zh-CN" b="1" dirty="0">
                <a:latin typeface="黑体" panose="02010609060101010101" pitchFamily="2" charset="-122"/>
                <a:ea typeface="黑体" panose="02010609060101010101" pitchFamily="2" charset="-122"/>
              </a:rPr>
              <a:t>《</a:t>
            </a:r>
            <a:r>
              <a:rPr lang="zh-CN" altLang="en-US" b="1" dirty="0">
                <a:latin typeface="黑体" panose="02010609060101010101" pitchFamily="2" charset="-122"/>
                <a:ea typeface="黑体" panose="02010609060101010101" pitchFamily="2" charset="-122"/>
              </a:rPr>
              <a:t>德意志帝国宪法</a:t>
            </a:r>
            <a:r>
              <a:rPr lang="en-US" altLang="zh-CN" b="1" dirty="0">
                <a:latin typeface="黑体" panose="02010609060101010101" pitchFamily="2" charset="-122"/>
                <a:ea typeface="黑体" panose="02010609060101010101" pitchFamily="2" charset="-122"/>
              </a:rPr>
              <a:t>》       </a:t>
            </a:r>
            <a:endParaRPr lang="en-US" altLang="zh-CN" b="1" dirty="0">
              <a:latin typeface="黑体" panose="02010609060101010101" pitchFamily="2" charset="-122"/>
              <a:ea typeface="黑体" panose="02010609060101010101" pitchFamily="2" charset="-122"/>
            </a:endParaRPr>
          </a:p>
          <a:p>
            <a:pPr eaLnBrk="1" hangingPunct="1">
              <a:lnSpc>
                <a:spcPct val="120000"/>
              </a:lnSpc>
              <a:buNone/>
            </a:pPr>
            <a:r>
              <a:rPr lang="en-US" altLang="zh-CN" b="1" dirty="0">
                <a:latin typeface="黑体" panose="02010609060101010101" pitchFamily="2" charset="-122"/>
                <a:ea typeface="黑体" panose="02010609060101010101" pitchFamily="2" charset="-122"/>
              </a:rPr>
              <a:t>B</a:t>
            </a:r>
            <a:r>
              <a:rPr lang="zh-CN" altLang="en-US" b="1" dirty="0">
                <a:latin typeface="黑体" panose="02010609060101010101" pitchFamily="2" charset="-122"/>
                <a:ea typeface="黑体" panose="02010609060101010101" pitchFamily="2" charset="-122"/>
              </a:rPr>
              <a:t>．英国</a:t>
            </a:r>
            <a:r>
              <a:rPr lang="en-US" altLang="zh-CN" b="1" dirty="0">
                <a:latin typeface="黑体" panose="02010609060101010101" pitchFamily="2" charset="-122"/>
                <a:ea typeface="黑体" panose="02010609060101010101" pitchFamily="2" charset="-122"/>
              </a:rPr>
              <a:t>1787</a:t>
            </a:r>
            <a:r>
              <a:rPr lang="zh-CN" altLang="en-US" b="1" dirty="0">
                <a:latin typeface="黑体" panose="02010609060101010101" pitchFamily="2" charset="-122"/>
                <a:ea typeface="黑体" panose="02010609060101010101" pitchFamily="2" charset="-122"/>
              </a:rPr>
              <a:t>年宪法</a:t>
            </a:r>
            <a:endParaRPr lang="zh-CN" altLang="en-US" b="1" dirty="0">
              <a:latin typeface="黑体" panose="02010609060101010101" pitchFamily="2" charset="-122"/>
              <a:ea typeface="黑体" panose="02010609060101010101" pitchFamily="2" charset="-122"/>
            </a:endParaRPr>
          </a:p>
          <a:p>
            <a:pPr eaLnBrk="1" hangingPunct="1">
              <a:lnSpc>
                <a:spcPct val="120000"/>
              </a:lnSpc>
              <a:buNone/>
            </a:pPr>
            <a:r>
              <a:rPr lang="en-US" altLang="zh-CN" b="1" dirty="0">
                <a:latin typeface="黑体" panose="02010609060101010101" pitchFamily="2" charset="-122"/>
                <a:ea typeface="黑体" panose="02010609060101010101" pitchFamily="2" charset="-122"/>
              </a:rPr>
              <a:t>C</a:t>
            </a:r>
            <a:r>
              <a:rPr lang="zh-CN" altLang="en-US" b="1" dirty="0">
                <a:latin typeface="黑体" panose="02010609060101010101" pitchFamily="2" charset="-122"/>
                <a:ea typeface="黑体" panose="02010609060101010101" pitchFamily="2" charset="-122"/>
              </a:rPr>
              <a:t>．法兰西第三共和国宪法    </a:t>
            </a:r>
            <a:endParaRPr lang="zh-CN" altLang="en-US" b="1" dirty="0">
              <a:latin typeface="黑体" panose="02010609060101010101" pitchFamily="2" charset="-122"/>
              <a:ea typeface="黑体" panose="02010609060101010101" pitchFamily="2" charset="-122"/>
            </a:endParaRPr>
          </a:p>
          <a:p>
            <a:pPr eaLnBrk="1" hangingPunct="1">
              <a:lnSpc>
                <a:spcPct val="120000"/>
              </a:lnSpc>
              <a:buNone/>
            </a:pPr>
            <a:r>
              <a:rPr lang="en-US" altLang="zh-CN" b="1" dirty="0">
                <a:latin typeface="黑体" panose="02010609060101010101" pitchFamily="2" charset="-122"/>
                <a:ea typeface="黑体" panose="02010609060101010101" pitchFamily="2" charset="-122"/>
              </a:rPr>
              <a:t>D</a:t>
            </a:r>
            <a:r>
              <a:rPr lang="zh-CN" altLang="en-US" b="1" dirty="0">
                <a:latin typeface="黑体" panose="02010609060101010101" pitchFamily="2" charset="-122"/>
                <a:ea typeface="黑体" panose="02010609060101010101" pitchFamily="2" charset="-122"/>
              </a:rPr>
              <a:t>．英国</a:t>
            </a:r>
            <a:r>
              <a:rPr lang="en-US" altLang="zh-CN" b="1" dirty="0">
                <a:latin typeface="黑体" panose="02010609060101010101" pitchFamily="2" charset="-122"/>
                <a:ea typeface="黑体" panose="02010609060101010101" pitchFamily="2" charset="-122"/>
              </a:rPr>
              <a:t>《</a:t>
            </a:r>
            <a:r>
              <a:rPr lang="zh-CN" altLang="en-US" b="1" dirty="0">
                <a:latin typeface="黑体" panose="02010609060101010101" pitchFamily="2" charset="-122"/>
                <a:ea typeface="黑体" panose="02010609060101010101" pitchFamily="2" charset="-122"/>
              </a:rPr>
              <a:t>权利法案</a:t>
            </a:r>
            <a:r>
              <a:rPr lang="en-US" altLang="zh-CN" b="1" dirty="0">
                <a:latin typeface="黑体" panose="02010609060101010101" pitchFamily="2" charset="-122"/>
                <a:ea typeface="黑体" panose="02010609060101010101" pitchFamily="2" charset="-122"/>
              </a:rPr>
              <a:t>》</a:t>
            </a:r>
            <a:r>
              <a:rPr lang="en-US" altLang="zh-CN" dirty="0"/>
              <a:t> </a:t>
            </a:r>
            <a:endParaRPr lang="en-US" altLang="zh-CN" dirty="0"/>
          </a:p>
        </p:txBody>
      </p:sp>
      <p:sp>
        <p:nvSpPr>
          <p:cNvPr id="107523" name="WordArt 3"/>
          <p:cNvSpPr>
            <a:spLocks noTextEdit="1"/>
          </p:cNvSpPr>
          <p:nvPr/>
        </p:nvSpPr>
        <p:spPr>
          <a:xfrm>
            <a:off x="2495550" y="1700213"/>
            <a:ext cx="762000" cy="1225550"/>
          </a:xfrm>
          <a:prstGeom prst="rect">
            <a:avLst/>
          </a:prstGeom>
        </p:spPr>
        <p:txBody>
          <a:bodyPr wrap="none" fromWordArt="1">
            <a:prstTxWarp prst="textCascadeUp">
              <a:avLst>
                <a:gd name="adj" fmla="val 44444"/>
              </a:avLst>
            </a:prstTxWarp>
            <a:normAutofit/>
            <a:scene3d>
              <a:camera prst="legacyPerspectiveFront">
                <a:rot lat="20520000" lon="1080000" rev="0"/>
              </a:camera>
              <a:lightRig rig="legacyHarsh2" dir="b"/>
            </a:scene3d>
            <a:sp3d extrusionH="430200" prstMaterial="legacyMatte">
              <a:extrusionClr>
                <a:srgbClr val="FF6600"/>
              </a:extrusionClr>
            </a:sp3d>
          </a:bodyPr>
          <a:p>
            <a:pPr algn="ctr"/>
            <a:r>
              <a:rPr lang="zh-CN" altLang="en-US" sz="3600">
                <a:gradFill rotWithShape="1">
                  <a:gsLst>
                    <a:gs pos="0">
                      <a:srgbClr val="FFE701"/>
                    </a:gs>
                    <a:gs pos="100000">
                      <a:srgbClr val="FE3E02"/>
                    </a:gs>
                  </a:gsLst>
                  <a:lin ang="5400000" scaled="1"/>
                  <a:tileRect/>
                </a:gradFill>
                <a:latin typeface="宋体" panose="02010600030101010101" pitchFamily="2" charset="-122"/>
                <a:ea typeface="宋体" panose="02010600030101010101" pitchFamily="2" charset="-122"/>
              </a:rPr>
              <a:t>A</a:t>
            </a:r>
            <a:endParaRPr lang="zh-CN" altLang="en-US" sz="3600">
              <a:gradFill rotWithShape="1">
                <a:gsLst>
                  <a:gs pos="0">
                    <a:srgbClr val="FFE701"/>
                  </a:gs>
                  <a:gs pos="100000">
                    <a:srgbClr val="FE3E02"/>
                  </a:gs>
                </a:gsLst>
                <a:lin ang="5400000" scaled="1"/>
                <a:tileRect/>
              </a:gradFill>
              <a:latin typeface="宋体" panose="02010600030101010101" pitchFamily="2" charset="-122"/>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7523"/>
                                        </p:tgtEl>
                                        <p:attrNameLst>
                                          <p:attrName>style.visibility</p:attrName>
                                        </p:attrNameLst>
                                      </p:cBhvr>
                                      <p:to>
                                        <p:strVal val="visible"/>
                                      </p:to>
                                    </p:set>
                                    <p:anim calcmode="lin" valueType="num">
                                      <p:cBhvr additive="base">
                                        <p:cTn id="7" dur="500" fill="hold"/>
                                        <p:tgtEl>
                                          <p:spTgt spid="107523"/>
                                        </p:tgtEl>
                                        <p:attrNameLst>
                                          <p:attrName>ppt_x</p:attrName>
                                        </p:attrNameLst>
                                      </p:cBhvr>
                                      <p:tavLst>
                                        <p:tav tm="0">
                                          <p:val>
                                            <p:strVal val="#ppt_x"/>
                                          </p:val>
                                        </p:tav>
                                        <p:tav tm="100000">
                                          <p:val>
                                            <p:strVal val="#ppt_x"/>
                                          </p:val>
                                        </p:tav>
                                      </p:tavLst>
                                    </p:anim>
                                    <p:anim calcmode="lin" valueType="num">
                                      <p:cBhvr additive="base">
                                        <p:cTn id="8" dur="500" fill="hold"/>
                                        <p:tgtEl>
                                          <p:spTgt spid="10752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8545" name="Rectangle 3"/>
          <p:cNvSpPr>
            <a:spLocks noGrp="1" noRot="1"/>
          </p:cNvSpPr>
          <p:nvPr>
            <p:ph idx="1"/>
          </p:nvPr>
        </p:nvSpPr>
        <p:spPr>
          <a:xfrm>
            <a:off x="1828800" y="404813"/>
            <a:ext cx="8659813" cy="5462587"/>
          </a:xfrm>
        </p:spPr>
        <p:txBody>
          <a:bodyPr wrap="square" lIns="91440" tIns="45720" rIns="91440" bIns="45720" anchor="t"/>
          <a:p>
            <a:pPr eaLnBrk="1" hangingPunct="1">
              <a:lnSpc>
                <a:spcPct val="140000"/>
              </a:lnSpc>
              <a:buNone/>
            </a:pPr>
            <a:r>
              <a:rPr lang="en-US" altLang="zh-CN" b="1" dirty="0">
                <a:latin typeface="黑体" panose="02010609060101010101" pitchFamily="2" charset="-122"/>
                <a:ea typeface="黑体" panose="02010609060101010101" pitchFamily="2" charset="-122"/>
              </a:rPr>
              <a:t>4</a:t>
            </a:r>
            <a:r>
              <a:rPr lang="zh-CN" altLang="en-US" b="1" dirty="0">
                <a:latin typeface="黑体" panose="02010609060101010101" pitchFamily="2" charset="-122"/>
                <a:ea typeface="黑体" panose="02010609060101010101" pitchFamily="2" charset="-122"/>
              </a:rPr>
              <a:t>．以下几组历史事件中 符合</a:t>
            </a:r>
            <a:r>
              <a:rPr lang="zh-CN" altLang="en-US" b="1" dirty="0">
                <a:ea typeface="黑体" panose="02010609060101010101" pitchFamily="2" charset="-122"/>
              </a:rPr>
              <a:t>“</a:t>
            </a:r>
            <a:r>
              <a:rPr lang="zh-CN" altLang="en-US" b="1" dirty="0">
                <a:latin typeface="黑体" panose="02010609060101010101" pitchFamily="2" charset="-122"/>
                <a:ea typeface="黑体" panose="02010609060101010101" pitchFamily="2" charset="-122"/>
              </a:rPr>
              <a:t>开始于同一年代、分处太平洋两岸国家</a:t>
            </a:r>
            <a:r>
              <a:rPr lang="zh-CN" altLang="en-US" b="1" dirty="0">
                <a:ea typeface="黑体" panose="02010609060101010101" pitchFamily="2" charset="-122"/>
              </a:rPr>
              <a:t>”</a:t>
            </a:r>
            <a:r>
              <a:rPr lang="zh-CN" altLang="en-US" b="1" dirty="0">
                <a:latin typeface="黑体" panose="02010609060101010101" pitchFamily="2" charset="-122"/>
                <a:ea typeface="黑体" panose="02010609060101010101" pitchFamily="2" charset="-122"/>
              </a:rPr>
              <a:t>要求的是（   ） </a:t>
            </a:r>
            <a:endParaRPr lang="zh-CN" altLang="en-US" b="1" dirty="0">
              <a:latin typeface="黑体" panose="02010609060101010101" pitchFamily="2" charset="-122"/>
              <a:ea typeface="黑体" panose="02010609060101010101" pitchFamily="2" charset="-122"/>
            </a:endParaRPr>
          </a:p>
          <a:p>
            <a:pPr eaLnBrk="1" hangingPunct="1">
              <a:lnSpc>
                <a:spcPct val="140000"/>
              </a:lnSpc>
              <a:buNone/>
            </a:pPr>
            <a:r>
              <a:rPr lang="en-US" altLang="zh-CN" b="1" dirty="0">
                <a:latin typeface="黑体" panose="02010609060101010101" pitchFamily="2" charset="-122"/>
                <a:ea typeface="黑体" panose="02010609060101010101" pitchFamily="2" charset="-122"/>
              </a:rPr>
              <a:t>A</a:t>
            </a:r>
            <a:r>
              <a:rPr lang="zh-CN" altLang="en-US" b="1" dirty="0">
                <a:latin typeface="黑体" panose="02010609060101010101" pitchFamily="2" charset="-122"/>
                <a:ea typeface="黑体" panose="02010609060101010101" pitchFamily="2" charset="-122"/>
              </a:rPr>
              <a:t>．英国</a:t>
            </a:r>
            <a:r>
              <a:rPr lang="zh-CN" altLang="en-US" b="1" dirty="0">
                <a:ea typeface="黑体" panose="02010609060101010101" pitchFamily="2" charset="-122"/>
              </a:rPr>
              <a:t>“</a:t>
            </a:r>
            <a:r>
              <a:rPr lang="zh-CN" altLang="en-US" b="1" dirty="0">
                <a:latin typeface="黑体" panose="02010609060101010101" pitchFamily="2" charset="-122"/>
                <a:ea typeface="黑体" panose="02010609060101010101" pitchFamily="2" charset="-122"/>
              </a:rPr>
              <a:t>光荣革命</a:t>
            </a:r>
            <a:r>
              <a:rPr lang="zh-CN" altLang="en-US" b="1" dirty="0">
                <a:ea typeface="黑体" panose="02010609060101010101" pitchFamily="2" charset="-122"/>
              </a:rPr>
              <a:t>”</a:t>
            </a:r>
            <a:r>
              <a:rPr lang="zh-CN" altLang="en-US" b="1" dirty="0">
                <a:latin typeface="黑体" panose="02010609060101010101" pitchFamily="2" charset="-122"/>
                <a:ea typeface="黑体" panose="02010609060101010101" pitchFamily="2" charset="-122"/>
              </a:rPr>
              <a:t>、美国独立战争      </a:t>
            </a:r>
            <a:endParaRPr lang="zh-CN" altLang="en-US" b="1" dirty="0">
              <a:latin typeface="黑体" panose="02010609060101010101" pitchFamily="2" charset="-122"/>
              <a:ea typeface="黑体" panose="02010609060101010101" pitchFamily="2" charset="-122"/>
            </a:endParaRPr>
          </a:p>
          <a:p>
            <a:pPr eaLnBrk="1" hangingPunct="1">
              <a:lnSpc>
                <a:spcPct val="140000"/>
              </a:lnSpc>
              <a:buNone/>
            </a:pPr>
            <a:r>
              <a:rPr lang="en-US" altLang="zh-CN" b="1" dirty="0">
                <a:latin typeface="黑体" panose="02010609060101010101" pitchFamily="2" charset="-122"/>
                <a:ea typeface="黑体" panose="02010609060101010101" pitchFamily="2" charset="-122"/>
              </a:rPr>
              <a:t>B</a:t>
            </a:r>
            <a:r>
              <a:rPr lang="zh-CN" altLang="en-US" b="1" dirty="0">
                <a:latin typeface="黑体" panose="02010609060101010101" pitchFamily="2" charset="-122"/>
                <a:ea typeface="黑体" panose="02010609060101010101" pitchFamily="2" charset="-122"/>
              </a:rPr>
              <a:t>．英国</a:t>
            </a:r>
            <a:r>
              <a:rPr lang="zh-CN" altLang="en-US" b="1" dirty="0">
                <a:ea typeface="黑体" panose="02010609060101010101" pitchFamily="2" charset="-122"/>
              </a:rPr>
              <a:t>“</a:t>
            </a:r>
            <a:r>
              <a:rPr lang="zh-CN" altLang="en-US" b="1" dirty="0">
                <a:latin typeface="黑体" panose="02010609060101010101" pitchFamily="2" charset="-122"/>
                <a:ea typeface="黑体" panose="02010609060101010101" pitchFamily="2" charset="-122"/>
              </a:rPr>
              <a:t>光荣革命</a:t>
            </a:r>
            <a:r>
              <a:rPr lang="zh-CN" altLang="en-US" b="1" dirty="0">
                <a:ea typeface="黑体" panose="02010609060101010101" pitchFamily="2" charset="-122"/>
              </a:rPr>
              <a:t>”</a:t>
            </a:r>
            <a:r>
              <a:rPr lang="zh-CN" altLang="en-US" b="1" dirty="0">
                <a:latin typeface="黑体" panose="02010609060101010101" pitchFamily="2" charset="-122"/>
                <a:ea typeface="黑体" panose="02010609060101010101" pitchFamily="2" charset="-122"/>
              </a:rPr>
              <a:t>、美国南北内战</a:t>
            </a:r>
            <a:endParaRPr lang="zh-CN" altLang="en-US" b="1" dirty="0">
              <a:latin typeface="黑体" panose="02010609060101010101" pitchFamily="2" charset="-122"/>
              <a:ea typeface="黑体" panose="02010609060101010101" pitchFamily="2" charset="-122"/>
            </a:endParaRPr>
          </a:p>
          <a:p>
            <a:pPr eaLnBrk="1" hangingPunct="1">
              <a:lnSpc>
                <a:spcPct val="140000"/>
              </a:lnSpc>
              <a:buNone/>
            </a:pPr>
            <a:r>
              <a:rPr lang="en-US" altLang="zh-CN" b="1" dirty="0">
                <a:latin typeface="黑体" panose="02010609060101010101" pitchFamily="2" charset="-122"/>
                <a:ea typeface="黑体" panose="02010609060101010101" pitchFamily="2" charset="-122"/>
              </a:rPr>
              <a:t>C</a:t>
            </a:r>
            <a:r>
              <a:rPr lang="zh-CN" altLang="en-US" b="1" dirty="0">
                <a:latin typeface="黑体" panose="02010609060101010101" pitchFamily="2" charset="-122"/>
                <a:ea typeface="黑体" panose="02010609060101010101" pitchFamily="2" charset="-122"/>
              </a:rPr>
              <a:t>．美国独立战争、法国大革命           </a:t>
            </a:r>
            <a:endParaRPr lang="zh-CN" altLang="en-US" b="1" dirty="0">
              <a:latin typeface="黑体" panose="02010609060101010101" pitchFamily="2" charset="-122"/>
              <a:ea typeface="黑体" panose="02010609060101010101" pitchFamily="2" charset="-122"/>
            </a:endParaRPr>
          </a:p>
          <a:p>
            <a:pPr eaLnBrk="1" hangingPunct="1">
              <a:lnSpc>
                <a:spcPct val="140000"/>
              </a:lnSpc>
              <a:buNone/>
            </a:pPr>
            <a:r>
              <a:rPr lang="en-US" altLang="zh-CN" b="1" dirty="0">
                <a:latin typeface="黑体" panose="02010609060101010101" pitchFamily="2" charset="-122"/>
                <a:ea typeface="黑体" panose="02010609060101010101" pitchFamily="2" charset="-122"/>
              </a:rPr>
              <a:t>D</a:t>
            </a:r>
            <a:r>
              <a:rPr lang="zh-CN" altLang="en-US" b="1" dirty="0">
                <a:latin typeface="黑体" panose="02010609060101010101" pitchFamily="2" charset="-122"/>
                <a:ea typeface="黑体" panose="02010609060101010101" pitchFamily="2" charset="-122"/>
              </a:rPr>
              <a:t>．美国南北内战、日本明治维新 </a:t>
            </a:r>
            <a:endParaRPr lang="zh-CN" altLang="en-US" b="1" dirty="0">
              <a:latin typeface="黑体" panose="02010609060101010101" pitchFamily="2" charset="-122"/>
              <a:ea typeface="黑体" panose="02010609060101010101" pitchFamily="2" charset="-122"/>
            </a:endParaRPr>
          </a:p>
        </p:txBody>
      </p:sp>
      <p:sp>
        <p:nvSpPr>
          <p:cNvPr id="108547" name="WordArt 5"/>
          <p:cNvSpPr>
            <a:spLocks noTextEdit="1"/>
          </p:cNvSpPr>
          <p:nvPr/>
        </p:nvSpPr>
        <p:spPr>
          <a:xfrm>
            <a:off x="9191625" y="981075"/>
            <a:ext cx="504825" cy="936625"/>
          </a:xfrm>
          <a:prstGeom prst="rect">
            <a:avLst/>
          </a:prstGeom>
        </p:spPr>
        <p:txBody>
          <a:bodyPr wrap="none" fromWordArt="1">
            <a:prstTxWarp prst="textCascadeUp">
              <a:avLst>
                <a:gd name="adj" fmla="val 44444"/>
              </a:avLst>
            </a:prstTxWarp>
            <a:normAutofit/>
            <a:scene3d>
              <a:camera prst="legacyPerspectiveFront">
                <a:rot lat="20520000" lon="1080000" rev="0"/>
              </a:camera>
              <a:lightRig rig="legacyHarsh2" dir="b"/>
            </a:scene3d>
            <a:sp3d extrusionH="430200" prstMaterial="legacyMatte">
              <a:extrusionClr>
                <a:srgbClr val="FF6600"/>
              </a:extrusionClr>
            </a:sp3d>
          </a:bodyPr>
          <a:p>
            <a:pPr algn="ctr"/>
            <a:r>
              <a:rPr lang="zh-CN" altLang="en-US" sz="3600">
                <a:gradFill rotWithShape="1">
                  <a:gsLst>
                    <a:gs pos="0">
                      <a:srgbClr val="FFE701"/>
                    </a:gs>
                    <a:gs pos="100000">
                      <a:srgbClr val="FE3E02"/>
                    </a:gs>
                  </a:gsLst>
                  <a:lin ang="5400000" scaled="1"/>
                  <a:tileRect/>
                </a:gradFill>
                <a:latin typeface="宋体" panose="02010600030101010101" pitchFamily="2" charset="-122"/>
                <a:ea typeface="宋体" panose="02010600030101010101" pitchFamily="2" charset="-122"/>
              </a:rPr>
              <a:t>D</a:t>
            </a:r>
            <a:endParaRPr lang="zh-CN" altLang="en-US" sz="3600">
              <a:gradFill rotWithShape="1">
                <a:gsLst>
                  <a:gs pos="0">
                    <a:srgbClr val="FFE701"/>
                  </a:gs>
                  <a:gs pos="100000">
                    <a:srgbClr val="FE3E02"/>
                  </a:gs>
                </a:gsLst>
                <a:lin ang="5400000" scaled="1"/>
                <a:tileRect/>
              </a:gradFill>
              <a:latin typeface="宋体" panose="02010600030101010101" pitchFamily="2" charset="-122"/>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8547"/>
                                        </p:tgtEl>
                                        <p:attrNameLst>
                                          <p:attrName>style.visibility</p:attrName>
                                        </p:attrNameLst>
                                      </p:cBhvr>
                                      <p:to>
                                        <p:strVal val="visible"/>
                                      </p:to>
                                    </p:set>
                                    <p:animEffect transition="in" filter="blinds(horizontal)">
                                      <p:cBhvr>
                                        <p:cTn id="7" dur="500"/>
                                        <p:tgtEl>
                                          <p:spTgt spid="1085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9569" name="Rectangle 3"/>
          <p:cNvSpPr>
            <a:spLocks noGrp="1" noRot="1"/>
          </p:cNvSpPr>
          <p:nvPr>
            <p:ph idx="1"/>
          </p:nvPr>
        </p:nvSpPr>
        <p:spPr>
          <a:xfrm>
            <a:off x="1828800" y="549275"/>
            <a:ext cx="8540750" cy="5318125"/>
          </a:xfrm>
        </p:spPr>
        <p:txBody>
          <a:bodyPr wrap="square" lIns="91440" tIns="45720" rIns="91440" bIns="45720" anchor="t"/>
          <a:p>
            <a:pPr eaLnBrk="1" hangingPunct="1">
              <a:lnSpc>
                <a:spcPct val="130000"/>
              </a:lnSpc>
              <a:buNone/>
            </a:pPr>
            <a:r>
              <a:rPr lang="en-US" altLang="zh-CN" b="1" dirty="0">
                <a:latin typeface="黑体" panose="02010609060101010101" pitchFamily="2" charset="-122"/>
                <a:ea typeface="黑体" panose="02010609060101010101" pitchFamily="2" charset="-122"/>
              </a:rPr>
              <a:t>5</a:t>
            </a:r>
            <a:r>
              <a:rPr lang="zh-CN" altLang="en-US" b="1" dirty="0">
                <a:latin typeface="黑体" panose="02010609060101010101" pitchFamily="2" charset="-122"/>
                <a:ea typeface="黑体" panose="02010609060101010101" pitchFamily="2" charset="-122"/>
              </a:rPr>
              <a:t>．</a:t>
            </a:r>
            <a:r>
              <a:rPr lang="en-US" altLang="zh-CN" b="1" dirty="0">
                <a:latin typeface="黑体" panose="02010609060101010101" pitchFamily="2" charset="-122"/>
                <a:ea typeface="黑体" panose="02010609060101010101" pitchFamily="2" charset="-122"/>
              </a:rPr>
              <a:t>1872</a:t>
            </a:r>
            <a:r>
              <a:rPr lang="zh-CN" altLang="en-US" b="1" dirty="0">
                <a:latin typeface="黑体" panose="02010609060101010101" pitchFamily="2" charset="-122"/>
                <a:ea typeface="黑体" panose="02010609060101010101" pitchFamily="2" charset="-122"/>
              </a:rPr>
              <a:t>年日本政府发布告谕，</a:t>
            </a:r>
            <a:r>
              <a:rPr lang="zh-CN" altLang="en-US" b="1" dirty="0">
                <a:ea typeface="黑体" panose="02010609060101010101" pitchFamily="2" charset="-122"/>
              </a:rPr>
              <a:t>“</a:t>
            </a:r>
            <a:r>
              <a:rPr lang="zh-CN" altLang="en-US" b="1" dirty="0">
                <a:latin typeface="黑体" panose="02010609060101010101" pitchFamily="2" charset="-122"/>
                <a:ea typeface="黑体" panose="02010609060101010101" pitchFamily="2" charset="-122"/>
              </a:rPr>
              <a:t>苟有国则有兵备，有兵备则人民不得不各就其役。</a:t>
            </a:r>
            <a:r>
              <a:rPr lang="zh-CN" altLang="en-US" b="1" dirty="0">
                <a:ea typeface="黑体" panose="02010609060101010101" pitchFamily="2" charset="-122"/>
              </a:rPr>
              <a:t>”</a:t>
            </a:r>
            <a:r>
              <a:rPr lang="zh-CN" altLang="en-US" b="1" dirty="0">
                <a:latin typeface="黑体" panose="02010609060101010101" pitchFamily="2" charset="-122"/>
                <a:ea typeface="黑体" panose="02010609060101010101" pitchFamily="2" charset="-122"/>
              </a:rPr>
              <a:t>这最能说明（  ）</a:t>
            </a:r>
            <a:endParaRPr lang="zh-CN" altLang="en-US" b="1" dirty="0">
              <a:latin typeface="黑体" panose="02010609060101010101" pitchFamily="2" charset="-122"/>
              <a:ea typeface="黑体" panose="02010609060101010101" pitchFamily="2" charset="-122"/>
            </a:endParaRPr>
          </a:p>
          <a:p>
            <a:pPr eaLnBrk="1" hangingPunct="1">
              <a:lnSpc>
                <a:spcPct val="130000"/>
              </a:lnSpc>
              <a:buNone/>
            </a:pPr>
            <a:r>
              <a:rPr lang="en-US" altLang="zh-CN" b="1" dirty="0">
                <a:latin typeface="黑体" panose="02010609060101010101" pitchFamily="2" charset="-122"/>
                <a:ea typeface="黑体" panose="02010609060101010101" pitchFamily="2" charset="-122"/>
              </a:rPr>
              <a:t>A</a:t>
            </a:r>
            <a:r>
              <a:rPr lang="zh-CN" altLang="en-US" b="1" dirty="0">
                <a:latin typeface="黑体" panose="02010609060101010101" pitchFamily="2" charset="-122"/>
                <a:ea typeface="黑体" panose="02010609060101010101" pitchFamily="2" charset="-122"/>
              </a:rPr>
              <a:t>．日本实行征兵制　　　　　　　　　	</a:t>
            </a:r>
            <a:endParaRPr lang="zh-CN" altLang="en-US" b="1" dirty="0">
              <a:latin typeface="黑体" panose="02010609060101010101" pitchFamily="2" charset="-122"/>
              <a:ea typeface="黑体" panose="02010609060101010101" pitchFamily="2" charset="-122"/>
            </a:endParaRPr>
          </a:p>
          <a:p>
            <a:pPr eaLnBrk="1" hangingPunct="1">
              <a:lnSpc>
                <a:spcPct val="130000"/>
              </a:lnSpc>
              <a:buNone/>
            </a:pPr>
            <a:r>
              <a:rPr lang="en-US" altLang="zh-CN" b="1" dirty="0">
                <a:latin typeface="黑体" panose="02010609060101010101" pitchFamily="2" charset="-122"/>
                <a:ea typeface="黑体" panose="02010609060101010101" pitchFamily="2" charset="-122"/>
              </a:rPr>
              <a:t>B</a:t>
            </a:r>
            <a:r>
              <a:rPr lang="zh-CN" altLang="en-US" b="1" dirty="0">
                <a:latin typeface="黑体" panose="02010609060101010101" pitchFamily="2" charset="-122"/>
                <a:ea typeface="黑体" panose="02010609060101010101" pitchFamily="2" charset="-122"/>
              </a:rPr>
              <a:t>．日本实行募兵制</a:t>
            </a:r>
            <a:endParaRPr lang="zh-CN" altLang="en-US" b="1" dirty="0">
              <a:latin typeface="黑体" panose="02010609060101010101" pitchFamily="2" charset="-122"/>
              <a:ea typeface="黑体" panose="02010609060101010101" pitchFamily="2" charset="-122"/>
            </a:endParaRPr>
          </a:p>
          <a:p>
            <a:pPr eaLnBrk="1" hangingPunct="1">
              <a:lnSpc>
                <a:spcPct val="130000"/>
              </a:lnSpc>
              <a:buNone/>
            </a:pPr>
            <a:r>
              <a:rPr lang="en-US" altLang="zh-CN" b="1" dirty="0">
                <a:latin typeface="黑体" panose="02010609060101010101" pitchFamily="2" charset="-122"/>
                <a:ea typeface="黑体" panose="02010609060101010101" pitchFamily="2" charset="-122"/>
              </a:rPr>
              <a:t>C</a:t>
            </a:r>
            <a:r>
              <a:rPr lang="zh-CN" altLang="en-US" b="1" dirty="0">
                <a:latin typeface="黑体" panose="02010609060101010101" pitchFamily="2" charset="-122"/>
                <a:ea typeface="黑体" panose="02010609060101010101" pitchFamily="2" charset="-122"/>
              </a:rPr>
              <a:t>．日本以武士道精神来教育熏染军队　	</a:t>
            </a:r>
            <a:endParaRPr lang="zh-CN" altLang="en-US" b="1" dirty="0">
              <a:latin typeface="黑体" panose="02010609060101010101" pitchFamily="2" charset="-122"/>
              <a:ea typeface="黑体" panose="02010609060101010101" pitchFamily="2" charset="-122"/>
            </a:endParaRPr>
          </a:p>
          <a:p>
            <a:pPr eaLnBrk="1" hangingPunct="1">
              <a:lnSpc>
                <a:spcPct val="130000"/>
              </a:lnSpc>
              <a:buNone/>
            </a:pPr>
            <a:r>
              <a:rPr lang="en-US" altLang="zh-CN" b="1" dirty="0">
                <a:latin typeface="黑体" panose="02010609060101010101" pitchFamily="2" charset="-122"/>
                <a:ea typeface="黑体" panose="02010609060101010101" pitchFamily="2" charset="-122"/>
              </a:rPr>
              <a:t>D</a:t>
            </a:r>
            <a:r>
              <a:rPr lang="zh-CN" altLang="en-US" b="1" dirty="0">
                <a:latin typeface="黑体" panose="02010609060101010101" pitchFamily="2" charset="-122"/>
                <a:ea typeface="黑体" panose="02010609060101010101" pitchFamily="2" charset="-122"/>
              </a:rPr>
              <a:t>．日本积极准备对外扩张</a:t>
            </a:r>
            <a:endParaRPr lang="zh-CN" altLang="en-US" b="1" dirty="0">
              <a:latin typeface="黑体" panose="02010609060101010101" pitchFamily="2" charset="-122"/>
              <a:ea typeface="黑体" panose="02010609060101010101" pitchFamily="2" charset="-122"/>
            </a:endParaRPr>
          </a:p>
        </p:txBody>
      </p:sp>
      <p:sp>
        <p:nvSpPr>
          <p:cNvPr id="109571" name="WordArt 4"/>
          <p:cNvSpPr>
            <a:spLocks noTextEdit="1"/>
          </p:cNvSpPr>
          <p:nvPr/>
        </p:nvSpPr>
        <p:spPr>
          <a:xfrm>
            <a:off x="4151313" y="1557338"/>
            <a:ext cx="762000" cy="1225550"/>
          </a:xfrm>
          <a:prstGeom prst="rect">
            <a:avLst/>
          </a:prstGeom>
        </p:spPr>
        <p:txBody>
          <a:bodyPr wrap="none" fromWordArt="1">
            <a:prstTxWarp prst="textCascadeUp">
              <a:avLst>
                <a:gd name="adj" fmla="val 44444"/>
              </a:avLst>
            </a:prstTxWarp>
            <a:normAutofit/>
            <a:scene3d>
              <a:camera prst="legacyPerspectiveFront">
                <a:rot lat="20520000" lon="1080000" rev="0"/>
              </a:camera>
              <a:lightRig rig="legacyHarsh2" dir="b"/>
            </a:scene3d>
            <a:sp3d extrusionH="430200" prstMaterial="legacyMatte">
              <a:extrusionClr>
                <a:srgbClr val="FF6600"/>
              </a:extrusionClr>
            </a:sp3d>
          </a:bodyPr>
          <a:p>
            <a:pPr algn="ctr"/>
            <a:r>
              <a:rPr lang="zh-CN" altLang="en-US" sz="3600">
                <a:gradFill rotWithShape="1">
                  <a:gsLst>
                    <a:gs pos="0">
                      <a:srgbClr val="FFE701"/>
                    </a:gs>
                    <a:gs pos="100000">
                      <a:srgbClr val="FE3E02"/>
                    </a:gs>
                  </a:gsLst>
                  <a:lin ang="5400000" scaled="1"/>
                  <a:tileRect/>
                </a:gradFill>
                <a:latin typeface="宋体" panose="02010600030101010101" pitchFamily="2" charset="-122"/>
                <a:ea typeface="宋体" panose="02010600030101010101" pitchFamily="2" charset="-122"/>
              </a:rPr>
              <a:t>A</a:t>
            </a:r>
            <a:endParaRPr lang="zh-CN" altLang="en-US" sz="3600">
              <a:gradFill rotWithShape="1">
                <a:gsLst>
                  <a:gs pos="0">
                    <a:srgbClr val="FFE701"/>
                  </a:gs>
                  <a:gs pos="100000">
                    <a:srgbClr val="FE3E02"/>
                  </a:gs>
                </a:gsLst>
                <a:lin ang="5400000" scaled="1"/>
                <a:tileRect/>
              </a:gradFill>
              <a:latin typeface="宋体" panose="02010600030101010101" pitchFamily="2" charset="-122"/>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9571"/>
                                        </p:tgtEl>
                                        <p:attrNameLst>
                                          <p:attrName>style.visibility</p:attrName>
                                        </p:attrNameLst>
                                      </p:cBhvr>
                                      <p:to>
                                        <p:strVal val="visible"/>
                                      </p:to>
                                    </p:set>
                                    <p:anim calcmode="lin" valueType="num">
                                      <p:cBhvr additive="base">
                                        <p:cTn id="7" dur="500" fill="hold"/>
                                        <p:tgtEl>
                                          <p:spTgt spid="109571"/>
                                        </p:tgtEl>
                                        <p:attrNameLst>
                                          <p:attrName>ppt_x</p:attrName>
                                        </p:attrNameLst>
                                      </p:cBhvr>
                                      <p:tavLst>
                                        <p:tav tm="0">
                                          <p:val>
                                            <p:strVal val="#ppt_x"/>
                                          </p:val>
                                        </p:tav>
                                        <p:tav tm="100000">
                                          <p:val>
                                            <p:strVal val="#ppt_x"/>
                                          </p:val>
                                        </p:tav>
                                      </p:tavLst>
                                    </p:anim>
                                    <p:anim calcmode="lin" valueType="num">
                                      <p:cBhvr additive="base">
                                        <p:cTn id="8" dur="500" fill="hold"/>
                                        <p:tgtEl>
                                          <p:spTgt spid="10957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10593" name="Rectangle 3"/>
          <p:cNvSpPr>
            <a:spLocks noGrp="1" noRot="1"/>
          </p:cNvSpPr>
          <p:nvPr>
            <p:ph idx="1"/>
          </p:nvPr>
        </p:nvSpPr>
        <p:spPr>
          <a:xfrm>
            <a:off x="1828800" y="476250"/>
            <a:ext cx="8540750" cy="5391150"/>
          </a:xfrm>
        </p:spPr>
        <p:txBody>
          <a:bodyPr wrap="square" lIns="91440" tIns="45720" rIns="91440" bIns="45720" anchor="t">
            <a:normAutofit lnSpcReduction="10000"/>
          </a:bodyPr>
          <a:p>
            <a:pPr eaLnBrk="1" hangingPunct="1">
              <a:lnSpc>
                <a:spcPct val="130000"/>
              </a:lnSpc>
              <a:buNone/>
            </a:pPr>
            <a:r>
              <a:rPr lang="en-US" altLang="zh-CN" sz="2800" b="1" dirty="0">
                <a:latin typeface="黑体" panose="02010609060101010101" pitchFamily="2" charset="-122"/>
                <a:ea typeface="黑体" panose="02010609060101010101" pitchFamily="2" charset="-122"/>
              </a:rPr>
              <a:t>6</a:t>
            </a:r>
            <a:r>
              <a:rPr lang="zh-CN" altLang="en-US" sz="2800" b="1" dirty="0">
                <a:latin typeface="黑体" panose="02010609060101010101" pitchFamily="2" charset="-122"/>
                <a:ea typeface="黑体" panose="02010609060101010101" pitchFamily="2" charset="-122"/>
              </a:rPr>
              <a:t>．下列是生活在德川幕府统治时期的一名武士，他</a:t>
            </a:r>
            <a:endParaRPr lang="zh-CN" altLang="en-US" sz="2800" b="1" dirty="0">
              <a:latin typeface="黑体" panose="02010609060101010101" pitchFamily="2" charset="-122"/>
              <a:ea typeface="黑体" panose="02010609060101010101" pitchFamily="2" charset="-122"/>
            </a:endParaRPr>
          </a:p>
          <a:p>
            <a:pPr eaLnBrk="1" hangingPunct="1">
              <a:lnSpc>
                <a:spcPct val="130000"/>
              </a:lnSpc>
              <a:buNone/>
            </a:pPr>
            <a:r>
              <a:rPr lang="zh-CN" altLang="en-US" sz="2800" b="1" dirty="0">
                <a:latin typeface="黑体" panose="02010609060101010101" pitchFamily="2" charset="-122"/>
                <a:ea typeface="黑体" panose="02010609060101010101" pitchFamily="2" charset="-122"/>
              </a:rPr>
              <a:t>可能从事的活动有（   ）</a:t>
            </a:r>
            <a:endParaRPr lang="zh-CN" altLang="en-US" sz="2800" b="1" dirty="0">
              <a:latin typeface="黑体" panose="02010609060101010101" pitchFamily="2" charset="-122"/>
              <a:ea typeface="黑体" panose="02010609060101010101" pitchFamily="2" charset="-122"/>
            </a:endParaRPr>
          </a:p>
          <a:p>
            <a:pPr eaLnBrk="1" hangingPunct="1">
              <a:lnSpc>
                <a:spcPct val="130000"/>
              </a:lnSpc>
              <a:buNone/>
            </a:pPr>
            <a:r>
              <a:rPr lang="zh-CN" altLang="en-US" sz="2800" b="1" dirty="0">
                <a:latin typeface="黑体" panose="02010609060101010101" pitchFamily="2" charset="-122"/>
                <a:ea typeface="黑体" panose="02010609060101010101" pitchFamily="2" charset="-122"/>
              </a:rPr>
              <a:t>①在京都杀死一名平民，但没受惩罚</a:t>
            </a:r>
            <a:endParaRPr lang="zh-CN" altLang="en-US" sz="2800" b="1" dirty="0">
              <a:latin typeface="黑体" panose="02010609060101010101" pitchFamily="2" charset="-122"/>
              <a:ea typeface="黑体" panose="02010609060101010101" pitchFamily="2" charset="-122"/>
            </a:endParaRPr>
          </a:p>
          <a:p>
            <a:pPr eaLnBrk="1" hangingPunct="1">
              <a:lnSpc>
                <a:spcPct val="130000"/>
              </a:lnSpc>
              <a:buNone/>
            </a:pPr>
            <a:r>
              <a:rPr lang="zh-CN" altLang="en-US" sz="2800" b="1" dirty="0">
                <a:latin typeface="黑体" panose="02010609060101010101" pitchFamily="2" charset="-122"/>
                <a:ea typeface="黑体" panose="02010609060101010101" pitchFamily="2" charset="-122"/>
              </a:rPr>
              <a:t>②他迫于生计，不得不经商</a:t>
            </a:r>
            <a:endParaRPr lang="zh-CN" altLang="en-US" sz="2800" b="1" dirty="0">
              <a:latin typeface="黑体" panose="02010609060101010101" pitchFamily="2" charset="-122"/>
              <a:ea typeface="黑体" panose="02010609060101010101" pitchFamily="2" charset="-122"/>
            </a:endParaRPr>
          </a:p>
          <a:p>
            <a:pPr eaLnBrk="1" hangingPunct="1">
              <a:lnSpc>
                <a:spcPct val="130000"/>
              </a:lnSpc>
              <a:buNone/>
            </a:pPr>
            <a:r>
              <a:rPr lang="zh-CN" altLang="en-US" sz="2800" b="1" dirty="0">
                <a:latin typeface="黑体" panose="02010609060101010101" pitchFamily="2" charset="-122"/>
                <a:ea typeface="黑体" panose="02010609060101010101" pitchFamily="2" charset="-122"/>
              </a:rPr>
              <a:t>③他参与了</a:t>
            </a:r>
            <a:r>
              <a:rPr lang="zh-CN" altLang="en-US" sz="2800" b="1" dirty="0">
                <a:ea typeface="黑体" panose="02010609060101010101" pitchFamily="2" charset="-122"/>
              </a:rPr>
              <a:t>“</a:t>
            </a:r>
            <a:r>
              <a:rPr lang="zh-CN" altLang="en-US" sz="2800" b="1" dirty="0">
                <a:latin typeface="黑体" panose="02010609060101010101" pitchFamily="2" charset="-122"/>
                <a:ea typeface="黑体" panose="02010609060101010101" pitchFamily="2" charset="-122"/>
              </a:rPr>
              <a:t>尊王攘夷</a:t>
            </a:r>
            <a:r>
              <a:rPr lang="zh-CN" altLang="en-US" sz="2800" b="1" dirty="0">
                <a:ea typeface="黑体" panose="02010609060101010101" pitchFamily="2" charset="-122"/>
              </a:rPr>
              <a:t>”</a:t>
            </a:r>
            <a:r>
              <a:rPr lang="zh-CN" altLang="en-US" sz="2800" b="1" dirty="0">
                <a:latin typeface="黑体" panose="02010609060101010101" pitchFamily="2" charset="-122"/>
                <a:ea typeface="黑体" panose="02010609060101010101" pitchFamily="2" charset="-122"/>
              </a:rPr>
              <a:t>活动</a:t>
            </a:r>
            <a:endParaRPr lang="zh-CN" altLang="en-US" sz="2800" b="1" dirty="0">
              <a:latin typeface="黑体" panose="02010609060101010101" pitchFamily="2" charset="-122"/>
              <a:ea typeface="黑体" panose="02010609060101010101" pitchFamily="2" charset="-122"/>
            </a:endParaRPr>
          </a:p>
          <a:p>
            <a:pPr eaLnBrk="1" hangingPunct="1">
              <a:lnSpc>
                <a:spcPct val="130000"/>
              </a:lnSpc>
              <a:buNone/>
            </a:pPr>
            <a:r>
              <a:rPr lang="zh-CN" altLang="en-US" sz="2800" b="1" dirty="0">
                <a:latin typeface="黑体" panose="02010609060101010101" pitchFamily="2" charset="-122"/>
                <a:ea typeface="黑体" panose="02010609060101010101" pitchFamily="2" charset="-122"/>
              </a:rPr>
              <a:t>④他被废除了佩刀的特权</a:t>
            </a:r>
            <a:endParaRPr lang="zh-CN" altLang="en-US" sz="2800" b="1" dirty="0">
              <a:latin typeface="黑体" panose="02010609060101010101" pitchFamily="2" charset="-122"/>
              <a:ea typeface="黑体" panose="02010609060101010101" pitchFamily="2" charset="-122"/>
            </a:endParaRPr>
          </a:p>
          <a:p>
            <a:pPr eaLnBrk="1" hangingPunct="1">
              <a:lnSpc>
                <a:spcPct val="130000"/>
              </a:lnSpc>
              <a:buNone/>
            </a:pPr>
            <a:r>
              <a:rPr lang="en-US" altLang="zh-CN" sz="2800" b="1" dirty="0">
                <a:latin typeface="黑体" panose="02010609060101010101" pitchFamily="2" charset="-122"/>
                <a:ea typeface="黑体" panose="02010609060101010101" pitchFamily="2" charset="-122"/>
              </a:rPr>
              <a:t>A</a:t>
            </a:r>
            <a:r>
              <a:rPr lang="zh-CN" altLang="en-US" sz="2800" b="1" dirty="0">
                <a:latin typeface="黑体" panose="02010609060101010101" pitchFamily="2" charset="-122"/>
                <a:ea typeface="黑体" panose="02010609060101010101" pitchFamily="2" charset="-122"/>
              </a:rPr>
              <a:t>．①②③④</a:t>
            </a:r>
            <a:r>
              <a:rPr lang="zh-CN" altLang="en-US" sz="2800" b="1" dirty="0">
                <a:ea typeface="黑体" panose="02010609060101010101" pitchFamily="2" charset="-122"/>
              </a:rPr>
              <a:t>   </a:t>
            </a:r>
            <a:r>
              <a:rPr lang="zh-CN" altLang="en-US" sz="2800" b="1" dirty="0">
                <a:latin typeface="黑体" panose="02010609060101010101" pitchFamily="2" charset="-122"/>
                <a:ea typeface="黑体" panose="02010609060101010101" pitchFamily="2" charset="-122"/>
              </a:rPr>
              <a:t> </a:t>
            </a:r>
            <a:r>
              <a:rPr lang="en-US" altLang="zh-CN" sz="2800" b="1" dirty="0">
                <a:latin typeface="黑体" panose="02010609060101010101" pitchFamily="2" charset="-122"/>
                <a:ea typeface="黑体" panose="02010609060101010101" pitchFamily="2" charset="-122"/>
              </a:rPr>
              <a:t>B</a:t>
            </a:r>
            <a:r>
              <a:rPr lang="zh-CN" altLang="en-US" sz="2800" b="1" dirty="0">
                <a:latin typeface="黑体" panose="02010609060101010101" pitchFamily="2" charset="-122"/>
                <a:ea typeface="黑体" panose="02010609060101010101" pitchFamily="2" charset="-122"/>
              </a:rPr>
              <a:t>．①②③</a:t>
            </a:r>
            <a:r>
              <a:rPr lang="zh-CN" altLang="en-US" sz="2800" b="1" dirty="0">
                <a:ea typeface="黑体" panose="02010609060101010101" pitchFamily="2" charset="-122"/>
              </a:rPr>
              <a:t> </a:t>
            </a:r>
            <a:r>
              <a:rPr lang="zh-CN" altLang="en-US" sz="2800" b="1" dirty="0">
                <a:latin typeface="黑体" panose="02010609060101010101" pitchFamily="2" charset="-122"/>
                <a:ea typeface="黑体" panose="02010609060101010101" pitchFamily="2" charset="-122"/>
              </a:rPr>
              <a:t> </a:t>
            </a:r>
            <a:endParaRPr lang="zh-CN" altLang="en-US" sz="2800" b="1" dirty="0">
              <a:latin typeface="黑体" panose="02010609060101010101" pitchFamily="2" charset="-122"/>
              <a:ea typeface="黑体" panose="02010609060101010101" pitchFamily="2" charset="-122"/>
            </a:endParaRPr>
          </a:p>
          <a:p>
            <a:pPr eaLnBrk="1" hangingPunct="1">
              <a:lnSpc>
                <a:spcPct val="130000"/>
              </a:lnSpc>
              <a:buNone/>
            </a:pPr>
            <a:r>
              <a:rPr lang="en-US" altLang="zh-CN" sz="2800" b="1" dirty="0">
                <a:latin typeface="黑体" panose="02010609060101010101" pitchFamily="2" charset="-122"/>
                <a:ea typeface="黑体" panose="02010609060101010101" pitchFamily="2" charset="-122"/>
              </a:rPr>
              <a:t>C</a:t>
            </a:r>
            <a:r>
              <a:rPr lang="zh-CN" altLang="en-US" sz="2800" b="1" dirty="0">
                <a:latin typeface="黑体" panose="02010609060101010101" pitchFamily="2" charset="-122"/>
                <a:ea typeface="黑体" panose="02010609060101010101" pitchFamily="2" charset="-122"/>
              </a:rPr>
              <a:t>．①③④</a:t>
            </a:r>
            <a:r>
              <a:rPr lang="zh-CN" altLang="en-US" sz="2800" b="1" dirty="0">
                <a:ea typeface="黑体" panose="02010609060101010101" pitchFamily="2" charset="-122"/>
              </a:rPr>
              <a:t> </a:t>
            </a:r>
            <a:r>
              <a:rPr lang="zh-CN" altLang="en-US" sz="2800" b="1" dirty="0">
                <a:latin typeface="黑体" panose="02010609060101010101" pitchFamily="2" charset="-122"/>
                <a:ea typeface="黑体" panose="02010609060101010101" pitchFamily="2" charset="-122"/>
              </a:rPr>
              <a:t>    </a:t>
            </a:r>
            <a:r>
              <a:rPr lang="en-US" altLang="zh-CN" sz="2800" b="1" dirty="0">
                <a:latin typeface="黑体" panose="02010609060101010101" pitchFamily="2" charset="-122"/>
                <a:ea typeface="黑体" panose="02010609060101010101" pitchFamily="2" charset="-122"/>
              </a:rPr>
              <a:t>D</a:t>
            </a:r>
            <a:r>
              <a:rPr lang="zh-CN" altLang="en-US" sz="2800" b="1" dirty="0">
                <a:latin typeface="黑体" panose="02010609060101010101" pitchFamily="2" charset="-122"/>
                <a:ea typeface="黑体" panose="02010609060101010101" pitchFamily="2" charset="-122"/>
              </a:rPr>
              <a:t>．②③④</a:t>
            </a:r>
            <a:endParaRPr lang="zh-CN" altLang="en-US" sz="2800" b="1" dirty="0">
              <a:latin typeface="黑体" panose="02010609060101010101" pitchFamily="2" charset="-122"/>
              <a:ea typeface="黑体" panose="02010609060101010101" pitchFamily="2" charset="-122"/>
            </a:endParaRPr>
          </a:p>
        </p:txBody>
      </p:sp>
      <p:sp>
        <p:nvSpPr>
          <p:cNvPr id="110595" name="WordArt 4"/>
          <p:cNvSpPr>
            <a:spLocks noTextEdit="1"/>
          </p:cNvSpPr>
          <p:nvPr/>
        </p:nvSpPr>
        <p:spPr>
          <a:xfrm>
            <a:off x="5087938" y="1052513"/>
            <a:ext cx="431800" cy="1225550"/>
          </a:xfrm>
          <a:prstGeom prst="rect">
            <a:avLst/>
          </a:prstGeom>
        </p:spPr>
        <p:txBody>
          <a:bodyPr wrap="none" fromWordArt="1">
            <a:prstTxWarp prst="textCascadeUp">
              <a:avLst>
                <a:gd name="adj" fmla="val 44444"/>
              </a:avLst>
            </a:prstTxWarp>
            <a:normAutofit/>
            <a:scene3d>
              <a:camera prst="legacyPerspectiveFront">
                <a:rot lat="20520000" lon="1080000" rev="0"/>
              </a:camera>
              <a:lightRig rig="legacyHarsh2" dir="b"/>
            </a:scene3d>
            <a:sp3d extrusionH="430200" prstMaterial="legacyMatte">
              <a:extrusionClr>
                <a:srgbClr val="FF6600"/>
              </a:extrusionClr>
            </a:sp3d>
          </a:bodyPr>
          <a:p>
            <a:pPr algn="ctr"/>
            <a:r>
              <a:rPr lang="zh-CN" altLang="en-US" sz="3600">
                <a:gradFill rotWithShape="1">
                  <a:gsLst>
                    <a:gs pos="0">
                      <a:srgbClr val="FFE701"/>
                    </a:gs>
                    <a:gs pos="100000">
                      <a:srgbClr val="FE3E02"/>
                    </a:gs>
                  </a:gsLst>
                  <a:lin ang="5400000" scaled="1"/>
                  <a:tileRect/>
                </a:gradFill>
                <a:latin typeface="宋体" panose="02010600030101010101" pitchFamily="2" charset="-122"/>
                <a:ea typeface="宋体" panose="02010600030101010101" pitchFamily="2" charset="-122"/>
              </a:rPr>
              <a:t>B</a:t>
            </a:r>
            <a:endParaRPr lang="zh-CN" altLang="en-US" sz="3600">
              <a:gradFill rotWithShape="1">
                <a:gsLst>
                  <a:gs pos="0">
                    <a:srgbClr val="FFE701"/>
                  </a:gs>
                  <a:gs pos="100000">
                    <a:srgbClr val="FE3E02"/>
                  </a:gs>
                </a:gsLst>
                <a:lin ang="5400000" scaled="1"/>
                <a:tileRect/>
              </a:gradFill>
              <a:latin typeface="宋体" panose="02010600030101010101" pitchFamily="2" charset="-122"/>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10595"/>
                                        </p:tgtEl>
                                        <p:attrNameLst>
                                          <p:attrName>style.visibility</p:attrName>
                                        </p:attrNameLst>
                                      </p:cBhvr>
                                      <p:to>
                                        <p:strVal val="visible"/>
                                      </p:to>
                                    </p:set>
                                    <p:anim calcmode="lin" valueType="num">
                                      <p:cBhvr additive="base">
                                        <p:cTn id="7" dur="500" fill="hold"/>
                                        <p:tgtEl>
                                          <p:spTgt spid="110595"/>
                                        </p:tgtEl>
                                        <p:attrNameLst>
                                          <p:attrName>ppt_x</p:attrName>
                                        </p:attrNameLst>
                                      </p:cBhvr>
                                      <p:tavLst>
                                        <p:tav tm="0">
                                          <p:val>
                                            <p:strVal val="#ppt_x"/>
                                          </p:val>
                                        </p:tav>
                                        <p:tav tm="100000">
                                          <p:val>
                                            <p:strVal val="#ppt_x"/>
                                          </p:val>
                                        </p:tav>
                                      </p:tavLst>
                                    </p:anim>
                                    <p:anim calcmode="lin" valueType="num">
                                      <p:cBhvr additive="base">
                                        <p:cTn id="8" dur="500" fill="hold"/>
                                        <p:tgtEl>
                                          <p:spTgt spid="11059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11617" name="Rectangle 3"/>
          <p:cNvSpPr>
            <a:spLocks noGrp="1" noRot="1"/>
          </p:cNvSpPr>
          <p:nvPr>
            <p:ph idx="1"/>
          </p:nvPr>
        </p:nvSpPr>
        <p:spPr>
          <a:xfrm>
            <a:off x="1828800" y="549275"/>
            <a:ext cx="8540750" cy="5318125"/>
          </a:xfrm>
        </p:spPr>
        <p:txBody>
          <a:bodyPr wrap="square" lIns="91440" tIns="45720" rIns="91440" bIns="45720" anchor="t"/>
          <a:p>
            <a:pPr eaLnBrk="1" hangingPunct="1">
              <a:lnSpc>
                <a:spcPct val="140000"/>
              </a:lnSpc>
              <a:buNone/>
            </a:pPr>
            <a:r>
              <a:rPr lang="en-US" altLang="zh-CN" sz="2400" b="1" dirty="0">
                <a:latin typeface="黑体" panose="02010609060101010101" pitchFamily="2" charset="-122"/>
                <a:ea typeface="黑体" panose="02010609060101010101" pitchFamily="2" charset="-122"/>
              </a:rPr>
              <a:t>7</a:t>
            </a:r>
            <a:r>
              <a:rPr lang="zh-CN" altLang="en-US" sz="2400" b="1" dirty="0">
                <a:latin typeface="黑体" panose="02010609060101010101" pitchFamily="2" charset="-122"/>
                <a:ea typeface="黑体" panose="02010609060101010101" pitchFamily="2" charset="-122"/>
              </a:rPr>
              <a:t>．</a:t>
            </a:r>
            <a:r>
              <a:rPr lang="en-US" altLang="zh-CN" sz="2400" b="1" dirty="0">
                <a:latin typeface="黑体" panose="02010609060101010101" pitchFamily="2" charset="-122"/>
                <a:ea typeface="黑体" panose="02010609060101010101" pitchFamily="2" charset="-122"/>
              </a:rPr>
              <a:t>19</a:t>
            </a:r>
            <a:r>
              <a:rPr lang="zh-CN" altLang="en-US" sz="2400" b="1" dirty="0">
                <a:latin typeface="黑体" panose="02010609060101010101" pitchFamily="2" charset="-122"/>
                <a:ea typeface="黑体" panose="02010609060101010101" pitchFamily="2" charset="-122"/>
              </a:rPr>
              <a:t>世纪上半叶的日本人曾经这样记述日本社会中封建统治</a:t>
            </a:r>
            <a:endParaRPr lang="zh-CN" altLang="en-US" sz="2400" b="1" dirty="0">
              <a:latin typeface="黑体" panose="02010609060101010101" pitchFamily="2" charset="-122"/>
              <a:ea typeface="黑体" panose="02010609060101010101" pitchFamily="2" charset="-122"/>
            </a:endParaRPr>
          </a:p>
          <a:p>
            <a:pPr eaLnBrk="1" hangingPunct="1">
              <a:lnSpc>
                <a:spcPct val="140000"/>
              </a:lnSpc>
              <a:buNone/>
            </a:pPr>
            <a:r>
              <a:rPr lang="zh-CN" altLang="en-US" sz="2400" b="1" dirty="0">
                <a:latin typeface="黑体" panose="02010609060101010101" pitchFamily="2" charset="-122"/>
                <a:ea typeface="黑体" panose="02010609060101010101" pitchFamily="2" charset="-122"/>
              </a:rPr>
              <a:t>级与商人的关系：</a:t>
            </a:r>
            <a:r>
              <a:rPr lang="zh-CN" altLang="en-US" sz="2400" b="1" dirty="0">
                <a:ea typeface="黑体" panose="02010609060101010101" pitchFamily="2" charset="-122"/>
              </a:rPr>
              <a:t>“</a:t>
            </a:r>
            <a:r>
              <a:rPr lang="zh-CN" altLang="en-US" sz="2400" b="1" dirty="0">
                <a:latin typeface="黑体" panose="02010609060101010101" pitchFamily="2" charset="-122"/>
                <a:ea typeface="黑体" panose="02010609060101010101" pitchFamily="2" charset="-122"/>
              </a:rPr>
              <a:t>今世的诸侯，不论大小</a:t>
            </a:r>
            <a:r>
              <a:rPr lang="en-US" altLang="zh-CN" sz="2400" b="1" dirty="0">
                <a:ea typeface="黑体" panose="02010609060101010101" pitchFamily="2" charset="-122"/>
              </a:rPr>
              <a:t>……</a:t>
            </a:r>
            <a:r>
              <a:rPr lang="zh-CN" altLang="en-US" sz="2400" b="1" dirty="0">
                <a:latin typeface="黑体" panose="02010609060101010101" pitchFamily="2" charset="-122"/>
                <a:ea typeface="黑体" panose="02010609060101010101" pitchFamily="2" charset="-122"/>
              </a:rPr>
              <a:t>都是对富商卑</a:t>
            </a:r>
            <a:endParaRPr lang="zh-CN" altLang="en-US" sz="2400" b="1" dirty="0">
              <a:latin typeface="黑体" panose="02010609060101010101" pitchFamily="2" charset="-122"/>
              <a:ea typeface="黑体" panose="02010609060101010101" pitchFamily="2" charset="-122"/>
            </a:endParaRPr>
          </a:p>
          <a:p>
            <a:pPr eaLnBrk="1" hangingPunct="1">
              <a:lnSpc>
                <a:spcPct val="140000"/>
              </a:lnSpc>
              <a:buNone/>
            </a:pPr>
            <a:r>
              <a:rPr lang="zh-CN" altLang="en-US" sz="2400" b="1" dirty="0">
                <a:latin typeface="黑体" panose="02010609060101010101" pitchFamily="2" charset="-122"/>
                <a:ea typeface="黑体" panose="02010609060101010101" pitchFamily="2" charset="-122"/>
              </a:rPr>
              <a:t>躬屈膝，以期能向他们借钱，并仰赖江户、京都等地的商人以</a:t>
            </a:r>
            <a:endParaRPr lang="zh-CN" altLang="en-US" sz="2400" b="1" dirty="0">
              <a:latin typeface="黑体" panose="02010609060101010101" pitchFamily="2" charset="-122"/>
              <a:ea typeface="黑体" panose="02010609060101010101" pitchFamily="2" charset="-122"/>
            </a:endParaRPr>
          </a:p>
          <a:p>
            <a:pPr eaLnBrk="1" hangingPunct="1">
              <a:lnSpc>
                <a:spcPct val="140000"/>
              </a:lnSpc>
              <a:buNone/>
            </a:pPr>
            <a:r>
              <a:rPr lang="zh-CN" altLang="en-US" sz="2400" b="1" dirty="0">
                <a:latin typeface="黑体" panose="02010609060101010101" pitchFamily="2" charset="-122"/>
                <a:ea typeface="黑体" panose="02010609060101010101" pitchFamily="2" charset="-122"/>
              </a:rPr>
              <a:t>维持生计。</a:t>
            </a:r>
            <a:r>
              <a:rPr lang="zh-CN" altLang="en-US" sz="2400" b="1" dirty="0">
                <a:ea typeface="黑体" panose="02010609060101010101" pitchFamily="2" charset="-122"/>
              </a:rPr>
              <a:t>”</a:t>
            </a:r>
            <a:r>
              <a:rPr lang="zh-CN" altLang="en-US" sz="2400" b="1" dirty="0">
                <a:latin typeface="黑体" panose="02010609060101010101" pitchFamily="2" charset="-122"/>
                <a:ea typeface="黑体" panose="02010609060101010101" pitchFamily="2" charset="-122"/>
              </a:rPr>
              <a:t>下列这段话的理解正确的是</a:t>
            </a:r>
            <a:r>
              <a:rPr lang="en-US" altLang="zh-CN" sz="2400" b="1" dirty="0">
                <a:latin typeface="黑体" panose="02010609060101010101" pitchFamily="2" charset="-122"/>
                <a:ea typeface="黑体" panose="02010609060101010101" pitchFamily="2" charset="-122"/>
              </a:rPr>
              <a:t>(    )</a:t>
            </a:r>
            <a:endParaRPr lang="en-US" altLang="zh-CN" sz="2400" b="1" dirty="0">
              <a:latin typeface="黑体" panose="02010609060101010101" pitchFamily="2" charset="-122"/>
              <a:ea typeface="黑体" panose="02010609060101010101" pitchFamily="2" charset="-122"/>
            </a:endParaRPr>
          </a:p>
          <a:p>
            <a:pPr eaLnBrk="1" hangingPunct="1">
              <a:lnSpc>
                <a:spcPct val="140000"/>
              </a:lnSpc>
              <a:buNone/>
            </a:pPr>
            <a:r>
              <a:rPr lang="en-US" altLang="zh-CN" sz="2400" b="1" dirty="0">
                <a:latin typeface="黑体" panose="02010609060101010101" pitchFamily="2" charset="-122"/>
                <a:ea typeface="黑体" panose="02010609060101010101" pitchFamily="2" charset="-122"/>
              </a:rPr>
              <a:t>A</a:t>
            </a:r>
            <a:r>
              <a:rPr lang="zh-CN" altLang="en-US" sz="2400" b="1" dirty="0">
                <a:latin typeface="黑体" panose="02010609060101010101" pitchFamily="2" charset="-122"/>
                <a:ea typeface="黑体" panose="02010609060101010101" pitchFamily="2" charset="-122"/>
              </a:rPr>
              <a:t>．日本的封建统治者十分重视商业的发展</a:t>
            </a:r>
            <a:endParaRPr lang="zh-CN" altLang="en-US" sz="2400" b="1" dirty="0">
              <a:latin typeface="黑体" panose="02010609060101010101" pitchFamily="2" charset="-122"/>
              <a:ea typeface="黑体" panose="02010609060101010101" pitchFamily="2" charset="-122"/>
            </a:endParaRPr>
          </a:p>
          <a:p>
            <a:pPr eaLnBrk="1" hangingPunct="1">
              <a:lnSpc>
                <a:spcPct val="140000"/>
              </a:lnSpc>
              <a:buNone/>
            </a:pPr>
            <a:r>
              <a:rPr lang="en-US" altLang="zh-CN" sz="2400" b="1" dirty="0">
                <a:latin typeface="黑体" panose="02010609060101010101" pitchFamily="2" charset="-122"/>
                <a:ea typeface="黑体" panose="02010609060101010101" pitchFamily="2" charset="-122"/>
              </a:rPr>
              <a:t>B</a:t>
            </a:r>
            <a:r>
              <a:rPr lang="zh-CN" altLang="en-US" sz="2400" b="1" dirty="0">
                <a:latin typeface="黑体" panose="02010609060101010101" pitchFamily="2" charset="-122"/>
                <a:ea typeface="黑体" panose="02010609060101010101" pitchFamily="2" charset="-122"/>
              </a:rPr>
              <a:t>．日本商人的政治地位高于诸侯</a:t>
            </a:r>
            <a:endParaRPr lang="zh-CN" altLang="en-US" sz="2400" b="1" dirty="0">
              <a:latin typeface="黑体" panose="02010609060101010101" pitchFamily="2" charset="-122"/>
              <a:ea typeface="黑体" panose="02010609060101010101" pitchFamily="2" charset="-122"/>
            </a:endParaRPr>
          </a:p>
          <a:p>
            <a:pPr eaLnBrk="1" hangingPunct="1">
              <a:lnSpc>
                <a:spcPct val="140000"/>
              </a:lnSpc>
              <a:buNone/>
            </a:pPr>
            <a:r>
              <a:rPr lang="en-US" altLang="zh-CN" sz="2400" b="1" dirty="0">
                <a:latin typeface="黑体" panose="02010609060101010101" pitchFamily="2" charset="-122"/>
                <a:ea typeface="黑体" panose="02010609060101010101" pitchFamily="2" charset="-122"/>
              </a:rPr>
              <a:t>C</a:t>
            </a:r>
            <a:r>
              <a:rPr lang="zh-CN" altLang="en-US" sz="2400" b="1" dirty="0">
                <a:latin typeface="黑体" panose="02010609060101010101" pitchFamily="2" charset="-122"/>
                <a:ea typeface="黑体" panose="02010609060101010101" pitchFamily="2" charset="-122"/>
              </a:rPr>
              <a:t>．随着日本经济的发展，富商地位、实力有所上升</a:t>
            </a:r>
            <a:endParaRPr lang="zh-CN" altLang="en-US" sz="2400" b="1" dirty="0">
              <a:latin typeface="黑体" panose="02010609060101010101" pitchFamily="2" charset="-122"/>
              <a:ea typeface="黑体" panose="02010609060101010101" pitchFamily="2" charset="-122"/>
            </a:endParaRPr>
          </a:p>
          <a:p>
            <a:pPr eaLnBrk="1" hangingPunct="1">
              <a:lnSpc>
                <a:spcPct val="140000"/>
              </a:lnSpc>
              <a:buNone/>
            </a:pPr>
            <a:r>
              <a:rPr lang="en-US" altLang="zh-CN" sz="2400" b="1" dirty="0">
                <a:latin typeface="黑体" panose="02010609060101010101" pitchFamily="2" charset="-122"/>
                <a:ea typeface="黑体" panose="02010609060101010101" pitchFamily="2" charset="-122"/>
              </a:rPr>
              <a:t>D</a:t>
            </a:r>
            <a:r>
              <a:rPr lang="zh-CN" altLang="en-US" sz="2400" b="1" dirty="0">
                <a:latin typeface="黑体" panose="02010609060101010101" pitchFamily="2" charset="-122"/>
                <a:ea typeface="黑体" panose="02010609060101010101" pitchFamily="2" charset="-122"/>
              </a:rPr>
              <a:t>．商人成为日本封建幕府的阶级基础</a:t>
            </a:r>
            <a:endParaRPr lang="zh-CN" altLang="en-US" sz="2400" b="1" dirty="0">
              <a:latin typeface="黑体" panose="02010609060101010101" pitchFamily="2" charset="-122"/>
              <a:ea typeface="黑体" panose="02010609060101010101" pitchFamily="2" charset="-122"/>
            </a:endParaRPr>
          </a:p>
        </p:txBody>
      </p:sp>
      <p:sp>
        <p:nvSpPr>
          <p:cNvPr id="111619" name="WordArt 4"/>
          <p:cNvSpPr>
            <a:spLocks noTextEdit="1"/>
          </p:cNvSpPr>
          <p:nvPr/>
        </p:nvSpPr>
        <p:spPr>
          <a:xfrm>
            <a:off x="7391400" y="2276475"/>
            <a:ext cx="762000" cy="1225550"/>
          </a:xfrm>
          <a:prstGeom prst="rect">
            <a:avLst/>
          </a:prstGeom>
        </p:spPr>
        <p:txBody>
          <a:bodyPr wrap="none" fromWordArt="1">
            <a:prstTxWarp prst="textCascadeUp">
              <a:avLst>
                <a:gd name="adj" fmla="val 44444"/>
              </a:avLst>
            </a:prstTxWarp>
            <a:normAutofit/>
            <a:scene3d>
              <a:camera prst="legacyPerspectiveFront">
                <a:rot lat="20520000" lon="1080000" rev="0"/>
              </a:camera>
              <a:lightRig rig="legacyHarsh2" dir="b"/>
            </a:scene3d>
            <a:sp3d extrusionH="430200" prstMaterial="legacyMatte">
              <a:extrusionClr>
                <a:srgbClr val="FF6600"/>
              </a:extrusionClr>
            </a:sp3d>
          </a:bodyPr>
          <a:p>
            <a:pPr algn="ctr"/>
            <a:r>
              <a:rPr lang="zh-CN" altLang="en-US" sz="3600">
                <a:gradFill rotWithShape="1">
                  <a:gsLst>
                    <a:gs pos="0">
                      <a:srgbClr val="FFE701"/>
                    </a:gs>
                    <a:gs pos="100000">
                      <a:srgbClr val="FE3E02"/>
                    </a:gs>
                  </a:gsLst>
                  <a:lin ang="5400000" scaled="1"/>
                  <a:tileRect/>
                </a:gradFill>
                <a:latin typeface="宋体" panose="02010600030101010101" pitchFamily="2" charset="-122"/>
                <a:ea typeface="宋体" panose="02010600030101010101" pitchFamily="2" charset="-122"/>
              </a:rPr>
              <a:t>C</a:t>
            </a:r>
            <a:endParaRPr lang="zh-CN" altLang="en-US" sz="3600">
              <a:gradFill rotWithShape="1">
                <a:gsLst>
                  <a:gs pos="0">
                    <a:srgbClr val="FFE701"/>
                  </a:gs>
                  <a:gs pos="100000">
                    <a:srgbClr val="FE3E02"/>
                  </a:gs>
                </a:gsLst>
                <a:lin ang="5400000" scaled="1"/>
                <a:tileRect/>
              </a:gradFill>
              <a:latin typeface="宋体" panose="02010600030101010101" pitchFamily="2" charset="-122"/>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11619"/>
                                        </p:tgtEl>
                                        <p:attrNameLst>
                                          <p:attrName>style.visibility</p:attrName>
                                        </p:attrNameLst>
                                      </p:cBhvr>
                                      <p:to>
                                        <p:strVal val="visible"/>
                                      </p:to>
                                    </p:set>
                                    <p:anim calcmode="lin" valueType="num">
                                      <p:cBhvr additive="base">
                                        <p:cTn id="7" dur="500" fill="hold"/>
                                        <p:tgtEl>
                                          <p:spTgt spid="111619"/>
                                        </p:tgtEl>
                                        <p:attrNameLst>
                                          <p:attrName>ppt_x</p:attrName>
                                        </p:attrNameLst>
                                      </p:cBhvr>
                                      <p:tavLst>
                                        <p:tav tm="0">
                                          <p:val>
                                            <p:strVal val="#ppt_x"/>
                                          </p:val>
                                        </p:tav>
                                        <p:tav tm="100000">
                                          <p:val>
                                            <p:strVal val="#ppt_x"/>
                                          </p:val>
                                        </p:tav>
                                      </p:tavLst>
                                    </p:anim>
                                    <p:anim calcmode="lin" valueType="num">
                                      <p:cBhvr additive="base">
                                        <p:cTn id="8" dur="500" fill="hold"/>
                                        <p:tgtEl>
                                          <p:spTgt spid="1116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12641" name="Rectangle 3"/>
          <p:cNvSpPr>
            <a:spLocks noGrp="1" noRot="1"/>
          </p:cNvSpPr>
          <p:nvPr>
            <p:ph idx="1"/>
          </p:nvPr>
        </p:nvSpPr>
        <p:spPr>
          <a:xfrm>
            <a:off x="1828800" y="404813"/>
            <a:ext cx="8540750" cy="5462587"/>
          </a:xfrm>
        </p:spPr>
        <p:txBody>
          <a:bodyPr wrap="square" lIns="91440" tIns="45720" rIns="91440" bIns="45720" anchor="t">
            <a:normAutofit lnSpcReduction="10000"/>
          </a:bodyPr>
          <a:p>
            <a:pPr eaLnBrk="1" hangingPunct="1">
              <a:lnSpc>
                <a:spcPct val="140000"/>
              </a:lnSpc>
              <a:buNone/>
            </a:pPr>
            <a:r>
              <a:rPr lang="en-US" altLang="zh-CN" sz="2800" b="1" dirty="0">
                <a:latin typeface="黑体" panose="02010609060101010101" pitchFamily="2" charset="-122"/>
                <a:ea typeface="黑体" panose="02010609060101010101" pitchFamily="2" charset="-122"/>
              </a:rPr>
              <a:t>8.</a:t>
            </a:r>
            <a:r>
              <a:rPr lang="en-US" altLang="zh-CN" sz="2800" b="1" dirty="0">
                <a:ea typeface="黑体" panose="02010609060101010101" pitchFamily="2" charset="-122"/>
              </a:rPr>
              <a:t> </a:t>
            </a:r>
            <a:r>
              <a:rPr lang="en-US" altLang="zh-CN" sz="2800" b="1" dirty="0">
                <a:latin typeface="黑体" panose="02010609060101010101" pitchFamily="2" charset="-122"/>
                <a:ea typeface="黑体" panose="02010609060101010101" pitchFamily="2" charset="-122"/>
              </a:rPr>
              <a:t>19</a:t>
            </a:r>
            <a:r>
              <a:rPr lang="zh-CN" altLang="en-US" sz="2800" b="1" dirty="0">
                <a:latin typeface="黑体" panose="02010609060101010101" pitchFamily="2" charset="-122"/>
                <a:ea typeface="黑体" panose="02010609060101010101" pitchFamily="2" charset="-122"/>
              </a:rPr>
              <a:t>世纪</a:t>
            </a:r>
            <a:r>
              <a:rPr lang="en-US" altLang="zh-CN" sz="2800" b="1" dirty="0">
                <a:latin typeface="黑体" panose="02010609060101010101" pitchFamily="2" charset="-122"/>
                <a:ea typeface="黑体" panose="02010609060101010101" pitchFamily="2" charset="-122"/>
              </a:rPr>
              <a:t>80</a:t>
            </a:r>
            <a:r>
              <a:rPr lang="zh-CN" altLang="en-US" sz="2800" b="1" dirty="0">
                <a:latin typeface="黑体" panose="02010609060101010101" pitchFamily="2" charset="-122"/>
                <a:ea typeface="黑体" panose="02010609060101010101" pitchFamily="2" charset="-122"/>
              </a:rPr>
              <a:t>年代初，日本明治政府认识到</a:t>
            </a:r>
            <a:r>
              <a:rPr lang="zh-CN" altLang="en-US" sz="2800" b="1" dirty="0">
                <a:ea typeface="黑体" panose="02010609060101010101" pitchFamily="2" charset="-122"/>
              </a:rPr>
              <a:t>“</a:t>
            </a:r>
            <a:r>
              <a:rPr lang="zh-CN" altLang="en-US" sz="2800" b="1" dirty="0">
                <a:latin typeface="黑体" panose="02010609060101010101" pitchFamily="2" charset="-122"/>
                <a:ea typeface="黑体" panose="02010609060101010101" pitchFamily="2" charset="-122"/>
              </a:rPr>
              <a:t>好事贪功</a:t>
            </a:r>
            <a:endParaRPr lang="zh-CN" altLang="en-US" sz="2800" b="1" dirty="0">
              <a:latin typeface="黑体" panose="02010609060101010101" pitchFamily="2" charset="-122"/>
              <a:ea typeface="黑体" panose="02010609060101010101" pitchFamily="2" charset="-122"/>
            </a:endParaRPr>
          </a:p>
          <a:p>
            <a:pPr eaLnBrk="1" hangingPunct="1">
              <a:lnSpc>
                <a:spcPct val="140000"/>
              </a:lnSpc>
              <a:buNone/>
            </a:pPr>
            <a:r>
              <a:rPr lang="zh-CN" altLang="en-US" sz="2800" b="1" dirty="0">
                <a:latin typeface="黑体" panose="02010609060101010101" pitchFamily="2" charset="-122"/>
                <a:ea typeface="黑体" panose="02010609060101010101" pitchFamily="2" charset="-122"/>
              </a:rPr>
              <a:t>反而挫折人民自主独立之气势，养成百事依赖政府之</a:t>
            </a:r>
            <a:endParaRPr lang="zh-CN" altLang="en-US" sz="2800" b="1" dirty="0">
              <a:latin typeface="黑体" panose="02010609060101010101" pitchFamily="2" charset="-122"/>
              <a:ea typeface="黑体" panose="02010609060101010101" pitchFamily="2" charset="-122"/>
            </a:endParaRPr>
          </a:p>
          <a:p>
            <a:pPr eaLnBrk="1" hangingPunct="1">
              <a:lnSpc>
                <a:spcPct val="140000"/>
              </a:lnSpc>
              <a:buNone/>
            </a:pPr>
            <a:r>
              <a:rPr lang="zh-CN" altLang="en-US" sz="2800" b="1" dirty="0">
                <a:latin typeface="黑体" panose="02010609060101010101" pitchFamily="2" charset="-122"/>
                <a:ea typeface="黑体" panose="02010609060101010101" pitchFamily="2" charset="-122"/>
              </a:rPr>
              <a:t>风习</a:t>
            </a:r>
            <a:r>
              <a:rPr lang="zh-CN" altLang="en-US" sz="2800" b="1" dirty="0">
                <a:ea typeface="黑体" panose="02010609060101010101" pitchFamily="2" charset="-122"/>
              </a:rPr>
              <a:t>”</a:t>
            </a:r>
            <a:r>
              <a:rPr lang="zh-CN" altLang="en-US" sz="2800" b="1" dirty="0">
                <a:latin typeface="黑体" panose="02010609060101010101" pitchFamily="2" charset="-122"/>
                <a:ea typeface="黑体" panose="02010609060101010101" pitchFamily="2" charset="-122"/>
              </a:rPr>
              <a:t>，</a:t>
            </a:r>
            <a:r>
              <a:rPr lang="zh-CN" altLang="en-US" sz="2800" b="1" dirty="0">
                <a:ea typeface="黑体" panose="02010609060101010101" pitchFamily="2" charset="-122"/>
              </a:rPr>
              <a:t>“</a:t>
            </a:r>
            <a:r>
              <a:rPr lang="zh-CN" altLang="en-US" sz="2800" b="1" dirty="0">
                <a:latin typeface="黑体" panose="02010609060101010101" pitchFamily="2" charset="-122"/>
                <a:ea typeface="黑体" panose="02010609060101010101" pitchFamily="2" charset="-122"/>
              </a:rPr>
              <a:t>其弊害大不可测</a:t>
            </a:r>
            <a:r>
              <a:rPr lang="zh-CN" altLang="en-US" sz="2800" b="1" dirty="0">
                <a:ea typeface="黑体" panose="02010609060101010101" pitchFamily="2" charset="-122"/>
              </a:rPr>
              <a:t>”</a:t>
            </a:r>
            <a:r>
              <a:rPr lang="zh-CN" altLang="en-US" sz="2800" b="1" dirty="0">
                <a:latin typeface="黑体" panose="02010609060101010101" pitchFamily="2" charset="-122"/>
                <a:ea typeface="黑体" panose="02010609060101010101" pitchFamily="2" charset="-122"/>
              </a:rPr>
              <a:t>，进而采取的措施</a:t>
            </a:r>
            <a:endParaRPr lang="en-US" altLang="zh-CN" sz="2800" b="1" dirty="0">
              <a:latin typeface="黑体" panose="02010609060101010101" pitchFamily="2" charset="-122"/>
              <a:ea typeface="黑体" panose="02010609060101010101" pitchFamily="2" charset="-122"/>
            </a:endParaRPr>
          </a:p>
          <a:p>
            <a:pPr eaLnBrk="1" hangingPunct="1">
              <a:lnSpc>
                <a:spcPct val="140000"/>
              </a:lnSpc>
              <a:buNone/>
            </a:pPr>
            <a:r>
              <a:rPr lang="zh-CN" altLang="en-US" sz="2800" b="1" dirty="0">
                <a:latin typeface="黑体" panose="02010609060101010101" pitchFamily="2" charset="-122"/>
                <a:ea typeface="黑体" panose="02010609060101010101" pitchFamily="2" charset="-122"/>
              </a:rPr>
              <a:t>是</a:t>
            </a:r>
            <a:r>
              <a:rPr lang="zh-CN" altLang="en-US" sz="2800" b="1" dirty="0">
                <a:ea typeface="黑体" panose="02010609060101010101" pitchFamily="2" charset="-122"/>
              </a:rPr>
              <a:t> </a:t>
            </a:r>
            <a:r>
              <a:rPr lang="en-US" altLang="zh-CN" sz="2800" b="1" dirty="0">
                <a:latin typeface="黑体" panose="02010609060101010101" pitchFamily="2" charset="-122"/>
                <a:ea typeface="黑体" panose="02010609060101010101" pitchFamily="2" charset="-122"/>
              </a:rPr>
              <a:t>(   )</a:t>
            </a:r>
            <a:endParaRPr lang="en-US" altLang="zh-CN" sz="2800" b="1" dirty="0">
              <a:latin typeface="黑体" panose="02010609060101010101" pitchFamily="2" charset="-122"/>
              <a:ea typeface="黑体" panose="02010609060101010101" pitchFamily="2" charset="-122"/>
            </a:endParaRPr>
          </a:p>
          <a:p>
            <a:pPr eaLnBrk="1" hangingPunct="1">
              <a:lnSpc>
                <a:spcPct val="140000"/>
              </a:lnSpc>
              <a:buNone/>
            </a:pPr>
            <a:r>
              <a:rPr lang="en-US" altLang="zh-CN" sz="2800" b="1" dirty="0">
                <a:latin typeface="黑体" panose="02010609060101010101" pitchFamily="2" charset="-122"/>
                <a:ea typeface="黑体" panose="02010609060101010101" pitchFamily="2" charset="-122"/>
              </a:rPr>
              <a:t>A.</a:t>
            </a:r>
            <a:r>
              <a:rPr lang="zh-CN" altLang="en-US" sz="2800" b="1" dirty="0">
                <a:latin typeface="黑体" panose="02010609060101010101" pitchFamily="2" charset="-122"/>
                <a:ea typeface="黑体" panose="02010609060101010101" pitchFamily="2" charset="-122"/>
              </a:rPr>
              <a:t>废除了封建领主土地所有制</a:t>
            </a:r>
            <a:r>
              <a:rPr lang="zh-CN" altLang="en-US" sz="2800" b="1" dirty="0">
                <a:ea typeface="黑体" panose="02010609060101010101" pitchFamily="2" charset="-122"/>
              </a:rPr>
              <a:t> </a:t>
            </a:r>
            <a:endParaRPr lang="zh-CN" altLang="en-US" sz="2800" b="1" dirty="0">
              <a:latin typeface="黑体" panose="02010609060101010101" pitchFamily="2" charset="-122"/>
              <a:ea typeface="黑体" panose="02010609060101010101" pitchFamily="2" charset="-122"/>
            </a:endParaRPr>
          </a:p>
          <a:p>
            <a:pPr eaLnBrk="1" hangingPunct="1">
              <a:lnSpc>
                <a:spcPct val="140000"/>
              </a:lnSpc>
              <a:buNone/>
            </a:pPr>
            <a:r>
              <a:rPr lang="en-US" altLang="zh-CN" sz="2800" b="1" dirty="0">
                <a:latin typeface="黑体" panose="02010609060101010101" pitchFamily="2" charset="-122"/>
                <a:ea typeface="黑体" panose="02010609060101010101" pitchFamily="2" charset="-122"/>
              </a:rPr>
              <a:t>B.</a:t>
            </a:r>
            <a:r>
              <a:rPr lang="zh-CN" altLang="en-US" sz="2800" b="1" dirty="0">
                <a:latin typeface="黑体" panose="02010609060101010101" pitchFamily="2" charset="-122"/>
                <a:ea typeface="黑体" panose="02010609060101010101" pitchFamily="2" charset="-122"/>
              </a:rPr>
              <a:t>整顿财政金融以改善私人投资环境</a:t>
            </a:r>
            <a:r>
              <a:rPr lang="zh-CN" altLang="en-US" sz="2800" b="1" dirty="0">
                <a:ea typeface="黑体" panose="02010609060101010101" pitchFamily="2" charset="-122"/>
              </a:rPr>
              <a:t> </a:t>
            </a:r>
            <a:endParaRPr lang="zh-CN" altLang="en-US" sz="2800" b="1" dirty="0">
              <a:latin typeface="黑体" panose="02010609060101010101" pitchFamily="2" charset="-122"/>
              <a:ea typeface="黑体" panose="02010609060101010101" pitchFamily="2" charset="-122"/>
            </a:endParaRPr>
          </a:p>
          <a:p>
            <a:pPr eaLnBrk="1" hangingPunct="1">
              <a:lnSpc>
                <a:spcPct val="140000"/>
              </a:lnSpc>
              <a:buNone/>
            </a:pPr>
            <a:r>
              <a:rPr lang="en-US" altLang="zh-CN" sz="2800" b="1" dirty="0">
                <a:latin typeface="黑体" panose="02010609060101010101" pitchFamily="2" charset="-122"/>
                <a:ea typeface="黑体" panose="02010609060101010101" pitchFamily="2" charset="-122"/>
              </a:rPr>
              <a:t>C.</a:t>
            </a:r>
            <a:r>
              <a:rPr lang="zh-CN" altLang="en-US" sz="2800" b="1" dirty="0">
                <a:latin typeface="黑体" panose="02010609060101010101" pitchFamily="2" charset="-122"/>
                <a:ea typeface="黑体" panose="02010609060101010101" pitchFamily="2" charset="-122"/>
              </a:rPr>
              <a:t>建立</a:t>
            </a:r>
            <a:r>
              <a:rPr lang="zh-CN" altLang="en-US" sz="2800" b="1" dirty="0">
                <a:ea typeface="黑体" panose="02010609060101010101" pitchFamily="2" charset="-122"/>
              </a:rPr>
              <a:t>“</a:t>
            </a:r>
            <a:r>
              <a:rPr lang="zh-CN" altLang="en-US" sz="2800" b="1" dirty="0">
                <a:latin typeface="黑体" panose="02010609060101010101" pitchFamily="2" charset="-122"/>
                <a:ea typeface="黑体" panose="02010609060101010101" pitchFamily="2" charset="-122"/>
              </a:rPr>
              <a:t>样板</a:t>
            </a:r>
            <a:r>
              <a:rPr lang="zh-CN" altLang="en-US" sz="2800" b="1" dirty="0">
                <a:ea typeface="黑体" panose="02010609060101010101" pitchFamily="2" charset="-122"/>
              </a:rPr>
              <a:t>”</a:t>
            </a:r>
            <a:r>
              <a:rPr lang="zh-CN" altLang="en-US" sz="2800" b="1" dirty="0">
                <a:latin typeface="黑体" panose="02010609060101010101" pitchFamily="2" charset="-122"/>
                <a:ea typeface="黑体" panose="02010609060101010101" pitchFamily="2" charset="-122"/>
              </a:rPr>
              <a:t>企业供私人企业效仿</a:t>
            </a:r>
            <a:r>
              <a:rPr lang="zh-CN" altLang="en-US" sz="2800" b="1" dirty="0">
                <a:ea typeface="黑体" panose="02010609060101010101" pitchFamily="2" charset="-122"/>
              </a:rPr>
              <a:t> </a:t>
            </a:r>
            <a:endParaRPr lang="zh-CN" altLang="en-US" sz="2800" b="1" dirty="0">
              <a:latin typeface="黑体" panose="02010609060101010101" pitchFamily="2" charset="-122"/>
              <a:ea typeface="黑体" panose="02010609060101010101" pitchFamily="2" charset="-122"/>
            </a:endParaRPr>
          </a:p>
          <a:p>
            <a:pPr eaLnBrk="1" hangingPunct="1">
              <a:lnSpc>
                <a:spcPct val="140000"/>
              </a:lnSpc>
              <a:buNone/>
            </a:pPr>
            <a:r>
              <a:rPr lang="en-US" altLang="zh-CN" sz="2800" b="1" dirty="0">
                <a:latin typeface="黑体" panose="02010609060101010101" pitchFamily="2" charset="-122"/>
                <a:ea typeface="黑体" panose="02010609060101010101" pitchFamily="2" charset="-122"/>
              </a:rPr>
              <a:t>D.</a:t>
            </a:r>
            <a:r>
              <a:rPr lang="zh-CN" altLang="en-US" sz="2800" b="1" dirty="0">
                <a:latin typeface="黑体" panose="02010609060101010101" pitchFamily="2" charset="-122"/>
                <a:ea typeface="黑体" panose="02010609060101010101" pitchFamily="2" charset="-122"/>
              </a:rPr>
              <a:t>将大量的国营企业转让给私人</a:t>
            </a:r>
            <a:r>
              <a:rPr lang="zh-CN" altLang="en-US" sz="2800" dirty="0">
                <a:ea typeface="黑体" panose="02010609060101010101" pitchFamily="2" charset="-122"/>
              </a:rPr>
              <a:t> </a:t>
            </a:r>
            <a:endParaRPr lang="zh-CN" altLang="en-US" sz="2800" dirty="0">
              <a:latin typeface="黑体" panose="02010609060101010101" pitchFamily="2" charset="-122"/>
              <a:ea typeface="黑体" panose="02010609060101010101" pitchFamily="2" charset="-122"/>
            </a:endParaRPr>
          </a:p>
        </p:txBody>
      </p:sp>
      <p:sp>
        <p:nvSpPr>
          <p:cNvPr id="112643" name="WordArt 4"/>
          <p:cNvSpPr>
            <a:spLocks noTextEdit="1"/>
          </p:cNvSpPr>
          <p:nvPr/>
        </p:nvSpPr>
        <p:spPr>
          <a:xfrm>
            <a:off x="9480550" y="1844675"/>
            <a:ext cx="504825" cy="936625"/>
          </a:xfrm>
          <a:prstGeom prst="rect">
            <a:avLst/>
          </a:prstGeom>
        </p:spPr>
        <p:txBody>
          <a:bodyPr wrap="none" fromWordArt="1">
            <a:prstTxWarp prst="textCascadeUp">
              <a:avLst>
                <a:gd name="adj" fmla="val 44444"/>
              </a:avLst>
            </a:prstTxWarp>
            <a:normAutofit/>
            <a:scene3d>
              <a:camera prst="legacyPerspectiveFront">
                <a:rot lat="20520000" lon="1080000" rev="0"/>
              </a:camera>
              <a:lightRig rig="legacyHarsh2" dir="b"/>
            </a:scene3d>
            <a:sp3d extrusionH="430200" prstMaterial="legacyMatte">
              <a:extrusionClr>
                <a:srgbClr val="FF6600"/>
              </a:extrusionClr>
            </a:sp3d>
          </a:bodyPr>
          <a:p>
            <a:pPr algn="ctr"/>
            <a:r>
              <a:rPr lang="zh-CN" altLang="en-US" sz="3600">
                <a:gradFill rotWithShape="1">
                  <a:gsLst>
                    <a:gs pos="0">
                      <a:srgbClr val="FFE701"/>
                    </a:gs>
                    <a:gs pos="100000">
                      <a:srgbClr val="FE3E02"/>
                    </a:gs>
                  </a:gsLst>
                  <a:lin ang="5400000" scaled="1"/>
                  <a:tileRect/>
                </a:gradFill>
                <a:latin typeface="宋体" panose="02010600030101010101" pitchFamily="2" charset="-122"/>
                <a:ea typeface="宋体" panose="02010600030101010101" pitchFamily="2" charset="-122"/>
              </a:rPr>
              <a:t>D</a:t>
            </a:r>
            <a:endParaRPr lang="zh-CN" altLang="en-US" sz="3600">
              <a:gradFill rotWithShape="1">
                <a:gsLst>
                  <a:gs pos="0">
                    <a:srgbClr val="FFE701"/>
                  </a:gs>
                  <a:gs pos="100000">
                    <a:srgbClr val="FE3E02"/>
                  </a:gs>
                </a:gsLst>
                <a:lin ang="5400000" scaled="1"/>
                <a:tileRect/>
              </a:gradFill>
              <a:latin typeface="宋体" panose="02010600030101010101" pitchFamily="2" charset="-122"/>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2643"/>
                                        </p:tgtEl>
                                        <p:attrNameLst>
                                          <p:attrName>style.visibility</p:attrName>
                                        </p:attrNameLst>
                                      </p:cBhvr>
                                      <p:to>
                                        <p:strVal val="visible"/>
                                      </p:to>
                                    </p:set>
                                    <p:animEffect transition="in" filter="blinds(horizontal)">
                                      <p:cBhvr>
                                        <p:cTn id="7" dur="500"/>
                                        <p:tgtEl>
                                          <p:spTgt spid="1126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13665" name="Rectangle 3"/>
          <p:cNvSpPr>
            <a:spLocks noGrp="1" noRot="1"/>
          </p:cNvSpPr>
          <p:nvPr>
            <p:ph idx="1"/>
          </p:nvPr>
        </p:nvSpPr>
        <p:spPr>
          <a:xfrm>
            <a:off x="1828800" y="260350"/>
            <a:ext cx="8540750" cy="5976938"/>
          </a:xfrm>
        </p:spPr>
        <p:txBody>
          <a:bodyPr wrap="square" lIns="91440" tIns="45720" rIns="91440" bIns="45720" anchor="t"/>
          <a:p>
            <a:pPr eaLnBrk="1" hangingPunct="1">
              <a:lnSpc>
                <a:spcPct val="120000"/>
              </a:lnSpc>
              <a:buNone/>
            </a:pPr>
            <a:r>
              <a:rPr lang="en-US" altLang="zh-CN" sz="2800" b="1" dirty="0">
                <a:latin typeface="黑体" panose="02010609060101010101" pitchFamily="2" charset="-122"/>
                <a:ea typeface="黑体" panose="02010609060101010101" pitchFamily="2" charset="-122"/>
              </a:rPr>
              <a:t>9.</a:t>
            </a:r>
            <a:r>
              <a:rPr lang="en-US" altLang="zh-CN" sz="2800" b="1" dirty="0">
                <a:ea typeface="黑体" panose="02010609060101010101" pitchFamily="2" charset="-122"/>
              </a:rPr>
              <a:t> </a:t>
            </a:r>
            <a:r>
              <a:rPr lang="zh-CN" altLang="en-US" sz="2800" b="1" dirty="0">
                <a:latin typeface="黑体" panose="02010609060101010101" pitchFamily="2" charset="-122"/>
                <a:ea typeface="黑体" panose="02010609060101010101" pitchFamily="2" charset="-122"/>
              </a:rPr>
              <a:t>某论文将</a:t>
            </a:r>
            <a:r>
              <a:rPr lang="zh-CN" altLang="en-US" sz="2800" b="1" dirty="0">
                <a:ea typeface="黑体" panose="02010609060101010101" pitchFamily="2" charset="-122"/>
              </a:rPr>
              <a:t>“</a:t>
            </a:r>
            <a:r>
              <a:rPr lang="zh-CN" altLang="en-US" sz="2800" b="1" dirty="0">
                <a:latin typeface="黑体" panose="02010609060101010101" pitchFamily="2" charset="-122"/>
                <a:ea typeface="黑体" panose="02010609060101010101" pitchFamily="2" charset="-122"/>
              </a:rPr>
              <a:t>俄国在克里木战争中失败，开始农奴制</a:t>
            </a:r>
            <a:endParaRPr lang="zh-CN" altLang="en-US" sz="2800" b="1" dirty="0">
              <a:latin typeface="黑体" panose="02010609060101010101" pitchFamily="2" charset="-122"/>
              <a:ea typeface="黑体" panose="02010609060101010101" pitchFamily="2" charset="-122"/>
            </a:endParaRPr>
          </a:p>
          <a:p>
            <a:pPr eaLnBrk="1" hangingPunct="1">
              <a:lnSpc>
                <a:spcPct val="120000"/>
              </a:lnSpc>
              <a:buNone/>
            </a:pPr>
            <a:r>
              <a:rPr lang="zh-CN" altLang="en-US" sz="2800" b="1" dirty="0">
                <a:latin typeface="黑体" panose="02010609060101010101" pitchFamily="2" charset="-122"/>
                <a:ea typeface="黑体" panose="02010609060101010101" pitchFamily="2" charset="-122"/>
              </a:rPr>
              <a:t>改革</a:t>
            </a:r>
            <a:r>
              <a:rPr lang="zh-CN" altLang="en-US" sz="2800" b="1" dirty="0">
                <a:ea typeface="黑体" panose="02010609060101010101" pitchFamily="2" charset="-122"/>
              </a:rPr>
              <a:t>”</a:t>
            </a:r>
            <a:r>
              <a:rPr lang="zh-CN" altLang="en-US" sz="2800" b="1" dirty="0">
                <a:latin typeface="黑体" panose="02010609060101010101" pitchFamily="2" charset="-122"/>
                <a:ea typeface="黑体" panose="02010609060101010101" pitchFamily="2" charset="-122"/>
              </a:rPr>
              <a:t>、</a:t>
            </a:r>
            <a:r>
              <a:rPr lang="zh-CN" altLang="en-US" sz="2800" b="1" dirty="0">
                <a:ea typeface="黑体" panose="02010609060101010101" pitchFamily="2" charset="-122"/>
              </a:rPr>
              <a:t>“</a:t>
            </a:r>
            <a:r>
              <a:rPr lang="zh-CN" altLang="en-US" sz="2800" b="1" dirty="0">
                <a:latin typeface="黑体" panose="02010609060101010101" pitchFamily="2" charset="-122"/>
                <a:ea typeface="黑体" panose="02010609060101010101" pitchFamily="2" charset="-122"/>
              </a:rPr>
              <a:t>日本遭遇黑船来航的冲击，继而明治维</a:t>
            </a:r>
            <a:endParaRPr lang="en-US" altLang="zh-CN" sz="2800" b="1" dirty="0">
              <a:latin typeface="黑体" panose="02010609060101010101" pitchFamily="2" charset="-122"/>
              <a:ea typeface="黑体" panose="02010609060101010101" pitchFamily="2" charset="-122"/>
            </a:endParaRPr>
          </a:p>
          <a:p>
            <a:pPr eaLnBrk="1" hangingPunct="1">
              <a:lnSpc>
                <a:spcPct val="120000"/>
              </a:lnSpc>
              <a:buNone/>
            </a:pPr>
            <a:r>
              <a:rPr lang="zh-CN" altLang="en-US" sz="2800" b="1" dirty="0">
                <a:latin typeface="黑体" panose="02010609060101010101" pitchFamily="2" charset="-122"/>
                <a:ea typeface="黑体" panose="02010609060101010101" pitchFamily="2" charset="-122"/>
              </a:rPr>
              <a:t>新</a:t>
            </a:r>
            <a:r>
              <a:rPr lang="zh-CN" altLang="en-US" sz="2800" b="1" dirty="0">
                <a:ea typeface="黑体" panose="02010609060101010101" pitchFamily="2" charset="-122"/>
              </a:rPr>
              <a:t>”</a:t>
            </a:r>
            <a:r>
              <a:rPr lang="zh-CN" altLang="en-US" sz="2800" b="1" dirty="0">
                <a:latin typeface="黑体" panose="02010609060101010101" pitchFamily="2" charset="-122"/>
                <a:ea typeface="黑体" panose="02010609060101010101" pitchFamily="2" charset="-122"/>
              </a:rPr>
              <a:t>、</a:t>
            </a:r>
            <a:r>
              <a:rPr lang="zh-CN" altLang="en-US" sz="2800" b="1" dirty="0">
                <a:ea typeface="黑体" panose="02010609060101010101" pitchFamily="2" charset="-122"/>
              </a:rPr>
              <a:t>“</a:t>
            </a:r>
            <a:r>
              <a:rPr lang="zh-CN" altLang="en-US" sz="2800" b="1" dirty="0">
                <a:latin typeface="黑体" panose="02010609060101010101" pitchFamily="2" charset="-122"/>
                <a:ea typeface="黑体" panose="02010609060101010101" pitchFamily="2" charset="-122"/>
              </a:rPr>
              <a:t>中国遭受列强的侵略，开展戊戌变法</a:t>
            </a:r>
            <a:r>
              <a:rPr lang="zh-CN" altLang="en-US" sz="2800" b="1" dirty="0">
                <a:ea typeface="黑体" panose="02010609060101010101" pitchFamily="2" charset="-122"/>
              </a:rPr>
              <a:t>”</a:t>
            </a:r>
            <a:r>
              <a:rPr lang="zh-CN" altLang="en-US" sz="2800" b="1" dirty="0">
                <a:latin typeface="黑体" panose="02010609060101010101" pitchFamily="2" charset="-122"/>
                <a:ea typeface="黑体" panose="02010609060101010101" pitchFamily="2" charset="-122"/>
              </a:rPr>
              <a:t>作为</a:t>
            </a:r>
            <a:endParaRPr lang="en-US" altLang="zh-CN" sz="2800" b="1" dirty="0">
              <a:latin typeface="黑体" panose="02010609060101010101" pitchFamily="2" charset="-122"/>
              <a:ea typeface="黑体" panose="02010609060101010101" pitchFamily="2" charset="-122"/>
            </a:endParaRPr>
          </a:p>
          <a:p>
            <a:pPr eaLnBrk="1" hangingPunct="1">
              <a:lnSpc>
                <a:spcPct val="120000"/>
              </a:lnSpc>
              <a:buNone/>
            </a:pPr>
            <a:r>
              <a:rPr lang="zh-CN" altLang="en-US" sz="2800" b="1" dirty="0">
                <a:latin typeface="黑体" panose="02010609060101010101" pitchFamily="2" charset="-122"/>
                <a:ea typeface="黑体" panose="02010609060101010101" pitchFamily="2" charset="-122"/>
              </a:rPr>
              <a:t>重要论据，该论文的主题可能是</a:t>
            </a:r>
            <a:r>
              <a:rPr lang="en-US" altLang="zh-CN" sz="2800" b="1" dirty="0">
                <a:latin typeface="黑体" panose="02010609060101010101" pitchFamily="2" charset="-122"/>
                <a:ea typeface="黑体" panose="02010609060101010101" pitchFamily="2" charset="-122"/>
              </a:rPr>
              <a:t>(   )</a:t>
            </a:r>
            <a:r>
              <a:rPr lang="en-US" altLang="zh-CN" sz="2800" b="1" dirty="0">
                <a:ea typeface="黑体" panose="02010609060101010101" pitchFamily="2" charset="-122"/>
              </a:rPr>
              <a:t> </a:t>
            </a:r>
            <a:endParaRPr lang="en-US" altLang="zh-CN" sz="2800" b="1" dirty="0">
              <a:latin typeface="黑体" panose="02010609060101010101" pitchFamily="2" charset="-122"/>
              <a:ea typeface="黑体" panose="02010609060101010101" pitchFamily="2" charset="-122"/>
            </a:endParaRPr>
          </a:p>
          <a:p>
            <a:pPr eaLnBrk="1" hangingPunct="1">
              <a:lnSpc>
                <a:spcPct val="120000"/>
              </a:lnSpc>
              <a:buNone/>
            </a:pPr>
            <a:r>
              <a:rPr lang="en-US" altLang="zh-CN" sz="2800" b="1" dirty="0">
                <a:latin typeface="黑体" panose="02010609060101010101" pitchFamily="2" charset="-122"/>
                <a:ea typeface="黑体" panose="02010609060101010101" pitchFamily="2" charset="-122"/>
              </a:rPr>
              <a:t>A</a:t>
            </a:r>
            <a:r>
              <a:rPr lang="zh-CN" altLang="en-US" sz="2800" b="1" dirty="0">
                <a:latin typeface="黑体" panose="02010609060101010101" pitchFamily="2" charset="-122"/>
                <a:ea typeface="黑体" panose="02010609060101010101" pitchFamily="2" charset="-122"/>
              </a:rPr>
              <a:t>．西方的殖民侵略与世界市场的形成</a:t>
            </a:r>
            <a:r>
              <a:rPr lang="zh-CN" altLang="en-US" sz="2800" b="1" dirty="0">
                <a:ea typeface="黑体" panose="02010609060101010101" pitchFamily="2" charset="-122"/>
              </a:rPr>
              <a:t> </a:t>
            </a:r>
            <a:endParaRPr lang="zh-CN" altLang="en-US" sz="2800" b="1" dirty="0">
              <a:latin typeface="黑体" panose="02010609060101010101" pitchFamily="2" charset="-122"/>
              <a:ea typeface="黑体" panose="02010609060101010101" pitchFamily="2" charset="-122"/>
            </a:endParaRPr>
          </a:p>
          <a:p>
            <a:pPr eaLnBrk="1" hangingPunct="1">
              <a:lnSpc>
                <a:spcPct val="120000"/>
              </a:lnSpc>
              <a:buNone/>
            </a:pPr>
            <a:r>
              <a:rPr lang="en-US" altLang="zh-CN" sz="2800" b="1" dirty="0">
                <a:latin typeface="黑体" panose="02010609060101010101" pitchFamily="2" charset="-122"/>
                <a:ea typeface="黑体" panose="02010609060101010101" pitchFamily="2" charset="-122"/>
              </a:rPr>
              <a:t>B</a:t>
            </a:r>
            <a:r>
              <a:rPr lang="zh-CN" altLang="en-US" sz="2800" b="1" dirty="0">
                <a:latin typeface="黑体" panose="02010609060101010101" pitchFamily="2" charset="-122"/>
                <a:ea typeface="黑体" panose="02010609060101010101" pitchFamily="2" charset="-122"/>
              </a:rPr>
              <a:t>．工业文明冲击下的近代化改革</a:t>
            </a:r>
            <a:r>
              <a:rPr lang="zh-CN" altLang="en-US" sz="2800" b="1" dirty="0">
                <a:ea typeface="黑体" panose="02010609060101010101" pitchFamily="2" charset="-122"/>
              </a:rPr>
              <a:t> </a:t>
            </a:r>
            <a:endParaRPr lang="zh-CN" altLang="en-US" sz="2800" b="1" dirty="0">
              <a:latin typeface="黑体" panose="02010609060101010101" pitchFamily="2" charset="-122"/>
              <a:ea typeface="黑体" panose="02010609060101010101" pitchFamily="2" charset="-122"/>
            </a:endParaRPr>
          </a:p>
          <a:p>
            <a:pPr eaLnBrk="1" hangingPunct="1">
              <a:lnSpc>
                <a:spcPct val="120000"/>
              </a:lnSpc>
              <a:buNone/>
            </a:pPr>
            <a:r>
              <a:rPr lang="en-US" altLang="zh-CN" sz="2800" b="1" dirty="0">
                <a:latin typeface="黑体" panose="02010609060101010101" pitchFamily="2" charset="-122"/>
                <a:ea typeface="黑体" panose="02010609060101010101" pitchFamily="2" charset="-122"/>
              </a:rPr>
              <a:t>C</a:t>
            </a:r>
            <a:r>
              <a:rPr lang="zh-CN" altLang="en-US" sz="2800" b="1" dirty="0">
                <a:latin typeface="黑体" panose="02010609060101010101" pitchFamily="2" charset="-122"/>
                <a:ea typeface="黑体" panose="02010609060101010101" pitchFamily="2" charset="-122"/>
              </a:rPr>
              <a:t>．资产阶级民主制度在亚洲的确立</a:t>
            </a:r>
            <a:r>
              <a:rPr lang="zh-CN" altLang="en-US" sz="2800" b="1" dirty="0">
                <a:ea typeface="黑体" panose="02010609060101010101" pitchFamily="2" charset="-122"/>
              </a:rPr>
              <a:t> </a:t>
            </a:r>
            <a:endParaRPr lang="zh-CN" altLang="en-US" sz="2800" b="1" dirty="0">
              <a:latin typeface="黑体" panose="02010609060101010101" pitchFamily="2" charset="-122"/>
              <a:ea typeface="黑体" panose="02010609060101010101" pitchFamily="2" charset="-122"/>
            </a:endParaRPr>
          </a:p>
          <a:p>
            <a:pPr eaLnBrk="1" hangingPunct="1">
              <a:lnSpc>
                <a:spcPct val="120000"/>
              </a:lnSpc>
              <a:buNone/>
            </a:pPr>
            <a:r>
              <a:rPr lang="en-US" altLang="zh-CN" sz="2800" b="1" dirty="0">
                <a:latin typeface="黑体" panose="02010609060101010101" pitchFamily="2" charset="-122"/>
                <a:ea typeface="黑体" panose="02010609060101010101" pitchFamily="2" charset="-122"/>
              </a:rPr>
              <a:t>D</a:t>
            </a:r>
            <a:r>
              <a:rPr lang="zh-CN" altLang="en-US" sz="2800" b="1" dirty="0">
                <a:latin typeface="黑体" panose="02010609060101010101" pitchFamily="2" charset="-122"/>
                <a:ea typeface="黑体" panose="02010609060101010101" pitchFamily="2" charset="-122"/>
              </a:rPr>
              <a:t>．工业革命在亚洲的扩散</a:t>
            </a:r>
            <a:endParaRPr lang="zh-CN" altLang="en-US" sz="2800" b="1" dirty="0">
              <a:latin typeface="黑体" panose="02010609060101010101" pitchFamily="2" charset="-122"/>
              <a:ea typeface="黑体" panose="02010609060101010101" pitchFamily="2" charset="-122"/>
            </a:endParaRPr>
          </a:p>
        </p:txBody>
      </p:sp>
      <p:sp>
        <p:nvSpPr>
          <p:cNvPr id="113667" name="WordArt 5"/>
          <p:cNvSpPr>
            <a:spLocks noTextEdit="1"/>
          </p:cNvSpPr>
          <p:nvPr/>
        </p:nvSpPr>
        <p:spPr>
          <a:xfrm>
            <a:off x="7032625" y="1773238"/>
            <a:ext cx="504825" cy="1225550"/>
          </a:xfrm>
          <a:prstGeom prst="rect">
            <a:avLst/>
          </a:prstGeom>
        </p:spPr>
        <p:txBody>
          <a:bodyPr wrap="none" fromWordArt="1">
            <a:prstTxWarp prst="textCascadeUp">
              <a:avLst>
                <a:gd name="adj" fmla="val 44444"/>
              </a:avLst>
            </a:prstTxWarp>
            <a:normAutofit/>
            <a:scene3d>
              <a:camera prst="legacyPerspectiveFront">
                <a:rot lat="20520000" lon="1080000" rev="0"/>
              </a:camera>
              <a:lightRig rig="legacyHarsh2" dir="b"/>
            </a:scene3d>
            <a:sp3d extrusionH="430200" prstMaterial="legacyMatte">
              <a:extrusionClr>
                <a:srgbClr val="FF6600"/>
              </a:extrusionClr>
            </a:sp3d>
          </a:bodyPr>
          <a:p>
            <a:pPr algn="ctr"/>
            <a:r>
              <a:rPr lang="zh-CN" altLang="en-US" sz="3600">
                <a:gradFill rotWithShape="1">
                  <a:gsLst>
                    <a:gs pos="0">
                      <a:srgbClr val="FFE701"/>
                    </a:gs>
                    <a:gs pos="100000">
                      <a:srgbClr val="FE3E02"/>
                    </a:gs>
                  </a:gsLst>
                  <a:lin ang="5400000" scaled="1"/>
                  <a:tileRect/>
                </a:gradFill>
                <a:latin typeface="宋体" panose="02010600030101010101" pitchFamily="2" charset="-122"/>
                <a:ea typeface="宋体" panose="02010600030101010101" pitchFamily="2" charset="-122"/>
              </a:rPr>
              <a:t>B</a:t>
            </a:r>
            <a:endParaRPr lang="zh-CN" altLang="en-US" sz="3600">
              <a:gradFill rotWithShape="1">
                <a:gsLst>
                  <a:gs pos="0">
                    <a:srgbClr val="FFE701"/>
                  </a:gs>
                  <a:gs pos="100000">
                    <a:srgbClr val="FE3E02"/>
                  </a:gs>
                </a:gsLst>
                <a:lin ang="5400000" scaled="1"/>
                <a:tileRect/>
              </a:gradFill>
              <a:latin typeface="宋体" panose="02010600030101010101" pitchFamily="2" charset="-122"/>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13667"/>
                                        </p:tgtEl>
                                        <p:attrNameLst>
                                          <p:attrName>style.visibility</p:attrName>
                                        </p:attrNameLst>
                                      </p:cBhvr>
                                      <p:to>
                                        <p:strVal val="visible"/>
                                      </p:to>
                                    </p:set>
                                    <p:anim calcmode="lin" valueType="num">
                                      <p:cBhvr additive="base">
                                        <p:cTn id="7" dur="500" fill="hold"/>
                                        <p:tgtEl>
                                          <p:spTgt spid="113667"/>
                                        </p:tgtEl>
                                        <p:attrNameLst>
                                          <p:attrName>ppt_x</p:attrName>
                                        </p:attrNameLst>
                                      </p:cBhvr>
                                      <p:tavLst>
                                        <p:tav tm="0">
                                          <p:val>
                                            <p:strVal val="#ppt_x"/>
                                          </p:val>
                                        </p:tav>
                                        <p:tav tm="100000">
                                          <p:val>
                                            <p:strVal val="#ppt_x"/>
                                          </p:val>
                                        </p:tav>
                                      </p:tavLst>
                                    </p:anim>
                                    <p:anim calcmode="lin" valueType="num">
                                      <p:cBhvr additive="base">
                                        <p:cTn id="8" dur="500" fill="hold"/>
                                        <p:tgtEl>
                                          <p:spTgt spid="11366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14689" name="Rectangle 3"/>
          <p:cNvSpPr>
            <a:spLocks noGrp="1" noRot="1"/>
          </p:cNvSpPr>
          <p:nvPr>
            <p:ph idx="1"/>
          </p:nvPr>
        </p:nvSpPr>
        <p:spPr>
          <a:xfrm>
            <a:off x="1828800" y="476250"/>
            <a:ext cx="8540750" cy="5391150"/>
          </a:xfrm>
        </p:spPr>
        <p:txBody>
          <a:bodyPr wrap="square" lIns="91440" tIns="45720" rIns="91440" bIns="45720" anchor="t"/>
          <a:p>
            <a:pPr eaLnBrk="1" hangingPunct="1">
              <a:lnSpc>
                <a:spcPct val="120000"/>
              </a:lnSpc>
              <a:buNone/>
            </a:pPr>
            <a:r>
              <a:rPr lang="en-US" altLang="zh-CN" sz="2800" b="1" dirty="0">
                <a:latin typeface="黑体" panose="02010609060101010101" pitchFamily="2" charset="-122"/>
                <a:ea typeface="黑体" panose="02010609060101010101" pitchFamily="2" charset="-122"/>
              </a:rPr>
              <a:t>10.</a:t>
            </a:r>
            <a:r>
              <a:rPr lang="en-US" altLang="zh-CN" sz="2800" b="1" dirty="0">
                <a:ea typeface="黑体" panose="02010609060101010101" pitchFamily="2" charset="-122"/>
              </a:rPr>
              <a:t> </a:t>
            </a:r>
            <a:r>
              <a:rPr lang="en-US" altLang="zh-CN" sz="2800" b="1" dirty="0">
                <a:latin typeface="黑体" panose="02010609060101010101" pitchFamily="2" charset="-122"/>
                <a:ea typeface="黑体" panose="02010609060101010101" pitchFamily="2" charset="-122"/>
              </a:rPr>
              <a:t>19</a:t>
            </a:r>
            <a:r>
              <a:rPr lang="zh-CN" altLang="en-US" sz="2800" b="1" dirty="0">
                <a:latin typeface="黑体" panose="02010609060101010101" pitchFamily="2" charset="-122"/>
                <a:ea typeface="黑体" panose="02010609060101010101" pitchFamily="2" charset="-122"/>
              </a:rPr>
              <a:t>世纪中期，许多与西学相关的</a:t>
            </a:r>
            <a:r>
              <a:rPr lang="zh-CN" altLang="en-US" sz="2800" b="1" dirty="0">
                <a:ea typeface="黑体" panose="02010609060101010101" pitchFamily="2" charset="-122"/>
              </a:rPr>
              <a:t>“</a:t>
            </a:r>
            <a:r>
              <a:rPr lang="zh-CN" altLang="en-US" sz="2800" b="1" dirty="0">
                <a:latin typeface="黑体" panose="02010609060101010101" pitchFamily="2" charset="-122"/>
                <a:ea typeface="黑体" panose="02010609060101010101" pitchFamily="2" charset="-122"/>
              </a:rPr>
              <a:t>日本新词</a:t>
            </a:r>
            <a:r>
              <a:rPr lang="zh-CN" altLang="en-US" sz="2800" b="1" dirty="0">
                <a:ea typeface="黑体" panose="02010609060101010101" pitchFamily="2" charset="-122"/>
              </a:rPr>
              <a:t>”</a:t>
            </a:r>
            <a:r>
              <a:rPr lang="zh-CN" altLang="en-US" sz="2800" b="1" dirty="0">
                <a:latin typeface="黑体" panose="02010609060101010101" pitchFamily="2" charset="-122"/>
                <a:ea typeface="黑体" panose="02010609060101010101" pitchFamily="2" charset="-122"/>
              </a:rPr>
              <a:t>来</a:t>
            </a:r>
            <a:endParaRPr lang="en-US" altLang="zh-CN" sz="2800" b="1" dirty="0">
              <a:latin typeface="黑体" panose="02010609060101010101" pitchFamily="2" charset="-122"/>
              <a:ea typeface="黑体" panose="02010609060101010101" pitchFamily="2" charset="-122"/>
            </a:endParaRPr>
          </a:p>
          <a:p>
            <a:pPr eaLnBrk="1" hangingPunct="1">
              <a:lnSpc>
                <a:spcPct val="120000"/>
              </a:lnSpc>
              <a:buNone/>
            </a:pPr>
            <a:r>
              <a:rPr lang="zh-CN" altLang="en-US" sz="2800" b="1" dirty="0">
                <a:latin typeface="黑体" panose="02010609060101010101" pitchFamily="2" charset="-122"/>
                <a:ea typeface="黑体" panose="02010609060101010101" pitchFamily="2" charset="-122"/>
              </a:rPr>
              <a:t>自中国，而在</a:t>
            </a:r>
            <a:r>
              <a:rPr lang="en-US" altLang="zh-CN" sz="2800" b="1" dirty="0">
                <a:latin typeface="黑体" panose="02010609060101010101" pitchFamily="2" charset="-122"/>
                <a:ea typeface="黑体" panose="02010609060101010101" pitchFamily="2" charset="-122"/>
              </a:rPr>
              <a:t>20</a:t>
            </a:r>
            <a:r>
              <a:rPr lang="zh-CN" altLang="en-US" sz="2800" b="1" dirty="0">
                <a:latin typeface="黑体" panose="02010609060101010101" pitchFamily="2" charset="-122"/>
                <a:ea typeface="黑体" panose="02010609060101010101" pitchFamily="2" charset="-122"/>
              </a:rPr>
              <a:t>世纪初年，大量与西学相关的</a:t>
            </a:r>
            <a:r>
              <a:rPr lang="zh-CN" altLang="en-US" sz="2800" b="1" dirty="0">
                <a:ea typeface="黑体" panose="02010609060101010101" pitchFamily="2" charset="-122"/>
              </a:rPr>
              <a:t>“</a:t>
            </a:r>
            <a:r>
              <a:rPr lang="zh-CN" altLang="en-US" sz="2800" b="1" dirty="0">
                <a:latin typeface="黑体" panose="02010609060101010101" pitchFamily="2" charset="-122"/>
                <a:ea typeface="黑体" panose="02010609060101010101" pitchFamily="2" charset="-122"/>
              </a:rPr>
              <a:t>日本</a:t>
            </a:r>
            <a:endParaRPr lang="en-US" altLang="zh-CN" sz="2800" b="1" dirty="0">
              <a:latin typeface="黑体" panose="02010609060101010101" pitchFamily="2" charset="-122"/>
              <a:ea typeface="黑体" panose="02010609060101010101" pitchFamily="2" charset="-122"/>
            </a:endParaRPr>
          </a:p>
          <a:p>
            <a:pPr eaLnBrk="1" hangingPunct="1">
              <a:lnSpc>
                <a:spcPct val="120000"/>
              </a:lnSpc>
              <a:buNone/>
            </a:pPr>
            <a:r>
              <a:rPr lang="zh-CN" altLang="en-US" sz="2800" b="1" dirty="0">
                <a:latin typeface="黑体" panose="02010609060101010101" pitchFamily="2" charset="-122"/>
                <a:ea typeface="黑体" panose="02010609060101010101" pitchFamily="2" charset="-122"/>
              </a:rPr>
              <a:t>新词</a:t>
            </a:r>
            <a:r>
              <a:rPr lang="zh-CN" altLang="en-US" sz="2800" b="1" dirty="0">
                <a:ea typeface="黑体" panose="02010609060101010101" pitchFamily="2" charset="-122"/>
              </a:rPr>
              <a:t>”</a:t>
            </a:r>
            <a:r>
              <a:rPr lang="zh-CN" altLang="en-US" sz="2800" b="1" dirty="0">
                <a:latin typeface="黑体" panose="02010609060101010101" pitchFamily="2" charset="-122"/>
                <a:ea typeface="黑体" panose="02010609060101010101" pitchFamily="2" charset="-122"/>
              </a:rPr>
              <a:t>，如劳动、方针、政策、理论等迅速传入中国。</a:t>
            </a:r>
            <a:endParaRPr lang="zh-CN" altLang="en-US" sz="2800" b="1" dirty="0">
              <a:latin typeface="黑体" panose="02010609060101010101" pitchFamily="2" charset="-122"/>
              <a:ea typeface="黑体" panose="02010609060101010101" pitchFamily="2" charset="-122"/>
            </a:endParaRPr>
          </a:p>
          <a:p>
            <a:pPr eaLnBrk="1" hangingPunct="1">
              <a:lnSpc>
                <a:spcPct val="120000"/>
              </a:lnSpc>
              <a:buNone/>
            </a:pPr>
            <a:r>
              <a:rPr lang="zh-CN" altLang="en-US" sz="2800" b="1" dirty="0">
                <a:latin typeface="黑体" panose="02010609060101010101" pitchFamily="2" charset="-122"/>
                <a:ea typeface="黑体" panose="02010609060101010101" pitchFamily="2" charset="-122"/>
              </a:rPr>
              <a:t>出现这一变化的决定性因素是</a:t>
            </a:r>
            <a:r>
              <a:rPr lang="en-US" altLang="zh-CN" sz="2800" b="1" dirty="0">
                <a:latin typeface="黑体" panose="02010609060101010101" pitchFamily="2" charset="-122"/>
                <a:ea typeface="黑体" panose="02010609060101010101" pitchFamily="2" charset="-122"/>
              </a:rPr>
              <a:t>(     )</a:t>
            </a:r>
            <a:endParaRPr lang="en-US" altLang="zh-CN" sz="2800" b="1" dirty="0">
              <a:latin typeface="黑体" panose="02010609060101010101" pitchFamily="2" charset="-122"/>
              <a:ea typeface="黑体" panose="02010609060101010101" pitchFamily="2" charset="-122"/>
            </a:endParaRPr>
          </a:p>
          <a:p>
            <a:pPr eaLnBrk="1" hangingPunct="1">
              <a:lnSpc>
                <a:spcPct val="120000"/>
              </a:lnSpc>
              <a:buNone/>
            </a:pPr>
            <a:r>
              <a:rPr lang="en-US" altLang="zh-CN" sz="2800" b="1" dirty="0">
                <a:latin typeface="黑体" panose="02010609060101010101" pitchFamily="2" charset="-122"/>
                <a:ea typeface="黑体" panose="02010609060101010101" pitchFamily="2" charset="-122"/>
              </a:rPr>
              <a:t>A</a:t>
            </a:r>
            <a:r>
              <a:rPr lang="zh-CN" altLang="en-US" sz="2800" b="1" dirty="0">
                <a:latin typeface="黑体" panose="02010609060101010101" pitchFamily="2" charset="-122"/>
                <a:ea typeface="黑体" panose="02010609060101010101" pitchFamily="2" charset="-122"/>
              </a:rPr>
              <a:t>．中国留学日本人数增多</a:t>
            </a:r>
            <a:r>
              <a:rPr lang="zh-CN" altLang="en-US" sz="2800" b="1" dirty="0">
                <a:ea typeface="黑体" panose="02010609060101010101" pitchFamily="2" charset="-122"/>
              </a:rPr>
              <a:t> </a:t>
            </a:r>
            <a:endParaRPr lang="zh-CN" altLang="en-US" sz="2800" b="1" dirty="0">
              <a:latin typeface="黑体" panose="02010609060101010101" pitchFamily="2" charset="-122"/>
              <a:ea typeface="黑体" panose="02010609060101010101" pitchFamily="2" charset="-122"/>
            </a:endParaRPr>
          </a:p>
          <a:p>
            <a:pPr eaLnBrk="1" hangingPunct="1">
              <a:lnSpc>
                <a:spcPct val="120000"/>
              </a:lnSpc>
              <a:buNone/>
            </a:pPr>
            <a:r>
              <a:rPr lang="en-US" altLang="zh-CN" sz="2800" b="1" dirty="0">
                <a:latin typeface="黑体" panose="02010609060101010101" pitchFamily="2" charset="-122"/>
                <a:ea typeface="黑体" panose="02010609060101010101" pitchFamily="2" charset="-122"/>
              </a:rPr>
              <a:t>B</a:t>
            </a:r>
            <a:r>
              <a:rPr lang="zh-CN" altLang="en-US" sz="2800" b="1" dirty="0">
                <a:latin typeface="黑体" panose="02010609060101010101" pitchFamily="2" charset="-122"/>
                <a:ea typeface="黑体" panose="02010609060101010101" pitchFamily="2" charset="-122"/>
              </a:rPr>
              <a:t>．中国在甲午战争中战败</a:t>
            </a:r>
            <a:endParaRPr lang="zh-CN" altLang="en-US" sz="2800" b="1" dirty="0">
              <a:latin typeface="黑体" panose="02010609060101010101" pitchFamily="2" charset="-122"/>
              <a:ea typeface="黑体" panose="02010609060101010101" pitchFamily="2" charset="-122"/>
            </a:endParaRPr>
          </a:p>
          <a:p>
            <a:pPr eaLnBrk="1" hangingPunct="1">
              <a:lnSpc>
                <a:spcPct val="120000"/>
              </a:lnSpc>
              <a:buNone/>
            </a:pPr>
            <a:r>
              <a:rPr lang="en-US" altLang="zh-CN" sz="2800" b="1" dirty="0">
                <a:latin typeface="黑体" panose="02010609060101010101" pitchFamily="2" charset="-122"/>
                <a:ea typeface="黑体" panose="02010609060101010101" pitchFamily="2" charset="-122"/>
              </a:rPr>
              <a:t>C</a:t>
            </a:r>
            <a:r>
              <a:rPr lang="zh-CN" altLang="en-US" sz="2800" b="1" dirty="0">
                <a:latin typeface="黑体" panose="02010609060101010101" pitchFamily="2" charset="-122"/>
                <a:ea typeface="黑体" panose="02010609060101010101" pitchFamily="2" charset="-122"/>
              </a:rPr>
              <a:t>．日本明治维新成效显著</a:t>
            </a:r>
            <a:r>
              <a:rPr lang="zh-CN" altLang="en-US" sz="2800" b="1" dirty="0">
                <a:ea typeface="黑体" panose="02010609060101010101" pitchFamily="2" charset="-122"/>
              </a:rPr>
              <a:t> </a:t>
            </a:r>
            <a:endParaRPr lang="zh-CN" altLang="en-US" sz="2800" b="1" dirty="0">
              <a:latin typeface="黑体" panose="02010609060101010101" pitchFamily="2" charset="-122"/>
              <a:ea typeface="黑体" panose="02010609060101010101" pitchFamily="2" charset="-122"/>
            </a:endParaRPr>
          </a:p>
          <a:p>
            <a:pPr eaLnBrk="1" hangingPunct="1">
              <a:lnSpc>
                <a:spcPct val="120000"/>
              </a:lnSpc>
              <a:buNone/>
            </a:pPr>
            <a:r>
              <a:rPr lang="en-US" altLang="zh-CN" sz="2800" b="1" dirty="0">
                <a:latin typeface="黑体" panose="02010609060101010101" pitchFamily="2" charset="-122"/>
                <a:ea typeface="黑体" panose="02010609060101010101" pitchFamily="2" charset="-122"/>
              </a:rPr>
              <a:t>D</a:t>
            </a:r>
            <a:r>
              <a:rPr lang="zh-CN" altLang="en-US" sz="2800" b="1" dirty="0">
                <a:latin typeface="黑体" panose="02010609060101010101" pitchFamily="2" charset="-122"/>
                <a:ea typeface="黑体" panose="02010609060101010101" pitchFamily="2" charset="-122"/>
              </a:rPr>
              <a:t>．日本先于中国接触西学</a:t>
            </a:r>
            <a:endParaRPr lang="zh-CN" altLang="en-US" sz="2800" b="1" dirty="0">
              <a:latin typeface="黑体" panose="02010609060101010101" pitchFamily="2" charset="-122"/>
              <a:ea typeface="黑体" panose="02010609060101010101" pitchFamily="2" charset="-122"/>
            </a:endParaRPr>
          </a:p>
        </p:txBody>
      </p:sp>
      <p:sp>
        <p:nvSpPr>
          <p:cNvPr id="114691" name="WordArt 4"/>
          <p:cNvSpPr>
            <a:spLocks noTextEdit="1"/>
          </p:cNvSpPr>
          <p:nvPr/>
        </p:nvSpPr>
        <p:spPr>
          <a:xfrm>
            <a:off x="6743700" y="1966913"/>
            <a:ext cx="762000" cy="1225550"/>
          </a:xfrm>
          <a:prstGeom prst="rect">
            <a:avLst/>
          </a:prstGeom>
        </p:spPr>
        <p:txBody>
          <a:bodyPr wrap="none" fromWordArt="1">
            <a:prstTxWarp prst="textCascadeUp">
              <a:avLst>
                <a:gd name="adj" fmla="val 44444"/>
              </a:avLst>
            </a:prstTxWarp>
            <a:normAutofit/>
            <a:scene3d>
              <a:camera prst="legacyPerspectiveFront">
                <a:rot lat="20520000" lon="1080000" rev="0"/>
              </a:camera>
              <a:lightRig rig="legacyHarsh2" dir="b"/>
            </a:scene3d>
            <a:sp3d extrusionH="430200" prstMaterial="legacyMatte">
              <a:extrusionClr>
                <a:srgbClr val="FF6600"/>
              </a:extrusionClr>
            </a:sp3d>
          </a:bodyPr>
          <a:p>
            <a:pPr algn="ctr"/>
            <a:r>
              <a:rPr lang="zh-CN" altLang="en-US" sz="3600">
                <a:gradFill rotWithShape="1">
                  <a:gsLst>
                    <a:gs pos="0">
                      <a:srgbClr val="FFE701"/>
                    </a:gs>
                    <a:gs pos="100000">
                      <a:srgbClr val="FE3E02"/>
                    </a:gs>
                  </a:gsLst>
                  <a:lin ang="5400000" scaled="1"/>
                  <a:tileRect/>
                </a:gradFill>
                <a:latin typeface="宋体" panose="02010600030101010101" pitchFamily="2" charset="-122"/>
                <a:ea typeface="宋体" panose="02010600030101010101" pitchFamily="2" charset="-122"/>
              </a:rPr>
              <a:t>C</a:t>
            </a:r>
            <a:endParaRPr lang="zh-CN" altLang="en-US" sz="3600">
              <a:gradFill rotWithShape="1">
                <a:gsLst>
                  <a:gs pos="0">
                    <a:srgbClr val="FFE701"/>
                  </a:gs>
                  <a:gs pos="100000">
                    <a:srgbClr val="FE3E02"/>
                  </a:gs>
                </a:gsLst>
                <a:lin ang="5400000" scaled="1"/>
                <a:tileRect/>
              </a:gradFill>
              <a:latin typeface="宋体" panose="02010600030101010101" pitchFamily="2" charset="-122"/>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14691"/>
                                        </p:tgtEl>
                                        <p:attrNameLst>
                                          <p:attrName>style.visibility</p:attrName>
                                        </p:attrNameLst>
                                      </p:cBhvr>
                                      <p:to>
                                        <p:strVal val="visible"/>
                                      </p:to>
                                    </p:set>
                                    <p:anim calcmode="lin" valueType="num">
                                      <p:cBhvr additive="base">
                                        <p:cTn id="7" dur="500" fill="hold"/>
                                        <p:tgtEl>
                                          <p:spTgt spid="114691"/>
                                        </p:tgtEl>
                                        <p:attrNameLst>
                                          <p:attrName>ppt_x</p:attrName>
                                        </p:attrNameLst>
                                      </p:cBhvr>
                                      <p:tavLst>
                                        <p:tav tm="0">
                                          <p:val>
                                            <p:strVal val="#ppt_x"/>
                                          </p:val>
                                        </p:tav>
                                        <p:tav tm="100000">
                                          <p:val>
                                            <p:strVal val="#ppt_x"/>
                                          </p:val>
                                        </p:tav>
                                      </p:tavLst>
                                    </p:anim>
                                    <p:anim calcmode="lin" valueType="num">
                                      <p:cBhvr additive="base">
                                        <p:cTn id="8" dur="500" fill="hold"/>
                                        <p:tgtEl>
                                          <p:spTgt spid="11469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15713" name="Rectangle 3"/>
          <p:cNvSpPr>
            <a:spLocks noGrp="1" noRot="1"/>
          </p:cNvSpPr>
          <p:nvPr>
            <p:ph idx="1"/>
          </p:nvPr>
        </p:nvSpPr>
        <p:spPr>
          <a:xfrm>
            <a:off x="1828800" y="476250"/>
            <a:ext cx="8540750" cy="5391150"/>
          </a:xfrm>
        </p:spPr>
        <p:txBody>
          <a:bodyPr wrap="square" lIns="91440" tIns="45720" rIns="91440" bIns="45720" anchor="t"/>
          <a:p>
            <a:pPr eaLnBrk="1" hangingPunct="1">
              <a:lnSpc>
                <a:spcPct val="130000"/>
              </a:lnSpc>
              <a:buNone/>
            </a:pPr>
            <a:r>
              <a:rPr lang="en-US" altLang="zh-CN" b="1" dirty="0">
                <a:latin typeface="黑体" panose="02010609060101010101" pitchFamily="2" charset="-122"/>
                <a:ea typeface="黑体" panose="02010609060101010101" pitchFamily="2" charset="-122"/>
              </a:rPr>
              <a:t>11.</a:t>
            </a:r>
            <a:r>
              <a:rPr lang="en-US" altLang="zh-CN" b="1" dirty="0">
                <a:ea typeface="黑体" panose="02010609060101010101" pitchFamily="2" charset="-122"/>
              </a:rPr>
              <a:t> </a:t>
            </a:r>
            <a:r>
              <a:rPr lang="zh-CN" altLang="en-US" b="1" dirty="0">
                <a:latin typeface="黑体" panose="02010609060101010101" pitchFamily="2" charset="-122"/>
                <a:ea typeface="黑体" panose="02010609060101010101" pitchFamily="2" charset="-122"/>
              </a:rPr>
              <a:t>基于</a:t>
            </a:r>
            <a:r>
              <a:rPr lang="zh-CN" altLang="en-US" b="1" dirty="0">
                <a:ea typeface="黑体" panose="02010609060101010101" pitchFamily="2" charset="-122"/>
              </a:rPr>
              <a:t>“</a:t>
            </a:r>
            <a:r>
              <a:rPr lang="zh-CN" altLang="en-US" b="1" dirty="0">
                <a:latin typeface="黑体" panose="02010609060101010101" pitchFamily="2" charset="-122"/>
                <a:ea typeface="黑体" panose="02010609060101010101" pitchFamily="2" charset="-122"/>
              </a:rPr>
              <a:t>大凡国之强弱系于人民之贫富，人</a:t>
            </a:r>
            <a:endParaRPr lang="en-US" altLang="zh-CN" b="1" dirty="0">
              <a:latin typeface="黑体" panose="02010609060101010101" pitchFamily="2" charset="-122"/>
              <a:ea typeface="黑体" panose="02010609060101010101" pitchFamily="2" charset="-122"/>
            </a:endParaRPr>
          </a:p>
          <a:p>
            <a:pPr eaLnBrk="1" hangingPunct="1">
              <a:lnSpc>
                <a:spcPct val="130000"/>
              </a:lnSpc>
              <a:buNone/>
            </a:pPr>
            <a:r>
              <a:rPr lang="zh-CN" altLang="en-US" b="1" dirty="0">
                <a:latin typeface="黑体" panose="02010609060101010101" pitchFamily="2" charset="-122"/>
                <a:ea typeface="黑体" panose="02010609060101010101" pitchFamily="2" charset="-122"/>
              </a:rPr>
              <a:t>民之贫富系于财产之多寡</a:t>
            </a:r>
            <a:r>
              <a:rPr lang="zh-CN" altLang="en-US" b="1" dirty="0">
                <a:ea typeface="黑体" panose="02010609060101010101" pitchFamily="2" charset="-122"/>
              </a:rPr>
              <a:t>”</a:t>
            </a:r>
            <a:r>
              <a:rPr lang="zh-CN" altLang="en-US" b="1" dirty="0">
                <a:latin typeface="黑体" panose="02010609060101010101" pitchFamily="2" charset="-122"/>
                <a:ea typeface="黑体" panose="02010609060101010101" pitchFamily="2" charset="-122"/>
              </a:rPr>
              <a:t>的认识，明治政府</a:t>
            </a:r>
            <a:endParaRPr lang="en-US" altLang="zh-CN" b="1" dirty="0">
              <a:latin typeface="黑体" panose="02010609060101010101" pitchFamily="2" charset="-122"/>
              <a:ea typeface="黑体" panose="02010609060101010101" pitchFamily="2" charset="-122"/>
            </a:endParaRPr>
          </a:p>
          <a:p>
            <a:pPr eaLnBrk="1" hangingPunct="1">
              <a:lnSpc>
                <a:spcPct val="130000"/>
              </a:lnSpc>
              <a:buNone/>
            </a:pPr>
            <a:r>
              <a:rPr lang="zh-CN" altLang="en-US" b="1" dirty="0">
                <a:latin typeface="黑体" panose="02010609060101010101" pitchFamily="2" charset="-122"/>
                <a:ea typeface="黑体" panose="02010609060101010101" pitchFamily="2" charset="-122"/>
              </a:rPr>
              <a:t>开始</a:t>
            </a:r>
            <a:r>
              <a:rPr lang="en-US" altLang="zh-CN" b="1" dirty="0">
                <a:latin typeface="黑体" panose="02010609060101010101" pitchFamily="2" charset="-122"/>
                <a:ea typeface="黑体" panose="02010609060101010101" pitchFamily="2" charset="-122"/>
              </a:rPr>
              <a:t>(    )</a:t>
            </a:r>
            <a:endParaRPr lang="en-US" altLang="zh-CN" b="1" dirty="0">
              <a:latin typeface="黑体" panose="02010609060101010101" pitchFamily="2" charset="-122"/>
              <a:ea typeface="黑体" panose="02010609060101010101" pitchFamily="2" charset="-122"/>
            </a:endParaRPr>
          </a:p>
          <a:p>
            <a:pPr eaLnBrk="1" hangingPunct="1">
              <a:lnSpc>
                <a:spcPct val="130000"/>
              </a:lnSpc>
              <a:buNone/>
            </a:pPr>
            <a:r>
              <a:rPr lang="en-US" altLang="zh-CN" b="1" dirty="0">
                <a:latin typeface="黑体" panose="02010609060101010101" pitchFamily="2" charset="-122"/>
                <a:ea typeface="黑体" panose="02010609060101010101" pitchFamily="2" charset="-122"/>
              </a:rPr>
              <a:t>A</a:t>
            </a:r>
            <a:r>
              <a:rPr lang="zh-CN" altLang="en-US" b="1" dirty="0">
                <a:latin typeface="黑体" panose="02010609060101010101" pitchFamily="2" charset="-122"/>
                <a:ea typeface="黑体" panose="02010609060101010101" pitchFamily="2" charset="-122"/>
              </a:rPr>
              <a:t>．实行地税改革</a:t>
            </a:r>
            <a:r>
              <a:rPr lang="zh-CN" altLang="en-US" b="1" dirty="0">
                <a:ea typeface="黑体" panose="02010609060101010101" pitchFamily="2" charset="-122"/>
              </a:rPr>
              <a:t> </a:t>
            </a:r>
            <a:endParaRPr lang="zh-CN" altLang="en-US" b="1" dirty="0">
              <a:latin typeface="黑体" panose="02010609060101010101" pitchFamily="2" charset="-122"/>
              <a:ea typeface="黑体" panose="02010609060101010101" pitchFamily="2" charset="-122"/>
            </a:endParaRPr>
          </a:p>
          <a:p>
            <a:pPr eaLnBrk="1" hangingPunct="1">
              <a:lnSpc>
                <a:spcPct val="130000"/>
              </a:lnSpc>
              <a:buNone/>
            </a:pPr>
            <a:r>
              <a:rPr lang="en-US" altLang="zh-CN" b="1" dirty="0">
                <a:latin typeface="黑体" panose="02010609060101010101" pitchFamily="2" charset="-122"/>
                <a:ea typeface="黑体" panose="02010609060101010101" pitchFamily="2" charset="-122"/>
              </a:rPr>
              <a:t>B</a:t>
            </a:r>
            <a:r>
              <a:rPr lang="zh-CN" altLang="en-US" b="1" dirty="0">
                <a:latin typeface="黑体" panose="02010609060101010101" pitchFamily="2" charset="-122"/>
                <a:ea typeface="黑体" panose="02010609060101010101" pitchFamily="2" charset="-122"/>
              </a:rPr>
              <a:t>．开化社会文明</a:t>
            </a:r>
            <a:r>
              <a:rPr lang="zh-CN" altLang="en-US" b="1" dirty="0">
                <a:ea typeface="黑体" panose="02010609060101010101" pitchFamily="2" charset="-122"/>
              </a:rPr>
              <a:t> </a:t>
            </a:r>
            <a:endParaRPr lang="zh-CN" altLang="en-US" b="1" dirty="0">
              <a:latin typeface="黑体" panose="02010609060101010101" pitchFamily="2" charset="-122"/>
              <a:ea typeface="黑体" panose="02010609060101010101" pitchFamily="2" charset="-122"/>
            </a:endParaRPr>
          </a:p>
          <a:p>
            <a:pPr eaLnBrk="1" hangingPunct="1">
              <a:lnSpc>
                <a:spcPct val="130000"/>
              </a:lnSpc>
              <a:buNone/>
            </a:pPr>
            <a:r>
              <a:rPr lang="en-US" altLang="zh-CN" b="1" dirty="0">
                <a:latin typeface="黑体" panose="02010609060101010101" pitchFamily="2" charset="-122"/>
                <a:ea typeface="黑体" panose="02010609060101010101" pitchFamily="2" charset="-122"/>
              </a:rPr>
              <a:t>C</a:t>
            </a:r>
            <a:r>
              <a:rPr lang="zh-CN" altLang="en-US" b="1" dirty="0">
                <a:latin typeface="黑体" panose="02010609060101010101" pitchFamily="2" charset="-122"/>
                <a:ea typeface="黑体" panose="02010609060101010101" pitchFamily="2" charset="-122"/>
              </a:rPr>
              <a:t>．引进欧美科技</a:t>
            </a:r>
            <a:r>
              <a:rPr lang="zh-CN" altLang="en-US" b="1" dirty="0">
                <a:ea typeface="黑体" panose="02010609060101010101" pitchFamily="2" charset="-122"/>
              </a:rPr>
              <a:t> </a:t>
            </a:r>
            <a:endParaRPr lang="zh-CN" altLang="en-US" b="1" dirty="0">
              <a:latin typeface="黑体" panose="02010609060101010101" pitchFamily="2" charset="-122"/>
              <a:ea typeface="黑体" panose="02010609060101010101" pitchFamily="2" charset="-122"/>
            </a:endParaRPr>
          </a:p>
          <a:p>
            <a:pPr eaLnBrk="1" hangingPunct="1">
              <a:lnSpc>
                <a:spcPct val="130000"/>
              </a:lnSpc>
              <a:buNone/>
            </a:pPr>
            <a:r>
              <a:rPr lang="en-US" altLang="zh-CN" b="1" dirty="0">
                <a:latin typeface="黑体" panose="02010609060101010101" pitchFamily="2" charset="-122"/>
                <a:ea typeface="黑体" panose="02010609060101010101" pitchFamily="2" charset="-122"/>
              </a:rPr>
              <a:t>D</a:t>
            </a:r>
            <a:r>
              <a:rPr lang="zh-CN" altLang="en-US" b="1" dirty="0">
                <a:latin typeface="黑体" panose="02010609060101010101" pitchFamily="2" charset="-122"/>
                <a:ea typeface="黑体" panose="02010609060101010101" pitchFamily="2" charset="-122"/>
              </a:rPr>
              <a:t>．鼓励工商贸易</a:t>
            </a:r>
            <a:r>
              <a:rPr lang="zh-CN" altLang="en-US" b="1" dirty="0">
                <a:ea typeface="黑体" panose="02010609060101010101" pitchFamily="2" charset="-122"/>
              </a:rPr>
              <a:t> </a:t>
            </a:r>
            <a:endParaRPr lang="zh-CN" altLang="en-US" b="1" dirty="0">
              <a:latin typeface="黑体" panose="02010609060101010101" pitchFamily="2" charset="-122"/>
              <a:ea typeface="黑体" panose="02010609060101010101" pitchFamily="2" charset="-122"/>
            </a:endParaRPr>
          </a:p>
        </p:txBody>
      </p:sp>
      <p:sp>
        <p:nvSpPr>
          <p:cNvPr id="115715" name="WordArt 4"/>
          <p:cNvSpPr>
            <a:spLocks noTextEdit="1"/>
          </p:cNvSpPr>
          <p:nvPr/>
        </p:nvSpPr>
        <p:spPr>
          <a:xfrm>
            <a:off x="3071813" y="1844675"/>
            <a:ext cx="504825" cy="936625"/>
          </a:xfrm>
          <a:prstGeom prst="rect">
            <a:avLst/>
          </a:prstGeom>
        </p:spPr>
        <p:txBody>
          <a:bodyPr wrap="none" fromWordArt="1">
            <a:prstTxWarp prst="textCascadeUp">
              <a:avLst>
                <a:gd name="adj" fmla="val 44444"/>
              </a:avLst>
            </a:prstTxWarp>
            <a:normAutofit/>
            <a:scene3d>
              <a:camera prst="legacyPerspectiveFront">
                <a:rot lat="20520000" lon="1080000" rev="0"/>
              </a:camera>
              <a:lightRig rig="legacyHarsh2" dir="b"/>
            </a:scene3d>
            <a:sp3d extrusionH="430200" prstMaterial="legacyMatte">
              <a:extrusionClr>
                <a:srgbClr val="FF6600"/>
              </a:extrusionClr>
            </a:sp3d>
          </a:bodyPr>
          <a:p>
            <a:pPr algn="ctr"/>
            <a:r>
              <a:rPr lang="zh-CN" altLang="en-US" sz="3600">
                <a:gradFill rotWithShape="1">
                  <a:gsLst>
                    <a:gs pos="0">
                      <a:srgbClr val="FFE701"/>
                    </a:gs>
                    <a:gs pos="100000">
                      <a:srgbClr val="FE3E02"/>
                    </a:gs>
                  </a:gsLst>
                  <a:lin ang="5400000" scaled="1"/>
                  <a:tileRect/>
                </a:gradFill>
                <a:latin typeface="宋体" panose="02010600030101010101" pitchFamily="2" charset="-122"/>
                <a:ea typeface="宋体" panose="02010600030101010101" pitchFamily="2" charset="-122"/>
              </a:rPr>
              <a:t>D</a:t>
            </a:r>
            <a:endParaRPr lang="zh-CN" altLang="en-US" sz="3600">
              <a:gradFill rotWithShape="1">
                <a:gsLst>
                  <a:gs pos="0">
                    <a:srgbClr val="FFE701"/>
                  </a:gs>
                  <a:gs pos="100000">
                    <a:srgbClr val="FE3E02"/>
                  </a:gs>
                </a:gsLst>
                <a:lin ang="5400000" scaled="1"/>
                <a:tileRect/>
              </a:gradFill>
              <a:latin typeface="宋体" panose="02010600030101010101" pitchFamily="2" charset="-122"/>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5715"/>
                                        </p:tgtEl>
                                        <p:attrNameLst>
                                          <p:attrName>style.visibility</p:attrName>
                                        </p:attrNameLst>
                                      </p:cBhvr>
                                      <p:to>
                                        <p:strVal val="visible"/>
                                      </p:to>
                                    </p:set>
                                    <p:animEffect transition="in" filter="blinds(horizontal)">
                                      <p:cBhvr>
                                        <p:cTn id="7" dur="500"/>
                                        <p:tgtEl>
                                          <p:spTgt spid="1157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16737" name="Rectangle 3"/>
          <p:cNvSpPr>
            <a:spLocks noGrp="1" noRot="1"/>
          </p:cNvSpPr>
          <p:nvPr>
            <p:ph idx="1"/>
          </p:nvPr>
        </p:nvSpPr>
        <p:spPr>
          <a:xfrm>
            <a:off x="1828800" y="404813"/>
            <a:ext cx="8540750" cy="5976937"/>
          </a:xfrm>
        </p:spPr>
        <p:txBody>
          <a:bodyPr wrap="square" lIns="91440" tIns="45720" rIns="91440" bIns="45720" anchor="t"/>
          <a:p>
            <a:pPr eaLnBrk="1" hangingPunct="1">
              <a:buNone/>
            </a:pPr>
            <a:r>
              <a:rPr lang="en-US" altLang="zh-CN" sz="2800" b="1" dirty="0">
                <a:latin typeface="黑体" panose="02010609060101010101" pitchFamily="2" charset="-122"/>
                <a:ea typeface="黑体" panose="02010609060101010101" pitchFamily="2" charset="-122"/>
              </a:rPr>
              <a:t>12.</a:t>
            </a:r>
            <a:r>
              <a:rPr lang="en-US" altLang="zh-CN" sz="2800" b="1" dirty="0">
                <a:ea typeface="黑体" panose="02010609060101010101" pitchFamily="2" charset="-122"/>
              </a:rPr>
              <a:t> </a:t>
            </a:r>
            <a:r>
              <a:rPr lang="en-US" altLang="zh-CN" sz="2800" b="1" dirty="0">
                <a:latin typeface="黑体" panose="02010609060101010101" pitchFamily="2" charset="-122"/>
                <a:ea typeface="黑体" panose="02010609060101010101" pitchFamily="2" charset="-122"/>
              </a:rPr>
              <a:t>1904</a:t>
            </a:r>
            <a:r>
              <a:rPr lang="en-US" altLang="zh-CN" sz="2800" b="1" dirty="0">
                <a:ea typeface="黑体" panose="02010609060101010101" pitchFamily="2" charset="-122"/>
              </a:rPr>
              <a:t>—</a:t>
            </a:r>
            <a:r>
              <a:rPr lang="en-US" altLang="zh-CN" sz="2800" b="1" dirty="0">
                <a:latin typeface="黑体" panose="02010609060101010101" pitchFamily="2" charset="-122"/>
                <a:ea typeface="黑体" panose="02010609060101010101" pitchFamily="2" charset="-122"/>
              </a:rPr>
              <a:t>1905</a:t>
            </a:r>
            <a:r>
              <a:rPr lang="zh-CN" altLang="en-US" sz="2800" b="1" dirty="0">
                <a:latin typeface="黑体" panose="02010609060101010101" pitchFamily="2" charset="-122"/>
                <a:ea typeface="黑体" panose="02010609060101010101" pitchFamily="2" charset="-122"/>
              </a:rPr>
              <a:t>年，日本和俄国发生战争，最终日本</a:t>
            </a:r>
            <a:endParaRPr lang="zh-CN" altLang="en-US" sz="2800" b="1" dirty="0">
              <a:latin typeface="黑体" panose="02010609060101010101" pitchFamily="2" charset="-122"/>
              <a:ea typeface="黑体" panose="02010609060101010101" pitchFamily="2" charset="-122"/>
            </a:endParaRPr>
          </a:p>
          <a:p>
            <a:pPr eaLnBrk="1" hangingPunct="1">
              <a:buNone/>
            </a:pPr>
            <a:r>
              <a:rPr lang="zh-CN" altLang="en-US" sz="2800" b="1" dirty="0">
                <a:latin typeface="黑体" panose="02010609060101010101" pitchFamily="2" charset="-122"/>
                <a:ea typeface="黑体" panose="02010609060101010101" pitchFamily="2" charset="-122"/>
              </a:rPr>
              <a:t>战胜俄国。对此，一些中国人当时就发表评论，认为</a:t>
            </a:r>
            <a:endParaRPr lang="zh-CN" altLang="en-US" sz="2800" b="1" dirty="0">
              <a:latin typeface="黑体" panose="02010609060101010101" pitchFamily="2" charset="-122"/>
              <a:ea typeface="黑体" panose="02010609060101010101" pitchFamily="2" charset="-122"/>
            </a:endParaRPr>
          </a:p>
          <a:p>
            <a:pPr eaLnBrk="1" hangingPunct="1">
              <a:buNone/>
            </a:pPr>
            <a:r>
              <a:rPr lang="zh-CN" altLang="en-US" sz="2800" b="1" dirty="0">
                <a:latin typeface="黑体" panose="02010609060101010101" pitchFamily="2" charset="-122"/>
                <a:ea typeface="黑体" panose="02010609060101010101" pitchFamily="2" charset="-122"/>
              </a:rPr>
              <a:t>这场战争</a:t>
            </a:r>
            <a:r>
              <a:rPr lang="zh-CN" altLang="en-US" sz="2800" b="1" dirty="0">
                <a:ea typeface="黑体" panose="02010609060101010101" pitchFamily="2" charset="-122"/>
              </a:rPr>
              <a:t>“</a:t>
            </a:r>
            <a:r>
              <a:rPr lang="zh-CN" altLang="en-US" sz="2800" b="1" dirty="0">
                <a:latin typeface="黑体" panose="02010609060101010101" pitchFamily="2" charset="-122"/>
                <a:ea typeface="黑体" panose="02010609060101010101" pitchFamily="2" charset="-122"/>
              </a:rPr>
              <a:t>非军队之竞争，乃政治之竞争。卒之日胜</a:t>
            </a:r>
            <a:endParaRPr lang="zh-CN" altLang="en-US" sz="2800" b="1" dirty="0">
              <a:latin typeface="黑体" panose="02010609060101010101" pitchFamily="2" charset="-122"/>
              <a:ea typeface="黑体" panose="02010609060101010101" pitchFamily="2" charset="-122"/>
            </a:endParaRPr>
          </a:p>
          <a:p>
            <a:pPr eaLnBrk="1" hangingPunct="1">
              <a:buNone/>
            </a:pPr>
            <a:r>
              <a:rPr lang="zh-CN" altLang="en-US" sz="2800" b="1" dirty="0">
                <a:latin typeface="黑体" panose="02010609060101010101" pitchFamily="2" charset="-122"/>
                <a:ea typeface="黑体" panose="02010609060101010101" pitchFamily="2" charset="-122"/>
              </a:rPr>
              <a:t>而俄败，专制立宪，得失皎然</a:t>
            </a:r>
            <a:r>
              <a:rPr lang="zh-CN" altLang="en-US" sz="2800" b="1" dirty="0">
                <a:ea typeface="黑体" panose="02010609060101010101" pitchFamily="2" charset="-122"/>
              </a:rPr>
              <a:t>”</a:t>
            </a:r>
            <a:r>
              <a:rPr lang="zh-CN" altLang="en-US" sz="2800" b="1" dirty="0">
                <a:latin typeface="黑体" panose="02010609060101010101" pitchFamily="2" charset="-122"/>
                <a:ea typeface="黑体" panose="02010609060101010101" pitchFamily="2" charset="-122"/>
              </a:rPr>
              <a:t>。下列分析，正确的</a:t>
            </a:r>
            <a:endParaRPr lang="zh-CN" altLang="en-US" sz="2800" b="1" dirty="0">
              <a:latin typeface="黑体" panose="02010609060101010101" pitchFamily="2" charset="-122"/>
              <a:ea typeface="黑体" panose="02010609060101010101" pitchFamily="2" charset="-122"/>
            </a:endParaRPr>
          </a:p>
          <a:p>
            <a:pPr eaLnBrk="1" hangingPunct="1">
              <a:buNone/>
            </a:pPr>
            <a:r>
              <a:rPr lang="zh-CN" altLang="en-US" sz="2800" b="1" dirty="0">
                <a:latin typeface="黑体" panose="02010609060101010101" pitchFamily="2" charset="-122"/>
                <a:ea typeface="黑体" panose="02010609060101010101" pitchFamily="2" charset="-122"/>
              </a:rPr>
              <a:t>是（</a:t>
            </a:r>
            <a:r>
              <a:rPr lang="zh-CN" altLang="en-US" sz="2800" b="1" dirty="0">
                <a:ea typeface="黑体" panose="02010609060101010101" pitchFamily="2" charset="-122"/>
              </a:rPr>
              <a:t>    </a:t>
            </a:r>
            <a:r>
              <a:rPr lang="zh-CN" altLang="en-US" sz="2800" b="1" dirty="0">
                <a:latin typeface="黑体" panose="02010609060101010101" pitchFamily="2" charset="-122"/>
                <a:ea typeface="黑体" panose="02010609060101010101" pitchFamily="2" charset="-122"/>
              </a:rPr>
              <a:t>）</a:t>
            </a:r>
            <a:r>
              <a:rPr lang="zh-CN" altLang="en-US" sz="2800" b="1" dirty="0">
                <a:ea typeface="黑体" panose="02010609060101010101" pitchFamily="2" charset="-122"/>
              </a:rPr>
              <a:t> </a:t>
            </a:r>
            <a:endParaRPr lang="zh-CN" altLang="en-US" sz="2800" b="1" dirty="0">
              <a:latin typeface="黑体" panose="02010609060101010101" pitchFamily="2" charset="-122"/>
              <a:ea typeface="黑体" panose="02010609060101010101" pitchFamily="2" charset="-122"/>
            </a:endParaRPr>
          </a:p>
          <a:p>
            <a:pPr eaLnBrk="1" hangingPunct="1">
              <a:buNone/>
            </a:pPr>
            <a:r>
              <a:rPr lang="zh-CN" altLang="en-US" sz="2800" b="1" dirty="0">
                <a:latin typeface="黑体" panose="02010609060101010101" pitchFamily="2" charset="-122"/>
                <a:ea typeface="黑体" panose="02010609060101010101" pitchFamily="2" charset="-122"/>
              </a:rPr>
              <a:t>①俄国失败的根源在于农奴制</a:t>
            </a:r>
            <a:r>
              <a:rPr lang="zh-CN" altLang="en-US" sz="2800" b="1" dirty="0">
                <a:ea typeface="黑体" panose="02010609060101010101" pitchFamily="2" charset="-122"/>
              </a:rPr>
              <a:t>              </a:t>
            </a:r>
            <a:endParaRPr lang="zh-CN" altLang="en-US" sz="2800" b="1" dirty="0">
              <a:latin typeface="黑体" panose="02010609060101010101" pitchFamily="2" charset="-122"/>
              <a:ea typeface="黑体" panose="02010609060101010101" pitchFamily="2" charset="-122"/>
            </a:endParaRPr>
          </a:p>
          <a:p>
            <a:pPr eaLnBrk="1" hangingPunct="1">
              <a:buNone/>
            </a:pPr>
            <a:r>
              <a:rPr lang="zh-CN" altLang="en-US" sz="2800" b="1" dirty="0">
                <a:latin typeface="黑体" panose="02010609060101010101" pitchFamily="2" charset="-122"/>
                <a:ea typeface="黑体" panose="02010609060101010101" pitchFamily="2" charset="-122"/>
              </a:rPr>
              <a:t>②日本明治维新实现富国强兵</a:t>
            </a:r>
            <a:r>
              <a:rPr lang="zh-CN" altLang="en-US" sz="2800" b="1" dirty="0">
                <a:ea typeface="黑体" panose="02010609060101010101" pitchFamily="2" charset="-122"/>
              </a:rPr>
              <a:t> </a:t>
            </a:r>
            <a:endParaRPr lang="zh-CN" altLang="en-US" sz="2800" b="1" dirty="0">
              <a:latin typeface="黑体" panose="02010609060101010101" pitchFamily="2" charset="-122"/>
              <a:ea typeface="黑体" panose="02010609060101010101" pitchFamily="2" charset="-122"/>
            </a:endParaRPr>
          </a:p>
          <a:p>
            <a:pPr eaLnBrk="1" hangingPunct="1">
              <a:buNone/>
            </a:pPr>
            <a:r>
              <a:rPr lang="zh-CN" altLang="en-US" sz="2800" b="1" dirty="0">
                <a:latin typeface="黑体" panose="02010609060101010101" pitchFamily="2" charset="-122"/>
                <a:ea typeface="黑体" panose="02010609060101010101" pitchFamily="2" charset="-122"/>
              </a:rPr>
              <a:t>③这些中国人赞成君主立宪制</a:t>
            </a:r>
            <a:r>
              <a:rPr lang="zh-CN" altLang="en-US" sz="2800" b="1" dirty="0">
                <a:ea typeface="黑体" panose="02010609060101010101" pitchFamily="2" charset="-122"/>
              </a:rPr>
              <a:t>              </a:t>
            </a:r>
            <a:endParaRPr lang="zh-CN" altLang="en-US" sz="2800" b="1" dirty="0">
              <a:latin typeface="黑体" panose="02010609060101010101" pitchFamily="2" charset="-122"/>
              <a:ea typeface="黑体" panose="02010609060101010101" pitchFamily="2" charset="-122"/>
            </a:endParaRPr>
          </a:p>
          <a:p>
            <a:pPr eaLnBrk="1" hangingPunct="1">
              <a:buNone/>
            </a:pPr>
            <a:r>
              <a:rPr lang="zh-CN" altLang="en-US" sz="2800" b="1" dirty="0">
                <a:latin typeface="黑体" panose="02010609060101010101" pitchFamily="2" charset="-122"/>
                <a:ea typeface="黑体" panose="02010609060101010101" pitchFamily="2" charset="-122"/>
              </a:rPr>
              <a:t>④这场战争直接引发十月革命</a:t>
            </a:r>
            <a:r>
              <a:rPr lang="zh-CN" altLang="en-US" sz="2800" b="1" dirty="0">
                <a:ea typeface="黑体" panose="02010609060101010101" pitchFamily="2" charset="-122"/>
              </a:rPr>
              <a:t> </a:t>
            </a:r>
            <a:endParaRPr lang="zh-CN" altLang="en-US" sz="2800" b="1" dirty="0">
              <a:latin typeface="黑体" panose="02010609060101010101" pitchFamily="2" charset="-122"/>
              <a:ea typeface="黑体" panose="02010609060101010101" pitchFamily="2" charset="-122"/>
            </a:endParaRPr>
          </a:p>
          <a:p>
            <a:pPr eaLnBrk="1" hangingPunct="1">
              <a:buNone/>
            </a:pPr>
            <a:r>
              <a:rPr lang="en-US" altLang="zh-CN" sz="2800" b="1" dirty="0">
                <a:latin typeface="黑体" panose="02010609060101010101" pitchFamily="2" charset="-122"/>
                <a:ea typeface="黑体" panose="02010609060101010101" pitchFamily="2" charset="-122"/>
              </a:rPr>
              <a:t>A</a:t>
            </a:r>
            <a:r>
              <a:rPr lang="zh-CN" altLang="en-US" sz="2800" b="1" dirty="0">
                <a:latin typeface="黑体" panose="02010609060101010101" pitchFamily="2" charset="-122"/>
                <a:ea typeface="黑体" panose="02010609060101010101" pitchFamily="2" charset="-122"/>
              </a:rPr>
              <a:t>．③④</a:t>
            </a:r>
            <a:r>
              <a:rPr lang="zh-CN" altLang="en-US" sz="2800" b="1" dirty="0">
                <a:ea typeface="黑体" panose="02010609060101010101" pitchFamily="2" charset="-122"/>
              </a:rPr>
              <a:t> </a:t>
            </a:r>
            <a:r>
              <a:rPr lang="zh-CN" altLang="en-US" sz="2800" b="1" dirty="0">
                <a:latin typeface="黑体" panose="02010609060101010101" pitchFamily="2" charset="-122"/>
                <a:ea typeface="黑体" panose="02010609060101010101" pitchFamily="2" charset="-122"/>
              </a:rPr>
              <a:t>    </a:t>
            </a:r>
            <a:r>
              <a:rPr lang="en-US" altLang="zh-CN" sz="2800" b="1" dirty="0">
                <a:latin typeface="黑体" panose="02010609060101010101" pitchFamily="2" charset="-122"/>
                <a:ea typeface="黑体" panose="02010609060101010101" pitchFamily="2" charset="-122"/>
              </a:rPr>
              <a:t>B</a:t>
            </a:r>
            <a:r>
              <a:rPr lang="zh-CN" altLang="en-US" sz="2800" b="1" dirty="0">
                <a:latin typeface="黑体" panose="02010609060101010101" pitchFamily="2" charset="-122"/>
                <a:ea typeface="黑体" panose="02010609060101010101" pitchFamily="2" charset="-122"/>
              </a:rPr>
              <a:t>．②④</a:t>
            </a:r>
            <a:r>
              <a:rPr lang="zh-CN" altLang="en-US" sz="2800" b="1" dirty="0">
                <a:ea typeface="黑体" panose="02010609060101010101" pitchFamily="2" charset="-122"/>
              </a:rPr>
              <a:t> </a:t>
            </a:r>
            <a:r>
              <a:rPr lang="zh-CN" altLang="en-US" sz="2800" b="1" dirty="0">
                <a:latin typeface="黑体" panose="02010609060101010101" pitchFamily="2" charset="-122"/>
                <a:ea typeface="黑体" panose="02010609060101010101" pitchFamily="2" charset="-122"/>
              </a:rPr>
              <a:t>     </a:t>
            </a:r>
            <a:r>
              <a:rPr lang="en-US" altLang="zh-CN" sz="2800" b="1" dirty="0">
                <a:latin typeface="黑体" panose="02010609060101010101" pitchFamily="2" charset="-122"/>
                <a:ea typeface="黑体" panose="02010609060101010101" pitchFamily="2" charset="-122"/>
              </a:rPr>
              <a:t>C</a:t>
            </a:r>
            <a:r>
              <a:rPr lang="zh-CN" altLang="en-US" sz="2800" b="1" dirty="0">
                <a:latin typeface="黑体" panose="02010609060101010101" pitchFamily="2" charset="-122"/>
                <a:ea typeface="黑体" panose="02010609060101010101" pitchFamily="2" charset="-122"/>
              </a:rPr>
              <a:t>．①②    </a:t>
            </a:r>
            <a:r>
              <a:rPr lang="en-US" altLang="zh-CN" sz="2800" b="1" dirty="0">
                <a:latin typeface="黑体" panose="02010609060101010101" pitchFamily="2" charset="-122"/>
                <a:ea typeface="黑体" panose="02010609060101010101" pitchFamily="2" charset="-122"/>
              </a:rPr>
              <a:t>D</a:t>
            </a:r>
            <a:r>
              <a:rPr lang="zh-CN" altLang="en-US" sz="2800" b="1" dirty="0">
                <a:latin typeface="黑体" panose="02010609060101010101" pitchFamily="2" charset="-122"/>
                <a:ea typeface="黑体" panose="02010609060101010101" pitchFamily="2" charset="-122"/>
              </a:rPr>
              <a:t>．②③</a:t>
            </a:r>
            <a:r>
              <a:rPr lang="zh-CN" altLang="en-US" sz="2800" b="1" dirty="0">
                <a:ea typeface="黑体" panose="02010609060101010101" pitchFamily="2" charset="-122"/>
              </a:rPr>
              <a:t> </a:t>
            </a:r>
            <a:endParaRPr lang="zh-CN" altLang="en-US" sz="2800" b="1" dirty="0">
              <a:latin typeface="黑体" panose="02010609060101010101" pitchFamily="2" charset="-122"/>
              <a:ea typeface="黑体" panose="02010609060101010101" pitchFamily="2" charset="-122"/>
            </a:endParaRPr>
          </a:p>
        </p:txBody>
      </p:sp>
      <p:sp>
        <p:nvSpPr>
          <p:cNvPr id="116739" name="WordArt 4"/>
          <p:cNvSpPr>
            <a:spLocks noTextEdit="1"/>
          </p:cNvSpPr>
          <p:nvPr/>
        </p:nvSpPr>
        <p:spPr>
          <a:xfrm>
            <a:off x="2640013" y="1916113"/>
            <a:ext cx="504825" cy="936625"/>
          </a:xfrm>
          <a:prstGeom prst="rect">
            <a:avLst/>
          </a:prstGeom>
        </p:spPr>
        <p:txBody>
          <a:bodyPr wrap="none" fromWordArt="1">
            <a:prstTxWarp prst="textCascadeUp">
              <a:avLst>
                <a:gd name="adj" fmla="val 44444"/>
              </a:avLst>
            </a:prstTxWarp>
            <a:normAutofit/>
            <a:scene3d>
              <a:camera prst="legacyPerspectiveFront">
                <a:rot lat="20520000" lon="1080000" rev="0"/>
              </a:camera>
              <a:lightRig rig="legacyHarsh2" dir="b"/>
            </a:scene3d>
            <a:sp3d extrusionH="430200" prstMaterial="legacyMatte">
              <a:extrusionClr>
                <a:srgbClr val="FF6600"/>
              </a:extrusionClr>
            </a:sp3d>
          </a:bodyPr>
          <a:p>
            <a:pPr algn="ctr"/>
            <a:r>
              <a:rPr lang="zh-CN" altLang="en-US" sz="3600">
                <a:gradFill rotWithShape="1">
                  <a:gsLst>
                    <a:gs pos="0">
                      <a:srgbClr val="FFE701"/>
                    </a:gs>
                    <a:gs pos="100000">
                      <a:srgbClr val="FE3E02"/>
                    </a:gs>
                  </a:gsLst>
                  <a:lin ang="5400000" scaled="1"/>
                  <a:tileRect/>
                </a:gradFill>
                <a:latin typeface="宋体" panose="02010600030101010101" pitchFamily="2" charset="-122"/>
                <a:ea typeface="宋体" panose="02010600030101010101" pitchFamily="2" charset="-122"/>
              </a:rPr>
              <a:t>D</a:t>
            </a:r>
            <a:endParaRPr lang="zh-CN" altLang="en-US" sz="3600">
              <a:gradFill rotWithShape="1">
                <a:gsLst>
                  <a:gs pos="0">
                    <a:srgbClr val="FFE701"/>
                  </a:gs>
                  <a:gs pos="100000">
                    <a:srgbClr val="FE3E02"/>
                  </a:gs>
                </a:gsLst>
                <a:lin ang="5400000" scaled="1"/>
                <a:tileRect/>
              </a:gradFill>
              <a:latin typeface="宋体" panose="02010600030101010101" pitchFamily="2" charset="-122"/>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6739"/>
                                        </p:tgtEl>
                                        <p:attrNameLst>
                                          <p:attrName>style.visibility</p:attrName>
                                        </p:attrNameLst>
                                      </p:cBhvr>
                                      <p:to>
                                        <p:strVal val="visible"/>
                                      </p:to>
                                    </p:set>
                                    <p:animEffect transition="in" filter="blinds(horizontal)">
                                      <p:cBhvr>
                                        <p:cTn id="7" dur="500"/>
                                        <p:tgtEl>
                                          <p:spTgt spid="1167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17761" name="Rectangle 3"/>
          <p:cNvSpPr>
            <a:spLocks noGrp="1" noRot="1"/>
          </p:cNvSpPr>
          <p:nvPr>
            <p:ph idx="1"/>
          </p:nvPr>
        </p:nvSpPr>
        <p:spPr>
          <a:xfrm>
            <a:off x="1828800" y="404813"/>
            <a:ext cx="8540750" cy="5462587"/>
          </a:xfrm>
        </p:spPr>
        <p:txBody>
          <a:bodyPr wrap="square" lIns="91440" tIns="45720" rIns="91440" bIns="45720" anchor="t"/>
          <a:p>
            <a:pPr eaLnBrk="1" hangingPunct="1">
              <a:lnSpc>
                <a:spcPct val="130000"/>
              </a:lnSpc>
              <a:buNone/>
            </a:pPr>
            <a:r>
              <a:rPr lang="en-US" altLang="zh-CN" b="1" dirty="0">
                <a:latin typeface="黑体" panose="02010609060101010101" pitchFamily="2" charset="-122"/>
                <a:ea typeface="黑体" panose="02010609060101010101" pitchFamily="2" charset="-122"/>
              </a:rPr>
              <a:t>13.</a:t>
            </a:r>
            <a:r>
              <a:rPr lang="en-US" altLang="zh-CN" b="1" dirty="0">
                <a:ea typeface="黑体" panose="02010609060101010101" pitchFamily="2" charset="-122"/>
              </a:rPr>
              <a:t> </a:t>
            </a:r>
            <a:r>
              <a:rPr lang="zh-CN" altLang="en-US" b="1" dirty="0">
                <a:latin typeface="黑体" panose="02010609060101010101" pitchFamily="2" charset="-122"/>
                <a:ea typeface="黑体" panose="02010609060101010101" pitchFamily="2" charset="-122"/>
              </a:rPr>
              <a:t>结合所学知识，区别德国和日本近代化道</a:t>
            </a:r>
            <a:endParaRPr lang="zh-CN" altLang="en-US" b="1" dirty="0">
              <a:latin typeface="黑体" panose="02010609060101010101" pitchFamily="2" charset="-122"/>
              <a:ea typeface="黑体" panose="02010609060101010101" pitchFamily="2" charset="-122"/>
            </a:endParaRPr>
          </a:p>
          <a:p>
            <a:pPr eaLnBrk="1" hangingPunct="1">
              <a:lnSpc>
                <a:spcPct val="130000"/>
              </a:lnSpc>
              <a:buNone/>
            </a:pPr>
            <a:r>
              <a:rPr lang="zh-CN" altLang="en-US" b="1" dirty="0">
                <a:latin typeface="黑体" panose="02010609060101010101" pitchFamily="2" charset="-122"/>
                <a:ea typeface="黑体" panose="02010609060101010101" pitchFamily="2" charset="-122"/>
              </a:rPr>
              <a:t>路的不同点是</a:t>
            </a:r>
            <a:r>
              <a:rPr lang="en-US" altLang="zh-CN" b="1" dirty="0">
                <a:latin typeface="黑体" panose="02010609060101010101" pitchFamily="2" charset="-122"/>
                <a:ea typeface="黑体" panose="02010609060101010101" pitchFamily="2" charset="-122"/>
              </a:rPr>
              <a:t>(   )</a:t>
            </a:r>
            <a:r>
              <a:rPr lang="en-US" altLang="zh-CN" b="1" dirty="0">
                <a:ea typeface="黑体" panose="02010609060101010101" pitchFamily="2" charset="-122"/>
              </a:rPr>
              <a:t> </a:t>
            </a:r>
            <a:endParaRPr lang="en-US" altLang="zh-CN" b="1" dirty="0">
              <a:latin typeface="黑体" panose="02010609060101010101" pitchFamily="2" charset="-122"/>
              <a:ea typeface="黑体" panose="02010609060101010101" pitchFamily="2" charset="-122"/>
            </a:endParaRPr>
          </a:p>
          <a:p>
            <a:pPr eaLnBrk="1" hangingPunct="1">
              <a:lnSpc>
                <a:spcPct val="130000"/>
              </a:lnSpc>
              <a:buNone/>
            </a:pPr>
            <a:r>
              <a:rPr lang="en-US" altLang="zh-CN" b="1" dirty="0">
                <a:latin typeface="黑体" panose="02010609060101010101" pitchFamily="2" charset="-122"/>
                <a:ea typeface="黑体" panose="02010609060101010101" pitchFamily="2" charset="-122"/>
              </a:rPr>
              <a:t>A</a:t>
            </a:r>
            <a:r>
              <a:rPr lang="zh-CN" altLang="en-US" b="1" dirty="0">
                <a:latin typeface="黑体" panose="02010609060101010101" pitchFamily="2" charset="-122"/>
                <a:ea typeface="黑体" panose="02010609060101010101" pitchFamily="2" charset="-122"/>
              </a:rPr>
              <a:t>．对外侵略扩张</a:t>
            </a:r>
            <a:r>
              <a:rPr lang="zh-CN" altLang="en-US" b="1" dirty="0">
                <a:ea typeface="黑体" panose="02010609060101010101" pitchFamily="2" charset="-122"/>
              </a:rPr>
              <a:t> </a:t>
            </a:r>
            <a:endParaRPr lang="zh-CN" altLang="en-US" b="1" dirty="0">
              <a:latin typeface="黑体" panose="02010609060101010101" pitchFamily="2" charset="-122"/>
              <a:ea typeface="黑体" panose="02010609060101010101" pitchFamily="2" charset="-122"/>
            </a:endParaRPr>
          </a:p>
          <a:p>
            <a:pPr eaLnBrk="1" hangingPunct="1">
              <a:lnSpc>
                <a:spcPct val="130000"/>
              </a:lnSpc>
              <a:buNone/>
            </a:pPr>
            <a:r>
              <a:rPr lang="en-US" altLang="zh-CN" b="1" dirty="0">
                <a:latin typeface="黑体" panose="02010609060101010101" pitchFamily="2" charset="-122"/>
                <a:ea typeface="黑体" panose="02010609060101010101" pitchFamily="2" charset="-122"/>
              </a:rPr>
              <a:t>B</a:t>
            </a:r>
            <a:r>
              <a:rPr lang="zh-CN" altLang="en-US" b="1" dirty="0">
                <a:latin typeface="黑体" panose="02010609060101010101" pitchFamily="2" charset="-122"/>
                <a:ea typeface="黑体" panose="02010609060101010101" pitchFamily="2" charset="-122"/>
              </a:rPr>
              <a:t>．两次工业革命交叉进行</a:t>
            </a:r>
            <a:r>
              <a:rPr lang="zh-CN" altLang="en-US" b="1" dirty="0">
                <a:ea typeface="黑体" panose="02010609060101010101" pitchFamily="2" charset="-122"/>
              </a:rPr>
              <a:t> </a:t>
            </a:r>
            <a:endParaRPr lang="zh-CN" altLang="en-US" b="1" dirty="0">
              <a:latin typeface="黑体" panose="02010609060101010101" pitchFamily="2" charset="-122"/>
              <a:ea typeface="黑体" panose="02010609060101010101" pitchFamily="2" charset="-122"/>
            </a:endParaRPr>
          </a:p>
          <a:p>
            <a:pPr eaLnBrk="1" hangingPunct="1">
              <a:lnSpc>
                <a:spcPct val="130000"/>
              </a:lnSpc>
              <a:buNone/>
            </a:pPr>
            <a:r>
              <a:rPr lang="en-US" altLang="zh-CN" b="1" dirty="0">
                <a:latin typeface="黑体" panose="02010609060101010101" pitchFamily="2" charset="-122"/>
                <a:ea typeface="黑体" panose="02010609060101010101" pitchFamily="2" charset="-122"/>
              </a:rPr>
              <a:t>C</a:t>
            </a:r>
            <a:r>
              <a:rPr lang="zh-CN" altLang="en-US" b="1" dirty="0">
                <a:latin typeface="黑体" panose="02010609060101010101" pitchFamily="2" charset="-122"/>
                <a:ea typeface="黑体" panose="02010609060101010101" pitchFamily="2" charset="-122"/>
              </a:rPr>
              <a:t>．确立君主立宪制</a:t>
            </a:r>
            <a:r>
              <a:rPr lang="zh-CN" altLang="en-US" b="1" dirty="0">
                <a:ea typeface="黑体" panose="02010609060101010101" pitchFamily="2" charset="-122"/>
              </a:rPr>
              <a:t> </a:t>
            </a:r>
            <a:endParaRPr lang="zh-CN" altLang="en-US" b="1" dirty="0">
              <a:latin typeface="黑体" panose="02010609060101010101" pitchFamily="2" charset="-122"/>
              <a:ea typeface="黑体" panose="02010609060101010101" pitchFamily="2" charset="-122"/>
            </a:endParaRPr>
          </a:p>
          <a:p>
            <a:pPr eaLnBrk="1" hangingPunct="1">
              <a:lnSpc>
                <a:spcPct val="130000"/>
              </a:lnSpc>
              <a:buNone/>
            </a:pPr>
            <a:r>
              <a:rPr lang="en-US" altLang="zh-CN" b="1" dirty="0">
                <a:latin typeface="黑体" panose="02010609060101010101" pitchFamily="2" charset="-122"/>
                <a:ea typeface="黑体" panose="02010609060101010101" pitchFamily="2" charset="-122"/>
              </a:rPr>
              <a:t>D</a:t>
            </a:r>
            <a:r>
              <a:rPr lang="zh-CN" altLang="en-US" b="1" dirty="0">
                <a:latin typeface="黑体" panose="02010609060101010101" pitchFamily="2" charset="-122"/>
                <a:ea typeface="黑体" panose="02010609060101010101" pitchFamily="2" charset="-122"/>
              </a:rPr>
              <a:t>．推行文明开化</a:t>
            </a:r>
            <a:r>
              <a:rPr lang="zh-CN" altLang="en-US" b="1" dirty="0">
                <a:ea typeface="黑体" panose="02010609060101010101" pitchFamily="2" charset="-122"/>
              </a:rPr>
              <a:t>’</a:t>
            </a:r>
            <a:r>
              <a:rPr lang="zh-CN" altLang="en-US" b="1" dirty="0">
                <a:latin typeface="黑体" panose="02010609060101010101" pitchFamily="2" charset="-122"/>
                <a:ea typeface="黑体" panose="02010609060101010101" pitchFamily="2" charset="-122"/>
              </a:rPr>
              <a:t>政策</a:t>
            </a:r>
            <a:endParaRPr lang="zh-CN" altLang="en-US" b="1" dirty="0">
              <a:latin typeface="黑体" panose="02010609060101010101" pitchFamily="2" charset="-122"/>
              <a:ea typeface="黑体" panose="02010609060101010101" pitchFamily="2" charset="-122"/>
            </a:endParaRPr>
          </a:p>
        </p:txBody>
      </p:sp>
      <p:sp>
        <p:nvSpPr>
          <p:cNvPr id="117763" name="WordArt 4"/>
          <p:cNvSpPr>
            <a:spLocks noTextEdit="1"/>
          </p:cNvSpPr>
          <p:nvPr/>
        </p:nvSpPr>
        <p:spPr>
          <a:xfrm>
            <a:off x="4511675" y="1196975"/>
            <a:ext cx="504825" cy="936625"/>
          </a:xfrm>
          <a:prstGeom prst="rect">
            <a:avLst/>
          </a:prstGeom>
        </p:spPr>
        <p:txBody>
          <a:bodyPr wrap="none" fromWordArt="1">
            <a:prstTxWarp prst="textCascadeUp">
              <a:avLst>
                <a:gd name="adj" fmla="val 44444"/>
              </a:avLst>
            </a:prstTxWarp>
            <a:normAutofit/>
            <a:scene3d>
              <a:camera prst="legacyPerspectiveFront">
                <a:rot lat="20520000" lon="1080000" rev="0"/>
              </a:camera>
              <a:lightRig rig="legacyHarsh2" dir="b"/>
            </a:scene3d>
            <a:sp3d extrusionH="430200" prstMaterial="legacyMatte">
              <a:extrusionClr>
                <a:srgbClr val="FF6600"/>
              </a:extrusionClr>
            </a:sp3d>
          </a:bodyPr>
          <a:p>
            <a:pPr algn="ctr"/>
            <a:r>
              <a:rPr lang="zh-CN" altLang="en-US" sz="3600">
                <a:gradFill rotWithShape="1">
                  <a:gsLst>
                    <a:gs pos="0">
                      <a:srgbClr val="FFE701"/>
                    </a:gs>
                    <a:gs pos="100000">
                      <a:srgbClr val="FE3E02"/>
                    </a:gs>
                  </a:gsLst>
                  <a:lin ang="5400000" scaled="1"/>
                  <a:tileRect/>
                </a:gradFill>
                <a:latin typeface="宋体" panose="02010600030101010101" pitchFamily="2" charset="-122"/>
                <a:ea typeface="宋体" panose="02010600030101010101" pitchFamily="2" charset="-122"/>
              </a:rPr>
              <a:t>D</a:t>
            </a:r>
            <a:endParaRPr lang="zh-CN" altLang="en-US" sz="3600">
              <a:gradFill rotWithShape="1">
                <a:gsLst>
                  <a:gs pos="0">
                    <a:srgbClr val="FFE701"/>
                  </a:gs>
                  <a:gs pos="100000">
                    <a:srgbClr val="FE3E02"/>
                  </a:gs>
                </a:gsLst>
                <a:lin ang="5400000" scaled="1"/>
                <a:tileRect/>
              </a:gradFill>
              <a:latin typeface="宋体" panose="02010600030101010101" pitchFamily="2" charset="-122"/>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7763"/>
                                        </p:tgtEl>
                                        <p:attrNameLst>
                                          <p:attrName>style.visibility</p:attrName>
                                        </p:attrNameLst>
                                      </p:cBhvr>
                                      <p:to>
                                        <p:strVal val="visible"/>
                                      </p:to>
                                    </p:set>
                                    <p:animEffect transition="in" filter="blinds(horizontal)">
                                      <p:cBhvr>
                                        <p:cTn id="7" dur="500"/>
                                        <p:tgtEl>
                                          <p:spTgt spid="1177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18785" name="Rectangle 3"/>
          <p:cNvSpPr>
            <a:spLocks noGrp="1" noRot="1"/>
          </p:cNvSpPr>
          <p:nvPr>
            <p:ph idx="1"/>
          </p:nvPr>
        </p:nvSpPr>
        <p:spPr>
          <a:xfrm>
            <a:off x="1828800" y="333375"/>
            <a:ext cx="8540750" cy="5534025"/>
          </a:xfrm>
        </p:spPr>
        <p:txBody>
          <a:bodyPr wrap="square" lIns="91440" tIns="45720" rIns="91440" bIns="45720" anchor="t"/>
          <a:p>
            <a:pPr eaLnBrk="1" hangingPunct="1">
              <a:buNone/>
            </a:pPr>
            <a:r>
              <a:rPr lang="en-US" altLang="zh-CN" b="1" dirty="0">
                <a:latin typeface="黑体" panose="02010609060101010101" pitchFamily="2" charset="-122"/>
                <a:ea typeface="黑体" panose="02010609060101010101" pitchFamily="2" charset="-122"/>
              </a:rPr>
              <a:t>14.</a:t>
            </a:r>
            <a:r>
              <a:rPr lang="en-US" altLang="zh-CN" b="1" dirty="0">
                <a:ea typeface="黑体" panose="02010609060101010101" pitchFamily="2" charset="-122"/>
              </a:rPr>
              <a:t> </a:t>
            </a:r>
            <a:r>
              <a:rPr lang="zh-CN" altLang="en-US" b="1" dirty="0">
                <a:latin typeface="黑体" panose="02010609060101010101" pitchFamily="2" charset="-122"/>
                <a:ea typeface="黑体" panose="02010609060101010101" pitchFamily="2" charset="-122"/>
              </a:rPr>
              <a:t>明治维新使日本走向了</a:t>
            </a:r>
            <a:r>
              <a:rPr lang="zh-CN" altLang="en-US" b="1" dirty="0">
                <a:ea typeface="黑体" panose="02010609060101010101" pitchFamily="2" charset="-122"/>
              </a:rPr>
              <a:t>“</a:t>
            </a:r>
            <a:r>
              <a:rPr lang="zh-CN" altLang="en-US" b="1" dirty="0">
                <a:latin typeface="黑体" panose="02010609060101010101" pitchFamily="2" charset="-122"/>
                <a:ea typeface="黑体" panose="02010609060101010101" pitchFamily="2" charset="-122"/>
              </a:rPr>
              <a:t>脱亚入欧</a:t>
            </a:r>
            <a:r>
              <a:rPr lang="zh-CN" altLang="en-US" b="1" dirty="0">
                <a:ea typeface="黑体" panose="02010609060101010101" pitchFamily="2" charset="-122"/>
              </a:rPr>
              <a:t>”</a:t>
            </a:r>
            <a:r>
              <a:rPr lang="zh-CN" altLang="en-US" b="1" dirty="0">
                <a:latin typeface="黑体" panose="02010609060101010101" pitchFamily="2" charset="-122"/>
                <a:ea typeface="黑体" panose="02010609060101010101" pitchFamily="2" charset="-122"/>
              </a:rPr>
              <a:t>的道</a:t>
            </a:r>
            <a:endParaRPr lang="en-US" altLang="zh-CN" b="1" dirty="0">
              <a:latin typeface="黑体" panose="02010609060101010101" pitchFamily="2" charset="-122"/>
              <a:ea typeface="黑体" panose="02010609060101010101" pitchFamily="2" charset="-122"/>
            </a:endParaRPr>
          </a:p>
          <a:p>
            <a:pPr eaLnBrk="1" hangingPunct="1">
              <a:buNone/>
            </a:pPr>
            <a:r>
              <a:rPr lang="zh-CN" altLang="en-US" b="1" dirty="0">
                <a:latin typeface="黑体" panose="02010609060101010101" pitchFamily="2" charset="-122"/>
                <a:ea typeface="黑体" panose="02010609060101010101" pitchFamily="2" charset="-122"/>
              </a:rPr>
              <a:t>路在经济方面既吸收了西方文明成果，又兼日</a:t>
            </a:r>
            <a:endParaRPr lang="en-US" altLang="zh-CN" b="1" dirty="0">
              <a:latin typeface="黑体" panose="02010609060101010101" pitchFamily="2" charset="-122"/>
              <a:ea typeface="黑体" panose="02010609060101010101" pitchFamily="2" charset="-122"/>
            </a:endParaRPr>
          </a:p>
          <a:p>
            <a:pPr eaLnBrk="1" hangingPunct="1">
              <a:buNone/>
            </a:pPr>
            <a:r>
              <a:rPr lang="zh-CN" altLang="en-US" b="1" dirty="0">
                <a:latin typeface="黑体" panose="02010609060101010101" pitchFamily="2" charset="-122"/>
                <a:ea typeface="黑体" panose="02010609060101010101" pitchFamily="2" charset="-122"/>
              </a:rPr>
              <a:t>本特色。与同一时期的西方经济相比，日本经</a:t>
            </a:r>
            <a:endParaRPr lang="en-US" altLang="zh-CN" b="1" dirty="0">
              <a:latin typeface="黑体" panose="02010609060101010101" pitchFamily="2" charset="-122"/>
              <a:ea typeface="黑体" panose="02010609060101010101" pitchFamily="2" charset="-122"/>
            </a:endParaRPr>
          </a:p>
          <a:p>
            <a:pPr eaLnBrk="1" hangingPunct="1">
              <a:buNone/>
            </a:pPr>
            <a:r>
              <a:rPr lang="zh-CN" altLang="en-US" b="1" dirty="0">
                <a:latin typeface="黑体" panose="02010609060101010101" pitchFamily="2" charset="-122"/>
                <a:ea typeface="黑体" panose="02010609060101010101" pitchFamily="2" charset="-122"/>
              </a:rPr>
              <a:t>济的特色是</a:t>
            </a:r>
            <a:r>
              <a:rPr lang="en-US" altLang="zh-CN" b="1" dirty="0">
                <a:latin typeface="黑体" panose="02010609060101010101" pitchFamily="2" charset="-122"/>
                <a:ea typeface="黑体" panose="02010609060101010101" pitchFamily="2" charset="-122"/>
              </a:rPr>
              <a:t>(   )</a:t>
            </a:r>
            <a:r>
              <a:rPr lang="en-US" altLang="zh-CN" b="1" dirty="0">
                <a:ea typeface="黑体" panose="02010609060101010101" pitchFamily="2" charset="-122"/>
              </a:rPr>
              <a:t>               </a:t>
            </a:r>
            <a:endParaRPr lang="en-US" altLang="zh-CN" b="1" dirty="0">
              <a:latin typeface="黑体" panose="02010609060101010101" pitchFamily="2" charset="-122"/>
              <a:ea typeface="黑体" panose="02010609060101010101" pitchFamily="2" charset="-122"/>
            </a:endParaRPr>
          </a:p>
          <a:p>
            <a:pPr eaLnBrk="1" hangingPunct="1">
              <a:buNone/>
            </a:pPr>
            <a:r>
              <a:rPr lang="en-US" altLang="zh-CN" b="1" dirty="0">
                <a:latin typeface="黑体" panose="02010609060101010101" pitchFamily="2" charset="-122"/>
                <a:ea typeface="黑体" panose="02010609060101010101" pitchFamily="2" charset="-122"/>
              </a:rPr>
              <a:t>A</a:t>
            </a:r>
            <a:r>
              <a:rPr lang="zh-CN" altLang="en-US" b="1" dirty="0">
                <a:latin typeface="黑体" panose="02010609060101010101" pitchFamily="2" charset="-122"/>
                <a:ea typeface="黑体" panose="02010609060101010101" pitchFamily="2" charset="-122"/>
              </a:rPr>
              <a:t>．政府干预经济，大力扶植私人企业</a:t>
            </a:r>
            <a:r>
              <a:rPr lang="zh-CN" altLang="en-US" b="1" dirty="0">
                <a:ea typeface="黑体" panose="02010609060101010101" pitchFamily="2" charset="-122"/>
              </a:rPr>
              <a:t> </a:t>
            </a:r>
            <a:endParaRPr lang="zh-CN" altLang="en-US" b="1" dirty="0">
              <a:latin typeface="黑体" panose="02010609060101010101" pitchFamily="2" charset="-122"/>
              <a:ea typeface="黑体" panose="02010609060101010101" pitchFamily="2" charset="-122"/>
            </a:endParaRPr>
          </a:p>
          <a:p>
            <a:pPr eaLnBrk="1" hangingPunct="1">
              <a:buNone/>
            </a:pPr>
            <a:r>
              <a:rPr lang="en-US" altLang="zh-CN" b="1" dirty="0">
                <a:latin typeface="黑体" panose="02010609060101010101" pitchFamily="2" charset="-122"/>
                <a:ea typeface="黑体" panose="02010609060101010101" pitchFamily="2" charset="-122"/>
              </a:rPr>
              <a:t>B</a:t>
            </a:r>
            <a:r>
              <a:rPr lang="zh-CN" altLang="en-US" b="1" dirty="0">
                <a:latin typeface="黑体" panose="02010609060101010101" pitchFamily="2" charset="-122"/>
                <a:ea typeface="黑体" panose="02010609060101010101" pitchFamily="2" charset="-122"/>
              </a:rPr>
              <a:t>．采用近代先进技术，积极发展工商业</a:t>
            </a:r>
            <a:r>
              <a:rPr lang="zh-CN" altLang="en-US" b="1" dirty="0">
                <a:ea typeface="黑体" panose="02010609060101010101" pitchFamily="2" charset="-122"/>
              </a:rPr>
              <a:t> </a:t>
            </a:r>
            <a:endParaRPr lang="zh-CN" altLang="en-US" b="1" dirty="0">
              <a:latin typeface="黑体" panose="02010609060101010101" pitchFamily="2" charset="-122"/>
              <a:ea typeface="黑体" panose="02010609060101010101" pitchFamily="2" charset="-122"/>
            </a:endParaRPr>
          </a:p>
          <a:p>
            <a:pPr eaLnBrk="1" hangingPunct="1">
              <a:buNone/>
            </a:pPr>
            <a:r>
              <a:rPr lang="en-US" altLang="zh-CN" b="1" dirty="0">
                <a:latin typeface="黑体" panose="02010609060101010101" pitchFamily="2" charset="-122"/>
                <a:ea typeface="黑体" panose="02010609060101010101" pitchFamily="2" charset="-122"/>
              </a:rPr>
              <a:t>C</a:t>
            </a:r>
            <a:r>
              <a:rPr lang="zh-CN" altLang="en-US" b="1" dirty="0">
                <a:latin typeface="黑体" panose="02010609060101010101" pitchFamily="2" charset="-122"/>
                <a:ea typeface="黑体" panose="02010609060101010101" pitchFamily="2" charset="-122"/>
              </a:rPr>
              <a:t>．发展对外贸易，拓展国际市场</a:t>
            </a:r>
            <a:r>
              <a:rPr lang="zh-CN" altLang="en-US" b="1" dirty="0">
                <a:ea typeface="黑体" panose="02010609060101010101" pitchFamily="2" charset="-122"/>
              </a:rPr>
              <a:t> </a:t>
            </a:r>
            <a:endParaRPr lang="zh-CN" altLang="en-US" b="1" dirty="0">
              <a:latin typeface="黑体" panose="02010609060101010101" pitchFamily="2" charset="-122"/>
              <a:ea typeface="黑体" panose="02010609060101010101" pitchFamily="2" charset="-122"/>
            </a:endParaRPr>
          </a:p>
          <a:p>
            <a:pPr eaLnBrk="1" hangingPunct="1">
              <a:buNone/>
            </a:pPr>
            <a:r>
              <a:rPr lang="en-US" altLang="zh-CN" b="1" dirty="0">
                <a:latin typeface="黑体" panose="02010609060101010101" pitchFamily="2" charset="-122"/>
                <a:ea typeface="黑体" panose="02010609060101010101" pitchFamily="2" charset="-122"/>
              </a:rPr>
              <a:t>D</a:t>
            </a:r>
            <a:r>
              <a:rPr lang="zh-CN" altLang="en-US" b="1" dirty="0">
                <a:latin typeface="黑体" panose="02010609060101010101" pitchFamily="2" charset="-122"/>
                <a:ea typeface="黑体" panose="02010609060101010101" pitchFamily="2" charset="-122"/>
              </a:rPr>
              <a:t>．发展近代教育，培养建设人才</a:t>
            </a:r>
            <a:endParaRPr lang="zh-CN" altLang="en-US" b="1" dirty="0">
              <a:latin typeface="黑体" panose="02010609060101010101" pitchFamily="2" charset="-122"/>
              <a:ea typeface="黑体" panose="02010609060101010101" pitchFamily="2" charset="-122"/>
            </a:endParaRPr>
          </a:p>
        </p:txBody>
      </p:sp>
      <p:sp>
        <p:nvSpPr>
          <p:cNvPr id="118787" name="WordArt 4"/>
          <p:cNvSpPr>
            <a:spLocks noTextEdit="1"/>
          </p:cNvSpPr>
          <p:nvPr/>
        </p:nvSpPr>
        <p:spPr>
          <a:xfrm>
            <a:off x="4079875" y="1866900"/>
            <a:ext cx="762000" cy="1225550"/>
          </a:xfrm>
          <a:prstGeom prst="rect">
            <a:avLst/>
          </a:prstGeom>
        </p:spPr>
        <p:txBody>
          <a:bodyPr wrap="none" fromWordArt="1">
            <a:prstTxWarp prst="textCascadeUp">
              <a:avLst>
                <a:gd name="adj" fmla="val 44444"/>
              </a:avLst>
            </a:prstTxWarp>
            <a:normAutofit/>
            <a:scene3d>
              <a:camera prst="legacyPerspectiveFront">
                <a:rot lat="20520000" lon="1080000" rev="0"/>
              </a:camera>
              <a:lightRig rig="legacyHarsh2" dir="b"/>
            </a:scene3d>
            <a:sp3d extrusionH="430200" prstMaterial="legacyMatte">
              <a:extrusionClr>
                <a:srgbClr val="FF6600"/>
              </a:extrusionClr>
            </a:sp3d>
          </a:bodyPr>
          <a:p>
            <a:pPr algn="ctr"/>
            <a:r>
              <a:rPr lang="zh-CN" altLang="en-US" sz="3600">
                <a:gradFill rotWithShape="1">
                  <a:gsLst>
                    <a:gs pos="0">
                      <a:srgbClr val="FFE701"/>
                    </a:gs>
                    <a:gs pos="100000">
                      <a:srgbClr val="FE3E02"/>
                    </a:gs>
                  </a:gsLst>
                  <a:lin ang="5400000" scaled="1"/>
                  <a:tileRect/>
                </a:gradFill>
                <a:latin typeface="宋体" panose="02010600030101010101" pitchFamily="2" charset="-122"/>
                <a:ea typeface="宋体" panose="02010600030101010101" pitchFamily="2" charset="-122"/>
              </a:rPr>
              <a:t>A</a:t>
            </a:r>
            <a:endParaRPr lang="zh-CN" altLang="en-US" sz="3600">
              <a:gradFill rotWithShape="1">
                <a:gsLst>
                  <a:gs pos="0">
                    <a:srgbClr val="FFE701"/>
                  </a:gs>
                  <a:gs pos="100000">
                    <a:srgbClr val="FE3E02"/>
                  </a:gs>
                </a:gsLst>
                <a:lin ang="5400000" scaled="1"/>
                <a:tileRect/>
              </a:gradFill>
              <a:latin typeface="宋体" panose="02010600030101010101" pitchFamily="2" charset="-122"/>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18787"/>
                                        </p:tgtEl>
                                        <p:attrNameLst>
                                          <p:attrName>style.visibility</p:attrName>
                                        </p:attrNameLst>
                                      </p:cBhvr>
                                      <p:to>
                                        <p:strVal val="visible"/>
                                      </p:to>
                                    </p:set>
                                    <p:anim calcmode="lin" valueType="num">
                                      <p:cBhvr additive="base">
                                        <p:cTn id="7" dur="500" fill="hold"/>
                                        <p:tgtEl>
                                          <p:spTgt spid="118787"/>
                                        </p:tgtEl>
                                        <p:attrNameLst>
                                          <p:attrName>ppt_x</p:attrName>
                                        </p:attrNameLst>
                                      </p:cBhvr>
                                      <p:tavLst>
                                        <p:tav tm="0">
                                          <p:val>
                                            <p:strVal val="#ppt_x"/>
                                          </p:val>
                                        </p:tav>
                                        <p:tav tm="100000">
                                          <p:val>
                                            <p:strVal val="#ppt_x"/>
                                          </p:val>
                                        </p:tav>
                                      </p:tavLst>
                                    </p:anim>
                                    <p:anim calcmode="lin" valueType="num">
                                      <p:cBhvr additive="base">
                                        <p:cTn id="8" dur="500" fill="hold"/>
                                        <p:tgtEl>
                                          <p:spTgt spid="11878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19809" name="Rectangle 3"/>
          <p:cNvSpPr>
            <a:spLocks noGrp="1" noRot="1"/>
          </p:cNvSpPr>
          <p:nvPr>
            <p:ph idx="1"/>
          </p:nvPr>
        </p:nvSpPr>
        <p:spPr>
          <a:xfrm>
            <a:off x="1828800" y="404813"/>
            <a:ext cx="8540750" cy="5462587"/>
          </a:xfrm>
        </p:spPr>
        <p:txBody>
          <a:bodyPr wrap="square" lIns="91440" tIns="45720" rIns="91440" bIns="45720" anchor="t"/>
          <a:p>
            <a:pPr eaLnBrk="1" hangingPunct="1">
              <a:lnSpc>
                <a:spcPct val="130000"/>
              </a:lnSpc>
              <a:buNone/>
            </a:pPr>
            <a:r>
              <a:rPr lang="en-US" altLang="zh-CN" sz="2800" b="1" dirty="0">
                <a:latin typeface="黑体" panose="02010609060101010101" pitchFamily="2" charset="-122"/>
                <a:ea typeface="黑体" panose="02010609060101010101" pitchFamily="2" charset="-122"/>
              </a:rPr>
              <a:t>15.</a:t>
            </a:r>
            <a:r>
              <a:rPr lang="en-US" altLang="zh-CN" sz="2800" b="1" dirty="0">
                <a:ea typeface="黑体" panose="02010609060101010101" pitchFamily="2" charset="-122"/>
              </a:rPr>
              <a:t> </a:t>
            </a:r>
            <a:r>
              <a:rPr lang="zh-CN" altLang="en-US" sz="2800" b="1" dirty="0">
                <a:latin typeface="黑体" panose="02010609060101010101" pitchFamily="2" charset="-122"/>
                <a:ea typeface="黑体" panose="02010609060101010101" pitchFamily="2" charset="-122"/>
              </a:rPr>
              <a:t>改革是推动社会进步和发展的重要手段，不同历</a:t>
            </a:r>
            <a:endParaRPr lang="zh-CN" altLang="en-US" sz="2800" b="1" dirty="0">
              <a:latin typeface="黑体" panose="02010609060101010101" pitchFamily="2" charset="-122"/>
              <a:ea typeface="黑体" panose="02010609060101010101" pitchFamily="2" charset="-122"/>
            </a:endParaRPr>
          </a:p>
          <a:p>
            <a:pPr eaLnBrk="1" hangingPunct="1">
              <a:lnSpc>
                <a:spcPct val="130000"/>
              </a:lnSpc>
              <a:buNone/>
            </a:pPr>
            <a:r>
              <a:rPr lang="zh-CN" altLang="en-US" sz="2800" b="1" dirty="0">
                <a:latin typeface="黑体" panose="02010609060101010101" pitchFamily="2" charset="-122"/>
                <a:ea typeface="黑体" panose="02010609060101010101" pitchFamily="2" charset="-122"/>
              </a:rPr>
              <a:t>史阶段的改革虽然具有不同的时代特征，但也呈现出</a:t>
            </a:r>
            <a:endParaRPr lang="zh-CN" altLang="en-US" sz="2800" b="1" dirty="0">
              <a:latin typeface="黑体" panose="02010609060101010101" pitchFamily="2" charset="-122"/>
              <a:ea typeface="黑体" panose="02010609060101010101" pitchFamily="2" charset="-122"/>
            </a:endParaRPr>
          </a:p>
          <a:p>
            <a:pPr eaLnBrk="1" hangingPunct="1">
              <a:lnSpc>
                <a:spcPct val="130000"/>
              </a:lnSpc>
              <a:buNone/>
            </a:pPr>
            <a:r>
              <a:rPr lang="zh-CN" altLang="en-US" sz="2800" b="1" dirty="0">
                <a:latin typeface="黑体" panose="02010609060101010101" pitchFamily="2" charset="-122"/>
                <a:ea typeface="黑体" panose="02010609060101010101" pitchFamily="2" charset="-122"/>
              </a:rPr>
              <a:t>相同之处，能够体现商鞅变法与明治维新相同之处的</a:t>
            </a:r>
            <a:endParaRPr lang="zh-CN" altLang="en-US" sz="2800" b="1" dirty="0">
              <a:latin typeface="黑体" panose="02010609060101010101" pitchFamily="2" charset="-122"/>
              <a:ea typeface="黑体" panose="02010609060101010101" pitchFamily="2" charset="-122"/>
            </a:endParaRPr>
          </a:p>
          <a:p>
            <a:pPr eaLnBrk="1" hangingPunct="1">
              <a:lnSpc>
                <a:spcPct val="130000"/>
              </a:lnSpc>
              <a:buNone/>
            </a:pPr>
            <a:r>
              <a:rPr lang="zh-CN" altLang="en-US" sz="2800" b="1" dirty="0">
                <a:latin typeface="黑体" panose="02010609060101010101" pitchFamily="2" charset="-122"/>
                <a:ea typeface="黑体" panose="02010609060101010101" pitchFamily="2" charset="-122"/>
              </a:rPr>
              <a:t>有</a:t>
            </a:r>
            <a:r>
              <a:rPr lang="zh-CN" altLang="en-US" sz="2800" b="1" dirty="0">
                <a:ea typeface="黑体" panose="02010609060101010101" pitchFamily="2" charset="-122"/>
              </a:rPr>
              <a:t> </a:t>
            </a:r>
            <a:r>
              <a:rPr lang="en-US" altLang="zh-CN" sz="2800" b="1" dirty="0">
                <a:latin typeface="黑体" panose="02010609060101010101" pitchFamily="2" charset="-122"/>
                <a:ea typeface="黑体" panose="02010609060101010101" pitchFamily="2" charset="-122"/>
              </a:rPr>
              <a:t>(    )</a:t>
            </a:r>
            <a:endParaRPr lang="en-US" altLang="zh-CN" sz="2800" b="1" dirty="0">
              <a:latin typeface="黑体" panose="02010609060101010101" pitchFamily="2" charset="-122"/>
              <a:ea typeface="黑体" panose="02010609060101010101" pitchFamily="2" charset="-122"/>
            </a:endParaRPr>
          </a:p>
          <a:p>
            <a:pPr eaLnBrk="1" hangingPunct="1">
              <a:lnSpc>
                <a:spcPct val="130000"/>
              </a:lnSpc>
              <a:buNone/>
            </a:pPr>
            <a:r>
              <a:rPr lang="en-US" altLang="zh-CN" sz="2800" b="1" dirty="0">
                <a:latin typeface="黑体" panose="02010609060101010101" pitchFamily="2" charset="-122"/>
                <a:ea typeface="黑体" panose="02010609060101010101" pitchFamily="2" charset="-122"/>
              </a:rPr>
              <a:t>①</a:t>
            </a:r>
            <a:r>
              <a:rPr lang="zh-CN" altLang="en-US" sz="2800" b="1" dirty="0">
                <a:latin typeface="黑体" panose="02010609060101010101" pitchFamily="2" charset="-122"/>
                <a:ea typeface="黑体" panose="02010609060101010101" pitchFamily="2" charset="-122"/>
              </a:rPr>
              <a:t>改革地方行政制度</a:t>
            </a:r>
            <a:r>
              <a:rPr lang="zh-CN" altLang="en-US" sz="2800" b="1" dirty="0">
                <a:ea typeface="黑体" panose="02010609060101010101" pitchFamily="2" charset="-122"/>
              </a:rPr>
              <a:t>       </a:t>
            </a:r>
            <a:r>
              <a:rPr lang="zh-CN" altLang="en-US" sz="2800" b="1" dirty="0">
                <a:latin typeface="黑体" panose="02010609060101010101" pitchFamily="2" charset="-122"/>
                <a:ea typeface="黑体" panose="02010609060101010101" pitchFamily="2" charset="-122"/>
              </a:rPr>
              <a:t>②打破原有的等级制度</a:t>
            </a:r>
            <a:r>
              <a:rPr lang="zh-CN" altLang="en-US" sz="2800" b="1" dirty="0">
                <a:ea typeface="黑体" panose="02010609060101010101" pitchFamily="2" charset="-122"/>
              </a:rPr>
              <a:t> </a:t>
            </a:r>
            <a:endParaRPr lang="zh-CN" altLang="en-US" sz="2800" b="1" dirty="0">
              <a:latin typeface="黑体" panose="02010609060101010101" pitchFamily="2" charset="-122"/>
              <a:ea typeface="黑体" panose="02010609060101010101" pitchFamily="2" charset="-122"/>
            </a:endParaRPr>
          </a:p>
          <a:p>
            <a:pPr eaLnBrk="1" hangingPunct="1">
              <a:lnSpc>
                <a:spcPct val="130000"/>
              </a:lnSpc>
              <a:buNone/>
            </a:pPr>
            <a:r>
              <a:rPr lang="zh-CN" altLang="en-US" sz="2800" b="1" dirty="0">
                <a:latin typeface="黑体" panose="02010609060101010101" pitchFamily="2" charset="-122"/>
                <a:ea typeface="黑体" panose="02010609060101010101" pitchFamily="2" charset="-122"/>
              </a:rPr>
              <a:t>③重视发展教育</a:t>
            </a:r>
            <a:r>
              <a:rPr lang="zh-CN" altLang="en-US" sz="2800" b="1" dirty="0">
                <a:ea typeface="黑体" panose="02010609060101010101" pitchFamily="2" charset="-122"/>
              </a:rPr>
              <a:t>              </a:t>
            </a:r>
            <a:r>
              <a:rPr lang="zh-CN" altLang="en-US" sz="2800" b="1" dirty="0">
                <a:latin typeface="黑体" panose="02010609060101010101" pitchFamily="2" charset="-122"/>
                <a:ea typeface="黑体" panose="02010609060101010101" pitchFamily="2" charset="-122"/>
              </a:rPr>
              <a:t>④建立一支有战斗力的军队</a:t>
            </a:r>
            <a:r>
              <a:rPr lang="zh-CN" altLang="en-US" sz="2800" b="1" dirty="0">
                <a:ea typeface="黑体" panose="02010609060101010101" pitchFamily="2" charset="-122"/>
              </a:rPr>
              <a:t> </a:t>
            </a:r>
            <a:endParaRPr lang="zh-CN" altLang="en-US" sz="2800" b="1" dirty="0">
              <a:latin typeface="黑体" panose="02010609060101010101" pitchFamily="2" charset="-122"/>
              <a:ea typeface="黑体" panose="02010609060101010101" pitchFamily="2" charset="-122"/>
            </a:endParaRPr>
          </a:p>
          <a:p>
            <a:pPr eaLnBrk="1" hangingPunct="1">
              <a:lnSpc>
                <a:spcPct val="130000"/>
              </a:lnSpc>
              <a:buNone/>
            </a:pPr>
            <a:r>
              <a:rPr lang="en-US" altLang="zh-CN" sz="2800" b="1" dirty="0">
                <a:latin typeface="黑体" panose="02010609060101010101" pitchFamily="2" charset="-122"/>
                <a:ea typeface="黑体" panose="02010609060101010101" pitchFamily="2" charset="-122"/>
              </a:rPr>
              <a:t>A</a:t>
            </a:r>
            <a:r>
              <a:rPr lang="zh-CN" altLang="en-US" sz="2800" b="1" dirty="0">
                <a:latin typeface="黑体" panose="02010609060101010101" pitchFamily="2" charset="-122"/>
                <a:ea typeface="黑体" panose="02010609060101010101" pitchFamily="2" charset="-122"/>
              </a:rPr>
              <a:t>．①②③    </a:t>
            </a:r>
            <a:r>
              <a:rPr lang="zh-CN" altLang="en-US" sz="2800" b="1" dirty="0">
                <a:ea typeface="黑体" panose="02010609060101010101" pitchFamily="2" charset="-122"/>
              </a:rPr>
              <a:t> </a:t>
            </a:r>
            <a:r>
              <a:rPr lang="en-US" altLang="zh-CN" sz="2800" b="1" dirty="0">
                <a:latin typeface="黑体" panose="02010609060101010101" pitchFamily="2" charset="-122"/>
                <a:ea typeface="黑体" panose="02010609060101010101" pitchFamily="2" charset="-122"/>
              </a:rPr>
              <a:t>B</a:t>
            </a:r>
            <a:r>
              <a:rPr lang="zh-CN" altLang="en-US" sz="2800" b="1" dirty="0">
                <a:latin typeface="黑体" panose="02010609060101010101" pitchFamily="2" charset="-122"/>
                <a:ea typeface="黑体" panose="02010609060101010101" pitchFamily="2" charset="-122"/>
              </a:rPr>
              <a:t>．②③④</a:t>
            </a:r>
            <a:r>
              <a:rPr lang="zh-CN" altLang="en-US" sz="2800" b="1" dirty="0">
                <a:ea typeface="黑体" panose="02010609060101010101" pitchFamily="2" charset="-122"/>
              </a:rPr>
              <a:t> </a:t>
            </a:r>
            <a:endParaRPr lang="zh-CN" altLang="en-US" sz="2800" b="1" dirty="0">
              <a:latin typeface="黑体" panose="02010609060101010101" pitchFamily="2" charset="-122"/>
              <a:ea typeface="黑体" panose="02010609060101010101" pitchFamily="2" charset="-122"/>
            </a:endParaRPr>
          </a:p>
          <a:p>
            <a:pPr eaLnBrk="1" hangingPunct="1">
              <a:lnSpc>
                <a:spcPct val="130000"/>
              </a:lnSpc>
              <a:buNone/>
            </a:pPr>
            <a:r>
              <a:rPr lang="en-US" altLang="zh-CN" sz="2800" b="1" dirty="0">
                <a:latin typeface="黑体" panose="02010609060101010101" pitchFamily="2" charset="-122"/>
                <a:ea typeface="黑体" panose="02010609060101010101" pitchFamily="2" charset="-122"/>
              </a:rPr>
              <a:t>C</a:t>
            </a:r>
            <a:r>
              <a:rPr lang="zh-CN" altLang="en-US" sz="2800" b="1" dirty="0">
                <a:latin typeface="黑体" panose="02010609060101010101" pitchFamily="2" charset="-122"/>
                <a:ea typeface="黑体" panose="02010609060101010101" pitchFamily="2" charset="-122"/>
              </a:rPr>
              <a:t>．①③④</a:t>
            </a:r>
            <a:r>
              <a:rPr lang="zh-CN" altLang="en-US" sz="2800" b="1" dirty="0">
                <a:ea typeface="黑体" panose="02010609060101010101" pitchFamily="2" charset="-122"/>
              </a:rPr>
              <a:t> </a:t>
            </a:r>
            <a:r>
              <a:rPr lang="zh-CN" altLang="en-US" sz="2800" b="1" dirty="0">
                <a:latin typeface="黑体" panose="02010609060101010101" pitchFamily="2" charset="-122"/>
                <a:ea typeface="黑体" panose="02010609060101010101" pitchFamily="2" charset="-122"/>
              </a:rPr>
              <a:t>    </a:t>
            </a:r>
            <a:r>
              <a:rPr lang="en-US" altLang="zh-CN" sz="2800" b="1" dirty="0">
                <a:latin typeface="黑体" panose="02010609060101010101" pitchFamily="2" charset="-122"/>
                <a:ea typeface="黑体" panose="02010609060101010101" pitchFamily="2" charset="-122"/>
              </a:rPr>
              <a:t>D</a:t>
            </a:r>
            <a:r>
              <a:rPr lang="zh-CN" altLang="en-US" sz="2800" b="1" dirty="0">
                <a:latin typeface="黑体" panose="02010609060101010101" pitchFamily="2" charset="-122"/>
                <a:ea typeface="黑体" panose="02010609060101010101" pitchFamily="2" charset="-122"/>
              </a:rPr>
              <a:t>．①②④</a:t>
            </a:r>
            <a:endParaRPr lang="zh-CN" altLang="en-US" sz="2800" b="1" dirty="0">
              <a:latin typeface="黑体" panose="02010609060101010101" pitchFamily="2" charset="-122"/>
              <a:ea typeface="黑体" panose="02010609060101010101" pitchFamily="2" charset="-122"/>
            </a:endParaRPr>
          </a:p>
        </p:txBody>
      </p:sp>
      <p:sp>
        <p:nvSpPr>
          <p:cNvPr id="119811" name="WordArt 4"/>
          <p:cNvSpPr>
            <a:spLocks noTextEdit="1"/>
          </p:cNvSpPr>
          <p:nvPr/>
        </p:nvSpPr>
        <p:spPr>
          <a:xfrm>
            <a:off x="2640013" y="2349500"/>
            <a:ext cx="504825" cy="936625"/>
          </a:xfrm>
          <a:prstGeom prst="rect">
            <a:avLst/>
          </a:prstGeom>
        </p:spPr>
        <p:txBody>
          <a:bodyPr wrap="none" fromWordArt="1">
            <a:prstTxWarp prst="textCascadeUp">
              <a:avLst>
                <a:gd name="adj" fmla="val 44444"/>
              </a:avLst>
            </a:prstTxWarp>
            <a:normAutofit/>
            <a:scene3d>
              <a:camera prst="legacyPerspectiveFront">
                <a:rot lat="20520000" lon="1080000" rev="0"/>
              </a:camera>
              <a:lightRig rig="legacyHarsh2" dir="b"/>
            </a:scene3d>
            <a:sp3d extrusionH="430200" prstMaterial="legacyMatte">
              <a:extrusionClr>
                <a:srgbClr val="FF6600"/>
              </a:extrusionClr>
            </a:sp3d>
          </a:bodyPr>
          <a:p>
            <a:pPr algn="ctr"/>
            <a:r>
              <a:rPr lang="zh-CN" altLang="en-US" sz="3600">
                <a:gradFill rotWithShape="1">
                  <a:gsLst>
                    <a:gs pos="0">
                      <a:srgbClr val="FFE701"/>
                    </a:gs>
                    <a:gs pos="100000">
                      <a:srgbClr val="FE3E02"/>
                    </a:gs>
                  </a:gsLst>
                  <a:lin ang="5400000" scaled="1"/>
                  <a:tileRect/>
                </a:gradFill>
                <a:latin typeface="宋体" panose="02010600030101010101" pitchFamily="2" charset="-122"/>
                <a:ea typeface="宋体" panose="02010600030101010101" pitchFamily="2" charset="-122"/>
              </a:rPr>
              <a:t>D</a:t>
            </a:r>
            <a:endParaRPr lang="zh-CN" altLang="en-US" sz="3600">
              <a:gradFill rotWithShape="1">
                <a:gsLst>
                  <a:gs pos="0">
                    <a:srgbClr val="FFE701"/>
                  </a:gs>
                  <a:gs pos="100000">
                    <a:srgbClr val="FE3E02"/>
                  </a:gs>
                </a:gsLst>
                <a:lin ang="5400000" scaled="1"/>
                <a:tileRect/>
              </a:gradFill>
              <a:latin typeface="宋体" panose="02010600030101010101" pitchFamily="2" charset="-122"/>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9811"/>
                                        </p:tgtEl>
                                        <p:attrNameLst>
                                          <p:attrName>style.visibility</p:attrName>
                                        </p:attrNameLst>
                                      </p:cBhvr>
                                      <p:to>
                                        <p:strVal val="visible"/>
                                      </p:to>
                                    </p:set>
                                    <p:animEffect transition="in" filter="blinds(horizontal)">
                                      <p:cBhvr>
                                        <p:cTn id="7" dur="500"/>
                                        <p:tgtEl>
                                          <p:spTgt spid="1198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2881" name="Rectangle 3"/>
          <p:cNvSpPr>
            <a:spLocks noGrp="1" noRot="1"/>
          </p:cNvSpPr>
          <p:nvPr>
            <p:ph idx="1"/>
          </p:nvPr>
        </p:nvSpPr>
        <p:spPr>
          <a:xfrm>
            <a:off x="1828800" y="476250"/>
            <a:ext cx="8540750" cy="5391150"/>
          </a:xfrm>
        </p:spPr>
        <p:txBody>
          <a:bodyPr wrap="square" lIns="91440" tIns="45720" rIns="91440" bIns="45720" anchor="t"/>
          <a:p>
            <a:pPr eaLnBrk="1" hangingPunct="1">
              <a:lnSpc>
                <a:spcPct val="135000"/>
              </a:lnSpc>
              <a:buNone/>
            </a:pPr>
            <a:r>
              <a:rPr lang="zh-CN" altLang="en-US" sz="2800" b="1" dirty="0">
                <a:solidFill>
                  <a:srgbClr val="FF3300"/>
                </a:solidFill>
                <a:ea typeface="黑体" panose="02010609060101010101" pitchFamily="2" charset="-122"/>
              </a:rPr>
              <a:t>材料二：</a:t>
            </a:r>
            <a:r>
              <a:rPr lang="zh-CN" altLang="en-US" sz="2800" b="1" dirty="0">
                <a:ea typeface="黑体" panose="02010609060101010101" pitchFamily="2" charset="-122"/>
              </a:rPr>
              <a:t>对被侵略地区而言</a:t>
            </a:r>
            <a:r>
              <a:rPr lang="en-US" altLang="zh-CN" sz="2800" b="1" dirty="0">
                <a:ea typeface="黑体" panose="02010609060101010101" pitchFamily="2" charset="-122"/>
              </a:rPr>
              <a:t>……</a:t>
            </a:r>
            <a:r>
              <a:rPr lang="zh-CN" altLang="en-US" sz="2800" b="1" dirty="0">
                <a:ea typeface="黑体" panose="02010609060101010101" pitchFamily="2" charset="-122"/>
              </a:rPr>
              <a:t>它原有的文明难以抵</a:t>
            </a:r>
            <a:endParaRPr lang="zh-CN" altLang="en-US" sz="2800" b="1" dirty="0">
              <a:ea typeface="黑体" panose="02010609060101010101" pitchFamily="2" charset="-122"/>
            </a:endParaRPr>
          </a:p>
          <a:p>
            <a:pPr eaLnBrk="1" hangingPunct="1">
              <a:lnSpc>
                <a:spcPct val="135000"/>
              </a:lnSpc>
              <a:buNone/>
            </a:pPr>
            <a:r>
              <a:rPr lang="zh-CN" altLang="en-US" sz="2800" b="1" dirty="0">
                <a:ea typeface="黑体" panose="02010609060101010101" pitchFamily="2" charset="-122"/>
              </a:rPr>
              <a:t>御欧洲国家的入侵，要继续生存，就必须进行变革</a:t>
            </a:r>
            <a:r>
              <a:rPr lang="en-US" altLang="zh-CN" sz="2800" b="1" dirty="0">
                <a:ea typeface="黑体" panose="02010609060101010101" pitchFamily="2" charset="-122"/>
              </a:rPr>
              <a:t>…</a:t>
            </a:r>
            <a:endParaRPr lang="en-US" altLang="zh-CN" sz="2800" b="1" dirty="0">
              <a:ea typeface="黑体" panose="02010609060101010101" pitchFamily="2" charset="-122"/>
            </a:endParaRPr>
          </a:p>
          <a:p>
            <a:pPr eaLnBrk="1" hangingPunct="1">
              <a:lnSpc>
                <a:spcPct val="135000"/>
              </a:lnSpc>
              <a:buNone/>
            </a:pPr>
            <a:r>
              <a:rPr lang="zh-CN" altLang="en-US" sz="2800" b="1" dirty="0">
                <a:ea typeface="黑体" panose="02010609060101010101" pitchFamily="2" charset="-122"/>
              </a:rPr>
              <a:t>在这些国家，由于“传统”和“变革”之间力量对比</a:t>
            </a:r>
            <a:endParaRPr lang="en-US" altLang="zh-CN" sz="2800" b="1" dirty="0">
              <a:ea typeface="黑体" panose="02010609060101010101" pitchFamily="2" charset="-122"/>
            </a:endParaRPr>
          </a:p>
          <a:p>
            <a:pPr eaLnBrk="1" hangingPunct="1">
              <a:lnSpc>
                <a:spcPct val="135000"/>
              </a:lnSpc>
              <a:buNone/>
            </a:pPr>
            <a:r>
              <a:rPr lang="zh-CN" altLang="en-US" sz="2800" b="1" dirty="0">
                <a:ea typeface="黑体" panose="02010609060101010101" pitchFamily="2" charset="-122"/>
              </a:rPr>
              <a:t>配置不同，各自的社会、文化态度不同，因此现代化</a:t>
            </a:r>
            <a:endParaRPr lang="en-US" altLang="zh-CN" sz="2800" b="1" dirty="0">
              <a:ea typeface="黑体" panose="02010609060101010101" pitchFamily="2" charset="-122"/>
            </a:endParaRPr>
          </a:p>
          <a:p>
            <a:pPr eaLnBrk="1" hangingPunct="1">
              <a:lnSpc>
                <a:spcPct val="135000"/>
              </a:lnSpc>
              <a:buNone/>
            </a:pPr>
            <a:r>
              <a:rPr lang="zh-CN" altLang="en-US" sz="2800" b="1" dirty="0">
                <a:ea typeface="黑体" panose="02010609060101010101" pitchFamily="2" charset="-122"/>
              </a:rPr>
              <a:t>的道路不同，发展的速度也不同。 </a:t>
            </a:r>
            <a:endParaRPr lang="zh-CN" altLang="en-US" sz="2800" b="1" dirty="0">
              <a:ea typeface="黑体" panose="02010609060101010101" pitchFamily="2" charset="-122"/>
            </a:endParaRPr>
          </a:p>
          <a:p>
            <a:pPr eaLnBrk="1" hangingPunct="1">
              <a:lnSpc>
                <a:spcPct val="135000"/>
              </a:lnSpc>
              <a:buNone/>
            </a:pPr>
            <a:endParaRPr lang="zh-CN" altLang="en-US" sz="2800" b="1" dirty="0">
              <a:ea typeface="黑体" panose="02010609060101010101" pitchFamily="2" charset="-122"/>
            </a:endParaRPr>
          </a:p>
          <a:p>
            <a:pPr eaLnBrk="1" hangingPunct="1">
              <a:lnSpc>
                <a:spcPct val="135000"/>
              </a:lnSpc>
              <a:buNone/>
            </a:pPr>
            <a:r>
              <a:rPr lang="zh-CN" altLang="en-US" sz="2800" b="1" dirty="0">
                <a:ea typeface="黑体" panose="02010609060101010101" pitchFamily="2" charset="-122"/>
              </a:rPr>
              <a:t>     </a:t>
            </a:r>
            <a:r>
              <a:rPr lang="en-US" altLang="zh-CN" sz="2800" b="1" dirty="0">
                <a:ea typeface="黑体" panose="02010609060101010101" pitchFamily="2" charset="-122"/>
              </a:rPr>
              <a:t>——</a:t>
            </a:r>
            <a:r>
              <a:rPr lang="zh-CN" altLang="en-US" sz="2800" b="1" dirty="0">
                <a:ea typeface="黑体" panose="02010609060101010101" pitchFamily="2" charset="-122"/>
              </a:rPr>
              <a:t>钱乘旦</a:t>
            </a:r>
            <a:r>
              <a:rPr lang="en-US" altLang="zh-CN" sz="2800" b="1" dirty="0">
                <a:ea typeface="黑体" panose="02010609060101010101" pitchFamily="2" charset="-122"/>
              </a:rPr>
              <a:t>《</a:t>
            </a:r>
            <a:r>
              <a:rPr lang="zh-CN" altLang="en-US" sz="2800" b="1" dirty="0">
                <a:ea typeface="黑体" panose="02010609060101010101" pitchFamily="2" charset="-122"/>
              </a:rPr>
              <a:t>再论世界近代史的主线是现代化</a:t>
            </a:r>
            <a:r>
              <a:rPr lang="en-US" altLang="zh-CN" sz="2800" b="1" dirty="0">
                <a:ea typeface="黑体" panose="02010609060101010101" pitchFamily="2" charset="-122"/>
              </a:rPr>
              <a:t>》  </a:t>
            </a:r>
            <a:endParaRPr lang="en-US" altLang="zh-CN" sz="2800" b="1" dirty="0">
              <a:ea typeface="黑体" panose="02010609060101010101" pitchFamily="2" charset="-122"/>
            </a:endParaRP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3905" name="Rectangle 2"/>
          <p:cNvSpPr>
            <a:spLocks noGrp="1" noRot="1"/>
          </p:cNvSpPr>
          <p:nvPr>
            <p:ph type="title"/>
          </p:nvPr>
        </p:nvSpPr>
        <p:spPr>
          <a:xfrm>
            <a:off x="1992313" y="188913"/>
            <a:ext cx="8374062" cy="2016125"/>
          </a:xfrm>
        </p:spPr>
        <p:txBody>
          <a:bodyPr wrap="square" lIns="91440" tIns="45720" rIns="91440" bIns="45720" anchor="ctr"/>
          <a:p>
            <a:pPr algn="l" eaLnBrk="1" hangingPunct="1">
              <a:lnSpc>
                <a:spcPct val="120000"/>
              </a:lnSpc>
            </a:pPr>
            <a:r>
              <a:rPr lang="zh-CN" altLang="en-US" sz="2800" b="1" dirty="0">
                <a:solidFill>
                  <a:srgbClr val="FF3300"/>
                </a:solidFill>
                <a:latin typeface="黑体" panose="02010609060101010101" pitchFamily="2" charset="-122"/>
                <a:ea typeface="黑体" panose="02010609060101010101" pitchFamily="2" charset="-122"/>
              </a:rPr>
              <a:t>（</a:t>
            </a:r>
            <a:r>
              <a:rPr lang="en-US" altLang="zh-CN" sz="2800" b="1" dirty="0">
                <a:solidFill>
                  <a:srgbClr val="FF3300"/>
                </a:solidFill>
                <a:latin typeface="黑体" panose="02010609060101010101" pitchFamily="2" charset="-122"/>
                <a:ea typeface="黑体" panose="02010609060101010101" pitchFamily="2" charset="-122"/>
              </a:rPr>
              <a:t>2</a:t>
            </a:r>
            <a:r>
              <a:rPr lang="zh-CN" altLang="en-US" sz="2800" b="1" dirty="0">
                <a:solidFill>
                  <a:srgbClr val="FF3300"/>
                </a:solidFill>
                <a:latin typeface="黑体" panose="02010609060101010101" pitchFamily="2" charset="-122"/>
                <a:ea typeface="黑体" panose="02010609060101010101" pitchFamily="2" charset="-122"/>
              </a:rPr>
              <a:t>）依据材料二指出</a:t>
            </a:r>
            <a:r>
              <a:rPr lang="en-US" altLang="zh-CN" sz="2800" b="1" dirty="0">
                <a:solidFill>
                  <a:srgbClr val="FF3300"/>
                </a:solidFill>
                <a:latin typeface="黑体" panose="02010609060101010101" pitchFamily="2" charset="-122"/>
                <a:ea typeface="黑体" panose="02010609060101010101" pitchFamily="2" charset="-122"/>
              </a:rPr>
              <a:t>19</a:t>
            </a:r>
            <a:r>
              <a:rPr lang="zh-CN" altLang="en-US" sz="2800" b="1" dirty="0">
                <a:solidFill>
                  <a:srgbClr val="FF3300"/>
                </a:solidFill>
                <a:latin typeface="黑体" panose="02010609060101010101" pitchFamily="2" charset="-122"/>
                <a:ea typeface="黑体" panose="02010609060101010101" pitchFamily="2" charset="-122"/>
              </a:rPr>
              <a:t>世纪下半期中、日两国改革的共同原因</a:t>
            </a:r>
            <a:r>
              <a:rPr lang="en-US" altLang="zh-CN" sz="2800" b="1" dirty="0">
                <a:solidFill>
                  <a:srgbClr val="FF3300"/>
                </a:solidFill>
                <a:latin typeface="黑体" panose="02010609060101010101" pitchFamily="2" charset="-122"/>
                <a:ea typeface="黑体" panose="02010609060101010101" pitchFamily="2" charset="-122"/>
              </a:rPr>
              <a:t>(4</a:t>
            </a:r>
            <a:r>
              <a:rPr lang="zh-CN" altLang="en-US" sz="2800" b="1" dirty="0">
                <a:solidFill>
                  <a:srgbClr val="FF3300"/>
                </a:solidFill>
                <a:latin typeface="黑体" panose="02010609060101010101" pitchFamily="2" charset="-122"/>
                <a:ea typeface="黑体" panose="02010609060101010101" pitchFamily="2" charset="-122"/>
              </a:rPr>
              <a:t>分</a:t>
            </a:r>
            <a:r>
              <a:rPr lang="en-US" altLang="zh-CN" sz="2800" b="1" dirty="0">
                <a:solidFill>
                  <a:srgbClr val="FF3300"/>
                </a:solidFill>
                <a:latin typeface="黑体" panose="02010609060101010101" pitchFamily="2" charset="-122"/>
                <a:ea typeface="黑体" panose="02010609060101010101" pitchFamily="2" charset="-122"/>
              </a:rPr>
              <a:t>)</a:t>
            </a:r>
            <a:r>
              <a:rPr lang="zh-CN" altLang="en-US" sz="2800" b="1" dirty="0">
                <a:solidFill>
                  <a:srgbClr val="FF3300"/>
                </a:solidFill>
                <a:latin typeface="黑体" panose="02010609060101010101" pitchFamily="2" charset="-122"/>
                <a:ea typeface="黑体" panose="02010609060101010101" pitchFamily="2" charset="-122"/>
              </a:rPr>
              <a:t>及其改革结果的不同原因（</a:t>
            </a:r>
            <a:r>
              <a:rPr lang="en-US" altLang="zh-CN" sz="2800" b="1" dirty="0">
                <a:solidFill>
                  <a:srgbClr val="FF3300"/>
                </a:solidFill>
                <a:latin typeface="黑体" panose="02010609060101010101" pitchFamily="2" charset="-122"/>
                <a:ea typeface="黑体" panose="02010609060101010101" pitchFamily="2" charset="-122"/>
              </a:rPr>
              <a:t>6</a:t>
            </a:r>
            <a:r>
              <a:rPr lang="zh-CN" altLang="en-US" sz="2800" b="1" dirty="0">
                <a:solidFill>
                  <a:srgbClr val="FF3300"/>
                </a:solidFill>
                <a:latin typeface="黑体" panose="02010609060101010101" pitchFamily="2" charset="-122"/>
                <a:ea typeface="黑体" panose="02010609060101010101" pitchFamily="2" charset="-122"/>
              </a:rPr>
              <a:t>分）</a:t>
            </a:r>
            <a:br>
              <a:rPr lang="zh-CN" altLang="en-US" sz="2800" b="1" dirty="0">
                <a:latin typeface="黑体" panose="02010609060101010101" pitchFamily="2" charset="-122"/>
                <a:ea typeface="黑体" panose="02010609060101010101" pitchFamily="2" charset="-122"/>
              </a:rPr>
            </a:br>
            <a:endParaRPr lang="zh-CN" altLang="en-US" sz="2800" b="1" dirty="0">
              <a:latin typeface="黑体" panose="02010609060101010101" pitchFamily="2" charset="-122"/>
              <a:ea typeface="黑体" panose="02010609060101010101" pitchFamily="2" charset="-122"/>
            </a:endParaRPr>
          </a:p>
        </p:txBody>
      </p:sp>
      <p:sp>
        <p:nvSpPr>
          <p:cNvPr id="379907" name="Rectangle 3"/>
          <p:cNvSpPr>
            <a:spLocks noGrp="1" noRot="1"/>
          </p:cNvSpPr>
          <p:nvPr>
            <p:ph idx="1"/>
          </p:nvPr>
        </p:nvSpPr>
        <p:spPr/>
        <p:txBody>
          <a:bodyPr wrap="square" lIns="91440" tIns="45720" rIns="91440" bIns="45720" anchor="t"/>
          <a:p>
            <a:pPr eaLnBrk="1" hangingPunct="1">
              <a:lnSpc>
                <a:spcPct val="135000"/>
              </a:lnSpc>
              <a:buNone/>
            </a:pPr>
            <a:r>
              <a:rPr lang="zh-CN" altLang="en-US" sz="2800" b="1" dirty="0">
                <a:latin typeface="黑体" panose="02010609060101010101" pitchFamily="2" charset="-122"/>
                <a:ea typeface="黑体" panose="02010609060101010101" pitchFamily="2" charset="-122"/>
              </a:rPr>
              <a:t>改革共同原因</a:t>
            </a:r>
            <a:r>
              <a:rPr lang="en-US" altLang="zh-CN" sz="2800" b="1" dirty="0">
                <a:latin typeface="黑体" panose="02010609060101010101" pitchFamily="2" charset="-122"/>
                <a:ea typeface="黑体" panose="02010609060101010101" pitchFamily="2" charset="-122"/>
              </a:rPr>
              <a:t>:</a:t>
            </a:r>
            <a:r>
              <a:rPr lang="zh-CN" altLang="zh-CN" sz="2800" b="1" dirty="0"/>
              <a:t>①</a:t>
            </a:r>
            <a:r>
              <a:rPr lang="zh-CN" altLang="en-US" sz="2800" b="1" dirty="0">
                <a:latin typeface="黑体" panose="02010609060101010101" pitchFamily="2" charset="-122"/>
                <a:ea typeface="黑体" panose="02010609060101010101" pitchFamily="2" charset="-122"/>
              </a:rPr>
              <a:t>西方工业文明的冲击</a:t>
            </a:r>
            <a:r>
              <a:rPr lang="en-US" altLang="zh-CN" sz="2800" b="1" dirty="0">
                <a:latin typeface="黑体" panose="02010609060101010101" pitchFamily="2" charset="-122"/>
                <a:ea typeface="黑体" panose="02010609060101010101" pitchFamily="2" charset="-122"/>
              </a:rPr>
              <a:t>;</a:t>
            </a:r>
            <a:endParaRPr lang="en-US" altLang="zh-CN" sz="2800" b="1" dirty="0">
              <a:latin typeface="黑体" panose="02010609060101010101" pitchFamily="2" charset="-122"/>
              <a:ea typeface="黑体" panose="02010609060101010101" pitchFamily="2" charset="-122"/>
            </a:endParaRPr>
          </a:p>
          <a:p>
            <a:pPr eaLnBrk="1" hangingPunct="1">
              <a:lnSpc>
                <a:spcPct val="135000"/>
              </a:lnSpc>
              <a:buNone/>
            </a:pPr>
            <a:r>
              <a:rPr lang="en-US" altLang="zh-CN" sz="2800" b="1" dirty="0"/>
              <a:t>                        ②</a:t>
            </a:r>
            <a:r>
              <a:rPr lang="zh-CN" altLang="en-US" sz="2800" b="1" dirty="0">
                <a:latin typeface="黑体" panose="02010609060101010101" pitchFamily="2" charset="-122"/>
                <a:ea typeface="黑体" panose="02010609060101010101" pitchFamily="2" charset="-122"/>
              </a:rPr>
              <a:t>民族危机严重。</a:t>
            </a:r>
            <a:r>
              <a:rPr lang="zh-CN" altLang="en-US" sz="2800" b="1" dirty="0">
                <a:ea typeface="黑体" panose="02010609060101010101" pitchFamily="2" charset="-122"/>
              </a:rPr>
              <a:t> </a:t>
            </a:r>
            <a:endParaRPr lang="zh-CN" altLang="en-US" sz="2800" b="1" dirty="0">
              <a:latin typeface="黑体" panose="02010609060101010101" pitchFamily="2" charset="-122"/>
              <a:ea typeface="黑体" panose="02010609060101010101" pitchFamily="2" charset="-122"/>
            </a:endParaRPr>
          </a:p>
          <a:p>
            <a:pPr eaLnBrk="1" hangingPunct="1">
              <a:lnSpc>
                <a:spcPct val="135000"/>
              </a:lnSpc>
              <a:buNone/>
            </a:pPr>
            <a:r>
              <a:rPr lang="zh-CN" altLang="en-US" sz="2800" b="1" dirty="0">
                <a:ea typeface="黑体" panose="02010609060101010101" pitchFamily="2" charset="-122"/>
              </a:rPr>
              <a:t> </a:t>
            </a:r>
            <a:r>
              <a:rPr lang="zh-CN" altLang="en-US" sz="2800" b="1" dirty="0">
                <a:latin typeface="黑体" panose="02010609060101010101" pitchFamily="2" charset="-122"/>
                <a:ea typeface="黑体" panose="02010609060101010101" pitchFamily="2" charset="-122"/>
              </a:rPr>
              <a:t>结果不同的原因</a:t>
            </a:r>
            <a:r>
              <a:rPr lang="en-US" altLang="zh-CN" sz="2800" b="1" dirty="0">
                <a:latin typeface="黑体" panose="02010609060101010101" pitchFamily="2" charset="-122"/>
                <a:ea typeface="黑体" panose="02010609060101010101" pitchFamily="2" charset="-122"/>
              </a:rPr>
              <a:t>:</a:t>
            </a:r>
            <a:r>
              <a:rPr lang="en-US" altLang="zh-CN" sz="2800" b="1" dirty="0"/>
              <a:t>①</a:t>
            </a:r>
            <a:r>
              <a:rPr lang="zh-CN" altLang="en-US" sz="2800" b="1" dirty="0">
                <a:latin typeface="黑体" panose="02010609060101010101" pitchFamily="2" charset="-122"/>
                <a:ea typeface="黑体" panose="02010609060101010101" pitchFamily="2" charset="-122"/>
              </a:rPr>
              <a:t>领导力量实力对比不同</a:t>
            </a:r>
            <a:r>
              <a:rPr lang="en-US" altLang="zh-CN" sz="2800" b="1" dirty="0">
                <a:latin typeface="黑体" panose="02010609060101010101" pitchFamily="2" charset="-122"/>
                <a:ea typeface="黑体" panose="02010609060101010101" pitchFamily="2" charset="-122"/>
              </a:rPr>
              <a:t>;</a:t>
            </a:r>
            <a:endParaRPr lang="en-US" altLang="zh-CN" sz="2800" b="1" dirty="0">
              <a:latin typeface="黑体" panose="02010609060101010101" pitchFamily="2" charset="-122"/>
              <a:ea typeface="黑体" panose="02010609060101010101" pitchFamily="2" charset="-122"/>
            </a:endParaRPr>
          </a:p>
          <a:p>
            <a:pPr eaLnBrk="1" hangingPunct="1">
              <a:lnSpc>
                <a:spcPct val="135000"/>
              </a:lnSpc>
              <a:buNone/>
            </a:pPr>
            <a:r>
              <a:rPr lang="en-US" altLang="zh-CN" sz="2800" b="1" dirty="0">
                <a:latin typeface="黑体" panose="02010609060101010101" pitchFamily="2" charset="-122"/>
                <a:ea typeface="黑体" panose="02010609060101010101" pitchFamily="2" charset="-122"/>
              </a:rPr>
              <a:t>                </a:t>
            </a:r>
            <a:r>
              <a:rPr lang="en-US" altLang="zh-CN" sz="2800" b="1" dirty="0"/>
              <a:t>②</a:t>
            </a:r>
            <a:r>
              <a:rPr lang="zh-CN" altLang="en-US" sz="2800" b="1" dirty="0">
                <a:latin typeface="黑体" panose="02010609060101010101" pitchFamily="2" charset="-122"/>
                <a:ea typeface="黑体" panose="02010609060101010101" pitchFamily="2" charset="-122"/>
              </a:rPr>
              <a:t>民众对改革支持的态度不同</a:t>
            </a:r>
            <a:r>
              <a:rPr lang="en-US" altLang="zh-CN" sz="2800" b="1" dirty="0">
                <a:latin typeface="黑体" panose="02010609060101010101" pitchFamily="2" charset="-122"/>
                <a:ea typeface="黑体" panose="02010609060101010101" pitchFamily="2" charset="-122"/>
              </a:rPr>
              <a:t>; </a:t>
            </a:r>
            <a:endParaRPr lang="en-US" altLang="zh-CN" sz="2800" b="1" dirty="0">
              <a:latin typeface="黑体" panose="02010609060101010101" pitchFamily="2" charset="-122"/>
              <a:ea typeface="黑体" panose="02010609060101010101" pitchFamily="2" charset="-122"/>
            </a:endParaRPr>
          </a:p>
          <a:p>
            <a:pPr eaLnBrk="1" hangingPunct="1">
              <a:lnSpc>
                <a:spcPct val="135000"/>
              </a:lnSpc>
              <a:buNone/>
            </a:pPr>
            <a:r>
              <a:rPr lang="en-US" altLang="zh-CN" sz="2800" b="1" dirty="0">
                <a:latin typeface="黑体" panose="02010609060101010101" pitchFamily="2" charset="-122"/>
                <a:ea typeface="黑体" panose="02010609060101010101" pitchFamily="2" charset="-122"/>
              </a:rPr>
              <a:t>                </a:t>
            </a:r>
            <a:r>
              <a:rPr lang="en-US" altLang="zh-CN" sz="2800" b="1" dirty="0"/>
              <a:t>③</a:t>
            </a:r>
            <a:r>
              <a:rPr lang="zh-CN" altLang="en-US" sz="2800" b="1" dirty="0">
                <a:latin typeface="黑体" panose="02010609060101010101" pitchFamily="2" charset="-122"/>
                <a:ea typeface="黑体" panose="02010609060101010101" pitchFamily="2" charset="-122"/>
              </a:rPr>
              <a:t>文化传统对变革的态度不同。</a:t>
            </a:r>
            <a:r>
              <a:rPr lang="zh-CN" altLang="en-US" b="1" dirty="0">
                <a:ea typeface="黑体" panose="02010609060101010101" pitchFamily="2" charset="-122"/>
              </a:rPr>
              <a:t> </a:t>
            </a:r>
            <a:endParaRPr lang="zh-CN" altLang="en-US" b="1" dirty="0">
              <a:latin typeface="黑体" panose="02010609060101010101" pitchFamily="2" charset="-122"/>
              <a:ea typeface="黑体" panose="02010609060101010101" pitchFamily="2" charset="-122"/>
            </a:endParaRPr>
          </a:p>
          <a:p>
            <a:pPr eaLnBrk="1" hangingPunct="1">
              <a:buNone/>
            </a:pPr>
            <a:endParaRPr lang="en-US" altLang="zh-CN"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79907">
                                            <p:txEl>
                                              <p:charRg st="0" end="19"/>
                                            </p:txEl>
                                          </p:spTgt>
                                        </p:tgtEl>
                                        <p:attrNameLst>
                                          <p:attrName>style.visibility</p:attrName>
                                        </p:attrNameLst>
                                      </p:cBhvr>
                                      <p:to>
                                        <p:strVal val="visible"/>
                                      </p:to>
                                    </p:set>
                                    <p:animEffect transition="in" filter="blinds(horizontal)">
                                      <p:cBhvr>
                                        <p:cTn id="7" dur="500"/>
                                        <p:tgtEl>
                                          <p:spTgt spid="379907">
                                            <p:txEl>
                                              <p:charRg st="0" end="19"/>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379907">
                                            <p:txEl>
                                              <p:charRg st="19" end="53"/>
                                            </p:txEl>
                                          </p:spTgt>
                                        </p:tgtEl>
                                        <p:attrNameLst>
                                          <p:attrName>style.visibility</p:attrName>
                                        </p:attrNameLst>
                                      </p:cBhvr>
                                      <p:to>
                                        <p:strVal val="visible"/>
                                      </p:to>
                                    </p:set>
                                    <p:animEffect transition="in" filter="blinds(horizontal)">
                                      <p:cBhvr>
                                        <p:cTn id="10" dur="500"/>
                                        <p:tgtEl>
                                          <p:spTgt spid="379907">
                                            <p:txEl>
                                              <p:charRg st="19" end="53"/>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 presetClass="entr" presetSubtype="10" fill="hold" nodeType="clickEffect">
                                  <p:stCondLst>
                                    <p:cond delay="0"/>
                                  </p:stCondLst>
                                  <p:childTnLst>
                                    <p:set>
                                      <p:cBhvr>
                                        <p:cTn id="14" dur="1" fill="hold">
                                          <p:stCondLst>
                                            <p:cond delay="0"/>
                                          </p:stCondLst>
                                        </p:cTn>
                                        <p:tgtEl>
                                          <p:spTgt spid="379907">
                                            <p:txEl>
                                              <p:charRg st="53" end="75"/>
                                            </p:txEl>
                                          </p:spTgt>
                                        </p:tgtEl>
                                        <p:attrNameLst>
                                          <p:attrName>style.visibility</p:attrName>
                                        </p:attrNameLst>
                                      </p:cBhvr>
                                      <p:to>
                                        <p:strVal val="visible"/>
                                      </p:to>
                                    </p:set>
                                    <p:animEffect transition="in" filter="blinds(horizontal)">
                                      <p:cBhvr>
                                        <p:cTn id="15" dur="500"/>
                                        <p:tgtEl>
                                          <p:spTgt spid="379907">
                                            <p:txEl>
                                              <p:charRg st="53" end="75"/>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3" presetClass="entr" presetSubtype="10" fill="hold" nodeType="clickEffect">
                                  <p:stCondLst>
                                    <p:cond delay="0"/>
                                  </p:stCondLst>
                                  <p:childTnLst>
                                    <p:set>
                                      <p:cBhvr>
                                        <p:cTn id="19" dur="1" fill="hold">
                                          <p:stCondLst>
                                            <p:cond delay="0"/>
                                          </p:stCondLst>
                                        </p:cTn>
                                        <p:tgtEl>
                                          <p:spTgt spid="379907">
                                            <p:txEl>
                                              <p:charRg st="75" end="107"/>
                                            </p:txEl>
                                          </p:spTgt>
                                        </p:tgtEl>
                                        <p:attrNameLst>
                                          <p:attrName>style.visibility</p:attrName>
                                        </p:attrNameLst>
                                      </p:cBhvr>
                                      <p:to>
                                        <p:strVal val="visible"/>
                                      </p:to>
                                    </p:set>
                                    <p:animEffect transition="in" filter="blinds(horizontal)">
                                      <p:cBhvr>
                                        <p:cTn id="20" dur="500"/>
                                        <p:tgtEl>
                                          <p:spTgt spid="379907">
                                            <p:txEl>
                                              <p:charRg st="75" end="107"/>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3" presetClass="entr" presetSubtype="10" fill="hold" nodeType="clickEffect">
                                  <p:stCondLst>
                                    <p:cond delay="0"/>
                                  </p:stCondLst>
                                  <p:childTnLst>
                                    <p:set>
                                      <p:cBhvr>
                                        <p:cTn id="24" dur="1" fill="hold">
                                          <p:stCondLst>
                                            <p:cond delay="0"/>
                                          </p:stCondLst>
                                        </p:cTn>
                                        <p:tgtEl>
                                          <p:spTgt spid="379907">
                                            <p:txEl>
                                              <p:charRg st="107" end="139"/>
                                            </p:txEl>
                                          </p:spTgt>
                                        </p:tgtEl>
                                        <p:attrNameLst>
                                          <p:attrName>style.visibility</p:attrName>
                                        </p:attrNameLst>
                                      </p:cBhvr>
                                      <p:to>
                                        <p:strVal val="visible"/>
                                      </p:to>
                                    </p:set>
                                    <p:animEffect transition="in" filter="blinds(horizontal)">
                                      <p:cBhvr>
                                        <p:cTn id="25" dur="500"/>
                                        <p:tgtEl>
                                          <p:spTgt spid="379907">
                                            <p:txEl>
                                              <p:charRg st="107" end="13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4929" name="Rectangle 3"/>
          <p:cNvSpPr>
            <a:spLocks noGrp="1" noRot="1"/>
          </p:cNvSpPr>
          <p:nvPr>
            <p:ph idx="1"/>
          </p:nvPr>
        </p:nvSpPr>
        <p:spPr>
          <a:xfrm>
            <a:off x="1828800" y="404813"/>
            <a:ext cx="8540750" cy="5462587"/>
          </a:xfrm>
        </p:spPr>
        <p:txBody>
          <a:bodyPr wrap="square" lIns="91440" tIns="45720" rIns="91440" bIns="45720" anchor="t">
            <a:normAutofit lnSpcReduction="10000"/>
          </a:bodyPr>
          <a:p>
            <a:pPr eaLnBrk="1" hangingPunct="1">
              <a:lnSpc>
                <a:spcPct val="135000"/>
              </a:lnSpc>
              <a:buNone/>
            </a:pPr>
            <a:r>
              <a:rPr lang="en-US" altLang="zh-CN" sz="2800" b="1" dirty="0">
                <a:latin typeface="黑体" panose="02010609060101010101" pitchFamily="2" charset="-122"/>
                <a:ea typeface="黑体" panose="02010609060101010101" pitchFamily="2" charset="-122"/>
              </a:rPr>
              <a:t>17.</a:t>
            </a:r>
            <a:r>
              <a:rPr lang="en-US" altLang="zh-CN" sz="2800" b="1" dirty="0">
                <a:ea typeface="黑体" panose="02010609060101010101" pitchFamily="2" charset="-122"/>
              </a:rPr>
              <a:t> </a:t>
            </a:r>
            <a:r>
              <a:rPr lang="zh-CN" altLang="en-US" sz="2800" b="1" dirty="0">
                <a:latin typeface="黑体" panose="02010609060101010101" pitchFamily="2" charset="-122"/>
                <a:ea typeface="黑体" panose="02010609060101010101" pitchFamily="2" charset="-122"/>
              </a:rPr>
              <a:t>改革，是社会发展的重要推动力。阅读下列材料</a:t>
            </a:r>
            <a:r>
              <a:rPr lang="zh-CN" altLang="en-US" sz="2800" b="1" dirty="0">
                <a:ea typeface="黑体" panose="02010609060101010101" pitchFamily="2" charset="-122"/>
              </a:rPr>
              <a:t> </a:t>
            </a:r>
            <a:endParaRPr lang="zh-CN" altLang="en-US" sz="2800" b="1" dirty="0">
              <a:latin typeface="黑体" panose="02010609060101010101" pitchFamily="2" charset="-122"/>
              <a:ea typeface="黑体" panose="02010609060101010101" pitchFamily="2" charset="-122"/>
            </a:endParaRPr>
          </a:p>
          <a:p>
            <a:pPr eaLnBrk="1" hangingPunct="1">
              <a:lnSpc>
                <a:spcPct val="135000"/>
              </a:lnSpc>
              <a:buNone/>
            </a:pPr>
            <a:endParaRPr lang="zh-CN" altLang="en-US" sz="2800" b="1" dirty="0">
              <a:latin typeface="黑体" panose="02010609060101010101" pitchFamily="2" charset="-122"/>
              <a:ea typeface="黑体" panose="02010609060101010101" pitchFamily="2" charset="-122"/>
            </a:endParaRPr>
          </a:p>
          <a:p>
            <a:pPr eaLnBrk="1" hangingPunct="1">
              <a:lnSpc>
                <a:spcPct val="135000"/>
              </a:lnSpc>
              <a:buNone/>
            </a:pPr>
            <a:r>
              <a:rPr lang="zh-CN" altLang="en-US" sz="2800" b="1" dirty="0">
                <a:latin typeface="黑体" panose="02010609060101010101" pitchFamily="2" charset="-122"/>
                <a:ea typeface="黑体" panose="02010609060101010101" pitchFamily="2" charset="-122"/>
              </a:rPr>
              <a:t>   </a:t>
            </a:r>
            <a:r>
              <a:rPr lang="zh-CN" altLang="en-US" sz="2800" b="1" dirty="0">
                <a:solidFill>
                  <a:srgbClr val="FF3300"/>
                </a:solidFill>
                <a:latin typeface="黑体" panose="02010609060101010101" pitchFamily="2" charset="-122"/>
                <a:ea typeface="黑体" panose="02010609060101010101" pitchFamily="2" charset="-122"/>
              </a:rPr>
              <a:t>材料一</a:t>
            </a:r>
            <a:r>
              <a:rPr lang="zh-CN" altLang="en-US" sz="2800" b="1" dirty="0">
                <a:solidFill>
                  <a:srgbClr val="FF3300"/>
                </a:solidFill>
                <a:ea typeface="黑体" panose="02010609060101010101" pitchFamily="2" charset="-122"/>
              </a:rPr>
              <a:t> </a:t>
            </a:r>
            <a:r>
              <a:rPr lang="zh-CN" altLang="en-US" sz="2800" b="1" dirty="0">
                <a:ea typeface="黑体" panose="02010609060101010101" pitchFamily="2" charset="-122"/>
              </a:rPr>
              <a:t>  </a:t>
            </a:r>
            <a:r>
              <a:rPr lang="en-US" altLang="zh-CN" sz="2800" b="1" dirty="0">
                <a:latin typeface="黑体" panose="02010609060101010101" pitchFamily="2" charset="-122"/>
                <a:ea typeface="黑体" panose="02010609060101010101" pitchFamily="2" charset="-122"/>
              </a:rPr>
              <a:t>(</a:t>
            </a:r>
            <a:r>
              <a:rPr lang="zh-CN" altLang="en-US" sz="2800" b="1" dirty="0">
                <a:latin typeface="黑体" panose="02010609060101010101" pitchFamily="2" charset="-122"/>
                <a:ea typeface="黑体" panose="02010609060101010101" pitchFamily="2" charset="-122"/>
              </a:rPr>
              <a:t>一位鲜卑族拓拔部首领</a:t>
            </a:r>
            <a:r>
              <a:rPr lang="en-US" altLang="zh-CN" sz="2800" b="1" dirty="0">
                <a:latin typeface="黑体" panose="02010609060101010101" pitchFamily="2" charset="-122"/>
                <a:ea typeface="黑体" panose="02010609060101010101" pitchFamily="2" charset="-122"/>
              </a:rPr>
              <a:t>)</a:t>
            </a:r>
            <a:r>
              <a:rPr lang="zh-CN" altLang="en-US" sz="2800" b="1" dirty="0">
                <a:latin typeface="黑体" panose="02010609060101010101" pitchFamily="2" charset="-122"/>
                <a:ea typeface="黑体" panose="02010609060101010101" pitchFamily="2" charset="-122"/>
              </a:rPr>
              <a:t>说：</a:t>
            </a:r>
            <a:r>
              <a:rPr lang="zh-CN" altLang="en-US" sz="2800" b="1" dirty="0">
                <a:ea typeface="黑体" panose="02010609060101010101" pitchFamily="2" charset="-122"/>
              </a:rPr>
              <a:t>“</a:t>
            </a:r>
            <a:r>
              <a:rPr lang="zh-CN" altLang="en-US" sz="2800" b="1" dirty="0">
                <a:latin typeface="黑体" panose="02010609060101010101" pitchFamily="2" charset="-122"/>
                <a:ea typeface="黑体" panose="02010609060101010101" pitchFamily="2" charset="-122"/>
              </a:rPr>
              <a:t>漠北人能</a:t>
            </a:r>
            <a:endParaRPr lang="zh-CN" altLang="en-US" sz="2800" b="1" dirty="0">
              <a:latin typeface="黑体" panose="02010609060101010101" pitchFamily="2" charset="-122"/>
              <a:ea typeface="黑体" panose="02010609060101010101" pitchFamily="2" charset="-122"/>
            </a:endParaRPr>
          </a:p>
          <a:p>
            <a:pPr eaLnBrk="1" hangingPunct="1">
              <a:lnSpc>
                <a:spcPct val="135000"/>
              </a:lnSpc>
              <a:buNone/>
            </a:pPr>
            <a:r>
              <a:rPr lang="zh-CN" altLang="en-US" sz="2800" b="1" dirty="0">
                <a:latin typeface="黑体" panose="02010609060101010101" pitchFamily="2" charset="-122"/>
                <a:ea typeface="黑体" panose="02010609060101010101" pitchFamily="2" charset="-122"/>
              </a:rPr>
              <a:t>捕捉六畜，善骑马奔驰，随水草迁移，哪有什么可以</a:t>
            </a:r>
            <a:endParaRPr lang="zh-CN" altLang="en-US" sz="2800" b="1" dirty="0">
              <a:latin typeface="黑体" panose="02010609060101010101" pitchFamily="2" charset="-122"/>
              <a:ea typeface="黑体" panose="02010609060101010101" pitchFamily="2" charset="-122"/>
            </a:endParaRPr>
          </a:p>
          <a:p>
            <a:pPr eaLnBrk="1" hangingPunct="1">
              <a:lnSpc>
                <a:spcPct val="135000"/>
              </a:lnSpc>
              <a:buNone/>
            </a:pPr>
            <a:r>
              <a:rPr lang="zh-CN" altLang="en-US" sz="2800" b="1" dirty="0">
                <a:latin typeface="黑体" panose="02010609060101010101" pitchFamily="2" charset="-122"/>
                <a:ea typeface="黑体" panose="02010609060101010101" pitchFamily="2" charset="-122"/>
              </a:rPr>
              <a:t>做将领的人</a:t>
            </a:r>
            <a:r>
              <a:rPr lang="zh-CN" altLang="en-US" sz="2800" b="1" dirty="0">
                <a:ea typeface="黑体" panose="02010609060101010101" pitchFamily="2" charset="-122"/>
              </a:rPr>
              <a:t>”</a:t>
            </a:r>
            <a:r>
              <a:rPr lang="zh-CN" altLang="en-US" sz="2800" b="1" dirty="0">
                <a:latin typeface="黑体" panose="02010609060101010101" pitchFamily="2" charset="-122"/>
                <a:ea typeface="黑体" panose="02010609060101010101" pitchFamily="2" charset="-122"/>
              </a:rPr>
              <a:t>。</a:t>
            </a:r>
            <a:endParaRPr lang="zh-CN" altLang="en-US" sz="2800" b="1" dirty="0">
              <a:latin typeface="黑体" panose="02010609060101010101" pitchFamily="2" charset="-122"/>
              <a:ea typeface="黑体" panose="02010609060101010101" pitchFamily="2" charset="-122"/>
            </a:endParaRPr>
          </a:p>
          <a:p>
            <a:pPr eaLnBrk="1" hangingPunct="1">
              <a:lnSpc>
                <a:spcPct val="135000"/>
              </a:lnSpc>
              <a:buNone/>
            </a:pPr>
            <a:r>
              <a:rPr lang="zh-CN" altLang="en-US" sz="2800" b="1" dirty="0">
                <a:ea typeface="黑体" panose="02010609060101010101" pitchFamily="2" charset="-122"/>
              </a:rPr>
              <a:t> </a:t>
            </a:r>
            <a:r>
              <a:rPr lang="zh-CN" altLang="en-US" sz="2800" b="1" dirty="0">
                <a:latin typeface="黑体" panose="02010609060101010101" pitchFamily="2" charset="-122"/>
                <a:ea typeface="黑体" panose="02010609060101010101" pitchFamily="2" charset="-122"/>
              </a:rPr>
              <a:t>  材料二</a:t>
            </a:r>
            <a:r>
              <a:rPr lang="zh-CN" altLang="en-US" sz="2800" b="1" dirty="0">
                <a:ea typeface="黑体" panose="02010609060101010101" pitchFamily="2" charset="-122"/>
              </a:rPr>
              <a:t>   </a:t>
            </a:r>
            <a:r>
              <a:rPr lang="zh-CN" altLang="en-US" sz="2800" b="1" dirty="0">
                <a:latin typeface="黑体" panose="02010609060101010101" pitchFamily="2" charset="-122"/>
                <a:ea typeface="黑体" panose="02010609060101010101" pitchFamily="2" charset="-122"/>
              </a:rPr>
              <a:t>佩里来航时，赠给幕府的是显示工业文明</a:t>
            </a:r>
            <a:endParaRPr lang="zh-CN" altLang="en-US" sz="2800" b="1" dirty="0">
              <a:latin typeface="黑体" panose="02010609060101010101" pitchFamily="2" charset="-122"/>
              <a:ea typeface="黑体" panose="02010609060101010101" pitchFamily="2" charset="-122"/>
            </a:endParaRPr>
          </a:p>
          <a:p>
            <a:pPr eaLnBrk="1" hangingPunct="1">
              <a:lnSpc>
                <a:spcPct val="135000"/>
              </a:lnSpc>
              <a:buNone/>
            </a:pPr>
            <a:r>
              <a:rPr lang="zh-CN" altLang="en-US" sz="2800" b="1" dirty="0">
                <a:latin typeface="黑体" panose="02010609060101010101" pitchFamily="2" charset="-122"/>
                <a:ea typeface="黑体" panose="02010609060101010101" pitchFamily="2" charset="-122"/>
              </a:rPr>
              <a:t>的火车机车模型和电报机，而幕府却只能用力士搬运</a:t>
            </a:r>
            <a:endParaRPr lang="zh-CN" altLang="en-US" sz="2800" b="1" dirty="0">
              <a:latin typeface="黑体" panose="02010609060101010101" pitchFamily="2" charset="-122"/>
              <a:ea typeface="黑体" panose="02010609060101010101" pitchFamily="2" charset="-122"/>
            </a:endParaRPr>
          </a:p>
          <a:p>
            <a:pPr eaLnBrk="1" hangingPunct="1">
              <a:lnSpc>
                <a:spcPct val="135000"/>
              </a:lnSpc>
              <a:buNone/>
            </a:pPr>
            <a:r>
              <a:rPr lang="zh-CN" altLang="en-US" sz="2800" b="1" dirty="0">
                <a:latin typeface="黑体" panose="02010609060101010101" pitchFamily="2" charset="-122"/>
                <a:ea typeface="黑体" panose="02010609060101010101" pitchFamily="2" charset="-122"/>
              </a:rPr>
              <a:t>回赠的大米来展示实力。</a:t>
            </a:r>
            <a:endParaRPr lang="zh-CN" altLang="en-US" sz="2800" b="1" dirty="0">
              <a:latin typeface="黑体" panose="02010609060101010101" pitchFamily="2" charset="-122"/>
              <a:ea typeface="黑体" panose="02010609060101010101" pitchFamily="2" charset="-122"/>
            </a:endParaRP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5953" name="Rectangle 2"/>
          <p:cNvSpPr>
            <a:spLocks noGrp="1" noRot="1"/>
          </p:cNvSpPr>
          <p:nvPr>
            <p:ph type="title"/>
          </p:nvPr>
        </p:nvSpPr>
        <p:spPr/>
        <p:txBody>
          <a:bodyPr wrap="square" lIns="91440" tIns="45720" rIns="91440" bIns="45720" anchor="ctr"/>
          <a:p>
            <a:pPr algn="l" eaLnBrk="1" hangingPunct="1"/>
            <a:r>
              <a:rPr lang="zh-CN" altLang="en-US" sz="2800" b="1" dirty="0">
                <a:solidFill>
                  <a:srgbClr val="FF3300"/>
                </a:solidFill>
                <a:latin typeface="黑体" panose="02010609060101010101" pitchFamily="2" charset="-122"/>
                <a:ea typeface="黑体" panose="02010609060101010101" pitchFamily="2" charset="-122"/>
              </a:rPr>
              <a:t>（</a:t>
            </a:r>
            <a:r>
              <a:rPr lang="en-US" altLang="zh-CN" sz="2800" b="1" dirty="0">
                <a:solidFill>
                  <a:srgbClr val="FF3300"/>
                </a:solidFill>
                <a:latin typeface="黑体" panose="02010609060101010101" pitchFamily="2" charset="-122"/>
                <a:ea typeface="黑体" panose="02010609060101010101" pitchFamily="2" charset="-122"/>
              </a:rPr>
              <a:t>1</a:t>
            </a:r>
            <a:r>
              <a:rPr lang="zh-CN" altLang="en-US" sz="2800" b="1" dirty="0">
                <a:solidFill>
                  <a:srgbClr val="FF3300"/>
                </a:solidFill>
                <a:latin typeface="黑体" panose="02010609060101010101" pitchFamily="2" charset="-122"/>
                <a:ea typeface="黑体" panose="02010609060101010101" pitchFamily="2" charset="-122"/>
              </a:rPr>
              <a:t>）据材料一、二指出中、日两次改革前社会状况的共同特点。</a:t>
            </a:r>
            <a:r>
              <a:rPr lang="en-US" altLang="zh-CN" sz="2800" b="1" dirty="0">
                <a:solidFill>
                  <a:srgbClr val="FF3300"/>
                </a:solidFill>
                <a:latin typeface="黑体" panose="02010609060101010101" pitchFamily="2" charset="-122"/>
                <a:ea typeface="黑体" panose="02010609060101010101" pitchFamily="2" charset="-122"/>
              </a:rPr>
              <a:t>(2</a:t>
            </a:r>
            <a:r>
              <a:rPr lang="zh-CN" altLang="en-US" sz="2800" b="1" dirty="0">
                <a:solidFill>
                  <a:srgbClr val="FF3300"/>
                </a:solidFill>
                <a:latin typeface="黑体" panose="02010609060101010101" pitchFamily="2" charset="-122"/>
                <a:ea typeface="黑体" panose="02010609060101010101" pitchFamily="2" charset="-122"/>
              </a:rPr>
              <a:t>分</a:t>
            </a:r>
            <a:r>
              <a:rPr lang="en-US" altLang="zh-CN" sz="2800" b="1" dirty="0">
                <a:solidFill>
                  <a:srgbClr val="FF3300"/>
                </a:solidFill>
                <a:latin typeface="黑体" panose="02010609060101010101" pitchFamily="2" charset="-122"/>
                <a:ea typeface="黑体" panose="02010609060101010101" pitchFamily="2" charset="-122"/>
              </a:rPr>
              <a:t>)</a:t>
            </a:r>
            <a:r>
              <a:rPr lang="zh-CN" altLang="en-US" sz="2800" b="1" dirty="0">
                <a:solidFill>
                  <a:srgbClr val="FF3300"/>
                </a:solidFill>
                <a:latin typeface="黑体" panose="02010609060101010101" pitchFamily="2" charset="-122"/>
                <a:ea typeface="黑体" panose="02010609060101010101" pitchFamily="2" charset="-122"/>
              </a:rPr>
              <a:t>结合所学知识回答，为解决上述问题，两次改革分别在经济、文化领域采取了什么重要措施？</a:t>
            </a:r>
            <a:r>
              <a:rPr lang="en-US" altLang="zh-CN" sz="2800" b="1" dirty="0">
                <a:solidFill>
                  <a:srgbClr val="FF3300"/>
                </a:solidFill>
                <a:latin typeface="黑体" panose="02010609060101010101" pitchFamily="2" charset="-122"/>
                <a:ea typeface="黑体" panose="02010609060101010101" pitchFamily="2" charset="-122"/>
              </a:rPr>
              <a:t>(4</a:t>
            </a:r>
            <a:r>
              <a:rPr lang="zh-CN" altLang="en-US" sz="2800" b="1" dirty="0">
                <a:solidFill>
                  <a:srgbClr val="FF3300"/>
                </a:solidFill>
                <a:latin typeface="黑体" panose="02010609060101010101" pitchFamily="2" charset="-122"/>
                <a:ea typeface="黑体" panose="02010609060101010101" pitchFamily="2" charset="-122"/>
              </a:rPr>
              <a:t>分</a:t>
            </a:r>
            <a:r>
              <a:rPr lang="en-US" altLang="zh-CN" sz="2800" b="1" dirty="0">
                <a:solidFill>
                  <a:srgbClr val="FF3300"/>
                </a:solidFill>
                <a:latin typeface="黑体" panose="02010609060101010101" pitchFamily="2" charset="-122"/>
                <a:ea typeface="黑体" panose="02010609060101010101" pitchFamily="2" charset="-122"/>
              </a:rPr>
              <a:t>)</a:t>
            </a:r>
            <a:r>
              <a:rPr lang="en-US" altLang="zh-CN" sz="2800" b="1" dirty="0">
                <a:solidFill>
                  <a:srgbClr val="FF3300"/>
                </a:solidFill>
                <a:ea typeface="黑体" panose="02010609060101010101" pitchFamily="2" charset="-122"/>
              </a:rPr>
              <a:t> </a:t>
            </a:r>
            <a:endParaRPr lang="en-US" altLang="zh-CN" sz="2800" b="1" dirty="0">
              <a:solidFill>
                <a:srgbClr val="FF3300"/>
              </a:solidFill>
              <a:latin typeface="黑体" panose="02010609060101010101" pitchFamily="2" charset="-122"/>
              <a:ea typeface="黑体" panose="02010609060101010101" pitchFamily="2" charset="-122"/>
            </a:endParaRPr>
          </a:p>
        </p:txBody>
      </p:sp>
      <p:sp>
        <p:nvSpPr>
          <p:cNvPr id="381955" name="Rectangle 3"/>
          <p:cNvSpPr>
            <a:spLocks noGrp="1" noRot="1"/>
          </p:cNvSpPr>
          <p:nvPr>
            <p:ph idx="1"/>
          </p:nvPr>
        </p:nvSpPr>
        <p:spPr>
          <a:xfrm>
            <a:off x="1828800" y="2636838"/>
            <a:ext cx="8540750" cy="3744912"/>
          </a:xfrm>
        </p:spPr>
        <p:txBody>
          <a:bodyPr wrap="square" lIns="91440" tIns="45720" rIns="91440" bIns="45720" anchor="t">
            <a:normAutofit lnSpcReduction="10000"/>
          </a:bodyPr>
          <a:p>
            <a:pPr eaLnBrk="1" hangingPunct="1">
              <a:lnSpc>
                <a:spcPct val="120000"/>
              </a:lnSpc>
              <a:buNone/>
            </a:pPr>
            <a:r>
              <a:rPr lang="zh-CN" altLang="en-US" sz="2800" b="1" dirty="0">
                <a:latin typeface="黑体" panose="02010609060101010101" pitchFamily="2" charset="-122"/>
                <a:ea typeface="黑体" panose="02010609060101010101" pitchFamily="2" charset="-122"/>
              </a:rPr>
              <a:t>共同特点</a:t>
            </a:r>
            <a:r>
              <a:rPr lang="en-US" altLang="zh-CN" sz="2800" b="1" dirty="0">
                <a:latin typeface="黑体" panose="02010609060101010101" pitchFamily="2" charset="-122"/>
                <a:ea typeface="黑体" panose="02010609060101010101" pitchFamily="2" charset="-122"/>
              </a:rPr>
              <a:t>:</a:t>
            </a:r>
            <a:r>
              <a:rPr lang="zh-CN" altLang="en-US" sz="2800" b="1" dirty="0">
                <a:latin typeface="黑体" panose="02010609060101010101" pitchFamily="2" charset="-122"/>
                <a:ea typeface="黑体" panose="02010609060101010101" pitchFamily="2" charset="-122"/>
              </a:rPr>
              <a:t>社会发展落后。</a:t>
            </a:r>
            <a:r>
              <a:rPr lang="en-US" altLang="zh-CN" sz="2800" b="1" dirty="0">
                <a:latin typeface="黑体" panose="02010609060101010101" pitchFamily="2" charset="-122"/>
                <a:ea typeface="黑体" panose="02010609060101010101" pitchFamily="2" charset="-122"/>
              </a:rPr>
              <a:t>(2</a:t>
            </a:r>
            <a:r>
              <a:rPr lang="zh-CN" altLang="en-US" sz="2800" b="1" dirty="0">
                <a:latin typeface="黑体" panose="02010609060101010101" pitchFamily="2" charset="-122"/>
                <a:ea typeface="黑体" panose="02010609060101010101" pitchFamily="2" charset="-122"/>
              </a:rPr>
              <a:t>分</a:t>
            </a:r>
            <a:r>
              <a:rPr lang="en-US" altLang="zh-CN" sz="2800" b="1" dirty="0">
                <a:latin typeface="黑体" panose="02010609060101010101" pitchFamily="2" charset="-122"/>
                <a:ea typeface="黑体" panose="02010609060101010101" pitchFamily="2" charset="-122"/>
              </a:rPr>
              <a:t>)</a:t>
            </a:r>
            <a:r>
              <a:rPr lang="en-US" altLang="zh-CN" sz="2800" b="1" dirty="0">
                <a:ea typeface="黑体" panose="02010609060101010101" pitchFamily="2" charset="-122"/>
              </a:rPr>
              <a:t> </a:t>
            </a:r>
            <a:endParaRPr lang="en-US" altLang="zh-CN" sz="2800" b="1" dirty="0">
              <a:latin typeface="黑体" panose="02010609060101010101" pitchFamily="2" charset="-122"/>
              <a:ea typeface="黑体" panose="02010609060101010101" pitchFamily="2" charset="-122"/>
            </a:endParaRPr>
          </a:p>
          <a:p>
            <a:pPr eaLnBrk="1" hangingPunct="1">
              <a:lnSpc>
                <a:spcPct val="120000"/>
              </a:lnSpc>
              <a:buNone/>
            </a:pPr>
            <a:r>
              <a:rPr lang="zh-CN" altLang="en-US" sz="2800" b="1" dirty="0">
                <a:latin typeface="黑体" panose="02010609060101010101" pitchFamily="2" charset="-122"/>
                <a:ea typeface="黑体" panose="02010609060101010101" pitchFamily="2" charset="-122"/>
              </a:rPr>
              <a:t>措   施：</a:t>
            </a:r>
            <a:endParaRPr lang="zh-CN" altLang="en-US" sz="2800" b="1" dirty="0">
              <a:latin typeface="黑体" panose="02010609060101010101" pitchFamily="2" charset="-122"/>
              <a:ea typeface="黑体" panose="02010609060101010101" pitchFamily="2" charset="-122"/>
            </a:endParaRPr>
          </a:p>
          <a:p>
            <a:pPr eaLnBrk="1" hangingPunct="1">
              <a:lnSpc>
                <a:spcPct val="120000"/>
              </a:lnSpc>
              <a:buNone/>
            </a:pPr>
            <a:r>
              <a:rPr lang="en-US" altLang="zh-CN" sz="2800" b="1" dirty="0">
                <a:latin typeface="黑体" panose="02010609060101010101" pitchFamily="2" charset="-122"/>
                <a:ea typeface="黑体" panose="02010609060101010101" pitchFamily="2" charset="-122"/>
              </a:rPr>
              <a:t>A</a:t>
            </a:r>
            <a:r>
              <a:rPr lang="zh-CN" altLang="en-US" sz="2800" b="1" dirty="0">
                <a:latin typeface="黑体" panose="02010609060101010101" pitchFamily="2" charset="-122"/>
                <a:ea typeface="黑体" panose="02010609060101010101" pitchFamily="2" charset="-122"/>
              </a:rPr>
              <a:t>、孝文帝改革</a:t>
            </a:r>
            <a:r>
              <a:rPr lang="en-US" altLang="zh-CN" sz="2800" b="1" dirty="0">
                <a:latin typeface="黑体" panose="02010609060101010101" pitchFamily="2" charset="-122"/>
                <a:ea typeface="黑体" panose="02010609060101010101" pitchFamily="2" charset="-122"/>
              </a:rPr>
              <a:t>:</a:t>
            </a:r>
            <a:r>
              <a:rPr lang="zh-CN" altLang="en-US" sz="2800" b="1" dirty="0">
                <a:latin typeface="黑体" panose="02010609060101010101" pitchFamily="2" charset="-122"/>
                <a:ea typeface="黑体" panose="02010609060101010101" pitchFamily="2" charset="-122"/>
              </a:rPr>
              <a:t>推行均田制</a:t>
            </a:r>
            <a:r>
              <a:rPr lang="en-US" altLang="zh-CN" sz="2800" b="1" dirty="0">
                <a:latin typeface="黑体" panose="02010609060101010101" pitchFamily="2" charset="-122"/>
                <a:ea typeface="黑体" panose="02010609060101010101" pitchFamily="2" charset="-122"/>
              </a:rPr>
              <a:t>;</a:t>
            </a:r>
            <a:endParaRPr lang="en-US" altLang="zh-CN" sz="2800" b="1" dirty="0">
              <a:latin typeface="黑体" panose="02010609060101010101" pitchFamily="2" charset="-122"/>
              <a:ea typeface="黑体" panose="02010609060101010101" pitchFamily="2" charset="-122"/>
            </a:endParaRPr>
          </a:p>
          <a:p>
            <a:pPr eaLnBrk="1" hangingPunct="1">
              <a:lnSpc>
                <a:spcPct val="120000"/>
              </a:lnSpc>
              <a:buNone/>
            </a:pPr>
            <a:r>
              <a:rPr lang="en-US" altLang="zh-CN" sz="2800" b="1" dirty="0">
                <a:latin typeface="黑体" panose="02010609060101010101" pitchFamily="2" charset="-122"/>
                <a:ea typeface="黑体" panose="02010609060101010101" pitchFamily="2" charset="-122"/>
              </a:rPr>
              <a:t>              </a:t>
            </a:r>
            <a:r>
              <a:rPr lang="zh-CN" altLang="en-US" sz="2800" b="1" dirty="0">
                <a:latin typeface="黑体" panose="02010609060101010101" pitchFamily="2" charset="-122"/>
                <a:ea typeface="黑体" panose="02010609060101010101" pitchFamily="2" charset="-122"/>
              </a:rPr>
              <a:t>移风易俗</a:t>
            </a:r>
            <a:r>
              <a:rPr lang="en-US" altLang="zh-CN" sz="2800" b="1" dirty="0">
                <a:latin typeface="黑体" panose="02010609060101010101" pitchFamily="2" charset="-122"/>
                <a:ea typeface="黑体" panose="02010609060101010101" pitchFamily="2" charset="-122"/>
              </a:rPr>
              <a:t>,</a:t>
            </a:r>
            <a:r>
              <a:rPr lang="zh-CN" altLang="en-US" sz="2800" b="1" dirty="0">
                <a:latin typeface="黑体" panose="02010609060101010101" pitchFamily="2" charset="-122"/>
                <a:ea typeface="黑体" panose="02010609060101010101" pitchFamily="2" charset="-122"/>
              </a:rPr>
              <a:t>改行汉制。</a:t>
            </a:r>
            <a:r>
              <a:rPr lang="zh-CN" altLang="en-US" sz="2800" b="1" dirty="0">
                <a:ea typeface="黑体" panose="02010609060101010101" pitchFamily="2" charset="-122"/>
              </a:rPr>
              <a:t> </a:t>
            </a:r>
            <a:endParaRPr lang="zh-CN" altLang="en-US" sz="2800" b="1" dirty="0">
              <a:latin typeface="黑体" panose="02010609060101010101" pitchFamily="2" charset="-122"/>
              <a:ea typeface="黑体" panose="02010609060101010101" pitchFamily="2" charset="-122"/>
            </a:endParaRPr>
          </a:p>
          <a:p>
            <a:pPr eaLnBrk="1" hangingPunct="1">
              <a:lnSpc>
                <a:spcPct val="120000"/>
              </a:lnSpc>
              <a:buNone/>
            </a:pPr>
            <a:r>
              <a:rPr lang="en-US" altLang="zh-CN" sz="2800" b="1" dirty="0">
                <a:latin typeface="黑体" panose="02010609060101010101" pitchFamily="2" charset="-122"/>
                <a:ea typeface="黑体" panose="02010609060101010101" pitchFamily="2" charset="-122"/>
              </a:rPr>
              <a:t>B</a:t>
            </a:r>
            <a:r>
              <a:rPr lang="zh-CN" altLang="en-US" sz="2800" b="1" dirty="0">
                <a:latin typeface="黑体" panose="02010609060101010101" pitchFamily="2" charset="-122"/>
                <a:ea typeface="黑体" panose="02010609060101010101" pitchFamily="2" charset="-122"/>
              </a:rPr>
              <a:t>、明治维新</a:t>
            </a:r>
            <a:r>
              <a:rPr lang="en-US" altLang="zh-CN" sz="2800" b="1" dirty="0">
                <a:latin typeface="黑体" panose="02010609060101010101" pitchFamily="2" charset="-122"/>
                <a:ea typeface="黑体" panose="02010609060101010101" pitchFamily="2" charset="-122"/>
              </a:rPr>
              <a:t>:</a:t>
            </a:r>
            <a:r>
              <a:rPr lang="zh-CN" altLang="en-US" sz="2800" b="1" dirty="0">
                <a:latin typeface="黑体" panose="02010609060101010101" pitchFamily="2" charset="-122"/>
                <a:ea typeface="黑体" panose="02010609060101010101" pitchFamily="2" charset="-122"/>
              </a:rPr>
              <a:t>殖产兴业、承认土地私有</a:t>
            </a:r>
            <a:r>
              <a:rPr lang="en-US" altLang="zh-CN" sz="2800" b="1" dirty="0">
                <a:latin typeface="黑体" panose="02010609060101010101" pitchFamily="2" charset="-122"/>
                <a:ea typeface="黑体" panose="02010609060101010101" pitchFamily="2" charset="-122"/>
              </a:rPr>
              <a:t>;</a:t>
            </a:r>
            <a:endParaRPr lang="en-US" altLang="zh-CN" sz="2800" b="1" dirty="0">
              <a:latin typeface="黑体" panose="02010609060101010101" pitchFamily="2" charset="-122"/>
              <a:ea typeface="黑体" panose="02010609060101010101" pitchFamily="2" charset="-122"/>
            </a:endParaRPr>
          </a:p>
          <a:p>
            <a:pPr eaLnBrk="1" hangingPunct="1">
              <a:lnSpc>
                <a:spcPct val="120000"/>
              </a:lnSpc>
              <a:buNone/>
            </a:pPr>
            <a:r>
              <a:rPr lang="en-US" altLang="zh-CN" sz="2800" b="1" dirty="0">
                <a:latin typeface="黑体" panose="02010609060101010101" pitchFamily="2" charset="-122"/>
                <a:ea typeface="黑体" panose="02010609060101010101" pitchFamily="2" charset="-122"/>
              </a:rPr>
              <a:t>            </a:t>
            </a:r>
            <a:r>
              <a:rPr lang="zh-CN" altLang="en-US" sz="2800" b="1" dirty="0">
                <a:latin typeface="黑体" panose="02010609060101010101" pitchFamily="2" charset="-122"/>
                <a:ea typeface="黑体" panose="02010609060101010101" pitchFamily="2" charset="-122"/>
              </a:rPr>
              <a:t>文明开化。</a:t>
            </a:r>
            <a:endParaRPr lang="zh-CN" altLang="en-US" sz="2800" b="1" dirty="0">
              <a:latin typeface="黑体" panose="02010609060101010101" pitchFamily="2" charset="-122"/>
              <a:ea typeface="黑体" panose="0201060906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81955">
                                            <p:txEl>
                                              <p:charRg st="0" end="18"/>
                                            </p:txEl>
                                          </p:spTgt>
                                        </p:tgtEl>
                                        <p:attrNameLst>
                                          <p:attrName>style.visibility</p:attrName>
                                        </p:attrNameLst>
                                      </p:cBhvr>
                                      <p:to>
                                        <p:strVal val="visible"/>
                                      </p:to>
                                    </p:set>
                                    <p:animEffect transition="in" filter="blinds(horizontal)">
                                      <p:cBhvr>
                                        <p:cTn id="7" dur="500"/>
                                        <p:tgtEl>
                                          <p:spTgt spid="381955">
                                            <p:txEl>
                                              <p:charRg st="0" end="18"/>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81955">
                                            <p:txEl>
                                              <p:charRg st="18" end="25"/>
                                            </p:txEl>
                                          </p:spTgt>
                                        </p:tgtEl>
                                        <p:attrNameLst>
                                          <p:attrName>style.visibility</p:attrName>
                                        </p:attrNameLst>
                                      </p:cBhvr>
                                      <p:to>
                                        <p:strVal val="visible"/>
                                      </p:to>
                                    </p:set>
                                    <p:animEffect transition="in" filter="blinds(horizontal)">
                                      <p:cBhvr>
                                        <p:cTn id="12" dur="500"/>
                                        <p:tgtEl>
                                          <p:spTgt spid="381955">
                                            <p:txEl>
                                              <p:charRg st="18" end="25"/>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381955">
                                            <p:txEl>
                                              <p:charRg st="25" end="40"/>
                                            </p:txEl>
                                          </p:spTgt>
                                        </p:tgtEl>
                                        <p:attrNameLst>
                                          <p:attrName>style.visibility</p:attrName>
                                        </p:attrNameLst>
                                      </p:cBhvr>
                                      <p:to>
                                        <p:strVal val="visible"/>
                                      </p:to>
                                    </p:set>
                                    <p:animEffect transition="in" filter="blinds(horizontal)">
                                      <p:cBhvr>
                                        <p:cTn id="17" dur="500"/>
                                        <p:tgtEl>
                                          <p:spTgt spid="381955">
                                            <p:txEl>
                                              <p:charRg st="25" end="40"/>
                                            </p:txEl>
                                          </p:spTgt>
                                        </p:tgtEl>
                                      </p:cBhvr>
                                    </p:animEffect>
                                  </p:childTnLst>
                                </p:cTn>
                              </p:par>
                              <p:par>
                                <p:cTn id="18" presetID="3" presetClass="entr" presetSubtype="10" fill="hold" nodeType="withEffect">
                                  <p:stCondLst>
                                    <p:cond delay="0"/>
                                  </p:stCondLst>
                                  <p:childTnLst>
                                    <p:set>
                                      <p:cBhvr>
                                        <p:cTn id="19" dur="1" fill="hold">
                                          <p:stCondLst>
                                            <p:cond delay="0"/>
                                          </p:stCondLst>
                                        </p:cTn>
                                        <p:tgtEl>
                                          <p:spTgt spid="381955">
                                            <p:txEl>
                                              <p:charRg st="40" end="66"/>
                                            </p:txEl>
                                          </p:spTgt>
                                        </p:tgtEl>
                                        <p:attrNameLst>
                                          <p:attrName>style.visibility</p:attrName>
                                        </p:attrNameLst>
                                      </p:cBhvr>
                                      <p:to>
                                        <p:strVal val="visible"/>
                                      </p:to>
                                    </p:set>
                                    <p:animEffect transition="in" filter="blinds(horizontal)">
                                      <p:cBhvr>
                                        <p:cTn id="20" dur="500"/>
                                        <p:tgtEl>
                                          <p:spTgt spid="381955">
                                            <p:txEl>
                                              <p:charRg st="40" end="66"/>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3" presetClass="entr" presetSubtype="10" fill="hold" nodeType="clickEffect">
                                  <p:stCondLst>
                                    <p:cond delay="0"/>
                                  </p:stCondLst>
                                  <p:childTnLst>
                                    <p:set>
                                      <p:cBhvr>
                                        <p:cTn id="24" dur="1" fill="hold">
                                          <p:stCondLst>
                                            <p:cond delay="0"/>
                                          </p:stCondLst>
                                        </p:cTn>
                                        <p:tgtEl>
                                          <p:spTgt spid="381955">
                                            <p:txEl>
                                              <p:charRg st="66" end="86"/>
                                            </p:txEl>
                                          </p:spTgt>
                                        </p:tgtEl>
                                        <p:attrNameLst>
                                          <p:attrName>style.visibility</p:attrName>
                                        </p:attrNameLst>
                                      </p:cBhvr>
                                      <p:to>
                                        <p:strVal val="visible"/>
                                      </p:to>
                                    </p:set>
                                    <p:animEffect transition="in" filter="blinds(horizontal)">
                                      <p:cBhvr>
                                        <p:cTn id="25" dur="500"/>
                                        <p:tgtEl>
                                          <p:spTgt spid="381955">
                                            <p:txEl>
                                              <p:charRg st="66" end="86"/>
                                            </p:txEl>
                                          </p:spTgt>
                                        </p:tgtEl>
                                      </p:cBhvr>
                                    </p:animEffect>
                                  </p:childTnLst>
                                </p:cTn>
                              </p:par>
                              <p:par>
                                <p:cTn id="26" presetID="3" presetClass="entr" presetSubtype="10" fill="hold" nodeType="withEffect">
                                  <p:stCondLst>
                                    <p:cond delay="0"/>
                                  </p:stCondLst>
                                  <p:childTnLst>
                                    <p:set>
                                      <p:cBhvr>
                                        <p:cTn id="27" dur="1" fill="hold">
                                          <p:stCondLst>
                                            <p:cond delay="0"/>
                                          </p:stCondLst>
                                        </p:cTn>
                                        <p:tgtEl>
                                          <p:spTgt spid="381955">
                                            <p:txEl>
                                              <p:charRg st="86" end="104"/>
                                            </p:txEl>
                                          </p:spTgt>
                                        </p:tgtEl>
                                        <p:attrNameLst>
                                          <p:attrName>style.visibility</p:attrName>
                                        </p:attrNameLst>
                                      </p:cBhvr>
                                      <p:to>
                                        <p:strVal val="visible"/>
                                      </p:to>
                                    </p:set>
                                    <p:animEffect transition="in" filter="blinds(horizontal)">
                                      <p:cBhvr>
                                        <p:cTn id="28" dur="500"/>
                                        <p:tgtEl>
                                          <p:spTgt spid="381955">
                                            <p:txEl>
                                              <p:charRg st="86" end="10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6977" name="Rectangle 3"/>
          <p:cNvSpPr>
            <a:spLocks noGrp="1" noRot="1"/>
          </p:cNvSpPr>
          <p:nvPr>
            <p:ph idx="1"/>
          </p:nvPr>
        </p:nvSpPr>
        <p:spPr>
          <a:xfrm>
            <a:off x="1828800" y="404813"/>
            <a:ext cx="8540750" cy="5462587"/>
          </a:xfrm>
        </p:spPr>
        <p:txBody>
          <a:bodyPr wrap="square" lIns="91440" tIns="45720" rIns="91440" bIns="45720" anchor="t"/>
          <a:p>
            <a:pPr eaLnBrk="1" hangingPunct="1">
              <a:buNone/>
            </a:pPr>
            <a:r>
              <a:rPr lang="en-US" altLang="zh-CN" dirty="0">
                <a:solidFill>
                  <a:srgbClr val="FF3300"/>
                </a:solidFill>
              </a:rPr>
              <a:t> </a:t>
            </a:r>
            <a:r>
              <a:rPr lang="zh-CN" altLang="en-US" dirty="0">
                <a:solidFill>
                  <a:srgbClr val="FF3300"/>
                </a:solidFill>
              </a:rPr>
              <a:t>材料三</a:t>
            </a:r>
            <a:r>
              <a:rPr lang="zh-CN" altLang="en-US" dirty="0"/>
              <a:t> </a:t>
            </a:r>
            <a:endParaRPr lang="zh-CN" altLang="en-US" dirty="0"/>
          </a:p>
          <a:p>
            <a:pPr eaLnBrk="1" hangingPunct="1">
              <a:buNone/>
            </a:pPr>
            <a:endParaRPr lang="en-US" altLang="zh-CN" dirty="0"/>
          </a:p>
        </p:txBody>
      </p:sp>
      <p:pic>
        <p:nvPicPr>
          <p:cNvPr id="126978" name="Picture 4" descr="t0120c9652d0f15e5c5"/>
          <p:cNvPicPr>
            <a:picLocks noChangeAspect="1"/>
          </p:cNvPicPr>
          <p:nvPr/>
        </p:nvPicPr>
        <p:blipFill>
          <a:blip r:embed="rId1"/>
          <a:stretch>
            <a:fillRect/>
          </a:stretch>
        </p:blipFill>
        <p:spPr>
          <a:xfrm>
            <a:off x="2279650" y="1484313"/>
            <a:ext cx="3384550" cy="2559050"/>
          </a:xfrm>
          <a:prstGeom prst="rect">
            <a:avLst/>
          </a:prstGeom>
          <a:noFill/>
          <a:ln w="9525">
            <a:noFill/>
          </a:ln>
        </p:spPr>
      </p:pic>
      <p:pic>
        <p:nvPicPr>
          <p:cNvPr id="126979" name="Picture 5" descr="t0115dd3b95e1178140"/>
          <p:cNvPicPr>
            <a:picLocks noChangeAspect="1"/>
          </p:cNvPicPr>
          <p:nvPr/>
        </p:nvPicPr>
        <p:blipFill>
          <a:blip r:embed="rId2"/>
          <a:stretch>
            <a:fillRect/>
          </a:stretch>
        </p:blipFill>
        <p:spPr>
          <a:xfrm>
            <a:off x="5951538" y="1484313"/>
            <a:ext cx="3240087" cy="2511425"/>
          </a:xfrm>
          <a:prstGeom prst="rect">
            <a:avLst/>
          </a:prstGeom>
          <a:noFill/>
          <a:ln w="9525">
            <a:noFill/>
          </a:ln>
        </p:spPr>
      </p:pic>
      <p:sp>
        <p:nvSpPr>
          <p:cNvPr id="126980" name="Rectangle 6"/>
          <p:cNvSpPr/>
          <p:nvPr/>
        </p:nvSpPr>
        <p:spPr>
          <a:xfrm>
            <a:off x="1774825" y="4575334"/>
            <a:ext cx="8208963" cy="521970"/>
          </a:xfrm>
          <a:prstGeom prst="rect">
            <a:avLst/>
          </a:prstGeom>
          <a:noFill/>
          <a:ln w="9525">
            <a:noFill/>
          </a:ln>
        </p:spPr>
        <p:txBody>
          <a:bodyPr anchor="ctr">
            <a:spAutoFit/>
          </a:bodyPr>
          <a:p>
            <a:pPr>
              <a:buFont typeface="Wingdings" panose="05000000000000000000" pitchFamily="2" charset="2"/>
              <a:buNone/>
            </a:pPr>
            <a:r>
              <a:rPr lang="zh-CN" altLang="en-US" sz="2800" dirty="0">
                <a:latin typeface="Arial" panose="020B0604020202020204" pitchFamily="34" charset="0"/>
                <a:ea typeface="宋体" panose="02010600030101010101" pitchFamily="2" charset="-122"/>
              </a:rPr>
              <a:t>图一 孝文帝出行图             图二 鹿鸣馆</a:t>
            </a:r>
            <a:endParaRPr lang="zh-CN" altLang="en-US" sz="2800" dirty="0">
              <a:latin typeface="Arial" panose="020B0604020202020204" pitchFamily="34" charset="0"/>
              <a:ea typeface="宋体" panose="02010600030101010101" pitchFamily="2" charset="-122"/>
            </a:endParaRP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8001" name="Rectangle 3"/>
          <p:cNvSpPr>
            <a:spLocks noGrp="1" noRot="1"/>
          </p:cNvSpPr>
          <p:nvPr>
            <p:ph idx="1"/>
          </p:nvPr>
        </p:nvSpPr>
        <p:spPr>
          <a:xfrm>
            <a:off x="1828800" y="404813"/>
            <a:ext cx="8540750" cy="5462587"/>
          </a:xfrm>
        </p:spPr>
        <p:txBody>
          <a:bodyPr wrap="square" lIns="91440" tIns="45720" rIns="91440" bIns="45720" anchor="t"/>
          <a:p>
            <a:pPr eaLnBrk="1" hangingPunct="1">
              <a:lnSpc>
                <a:spcPct val="130000"/>
              </a:lnSpc>
              <a:buNone/>
            </a:pPr>
            <a:r>
              <a:rPr lang="zh-CN" altLang="en-US" b="1" dirty="0">
                <a:solidFill>
                  <a:srgbClr val="FF3300"/>
                </a:solidFill>
                <a:latin typeface="黑体" panose="02010609060101010101" pitchFamily="2" charset="-122"/>
                <a:ea typeface="黑体" panose="02010609060101010101" pitchFamily="2" charset="-122"/>
              </a:rPr>
              <a:t>材料四</a:t>
            </a:r>
            <a:r>
              <a:rPr lang="zh-CN" altLang="en-US" b="1" dirty="0">
                <a:ea typeface="黑体" panose="02010609060101010101" pitchFamily="2" charset="-122"/>
              </a:rPr>
              <a:t>  </a:t>
            </a:r>
            <a:r>
              <a:rPr lang="zh-CN" altLang="en-US" b="1" dirty="0">
                <a:latin typeface="黑体" panose="02010609060101010101" pitchFamily="2" charset="-122"/>
                <a:ea typeface="黑体" panose="02010609060101010101" pitchFamily="2" charset="-122"/>
              </a:rPr>
              <a:t>美国</a:t>
            </a:r>
            <a:r>
              <a:rPr lang="en-US" altLang="zh-CN" b="1" dirty="0">
                <a:latin typeface="黑体" panose="02010609060101010101" pitchFamily="2" charset="-122"/>
                <a:ea typeface="黑体" panose="02010609060101010101" pitchFamily="2" charset="-122"/>
              </a:rPr>
              <a:t>《</a:t>
            </a:r>
            <a:r>
              <a:rPr lang="zh-CN" altLang="en-US" b="1" dirty="0">
                <a:latin typeface="黑体" panose="02010609060101010101" pitchFamily="2" charset="-122"/>
                <a:ea typeface="黑体" panose="02010609060101010101" pitchFamily="2" charset="-122"/>
              </a:rPr>
              <a:t>侨报</a:t>
            </a:r>
            <a:r>
              <a:rPr lang="en-US" altLang="zh-CN" b="1" dirty="0">
                <a:latin typeface="黑体" panose="02010609060101010101" pitchFamily="2" charset="-122"/>
                <a:ea typeface="黑体" panose="02010609060101010101" pitchFamily="2" charset="-122"/>
              </a:rPr>
              <a:t>》</a:t>
            </a:r>
            <a:r>
              <a:rPr lang="zh-CN" altLang="en-US" b="1" dirty="0">
                <a:latin typeface="黑体" panose="02010609060101010101" pitchFamily="2" charset="-122"/>
                <a:ea typeface="黑体" panose="02010609060101010101" pitchFamily="2" charset="-122"/>
              </a:rPr>
              <a:t>日前刊出署名文章说，</a:t>
            </a:r>
            <a:endParaRPr lang="zh-CN" altLang="en-US" b="1" dirty="0">
              <a:latin typeface="黑体" panose="02010609060101010101" pitchFamily="2" charset="-122"/>
              <a:ea typeface="黑体" panose="02010609060101010101" pitchFamily="2" charset="-122"/>
            </a:endParaRPr>
          </a:p>
          <a:p>
            <a:pPr eaLnBrk="1" hangingPunct="1">
              <a:lnSpc>
                <a:spcPct val="130000"/>
              </a:lnSpc>
              <a:buNone/>
            </a:pPr>
            <a:r>
              <a:rPr lang="en-US" altLang="zh-CN" b="1" dirty="0">
                <a:latin typeface="黑体" panose="02010609060101010101" pitchFamily="2" charset="-122"/>
                <a:ea typeface="黑体" panose="02010609060101010101" pitchFamily="2" charset="-122"/>
              </a:rPr>
              <a:t>1959</a:t>
            </a:r>
            <a:r>
              <a:rPr lang="zh-CN" altLang="en-US" b="1" dirty="0">
                <a:latin typeface="黑体" panose="02010609060101010101" pitchFamily="2" charset="-122"/>
                <a:ea typeface="黑体" panose="02010609060101010101" pitchFamily="2" charset="-122"/>
              </a:rPr>
              <a:t>年中国共产党实现了当年林肯总统不惜付</a:t>
            </a:r>
            <a:endParaRPr lang="zh-CN" altLang="en-US" b="1" dirty="0">
              <a:latin typeface="黑体" panose="02010609060101010101" pitchFamily="2" charset="-122"/>
              <a:ea typeface="黑体" panose="02010609060101010101" pitchFamily="2" charset="-122"/>
            </a:endParaRPr>
          </a:p>
          <a:p>
            <a:pPr eaLnBrk="1" hangingPunct="1">
              <a:lnSpc>
                <a:spcPct val="130000"/>
              </a:lnSpc>
              <a:buNone/>
            </a:pPr>
            <a:r>
              <a:rPr lang="zh-CN" altLang="en-US" b="1" dirty="0">
                <a:latin typeface="黑体" panose="02010609060101010101" pitchFamily="2" charset="-122"/>
                <a:ea typeface="黑体" panose="02010609060101010101" pitchFamily="2" charset="-122"/>
              </a:rPr>
              <a:t>出生命代价换来的成果：国家统一和废除（西</a:t>
            </a:r>
            <a:endParaRPr lang="zh-CN" altLang="en-US" b="1" dirty="0">
              <a:latin typeface="黑体" panose="02010609060101010101" pitchFamily="2" charset="-122"/>
              <a:ea typeface="黑体" panose="02010609060101010101" pitchFamily="2" charset="-122"/>
            </a:endParaRPr>
          </a:p>
          <a:p>
            <a:pPr eaLnBrk="1" hangingPunct="1">
              <a:lnSpc>
                <a:spcPct val="130000"/>
              </a:lnSpc>
              <a:buNone/>
            </a:pPr>
            <a:r>
              <a:rPr lang="zh-CN" altLang="en-US" b="1" dirty="0">
                <a:latin typeface="黑体" panose="02010609060101010101" pitchFamily="2" charset="-122"/>
                <a:ea typeface="黑体" panose="02010609060101010101" pitchFamily="2" charset="-122"/>
              </a:rPr>
              <a:t>藏）农奴制。应该说，仅此两条，毛泽东就可</a:t>
            </a:r>
            <a:endParaRPr lang="zh-CN" altLang="en-US" b="1" dirty="0">
              <a:latin typeface="黑体" panose="02010609060101010101" pitchFamily="2" charset="-122"/>
              <a:ea typeface="黑体" panose="02010609060101010101" pitchFamily="2" charset="-122"/>
            </a:endParaRPr>
          </a:p>
          <a:p>
            <a:pPr eaLnBrk="1" hangingPunct="1">
              <a:lnSpc>
                <a:spcPct val="130000"/>
              </a:lnSpc>
              <a:buNone/>
            </a:pPr>
            <a:r>
              <a:rPr lang="zh-CN" altLang="en-US" b="1" dirty="0">
                <a:latin typeface="黑体" panose="02010609060101010101" pitchFamily="2" charset="-122"/>
                <a:ea typeface="黑体" panose="02010609060101010101" pitchFamily="2" charset="-122"/>
              </a:rPr>
              <a:t>以名垂史册，与林肯一样被人类共同铭记。</a:t>
            </a:r>
            <a:r>
              <a:rPr lang="zh-CN" altLang="en-US" b="1" dirty="0">
                <a:ea typeface="黑体" panose="02010609060101010101" pitchFamily="2" charset="-122"/>
              </a:rPr>
              <a:t> </a:t>
            </a:r>
            <a:endParaRPr lang="zh-CN" altLang="en-US" b="1" dirty="0">
              <a:latin typeface="黑体" panose="02010609060101010101" pitchFamily="2" charset="-122"/>
              <a:ea typeface="黑体" panose="02010609060101010101" pitchFamily="2" charset="-122"/>
            </a:endParaRPr>
          </a:p>
          <a:p>
            <a:pPr eaLnBrk="1" hangingPunct="1">
              <a:lnSpc>
                <a:spcPct val="130000"/>
              </a:lnSpc>
              <a:buNone/>
            </a:pPr>
            <a:r>
              <a:rPr lang="zh-CN" altLang="en-US" b="1" dirty="0">
                <a:latin typeface="黑体" panose="02010609060101010101" pitchFamily="2" charset="-122"/>
                <a:ea typeface="黑体" panose="02010609060101010101" pitchFamily="2" charset="-122"/>
              </a:rPr>
              <a:t>                           </a:t>
            </a:r>
            <a:r>
              <a:rPr lang="en-US" altLang="zh-CN" b="1" dirty="0">
                <a:ea typeface="黑体" panose="02010609060101010101" pitchFamily="2" charset="-122"/>
              </a:rPr>
              <a:t>——</a:t>
            </a:r>
            <a:r>
              <a:rPr lang="zh-CN" altLang="en-US" b="1" dirty="0">
                <a:latin typeface="黑体" panose="02010609060101010101" pitchFamily="2" charset="-122"/>
                <a:ea typeface="黑体" panose="02010609060101010101" pitchFamily="2" charset="-122"/>
              </a:rPr>
              <a:t>中新网</a:t>
            </a:r>
            <a:r>
              <a:rPr lang="zh-CN" altLang="en-US" b="1" dirty="0">
                <a:ea typeface="黑体" panose="02010609060101010101" pitchFamily="2" charset="-122"/>
              </a:rPr>
              <a:t> </a:t>
            </a:r>
            <a:endParaRPr lang="zh-CN" altLang="en-US" b="1" dirty="0">
              <a:latin typeface="黑体" panose="02010609060101010101" pitchFamily="2" charset="-122"/>
              <a:ea typeface="黑体" panose="02010609060101010101" pitchFamily="2" charset="-122"/>
            </a:endParaRP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9025" name="Rectangle 3"/>
          <p:cNvSpPr>
            <a:spLocks noGrp="1" noRot="1"/>
          </p:cNvSpPr>
          <p:nvPr>
            <p:ph idx="1"/>
          </p:nvPr>
        </p:nvSpPr>
        <p:spPr>
          <a:xfrm>
            <a:off x="1828800" y="476250"/>
            <a:ext cx="8540750" cy="5391150"/>
          </a:xfrm>
        </p:spPr>
        <p:txBody>
          <a:bodyPr wrap="square" lIns="91440" tIns="45720" rIns="91440" bIns="45720" anchor="t"/>
          <a:p>
            <a:pPr marL="609600" indent="-609600" eaLnBrk="1" hangingPunct="1">
              <a:lnSpc>
                <a:spcPct val="135000"/>
              </a:lnSpc>
              <a:buNone/>
            </a:pPr>
            <a:r>
              <a:rPr lang="zh-CN" altLang="en-US" b="1" dirty="0">
                <a:latin typeface="黑体" panose="02010609060101010101" pitchFamily="2" charset="-122"/>
                <a:ea typeface="黑体" panose="02010609060101010101" pitchFamily="2" charset="-122"/>
              </a:rPr>
              <a:t>根据材料三、四，并结合所学知识，分别指出</a:t>
            </a:r>
            <a:endParaRPr lang="zh-CN" altLang="en-US" b="1" dirty="0">
              <a:latin typeface="黑体" panose="02010609060101010101" pitchFamily="2" charset="-122"/>
              <a:ea typeface="黑体" panose="02010609060101010101" pitchFamily="2" charset="-122"/>
            </a:endParaRPr>
          </a:p>
          <a:p>
            <a:pPr marL="609600" indent="-609600" eaLnBrk="1" hangingPunct="1">
              <a:lnSpc>
                <a:spcPct val="135000"/>
              </a:lnSpc>
              <a:buNone/>
            </a:pPr>
            <a:r>
              <a:rPr lang="zh-CN" altLang="en-US" b="1" dirty="0">
                <a:latin typeface="黑体" panose="02010609060101010101" pitchFamily="2" charset="-122"/>
                <a:ea typeface="黑体" panose="02010609060101010101" pitchFamily="2" charset="-122"/>
              </a:rPr>
              <a:t>上述三次改革的性质，并从社会转型进程的角</a:t>
            </a:r>
            <a:endParaRPr lang="zh-CN" altLang="en-US" b="1" dirty="0">
              <a:latin typeface="黑体" panose="02010609060101010101" pitchFamily="2" charset="-122"/>
              <a:ea typeface="黑体" panose="02010609060101010101" pitchFamily="2" charset="-122"/>
            </a:endParaRPr>
          </a:p>
          <a:p>
            <a:pPr marL="609600" indent="-609600" eaLnBrk="1" hangingPunct="1">
              <a:lnSpc>
                <a:spcPct val="135000"/>
              </a:lnSpc>
              <a:buNone/>
            </a:pPr>
            <a:r>
              <a:rPr lang="zh-CN" altLang="en-US" b="1" dirty="0">
                <a:latin typeface="黑体" panose="02010609060101010101" pitchFamily="2" charset="-122"/>
                <a:ea typeface="黑体" panose="02010609060101010101" pitchFamily="2" charset="-122"/>
              </a:rPr>
              <a:t>度分别说明其影响。</a:t>
            </a:r>
            <a:r>
              <a:rPr lang="en-US" altLang="zh-CN" b="1" dirty="0">
                <a:latin typeface="黑体" panose="02010609060101010101" pitchFamily="2" charset="-122"/>
                <a:ea typeface="黑体" panose="02010609060101010101" pitchFamily="2" charset="-122"/>
              </a:rPr>
              <a:t>(9</a:t>
            </a:r>
            <a:r>
              <a:rPr lang="zh-CN" altLang="en-US" b="1" dirty="0">
                <a:latin typeface="黑体" panose="02010609060101010101" pitchFamily="2" charset="-122"/>
                <a:ea typeface="黑体" panose="02010609060101010101" pitchFamily="2" charset="-122"/>
              </a:rPr>
              <a:t>分</a:t>
            </a:r>
            <a:r>
              <a:rPr lang="en-US" altLang="zh-CN" b="1" dirty="0">
                <a:latin typeface="黑体" panose="02010609060101010101" pitchFamily="2" charset="-122"/>
                <a:ea typeface="黑体" panose="02010609060101010101" pitchFamily="2" charset="-122"/>
              </a:rPr>
              <a:t>)</a:t>
            </a:r>
            <a:endParaRPr lang="en-US" altLang="zh-CN" b="1" dirty="0">
              <a:latin typeface="黑体" panose="02010609060101010101" pitchFamily="2" charset="-122"/>
              <a:ea typeface="黑体" panose="02010609060101010101" pitchFamily="2" charset="-122"/>
            </a:endParaRP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86051" name="Rectangle 3"/>
          <p:cNvSpPr>
            <a:spLocks noGrp="1" noRot="1"/>
          </p:cNvSpPr>
          <p:nvPr>
            <p:ph idx="1"/>
          </p:nvPr>
        </p:nvSpPr>
        <p:spPr>
          <a:xfrm>
            <a:off x="1828800" y="404813"/>
            <a:ext cx="8540750" cy="5832475"/>
          </a:xfrm>
        </p:spPr>
        <p:txBody>
          <a:bodyPr wrap="square" lIns="91440" tIns="45720" rIns="91440" bIns="45720" anchor="t"/>
          <a:p>
            <a:pPr eaLnBrk="1" hangingPunct="1">
              <a:lnSpc>
                <a:spcPct val="160000"/>
              </a:lnSpc>
              <a:buNone/>
            </a:pPr>
            <a:r>
              <a:rPr lang="en-US" altLang="zh-CN" sz="2800" b="1" dirty="0">
                <a:solidFill>
                  <a:srgbClr val="FF3300"/>
                </a:solidFill>
                <a:latin typeface="黑体" panose="02010609060101010101" pitchFamily="2" charset="-122"/>
                <a:ea typeface="黑体" panose="02010609060101010101" pitchFamily="2" charset="-122"/>
              </a:rPr>
              <a:t>①</a:t>
            </a:r>
            <a:r>
              <a:rPr lang="zh-CN" altLang="en-US" sz="2800" b="1" dirty="0">
                <a:solidFill>
                  <a:srgbClr val="FF3300"/>
                </a:solidFill>
                <a:latin typeface="黑体" panose="02010609060101010101" pitchFamily="2" charset="-122"/>
                <a:ea typeface="黑体" panose="02010609060101010101" pitchFamily="2" charset="-122"/>
              </a:rPr>
              <a:t>孝文帝改革</a:t>
            </a:r>
            <a:r>
              <a:rPr lang="en-US" altLang="zh-CN" sz="2800" b="1" dirty="0">
                <a:solidFill>
                  <a:srgbClr val="FF3300"/>
                </a:solidFill>
                <a:latin typeface="黑体" panose="02010609060101010101" pitchFamily="2" charset="-122"/>
                <a:ea typeface="黑体" panose="02010609060101010101" pitchFamily="2" charset="-122"/>
              </a:rPr>
              <a:t>:</a:t>
            </a:r>
            <a:r>
              <a:rPr lang="zh-CN" altLang="en-US" sz="2800" b="1" dirty="0">
                <a:latin typeface="黑体" panose="02010609060101010101" pitchFamily="2" charset="-122"/>
                <a:ea typeface="黑体" panose="02010609060101010101" pitchFamily="2" charset="-122"/>
              </a:rPr>
              <a:t>性质</a:t>
            </a:r>
            <a:r>
              <a:rPr lang="en-US" altLang="zh-CN" sz="2800" b="1" dirty="0">
                <a:latin typeface="黑体" panose="02010609060101010101" pitchFamily="2" charset="-122"/>
                <a:ea typeface="黑体" panose="02010609060101010101" pitchFamily="2" charset="-122"/>
              </a:rPr>
              <a:t>:</a:t>
            </a:r>
            <a:r>
              <a:rPr lang="zh-CN" altLang="en-US" sz="2800" b="1" dirty="0">
                <a:latin typeface="黑体" panose="02010609060101010101" pitchFamily="2" charset="-122"/>
                <a:ea typeface="黑体" panose="02010609060101010101" pitchFamily="2" charset="-122"/>
              </a:rPr>
              <a:t>少数民族封建化改革</a:t>
            </a:r>
            <a:r>
              <a:rPr lang="en-US" altLang="zh-CN" sz="2800" b="1" dirty="0">
                <a:latin typeface="黑体" panose="02010609060101010101" pitchFamily="2" charset="-122"/>
                <a:ea typeface="黑体" panose="02010609060101010101" pitchFamily="2" charset="-122"/>
              </a:rPr>
              <a:t>;</a:t>
            </a:r>
            <a:endParaRPr lang="en-US" altLang="zh-CN" sz="2800" b="1" dirty="0">
              <a:latin typeface="黑体" panose="02010609060101010101" pitchFamily="2" charset="-122"/>
              <a:ea typeface="黑体" panose="02010609060101010101" pitchFamily="2" charset="-122"/>
            </a:endParaRPr>
          </a:p>
          <a:p>
            <a:pPr eaLnBrk="1" hangingPunct="1">
              <a:lnSpc>
                <a:spcPct val="160000"/>
              </a:lnSpc>
              <a:buNone/>
            </a:pPr>
            <a:r>
              <a:rPr lang="en-US" altLang="zh-CN" sz="2800" b="1" dirty="0">
                <a:latin typeface="黑体" panose="02010609060101010101" pitchFamily="2" charset="-122"/>
                <a:ea typeface="黑体" panose="02010609060101010101" pitchFamily="2" charset="-122"/>
              </a:rPr>
              <a:t>      </a:t>
            </a:r>
            <a:r>
              <a:rPr lang="zh-CN" altLang="en-US" sz="2800" b="1" dirty="0">
                <a:latin typeface="黑体" panose="02010609060101010101" pitchFamily="2" charset="-122"/>
                <a:ea typeface="黑体" panose="02010609060101010101" pitchFamily="2" charset="-122"/>
              </a:rPr>
              <a:t>影响</a:t>
            </a:r>
            <a:r>
              <a:rPr lang="en-US" altLang="zh-CN" sz="2800" b="1" dirty="0">
                <a:latin typeface="黑体" panose="02010609060101010101" pitchFamily="2" charset="-122"/>
                <a:ea typeface="黑体" panose="02010609060101010101" pitchFamily="2" charset="-122"/>
              </a:rPr>
              <a:t>:</a:t>
            </a:r>
            <a:r>
              <a:rPr lang="zh-CN" altLang="en-US" sz="2800" b="1" dirty="0">
                <a:latin typeface="黑体" panose="02010609060101010101" pitchFamily="2" charset="-122"/>
                <a:ea typeface="黑体" panose="02010609060101010101" pitchFamily="2" charset="-122"/>
              </a:rPr>
              <a:t>加速了北魏政权的封建化</a:t>
            </a:r>
            <a:r>
              <a:rPr lang="en-US" altLang="zh-CN" sz="2800" b="1" dirty="0">
                <a:latin typeface="黑体" panose="02010609060101010101" pitchFamily="2" charset="-122"/>
                <a:ea typeface="黑体" panose="02010609060101010101" pitchFamily="2" charset="-122"/>
              </a:rPr>
              <a:t>(</a:t>
            </a:r>
            <a:r>
              <a:rPr lang="zh-CN" altLang="en-US" sz="2800" b="1" dirty="0">
                <a:latin typeface="黑体" panose="02010609060101010101" pitchFamily="2" charset="-122"/>
                <a:ea typeface="黑体" panose="02010609060101010101" pitchFamily="2" charset="-122"/>
              </a:rPr>
              <a:t>或汉化</a:t>
            </a:r>
            <a:r>
              <a:rPr lang="en-US" altLang="zh-CN" sz="2800" b="1" dirty="0">
                <a:latin typeface="黑体" panose="02010609060101010101" pitchFamily="2" charset="-122"/>
                <a:ea typeface="黑体" panose="02010609060101010101" pitchFamily="2" charset="-122"/>
              </a:rPr>
              <a:t>)</a:t>
            </a:r>
            <a:r>
              <a:rPr lang="zh-CN" altLang="en-US" sz="2800" b="1" dirty="0">
                <a:latin typeface="黑体" panose="02010609060101010101" pitchFamily="2" charset="-122"/>
                <a:ea typeface="黑体" panose="02010609060101010101" pitchFamily="2" charset="-122"/>
              </a:rPr>
              <a:t>。</a:t>
            </a:r>
            <a:endParaRPr lang="zh-CN" altLang="en-US" sz="2800" b="1" dirty="0">
              <a:latin typeface="黑体" panose="02010609060101010101" pitchFamily="2" charset="-122"/>
              <a:ea typeface="黑体" panose="02010609060101010101" pitchFamily="2" charset="-122"/>
            </a:endParaRPr>
          </a:p>
          <a:p>
            <a:pPr eaLnBrk="1" hangingPunct="1">
              <a:lnSpc>
                <a:spcPct val="160000"/>
              </a:lnSpc>
              <a:buNone/>
            </a:pPr>
            <a:r>
              <a:rPr lang="zh-CN" altLang="en-US" sz="2800" b="1" dirty="0">
                <a:solidFill>
                  <a:srgbClr val="FF3300"/>
                </a:solidFill>
                <a:latin typeface="黑体" panose="02010609060101010101" pitchFamily="2" charset="-122"/>
                <a:ea typeface="黑体" panose="02010609060101010101" pitchFamily="2" charset="-122"/>
              </a:rPr>
              <a:t>②明治维新</a:t>
            </a:r>
            <a:r>
              <a:rPr lang="en-US" altLang="zh-CN" sz="2800" b="1" dirty="0">
                <a:solidFill>
                  <a:srgbClr val="FF3300"/>
                </a:solidFill>
                <a:latin typeface="黑体" panose="02010609060101010101" pitchFamily="2" charset="-122"/>
                <a:ea typeface="黑体" panose="02010609060101010101" pitchFamily="2" charset="-122"/>
              </a:rPr>
              <a:t>:</a:t>
            </a:r>
            <a:r>
              <a:rPr lang="zh-CN" altLang="en-US" sz="2800" b="1" dirty="0">
                <a:latin typeface="黑体" panose="02010609060101010101" pitchFamily="2" charset="-122"/>
                <a:ea typeface="黑体" panose="02010609060101010101" pitchFamily="2" charset="-122"/>
              </a:rPr>
              <a:t>性质</a:t>
            </a:r>
            <a:r>
              <a:rPr lang="en-US" altLang="zh-CN" sz="2800" b="1" dirty="0">
                <a:latin typeface="黑体" panose="02010609060101010101" pitchFamily="2" charset="-122"/>
                <a:ea typeface="黑体" panose="02010609060101010101" pitchFamily="2" charset="-122"/>
              </a:rPr>
              <a:t>:</a:t>
            </a:r>
            <a:r>
              <a:rPr lang="zh-CN" altLang="en-US" sz="2800" b="1" dirty="0">
                <a:latin typeface="黑体" panose="02010609060101010101" pitchFamily="2" charset="-122"/>
                <a:ea typeface="黑体" panose="02010609060101010101" pitchFamily="2" charset="-122"/>
              </a:rPr>
              <a:t>资产阶级性质改革；</a:t>
            </a:r>
            <a:endParaRPr lang="zh-CN" altLang="en-US" sz="2800" b="1" dirty="0">
              <a:latin typeface="黑体" panose="02010609060101010101" pitchFamily="2" charset="-122"/>
              <a:ea typeface="黑体" panose="02010609060101010101" pitchFamily="2" charset="-122"/>
            </a:endParaRPr>
          </a:p>
          <a:p>
            <a:pPr eaLnBrk="1" hangingPunct="1">
              <a:lnSpc>
                <a:spcPct val="160000"/>
              </a:lnSpc>
              <a:buNone/>
            </a:pPr>
            <a:r>
              <a:rPr lang="zh-CN" altLang="en-US" sz="2800" b="1" dirty="0">
                <a:latin typeface="黑体" panose="02010609060101010101" pitchFamily="2" charset="-122"/>
                <a:ea typeface="黑体" panose="02010609060101010101" pitchFamily="2" charset="-122"/>
              </a:rPr>
              <a:t>      影响</a:t>
            </a:r>
            <a:r>
              <a:rPr lang="en-US" altLang="zh-CN" sz="2800" b="1" dirty="0">
                <a:latin typeface="黑体" panose="02010609060101010101" pitchFamily="2" charset="-122"/>
                <a:ea typeface="黑体" panose="02010609060101010101" pitchFamily="2" charset="-122"/>
              </a:rPr>
              <a:t>:</a:t>
            </a:r>
            <a:r>
              <a:rPr lang="zh-CN" altLang="en-US" sz="2800" b="1" dirty="0">
                <a:latin typeface="黑体" panose="02010609060101010101" pitchFamily="2" charset="-122"/>
                <a:ea typeface="黑体" panose="02010609060101010101" pitchFamily="2" charset="-122"/>
              </a:rPr>
              <a:t>推动了日本的近代化。</a:t>
            </a:r>
            <a:r>
              <a:rPr lang="zh-CN" altLang="en-US" sz="2800" b="1" dirty="0">
                <a:ea typeface="黑体" panose="02010609060101010101" pitchFamily="2" charset="-122"/>
              </a:rPr>
              <a:t> </a:t>
            </a:r>
            <a:endParaRPr lang="zh-CN" altLang="en-US" sz="2800" b="1" dirty="0">
              <a:latin typeface="黑体" panose="02010609060101010101" pitchFamily="2" charset="-122"/>
              <a:ea typeface="黑体" panose="02010609060101010101" pitchFamily="2" charset="-122"/>
            </a:endParaRPr>
          </a:p>
          <a:p>
            <a:pPr eaLnBrk="1" hangingPunct="1">
              <a:lnSpc>
                <a:spcPct val="160000"/>
              </a:lnSpc>
              <a:buNone/>
            </a:pPr>
            <a:r>
              <a:rPr lang="zh-CN" altLang="en-US" sz="2800" b="1" dirty="0">
                <a:solidFill>
                  <a:srgbClr val="FF3300"/>
                </a:solidFill>
                <a:latin typeface="黑体" panose="02010609060101010101" pitchFamily="2" charset="-122"/>
                <a:ea typeface="黑体" panose="02010609060101010101" pitchFamily="2" charset="-122"/>
              </a:rPr>
              <a:t>③</a:t>
            </a:r>
            <a:r>
              <a:rPr lang="en-US" altLang="zh-CN" sz="2800" b="1" dirty="0">
                <a:solidFill>
                  <a:srgbClr val="FF3300"/>
                </a:solidFill>
                <a:latin typeface="黑体" panose="02010609060101010101" pitchFamily="2" charset="-122"/>
                <a:ea typeface="黑体" panose="02010609060101010101" pitchFamily="2" charset="-122"/>
              </a:rPr>
              <a:t>1959</a:t>
            </a:r>
            <a:r>
              <a:rPr lang="zh-CN" altLang="en-US" sz="2800" b="1" dirty="0">
                <a:solidFill>
                  <a:srgbClr val="FF3300"/>
                </a:solidFill>
                <a:latin typeface="黑体" panose="02010609060101010101" pitchFamily="2" charset="-122"/>
                <a:ea typeface="黑体" panose="02010609060101010101" pitchFamily="2" charset="-122"/>
              </a:rPr>
              <a:t>年西藏农奴制改革</a:t>
            </a:r>
            <a:r>
              <a:rPr lang="en-US" altLang="zh-CN" sz="2800" b="1" dirty="0">
                <a:solidFill>
                  <a:srgbClr val="FF3300"/>
                </a:solidFill>
                <a:latin typeface="黑体" panose="02010609060101010101" pitchFamily="2" charset="-122"/>
                <a:ea typeface="黑体" panose="02010609060101010101" pitchFamily="2" charset="-122"/>
              </a:rPr>
              <a:t>:</a:t>
            </a:r>
            <a:r>
              <a:rPr lang="zh-CN" altLang="en-US" sz="2800" b="1" dirty="0">
                <a:latin typeface="黑体" panose="02010609060101010101" pitchFamily="2" charset="-122"/>
                <a:ea typeface="黑体" panose="02010609060101010101" pitchFamily="2" charset="-122"/>
              </a:rPr>
              <a:t>性质</a:t>
            </a:r>
            <a:r>
              <a:rPr lang="en-US" altLang="zh-CN" sz="2800" b="1" dirty="0">
                <a:latin typeface="黑体" panose="02010609060101010101" pitchFamily="2" charset="-122"/>
                <a:ea typeface="黑体" panose="02010609060101010101" pitchFamily="2" charset="-122"/>
              </a:rPr>
              <a:t>:</a:t>
            </a:r>
            <a:r>
              <a:rPr lang="zh-CN" altLang="en-US" sz="2800" b="1" dirty="0">
                <a:latin typeface="黑体" panose="02010609060101010101" pitchFamily="2" charset="-122"/>
                <a:ea typeface="黑体" panose="02010609060101010101" pitchFamily="2" charset="-122"/>
              </a:rPr>
              <a:t>社会主义性质的改革</a:t>
            </a:r>
            <a:r>
              <a:rPr lang="en-US" altLang="zh-CN" sz="2800" b="1" dirty="0">
                <a:latin typeface="黑体" panose="02010609060101010101" pitchFamily="2" charset="-122"/>
                <a:ea typeface="黑体" panose="02010609060101010101" pitchFamily="2" charset="-122"/>
              </a:rPr>
              <a:t>;</a:t>
            </a:r>
            <a:endParaRPr lang="en-US" altLang="zh-CN" sz="2800" b="1" dirty="0">
              <a:latin typeface="黑体" panose="02010609060101010101" pitchFamily="2" charset="-122"/>
              <a:ea typeface="黑体" panose="02010609060101010101" pitchFamily="2" charset="-122"/>
            </a:endParaRPr>
          </a:p>
          <a:p>
            <a:pPr eaLnBrk="1" hangingPunct="1">
              <a:lnSpc>
                <a:spcPct val="160000"/>
              </a:lnSpc>
              <a:buNone/>
            </a:pPr>
            <a:r>
              <a:rPr lang="en-US" altLang="zh-CN" sz="2800" b="1" dirty="0">
                <a:latin typeface="黑体" panose="02010609060101010101" pitchFamily="2" charset="-122"/>
                <a:ea typeface="黑体" panose="02010609060101010101" pitchFamily="2" charset="-122"/>
              </a:rPr>
              <a:t>      </a:t>
            </a:r>
            <a:r>
              <a:rPr lang="zh-CN" altLang="en-US" sz="2800" b="1" dirty="0">
                <a:latin typeface="黑体" panose="02010609060101010101" pitchFamily="2" charset="-122"/>
                <a:ea typeface="黑体" panose="02010609060101010101" pitchFamily="2" charset="-122"/>
              </a:rPr>
              <a:t>影响</a:t>
            </a:r>
            <a:r>
              <a:rPr lang="en-US" altLang="zh-CN" sz="2800" b="1" dirty="0">
                <a:latin typeface="黑体" panose="02010609060101010101" pitchFamily="2" charset="-122"/>
                <a:ea typeface="黑体" panose="02010609060101010101" pitchFamily="2" charset="-122"/>
              </a:rPr>
              <a:t>:</a:t>
            </a:r>
            <a:r>
              <a:rPr lang="zh-CN" altLang="en-US" sz="2800" b="1" dirty="0">
                <a:latin typeface="黑体" panose="02010609060101010101" pitchFamily="2" charset="-122"/>
                <a:ea typeface="黑体" panose="02010609060101010101" pitchFamily="2" charset="-122"/>
              </a:rPr>
              <a:t>使西藏跨入社会主义</a:t>
            </a:r>
            <a:endParaRPr lang="zh-CN" altLang="en-US" sz="2800" b="1" dirty="0">
              <a:latin typeface="黑体" panose="02010609060101010101" pitchFamily="2" charset="-122"/>
              <a:ea typeface="黑体" panose="0201060906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86051">
                                            <p:txEl>
                                              <p:charRg st="0" end="21"/>
                                            </p:txEl>
                                          </p:spTgt>
                                        </p:tgtEl>
                                        <p:attrNameLst>
                                          <p:attrName>style.visibility</p:attrName>
                                        </p:attrNameLst>
                                      </p:cBhvr>
                                      <p:to>
                                        <p:strVal val="visible"/>
                                      </p:to>
                                    </p:set>
                                    <p:animEffect transition="in" filter="blinds(horizontal)">
                                      <p:cBhvr>
                                        <p:cTn id="7" dur="500"/>
                                        <p:tgtEl>
                                          <p:spTgt spid="386051">
                                            <p:txEl>
                                              <p:charRg st="0" end="21"/>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386051">
                                            <p:txEl>
                                              <p:charRg st="21" end="48"/>
                                            </p:txEl>
                                          </p:spTgt>
                                        </p:tgtEl>
                                        <p:attrNameLst>
                                          <p:attrName>style.visibility</p:attrName>
                                        </p:attrNameLst>
                                      </p:cBhvr>
                                      <p:to>
                                        <p:strVal val="visible"/>
                                      </p:to>
                                    </p:set>
                                    <p:animEffect transition="in" filter="blinds(horizontal)">
                                      <p:cBhvr>
                                        <p:cTn id="10" dur="500"/>
                                        <p:tgtEl>
                                          <p:spTgt spid="386051">
                                            <p:txEl>
                                              <p:charRg st="21" end="48"/>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 presetClass="entr" presetSubtype="10" fill="hold" nodeType="clickEffect">
                                  <p:stCondLst>
                                    <p:cond delay="0"/>
                                  </p:stCondLst>
                                  <p:childTnLst>
                                    <p:set>
                                      <p:cBhvr>
                                        <p:cTn id="14" dur="1" fill="hold">
                                          <p:stCondLst>
                                            <p:cond delay="0"/>
                                          </p:stCondLst>
                                        </p:cTn>
                                        <p:tgtEl>
                                          <p:spTgt spid="386051">
                                            <p:txEl>
                                              <p:charRg st="48" end="67"/>
                                            </p:txEl>
                                          </p:spTgt>
                                        </p:tgtEl>
                                        <p:attrNameLst>
                                          <p:attrName>style.visibility</p:attrName>
                                        </p:attrNameLst>
                                      </p:cBhvr>
                                      <p:to>
                                        <p:strVal val="visible"/>
                                      </p:to>
                                    </p:set>
                                    <p:animEffect transition="in" filter="blinds(horizontal)">
                                      <p:cBhvr>
                                        <p:cTn id="15" dur="500"/>
                                        <p:tgtEl>
                                          <p:spTgt spid="386051">
                                            <p:txEl>
                                              <p:charRg st="48" end="67"/>
                                            </p:txEl>
                                          </p:spTgt>
                                        </p:tgtEl>
                                      </p:cBhvr>
                                    </p:animEffect>
                                  </p:childTnLst>
                                </p:cTn>
                              </p:par>
                              <p:par>
                                <p:cTn id="16" presetID="3" presetClass="entr" presetSubtype="10" fill="hold" nodeType="withEffect">
                                  <p:stCondLst>
                                    <p:cond delay="0"/>
                                  </p:stCondLst>
                                  <p:childTnLst>
                                    <p:set>
                                      <p:cBhvr>
                                        <p:cTn id="17" dur="1" fill="hold">
                                          <p:stCondLst>
                                            <p:cond delay="0"/>
                                          </p:stCondLst>
                                        </p:cTn>
                                        <p:tgtEl>
                                          <p:spTgt spid="386051">
                                            <p:txEl>
                                              <p:charRg st="67" end="88"/>
                                            </p:txEl>
                                          </p:spTgt>
                                        </p:tgtEl>
                                        <p:attrNameLst>
                                          <p:attrName>style.visibility</p:attrName>
                                        </p:attrNameLst>
                                      </p:cBhvr>
                                      <p:to>
                                        <p:strVal val="visible"/>
                                      </p:to>
                                    </p:set>
                                    <p:animEffect transition="in" filter="blinds(horizontal)">
                                      <p:cBhvr>
                                        <p:cTn id="18" dur="500"/>
                                        <p:tgtEl>
                                          <p:spTgt spid="386051">
                                            <p:txEl>
                                              <p:charRg st="67" end="88"/>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nodeType="clickEffect">
                                  <p:stCondLst>
                                    <p:cond delay="0"/>
                                  </p:stCondLst>
                                  <p:childTnLst>
                                    <p:set>
                                      <p:cBhvr>
                                        <p:cTn id="22" dur="1" fill="hold">
                                          <p:stCondLst>
                                            <p:cond delay="0"/>
                                          </p:stCondLst>
                                        </p:cTn>
                                        <p:tgtEl>
                                          <p:spTgt spid="386051">
                                            <p:txEl>
                                              <p:charRg st="88" end="116"/>
                                            </p:txEl>
                                          </p:spTgt>
                                        </p:tgtEl>
                                        <p:attrNameLst>
                                          <p:attrName>style.visibility</p:attrName>
                                        </p:attrNameLst>
                                      </p:cBhvr>
                                      <p:to>
                                        <p:strVal val="visible"/>
                                      </p:to>
                                    </p:set>
                                    <p:animEffect transition="in" filter="blinds(horizontal)">
                                      <p:cBhvr>
                                        <p:cTn id="23" dur="500"/>
                                        <p:tgtEl>
                                          <p:spTgt spid="386051">
                                            <p:txEl>
                                              <p:charRg st="88" end="116"/>
                                            </p:txEl>
                                          </p:spTgt>
                                        </p:tgtEl>
                                      </p:cBhvr>
                                    </p:animEffect>
                                  </p:childTnLst>
                                </p:cTn>
                              </p:par>
                              <p:par>
                                <p:cTn id="24" presetID="3" presetClass="entr" presetSubtype="10" fill="hold" nodeType="withEffect">
                                  <p:stCondLst>
                                    <p:cond delay="0"/>
                                  </p:stCondLst>
                                  <p:childTnLst>
                                    <p:set>
                                      <p:cBhvr>
                                        <p:cTn id="25" dur="1" fill="hold">
                                          <p:stCondLst>
                                            <p:cond delay="0"/>
                                          </p:stCondLst>
                                        </p:cTn>
                                        <p:tgtEl>
                                          <p:spTgt spid="386051">
                                            <p:txEl>
                                              <p:charRg st="116" end="135"/>
                                            </p:txEl>
                                          </p:spTgt>
                                        </p:tgtEl>
                                        <p:attrNameLst>
                                          <p:attrName>style.visibility</p:attrName>
                                        </p:attrNameLst>
                                      </p:cBhvr>
                                      <p:to>
                                        <p:strVal val="visible"/>
                                      </p:to>
                                    </p:set>
                                    <p:animEffect transition="in" filter="blinds(horizontal)">
                                      <p:cBhvr>
                                        <p:cTn id="26" dur="500"/>
                                        <p:tgtEl>
                                          <p:spTgt spid="386051">
                                            <p:txEl>
                                              <p:charRg st="116" end="13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4579" name="Text Box 7"/>
          <p:cNvSpPr txBox="1"/>
          <p:nvPr/>
        </p:nvSpPr>
        <p:spPr>
          <a:xfrm>
            <a:off x="9398635" y="1299210"/>
            <a:ext cx="1008063" cy="583565"/>
          </a:xfrm>
          <a:prstGeom prst="rect">
            <a:avLst/>
          </a:prstGeom>
          <a:solidFill>
            <a:schemeClr val="accent1">
              <a:lumMod val="60000"/>
              <a:lumOff val="40000"/>
            </a:schemeClr>
          </a:solidFill>
          <a:ln w="9525">
            <a:noFill/>
          </a:ln>
        </p:spPr>
        <p:txBody>
          <a:bodyPr anchor="t">
            <a:spAutoFit/>
          </a:bodyPr>
          <a:p>
            <a:pPr>
              <a:spcBef>
                <a:spcPct val="50000"/>
              </a:spcBef>
            </a:pPr>
            <a:r>
              <a:rPr lang="zh-CN" altLang="en-US" sz="3200" dirty="0">
                <a:solidFill>
                  <a:srgbClr val="C00000"/>
                </a:solidFill>
                <a:latin typeface="黑体" panose="02010609060101010101" pitchFamily="2" charset="-122"/>
                <a:ea typeface="黑体" panose="02010609060101010101" pitchFamily="2" charset="-122"/>
              </a:rPr>
              <a:t>幕府</a:t>
            </a:r>
            <a:endParaRPr lang="zh-CN" altLang="en-US" sz="3200" dirty="0">
              <a:solidFill>
                <a:srgbClr val="C00000"/>
              </a:solidFill>
              <a:latin typeface="黑体" panose="02010609060101010101" pitchFamily="2" charset="-122"/>
              <a:ea typeface="黑体" panose="02010609060101010101" pitchFamily="2" charset="-122"/>
            </a:endParaRPr>
          </a:p>
        </p:txBody>
      </p:sp>
      <p:grpSp>
        <p:nvGrpSpPr>
          <p:cNvPr id="24580" name="Group 8"/>
          <p:cNvGrpSpPr/>
          <p:nvPr/>
        </p:nvGrpSpPr>
        <p:grpSpPr>
          <a:xfrm>
            <a:off x="6023238" y="1114425"/>
            <a:ext cx="3376385" cy="952500"/>
            <a:chOff x="2366" y="866"/>
            <a:chExt cx="1920" cy="600"/>
          </a:xfrm>
        </p:grpSpPr>
        <p:sp>
          <p:nvSpPr>
            <p:cNvPr id="24581" name="Line 9"/>
            <p:cNvSpPr/>
            <p:nvPr/>
          </p:nvSpPr>
          <p:spPr>
            <a:xfrm>
              <a:off x="2476" y="1162"/>
              <a:ext cx="1493" cy="0"/>
            </a:xfrm>
            <a:prstGeom prst="line">
              <a:avLst/>
            </a:prstGeom>
            <a:ln w="41275" cap="flat" cmpd="sng">
              <a:solidFill>
                <a:schemeClr val="tx1"/>
              </a:solidFill>
              <a:prstDash val="solid"/>
              <a:round/>
              <a:headEnd type="none" w="med" len="med"/>
              <a:tailEnd type="triangle" w="med" len="med"/>
            </a:ln>
          </p:spPr>
        </p:sp>
        <p:sp>
          <p:nvSpPr>
            <p:cNvPr id="24582" name="Text Box 10"/>
            <p:cNvSpPr txBox="1"/>
            <p:nvPr/>
          </p:nvSpPr>
          <p:spPr>
            <a:xfrm>
              <a:off x="2366" y="866"/>
              <a:ext cx="1920" cy="600"/>
            </a:xfrm>
            <a:prstGeom prst="rect">
              <a:avLst/>
            </a:prstGeom>
            <a:noFill/>
            <a:ln w="9525">
              <a:noFill/>
            </a:ln>
          </p:spPr>
          <p:txBody>
            <a:bodyPr wrap="square" anchor="t">
              <a:spAutoFit/>
            </a:bodyPr>
            <a:p>
              <a:pPr>
                <a:spcBef>
                  <a:spcPct val="50000"/>
                </a:spcBef>
              </a:pPr>
              <a:r>
                <a:rPr lang="zh-CN" altLang="en-US" sz="2800" dirty="0">
                  <a:latin typeface="黑体" panose="02010609060101010101" pitchFamily="2" charset="-122"/>
                  <a:ea typeface="黑体" panose="02010609060101010101" pitchFamily="2" charset="-122"/>
                </a:rPr>
                <a:t>掌握政权，组成幕府</a:t>
              </a:r>
              <a:endParaRPr lang="zh-CN" altLang="en-US" sz="2800" dirty="0">
                <a:latin typeface="黑体" panose="02010609060101010101" pitchFamily="2" charset="-122"/>
                <a:ea typeface="黑体" panose="02010609060101010101" pitchFamily="2" charset="-122"/>
              </a:endParaRPr>
            </a:p>
          </p:txBody>
        </p:sp>
      </p:grpSp>
      <p:grpSp>
        <p:nvGrpSpPr>
          <p:cNvPr id="24583" name="Group 11"/>
          <p:cNvGrpSpPr/>
          <p:nvPr/>
        </p:nvGrpSpPr>
        <p:grpSpPr>
          <a:xfrm>
            <a:off x="5593332" y="107950"/>
            <a:ext cx="4719412" cy="1006475"/>
            <a:chOff x="2231" y="431"/>
            <a:chExt cx="2573" cy="634"/>
          </a:xfrm>
        </p:grpSpPr>
        <p:cxnSp>
          <p:nvCxnSpPr>
            <p:cNvPr id="24584" name="AutoShape 12"/>
            <p:cNvCxnSpPr/>
            <p:nvPr/>
          </p:nvCxnSpPr>
          <p:spPr>
            <a:xfrm>
              <a:off x="2231" y="782"/>
              <a:ext cx="1924" cy="283"/>
            </a:xfrm>
            <a:prstGeom prst="bentConnector2">
              <a:avLst/>
            </a:prstGeom>
            <a:ln w="34925" cap="flat" cmpd="sng">
              <a:solidFill>
                <a:schemeClr val="tx1"/>
              </a:solidFill>
              <a:prstDash val="solid"/>
              <a:miter/>
              <a:headEnd type="none" w="med" len="med"/>
              <a:tailEnd type="triangle" w="med" len="med"/>
            </a:ln>
          </p:spPr>
        </p:cxnSp>
        <p:sp>
          <p:nvSpPr>
            <p:cNvPr id="24585" name="Text Box 13"/>
            <p:cNvSpPr txBox="1"/>
            <p:nvPr/>
          </p:nvSpPr>
          <p:spPr>
            <a:xfrm>
              <a:off x="2486" y="431"/>
              <a:ext cx="2318" cy="329"/>
            </a:xfrm>
            <a:prstGeom prst="rect">
              <a:avLst/>
            </a:prstGeom>
            <a:noFill/>
            <a:ln w="9525">
              <a:noFill/>
            </a:ln>
          </p:spPr>
          <p:txBody>
            <a:bodyPr wrap="square" anchor="t">
              <a:spAutoFit/>
            </a:bodyPr>
            <a:p>
              <a:pPr>
                <a:spcBef>
                  <a:spcPct val="50000"/>
                </a:spcBef>
              </a:pPr>
              <a:r>
                <a:rPr lang="en-US" altLang="zh-CN" sz="2800" dirty="0">
                  <a:latin typeface="黑体" panose="02010609060101010101" pitchFamily="2" charset="-122"/>
                  <a:ea typeface="黑体" panose="02010609060101010101" pitchFamily="2" charset="-122"/>
                </a:rPr>
                <a:t> </a:t>
              </a:r>
              <a:r>
                <a:rPr lang="zh-CN" altLang="en-US" sz="2800" dirty="0">
                  <a:latin typeface="黑体" panose="02010609060101010101" pitchFamily="2" charset="-122"/>
                  <a:ea typeface="黑体" panose="02010609060101010101" pitchFamily="2" charset="-122"/>
                </a:rPr>
                <a:t>希望摆脱傀儡地位</a:t>
              </a:r>
              <a:endParaRPr lang="zh-CN" altLang="en-US" sz="2800" dirty="0">
                <a:latin typeface="黑体" panose="02010609060101010101" pitchFamily="2" charset="-122"/>
                <a:ea typeface="黑体" panose="02010609060101010101" pitchFamily="2" charset="-122"/>
              </a:endParaRPr>
            </a:p>
          </p:txBody>
        </p:sp>
      </p:grpSp>
      <p:grpSp>
        <p:nvGrpSpPr>
          <p:cNvPr id="24586" name="Group 14"/>
          <p:cNvGrpSpPr/>
          <p:nvPr/>
        </p:nvGrpSpPr>
        <p:grpSpPr>
          <a:xfrm>
            <a:off x="2609850" y="107950"/>
            <a:ext cx="3606800" cy="5815013"/>
            <a:chOff x="703" y="210"/>
            <a:chExt cx="2544" cy="3663"/>
          </a:xfrm>
        </p:grpSpPr>
        <p:pic>
          <p:nvPicPr>
            <p:cNvPr id="24587" name="Picture 15" descr="等级"/>
            <p:cNvPicPr>
              <a:picLocks noChangeAspect="1"/>
            </p:cNvPicPr>
            <p:nvPr/>
          </p:nvPicPr>
          <p:blipFill>
            <a:blip r:embed="rId1"/>
            <a:srcRect b="8527"/>
            <a:stretch>
              <a:fillRect/>
            </a:stretch>
          </p:blipFill>
          <p:spPr>
            <a:xfrm>
              <a:off x="703" y="210"/>
              <a:ext cx="2544" cy="3663"/>
            </a:xfrm>
            <a:prstGeom prst="rect">
              <a:avLst/>
            </a:prstGeom>
            <a:noFill/>
            <a:ln w="9525">
              <a:noFill/>
            </a:ln>
          </p:spPr>
        </p:pic>
        <p:sp>
          <p:nvSpPr>
            <p:cNvPr id="24588" name="Text Box 16"/>
            <p:cNvSpPr txBox="1"/>
            <p:nvPr/>
          </p:nvSpPr>
          <p:spPr>
            <a:xfrm>
              <a:off x="1968" y="482"/>
              <a:ext cx="576" cy="600"/>
            </a:xfrm>
            <a:prstGeom prst="rect">
              <a:avLst/>
            </a:prstGeom>
            <a:noFill/>
            <a:ln w="9525">
              <a:noFill/>
            </a:ln>
          </p:spPr>
          <p:txBody>
            <a:bodyPr anchor="t">
              <a:spAutoFit/>
            </a:bodyPr>
            <a:p>
              <a:pPr>
                <a:spcBef>
                  <a:spcPct val="50000"/>
                </a:spcBef>
              </a:pPr>
              <a:r>
                <a:rPr lang="zh-CN" altLang="en-US" sz="2800" dirty="0">
                  <a:solidFill>
                    <a:schemeClr val="bg1"/>
                  </a:solidFill>
                  <a:latin typeface="黑体" panose="02010609060101010101" pitchFamily="2" charset="-122"/>
                  <a:ea typeface="黑体" panose="02010609060101010101" pitchFamily="2" charset="-122"/>
                </a:rPr>
                <a:t>天皇</a:t>
              </a:r>
              <a:endParaRPr lang="zh-CN" altLang="en-US" sz="2800" dirty="0">
                <a:solidFill>
                  <a:schemeClr val="bg1"/>
                </a:solidFill>
                <a:latin typeface="黑体" panose="02010609060101010101" pitchFamily="2" charset="-122"/>
                <a:ea typeface="黑体" panose="02010609060101010101" pitchFamily="2" charset="-122"/>
              </a:endParaRPr>
            </a:p>
          </p:txBody>
        </p:sp>
        <p:sp>
          <p:nvSpPr>
            <p:cNvPr id="24589" name="Text Box 17"/>
            <p:cNvSpPr txBox="1"/>
            <p:nvPr/>
          </p:nvSpPr>
          <p:spPr>
            <a:xfrm>
              <a:off x="1968" y="1117"/>
              <a:ext cx="816" cy="329"/>
            </a:xfrm>
            <a:prstGeom prst="rect">
              <a:avLst/>
            </a:prstGeom>
            <a:noFill/>
            <a:ln w="9525">
              <a:noFill/>
            </a:ln>
          </p:spPr>
          <p:txBody>
            <a:bodyPr anchor="t">
              <a:spAutoFit/>
            </a:bodyPr>
            <a:p>
              <a:pPr>
                <a:spcBef>
                  <a:spcPct val="50000"/>
                </a:spcBef>
              </a:pPr>
              <a:r>
                <a:rPr lang="zh-CN" altLang="en-US" sz="2800" dirty="0">
                  <a:solidFill>
                    <a:schemeClr val="bg1"/>
                  </a:solidFill>
                  <a:latin typeface="黑体" panose="02010609060101010101" pitchFamily="2" charset="-122"/>
                  <a:ea typeface="黑体" panose="02010609060101010101" pitchFamily="2" charset="-122"/>
                </a:rPr>
                <a:t>将军</a:t>
              </a:r>
              <a:endParaRPr lang="zh-CN" altLang="en-US" sz="2800" dirty="0">
                <a:solidFill>
                  <a:schemeClr val="bg1"/>
                </a:solidFill>
                <a:latin typeface="黑体" panose="02010609060101010101" pitchFamily="2" charset="-122"/>
                <a:ea typeface="黑体" panose="02010609060101010101" pitchFamily="2" charset="-122"/>
              </a:endParaRPr>
            </a:p>
          </p:txBody>
        </p:sp>
        <p:sp>
          <p:nvSpPr>
            <p:cNvPr id="24590" name="Text Box 18"/>
            <p:cNvSpPr txBox="1"/>
            <p:nvPr/>
          </p:nvSpPr>
          <p:spPr>
            <a:xfrm>
              <a:off x="1968" y="1798"/>
              <a:ext cx="912" cy="329"/>
            </a:xfrm>
            <a:prstGeom prst="rect">
              <a:avLst/>
            </a:prstGeom>
            <a:noFill/>
            <a:ln w="9525">
              <a:noFill/>
            </a:ln>
          </p:spPr>
          <p:txBody>
            <a:bodyPr anchor="t">
              <a:spAutoFit/>
            </a:bodyPr>
            <a:p>
              <a:pPr>
                <a:spcBef>
                  <a:spcPct val="50000"/>
                </a:spcBef>
              </a:pPr>
              <a:r>
                <a:rPr lang="zh-CN" altLang="en-US" sz="2800" dirty="0">
                  <a:solidFill>
                    <a:schemeClr val="bg1"/>
                  </a:solidFill>
                  <a:latin typeface="黑体" panose="02010609060101010101" pitchFamily="2" charset="-122"/>
                  <a:ea typeface="黑体" panose="02010609060101010101" pitchFamily="2" charset="-122"/>
                </a:rPr>
                <a:t>大名</a:t>
              </a:r>
              <a:endParaRPr lang="zh-CN" altLang="en-US" sz="2800" dirty="0">
                <a:solidFill>
                  <a:schemeClr val="bg1"/>
                </a:solidFill>
                <a:latin typeface="黑体" panose="02010609060101010101" pitchFamily="2" charset="-122"/>
                <a:ea typeface="黑体" panose="02010609060101010101" pitchFamily="2" charset="-122"/>
              </a:endParaRPr>
            </a:p>
          </p:txBody>
        </p:sp>
        <p:sp>
          <p:nvSpPr>
            <p:cNvPr id="24591" name="Text Box 19"/>
            <p:cNvSpPr txBox="1"/>
            <p:nvPr/>
          </p:nvSpPr>
          <p:spPr>
            <a:xfrm>
              <a:off x="2015" y="2342"/>
              <a:ext cx="625" cy="600"/>
            </a:xfrm>
            <a:prstGeom prst="rect">
              <a:avLst/>
            </a:prstGeom>
            <a:noFill/>
            <a:ln w="9525">
              <a:noFill/>
            </a:ln>
          </p:spPr>
          <p:txBody>
            <a:bodyPr anchor="t">
              <a:spAutoFit/>
            </a:bodyPr>
            <a:p>
              <a:pPr>
                <a:spcBef>
                  <a:spcPct val="50000"/>
                </a:spcBef>
              </a:pPr>
              <a:r>
                <a:rPr lang="zh-CN" altLang="en-US" sz="2800" dirty="0">
                  <a:solidFill>
                    <a:schemeClr val="bg1"/>
                  </a:solidFill>
                  <a:latin typeface="黑体" panose="02010609060101010101" pitchFamily="2" charset="-122"/>
                  <a:ea typeface="黑体" panose="02010609060101010101" pitchFamily="2" charset="-122"/>
                </a:rPr>
                <a:t>武士</a:t>
              </a:r>
              <a:endParaRPr lang="zh-CN" altLang="en-US" sz="2800" dirty="0">
                <a:solidFill>
                  <a:schemeClr val="bg1"/>
                </a:solidFill>
                <a:latin typeface="黑体" panose="02010609060101010101" pitchFamily="2" charset="-122"/>
                <a:ea typeface="黑体" panose="02010609060101010101" pitchFamily="2" charset="-122"/>
              </a:endParaRPr>
            </a:p>
          </p:txBody>
        </p:sp>
      </p:grpSp>
      <p:sp>
        <p:nvSpPr>
          <p:cNvPr id="24592" name="Text Box 20"/>
          <p:cNvSpPr txBox="1"/>
          <p:nvPr/>
        </p:nvSpPr>
        <p:spPr>
          <a:xfrm>
            <a:off x="4481513" y="4076700"/>
            <a:ext cx="1597025" cy="891540"/>
          </a:xfrm>
          <a:prstGeom prst="rect">
            <a:avLst/>
          </a:prstGeom>
          <a:noFill/>
          <a:ln w="9525">
            <a:noFill/>
          </a:ln>
        </p:spPr>
        <p:txBody>
          <a:bodyPr anchor="t">
            <a:spAutoFit/>
          </a:bodyPr>
          <a:p>
            <a:pPr>
              <a:spcBef>
                <a:spcPct val="50000"/>
              </a:spcBef>
            </a:pPr>
            <a:r>
              <a:rPr lang="zh-CN" altLang="en-US" sz="2600" b="1" dirty="0">
                <a:solidFill>
                  <a:srgbClr val="FF0000"/>
                </a:solidFill>
                <a:latin typeface="黑体" panose="02010609060101010101" pitchFamily="2" charset="-122"/>
                <a:ea typeface="黑体" panose="02010609060101010101" pitchFamily="2" charset="-122"/>
              </a:rPr>
              <a:t>农民、手工业者</a:t>
            </a:r>
            <a:endParaRPr lang="zh-CN" altLang="en-US" sz="2600" b="1" dirty="0">
              <a:solidFill>
                <a:srgbClr val="FF0000"/>
              </a:solidFill>
              <a:latin typeface="黑体" panose="02010609060101010101" pitchFamily="2" charset="-122"/>
              <a:ea typeface="黑体" panose="02010609060101010101" pitchFamily="2" charset="-122"/>
            </a:endParaRPr>
          </a:p>
        </p:txBody>
      </p:sp>
      <p:sp>
        <p:nvSpPr>
          <p:cNvPr id="24593" name="Text Box 21"/>
          <p:cNvSpPr txBox="1"/>
          <p:nvPr/>
        </p:nvSpPr>
        <p:spPr>
          <a:xfrm>
            <a:off x="4503738" y="4868863"/>
            <a:ext cx="1592262" cy="891540"/>
          </a:xfrm>
          <a:prstGeom prst="rect">
            <a:avLst/>
          </a:prstGeom>
          <a:noFill/>
          <a:ln w="9525">
            <a:noFill/>
          </a:ln>
        </p:spPr>
        <p:txBody>
          <a:bodyPr anchor="t">
            <a:spAutoFit/>
          </a:bodyPr>
          <a:p>
            <a:pPr>
              <a:spcBef>
                <a:spcPct val="50000"/>
              </a:spcBef>
            </a:pPr>
            <a:r>
              <a:rPr lang="zh-CN" altLang="en-US" sz="2600" b="1" dirty="0">
                <a:solidFill>
                  <a:srgbClr val="FF0000"/>
                </a:solidFill>
                <a:latin typeface="黑体" panose="02010609060101010101" pitchFamily="2" charset="-122"/>
                <a:ea typeface="黑体" panose="02010609060101010101" pitchFamily="2" charset="-122"/>
              </a:rPr>
              <a:t>新兴地主、商人</a:t>
            </a:r>
            <a:endParaRPr lang="zh-CN" altLang="en-US" sz="2600" b="1" dirty="0">
              <a:solidFill>
                <a:srgbClr val="FF0000"/>
              </a:solidFill>
              <a:latin typeface="黑体" panose="02010609060101010101" pitchFamily="2" charset="-122"/>
              <a:ea typeface="黑体" panose="02010609060101010101" pitchFamily="2" charset="-122"/>
            </a:endParaRPr>
          </a:p>
        </p:txBody>
      </p:sp>
      <p:grpSp>
        <p:nvGrpSpPr>
          <p:cNvPr id="24594" name="Group 22"/>
          <p:cNvGrpSpPr/>
          <p:nvPr/>
        </p:nvGrpSpPr>
        <p:grpSpPr>
          <a:xfrm>
            <a:off x="6072188" y="2276475"/>
            <a:ext cx="3162300" cy="522288"/>
            <a:chOff x="2450" y="1717"/>
            <a:chExt cx="1992" cy="329"/>
          </a:xfrm>
        </p:grpSpPr>
        <p:cxnSp>
          <p:nvCxnSpPr>
            <p:cNvPr id="24595" name="AutoShape 23"/>
            <p:cNvCxnSpPr/>
            <p:nvPr/>
          </p:nvCxnSpPr>
          <p:spPr>
            <a:xfrm flipV="1">
              <a:off x="2450" y="1776"/>
              <a:ext cx="1992" cy="228"/>
            </a:xfrm>
            <a:prstGeom prst="bentConnector2">
              <a:avLst/>
            </a:prstGeom>
            <a:ln w="34925" cap="flat" cmpd="sng">
              <a:solidFill>
                <a:schemeClr val="tx1"/>
              </a:solidFill>
              <a:prstDash val="solid"/>
              <a:miter/>
              <a:headEnd type="none" w="med" len="med"/>
              <a:tailEnd type="triangle" w="med" len="med"/>
            </a:ln>
          </p:spPr>
        </p:cxnSp>
        <p:sp>
          <p:nvSpPr>
            <p:cNvPr id="24596" name="Text Box 24"/>
            <p:cNvSpPr txBox="1"/>
            <p:nvPr/>
          </p:nvSpPr>
          <p:spPr>
            <a:xfrm>
              <a:off x="2496" y="1717"/>
              <a:ext cx="1750" cy="329"/>
            </a:xfrm>
            <a:prstGeom prst="rect">
              <a:avLst/>
            </a:prstGeom>
            <a:noFill/>
            <a:ln w="9525">
              <a:noFill/>
            </a:ln>
          </p:spPr>
          <p:txBody>
            <a:bodyPr anchor="t">
              <a:spAutoFit/>
            </a:bodyPr>
            <a:p>
              <a:pPr>
                <a:spcBef>
                  <a:spcPct val="50000"/>
                </a:spcBef>
              </a:pPr>
              <a:r>
                <a:rPr lang="zh-CN" altLang="en-US" sz="2800" dirty="0">
                  <a:latin typeface="黑体" panose="02010609060101010101" pitchFamily="2" charset="-122"/>
                  <a:ea typeface="黑体" panose="02010609060101010101" pitchFamily="2" charset="-122"/>
                </a:rPr>
                <a:t>有些从事工商业</a:t>
              </a:r>
              <a:endParaRPr lang="zh-CN" altLang="en-US" sz="2800" dirty="0">
                <a:latin typeface="黑体" panose="02010609060101010101" pitchFamily="2" charset="-122"/>
                <a:ea typeface="黑体" panose="02010609060101010101" pitchFamily="2" charset="-122"/>
              </a:endParaRPr>
            </a:p>
          </p:txBody>
        </p:sp>
      </p:grpSp>
      <p:grpSp>
        <p:nvGrpSpPr>
          <p:cNvPr id="24597" name="Group 25"/>
          <p:cNvGrpSpPr/>
          <p:nvPr/>
        </p:nvGrpSpPr>
        <p:grpSpPr>
          <a:xfrm>
            <a:off x="5735638" y="2205038"/>
            <a:ext cx="3587750" cy="1720850"/>
            <a:chOff x="2515" y="1792"/>
            <a:chExt cx="2005" cy="1084"/>
          </a:xfrm>
        </p:grpSpPr>
        <p:cxnSp>
          <p:nvCxnSpPr>
            <p:cNvPr id="24598" name="AutoShape 26"/>
            <p:cNvCxnSpPr/>
            <p:nvPr/>
          </p:nvCxnSpPr>
          <p:spPr>
            <a:xfrm flipV="1">
              <a:off x="2515" y="1792"/>
              <a:ext cx="2005" cy="749"/>
            </a:xfrm>
            <a:prstGeom prst="bentConnector3">
              <a:avLst>
                <a:gd name="adj1" fmla="val 99847"/>
              </a:avLst>
            </a:prstGeom>
            <a:ln w="34925" cap="flat" cmpd="sng">
              <a:solidFill>
                <a:schemeClr val="tx1"/>
              </a:solidFill>
              <a:prstDash val="solid"/>
              <a:miter/>
              <a:headEnd type="none" w="med" len="med"/>
              <a:tailEnd type="triangle" w="med" len="med"/>
            </a:ln>
          </p:spPr>
        </p:cxnSp>
        <p:sp>
          <p:nvSpPr>
            <p:cNvPr id="24599" name="Text Box 27"/>
            <p:cNvSpPr txBox="1"/>
            <p:nvPr/>
          </p:nvSpPr>
          <p:spPr>
            <a:xfrm>
              <a:off x="2877" y="2249"/>
              <a:ext cx="1449" cy="627"/>
            </a:xfrm>
            <a:prstGeom prst="rect">
              <a:avLst/>
            </a:prstGeom>
            <a:noFill/>
            <a:ln w="9525">
              <a:noFill/>
            </a:ln>
          </p:spPr>
          <p:txBody>
            <a:bodyPr wrap="square" anchor="t">
              <a:spAutoFit/>
            </a:bodyPr>
            <a:p>
              <a:pPr>
                <a:lnSpc>
                  <a:spcPct val="70000"/>
                </a:lnSpc>
                <a:spcBef>
                  <a:spcPct val="70000"/>
                </a:spcBef>
              </a:pPr>
              <a:r>
                <a:rPr lang="zh-CN" altLang="en-US" sz="2800" b="1" dirty="0">
                  <a:latin typeface="黑体" panose="02010609060101010101" pitchFamily="2" charset="-122"/>
                  <a:ea typeface="黑体" panose="02010609060101010101" pitchFamily="2" charset="-122"/>
                </a:rPr>
                <a:t>经济状况恶化</a:t>
              </a:r>
              <a:endParaRPr lang="zh-CN" altLang="en-US" sz="2800" b="1" dirty="0">
                <a:latin typeface="黑体" panose="02010609060101010101" pitchFamily="2" charset="-122"/>
                <a:ea typeface="黑体" panose="02010609060101010101" pitchFamily="2" charset="-122"/>
              </a:endParaRPr>
            </a:p>
            <a:p>
              <a:pPr>
                <a:lnSpc>
                  <a:spcPct val="70000"/>
                </a:lnSpc>
                <a:spcBef>
                  <a:spcPct val="70000"/>
                </a:spcBef>
              </a:pPr>
              <a:r>
                <a:rPr lang="zh-CN" altLang="en-US" sz="2800" b="1" dirty="0">
                  <a:latin typeface="黑体" panose="02010609060101010101" pitchFamily="2" charset="-122"/>
                  <a:ea typeface="黑体" panose="02010609060101010101" pitchFamily="2" charset="-122"/>
                </a:rPr>
                <a:t>不满情绪增强</a:t>
              </a:r>
              <a:endParaRPr lang="zh-CN" altLang="en-US" sz="2800" b="1" dirty="0">
                <a:latin typeface="黑体" panose="02010609060101010101" pitchFamily="2" charset="-122"/>
                <a:ea typeface="黑体" panose="02010609060101010101" pitchFamily="2" charset="-122"/>
              </a:endParaRPr>
            </a:p>
          </p:txBody>
        </p:sp>
      </p:grpSp>
      <p:grpSp>
        <p:nvGrpSpPr>
          <p:cNvPr id="24600" name="Group 28"/>
          <p:cNvGrpSpPr/>
          <p:nvPr/>
        </p:nvGrpSpPr>
        <p:grpSpPr>
          <a:xfrm>
            <a:off x="6147006" y="2598738"/>
            <a:ext cx="3600450" cy="3325621"/>
            <a:chOff x="3572" y="1776"/>
            <a:chExt cx="1200" cy="2275"/>
          </a:xfrm>
        </p:grpSpPr>
        <p:sp>
          <p:nvSpPr>
            <p:cNvPr id="24601" name="Text Box 29"/>
            <p:cNvSpPr txBox="1"/>
            <p:nvPr/>
          </p:nvSpPr>
          <p:spPr>
            <a:xfrm>
              <a:off x="3572" y="3414"/>
              <a:ext cx="1200" cy="637"/>
            </a:xfrm>
            <a:prstGeom prst="rect">
              <a:avLst/>
            </a:prstGeom>
            <a:noFill/>
            <a:ln w="9525">
              <a:noFill/>
            </a:ln>
          </p:spPr>
          <p:txBody>
            <a:bodyPr anchor="t">
              <a:spAutoFit/>
            </a:bodyPr>
            <a:p>
              <a:pPr>
                <a:lnSpc>
                  <a:spcPct val="80000"/>
                </a:lnSpc>
                <a:spcBef>
                  <a:spcPct val="50000"/>
                </a:spcBef>
              </a:pPr>
              <a:r>
                <a:rPr lang="zh-CN" altLang="en-US" sz="2600" b="1" dirty="0">
                  <a:latin typeface="黑体" panose="02010609060101010101" pitchFamily="2" charset="-122"/>
                  <a:ea typeface="黑体" panose="02010609060101010101" pitchFamily="2" charset="-122"/>
                </a:rPr>
                <a:t>经济实力增强</a:t>
              </a:r>
              <a:endParaRPr lang="zh-CN" altLang="en-US" sz="2600" b="1" dirty="0">
                <a:latin typeface="黑体" panose="02010609060101010101" pitchFamily="2" charset="-122"/>
                <a:ea typeface="黑体" panose="02010609060101010101" pitchFamily="2" charset="-122"/>
              </a:endParaRPr>
            </a:p>
            <a:p>
              <a:pPr>
                <a:lnSpc>
                  <a:spcPct val="80000"/>
                </a:lnSpc>
                <a:spcBef>
                  <a:spcPct val="50000"/>
                </a:spcBef>
              </a:pPr>
              <a:r>
                <a:rPr lang="zh-CN" altLang="en-US" sz="2600" b="1" dirty="0">
                  <a:latin typeface="黑体" panose="02010609060101010101" pitchFamily="2" charset="-122"/>
                  <a:ea typeface="黑体" panose="02010609060101010101" pitchFamily="2" charset="-122"/>
                </a:rPr>
                <a:t>要求政治权利</a:t>
              </a:r>
              <a:endParaRPr lang="zh-CN" altLang="en-US" sz="2600" b="1" dirty="0">
                <a:latin typeface="黑体" panose="02010609060101010101" pitchFamily="2" charset="-122"/>
                <a:ea typeface="黑体" panose="02010609060101010101" pitchFamily="2" charset="-122"/>
              </a:endParaRPr>
            </a:p>
          </p:txBody>
        </p:sp>
        <p:cxnSp>
          <p:nvCxnSpPr>
            <p:cNvPr id="24602" name="AutoShape 30"/>
            <p:cNvCxnSpPr/>
            <p:nvPr/>
          </p:nvCxnSpPr>
          <p:spPr>
            <a:xfrm rot="-5400000">
              <a:off x="3196" y="2196"/>
              <a:ext cx="1896" cy="1056"/>
            </a:xfrm>
            <a:prstGeom prst="bentConnector3">
              <a:avLst>
                <a:gd name="adj1" fmla="val -1477"/>
              </a:avLst>
            </a:prstGeom>
            <a:ln w="34925" cap="flat" cmpd="sng">
              <a:solidFill>
                <a:schemeClr val="tx1"/>
              </a:solidFill>
              <a:prstDash val="solid"/>
              <a:miter/>
              <a:headEnd type="none" w="med" len="med"/>
              <a:tailEnd type="triangle" w="med" len="med"/>
            </a:ln>
          </p:spPr>
        </p:cxnSp>
      </p:grpSp>
      <p:grpSp>
        <p:nvGrpSpPr>
          <p:cNvPr id="24603" name="Group 31"/>
          <p:cNvGrpSpPr/>
          <p:nvPr/>
        </p:nvGrpSpPr>
        <p:grpSpPr>
          <a:xfrm>
            <a:off x="6167438" y="2349500"/>
            <a:ext cx="3271837" cy="2488116"/>
            <a:chOff x="3198" y="1784"/>
            <a:chExt cx="1395" cy="1599"/>
          </a:xfrm>
        </p:grpSpPr>
        <p:cxnSp>
          <p:nvCxnSpPr>
            <p:cNvPr id="24604" name="AutoShape 32"/>
            <p:cNvCxnSpPr/>
            <p:nvPr/>
          </p:nvCxnSpPr>
          <p:spPr>
            <a:xfrm flipV="1">
              <a:off x="3198" y="1784"/>
              <a:ext cx="1395" cy="1258"/>
            </a:xfrm>
            <a:prstGeom prst="bentConnector3">
              <a:avLst>
                <a:gd name="adj1" fmla="val 100356"/>
              </a:avLst>
            </a:prstGeom>
            <a:ln w="34925" cap="flat" cmpd="sng">
              <a:solidFill>
                <a:schemeClr val="tx1"/>
              </a:solidFill>
              <a:prstDash val="solid"/>
              <a:miter/>
              <a:headEnd type="none" w="med" len="med"/>
              <a:tailEnd type="triangle" w="med" len="med"/>
            </a:ln>
          </p:spPr>
        </p:cxnSp>
        <p:sp>
          <p:nvSpPr>
            <p:cNvPr id="24605" name="Text Box 33"/>
            <p:cNvSpPr txBox="1"/>
            <p:nvPr/>
          </p:nvSpPr>
          <p:spPr>
            <a:xfrm>
              <a:off x="3331" y="2759"/>
              <a:ext cx="1200" cy="624"/>
            </a:xfrm>
            <a:prstGeom prst="rect">
              <a:avLst/>
            </a:prstGeom>
            <a:noFill/>
            <a:ln w="9525">
              <a:noFill/>
            </a:ln>
          </p:spPr>
          <p:txBody>
            <a:bodyPr anchor="t">
              <a:spAutoFit/>
            </a:bodyPr>
            <a:p>
              <a:pPr>
                <a:lnSpc>
                  <a:spcPct val="110000"/>
                </a:lnSpc>
                <a:spcBef>
                  <a:spcPct val="50000"/>
                </a:spcBef>
              </a:pPr>
              <a:r>
                <a:rPr lang="zh-CN" altLang="en-US" sz="2600" b="1" dirty="0">
                  <a:latin typeface="黑体" panose="02010609060101010101" pitchFamily="2" charset="-122"/>
                  <a:ea typeface="黑体" panose="02010609060101010101" pitchFamily="2" charset="-122"/>
                </a:rPr>
                <a:t>生活日益贫困</a:t>
              </a:r>
              <a:br>
                <a:rPr lang="zh-CN" altLang="en-US" sz="2600" b="1" dirty="0">
                  <a:latin typeface="黑体" panose="02010609060101010101" pitchFamily="2" charset="-122"/>
                  <a:ea typeface="黑体" panose="02010609060101010101" pitchFamily="2" charset="-122"/>
                </a:rPr>
              </a:br>
              <a:r>
                <a:rPr lang="zh-CN" altLang="en-US" sz="2600" b="1" dirty="0">
                  <a:latin typeface="黑体" panose="02010609060101010101" pitchFamily="2" charset="-122"/>
                  <a:ea typeface="黑体" panose="02010609060101010101" pitchFamily="2" charset="-122"/>
                </a:rPr>
                <a:t>进行反抗斗争</a:t>
              </a:r>
              <a:endParaRPr lang="zh-CN" altLang="en-US" sz="2600" b="1" dirty="0">
                <a:latin typeface="黑体" panose="02010609060101010101" pitchFamily="2" charset="-122"/>
                <a:ea typeface="黑体" panose="02010609060101010101" pitchFamily="2" charset="-122"/>
              </a:endParaRPr>
            </a:p>
          </p:txBody>
        </p:sp>
      </p:grpSp>
      <p:sp>
        <p:nvSpPr>
          <p:cNvPr id="24606" name="Text Box 34"/>
          <p:cNvSpPr txBox="1"/>
          <p:nvPr/>
        </p:nvSpPr>
        <p:spPr>
          <a:xfrm>
            <a:off x="10407015" y="363220"/>
            <a:ext cx="736600" cy="5053965"/>
          </a:xfrm>
          <a:prstGeom prst="rect">
            <a:avLst/>
          </a:prstGeom>
          <a:solidFill>
            <a:schemeClr val="tx1"/>
          </a:solidFill>
          <a:ln w="9525">
            <a:noFill/>
          </a:ln>
        </p:spPr>
        <p:txBody>
          <a:bodyPr vert="eaVert" wrap="square" anchor="t">
            <a:spAutoFit/>
          </a:bodyPr>
          <a:p>
            <a:pPr>
              <a:spcBef>
                <a:spcPct val="50000"/>
              </a:spcBef>
            </a:pPr>
            <a:r>
              <a:rPr lang="zh-CN" altLang="en-US" sz="3600" dirty="0">
                <a:solidFill>
                  <a:schemeClr val="bg1"/>
                </a:solidFill>
                <a:latin typeface="黑体" panose="02010609060101010101" pitchFamily="2" charset="-122"/>
                <a:ea typeface="黑体" panose="02010609060101010101" pitchFamily="2" charset="-122"/>
              </a:rPr>
              <a:t>幕府已成为众矢之的</a:t>
            </a:r>
            <a:endParaRPr lang="zh-CN" altLang="en-US" sz="3600" dirty="0">
              <a:solidFill>
                <a:schemeClr val="bg1"/>
              </a:solidFill>
              <a:latin typeface="黑体" panose="02010609060101010101" pitchFamily="2" charset="-122"/>
              <a:ea typeface="黑体" panose="02010609060101010101" pitchFamily="2" charset="-122"/>
            </a:endParaRPr>
          </a:p>
        </p:txBody>
      </p:sp>
    </p:spTree>
  </p:cSld>
  <p:clrMapOvr>
    <a:masterClrMapping/>
  </p:clrMapOvr>
  <p:transition>
    <p:zoom/>
  </p:transition>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Tree>
  </p:cSld>
  <p:clrMapOvr>
    <a:masterClrMapping/>
  </p:clrMapOvr>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默认设计模板">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9EDEE"/>
      </a:accent5>
      <a:accent6>
        <a:srgbClr val="2D2D89"/>
      </a:accent6>
      <a:hlink>
        <a:srgbClr val="009999"/>
      </a:hlink>
      <a:folHlink>
        <a:srgbClr val="99CC00"/>
      </a:folHlink>
    </a:clrScheme>
    <a:fontScheme name="">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9EDEE"/>
        </a:accent5>
        <a:accent6>
          <a:srgbClr val="2D2D89"/>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4"/>
        </a:accent5>
        <a:accent6>
          <a:srgbClr val="E5895B"/>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7B7E5"/>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
        <a:dk1>
          <a:srgbClr val="000000"/>
        </a:dk1>
        <a:lt1>
          <a:srgbClr val="DEF6F1"/>
        </a:lt1>
        <a:dk2>
          <a:srgbClr val="000000"/>
        </a:dk2>
        <a:lt2>
          <a:srgbClr val="969696"/>
        </a:lt2>
        <a:accent1>
          <a:srgbClr val="FFFFFF"/>
        </a:accent1>
        <a:accent2>
          <a:srgbClr val="8DC6FF"/>
        </a:accent2>
        <a:accent3>
          <a:srgbClr val="EBFAF7"/>
        </a:accent3>
        <a:accent4>
          <a:srgbClr val="000000"/>
        </a:accent4>
        <a:accent5>
          <a:srgbClr val="FFFFFF"/>
        </a:accent5>
        <a:accent6>
          <a:srgbClr val="7EB1E5"/>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7B7"/>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
        <a:dk1>
          <a:srgbClr val="FFFFFF"/>
        </a:dk1>
        <a:lt1>
          <a:srgbClr val="008080"/>
        </a:lt1>
        <a:dk2>
          <a:srgbClr val="FFFF99"/>
        </a:dk2>
        <a:lt2>
          <a:srgbClr val="005A58"/>
        </a:lt2>
        <a:accent1>
          <a:srgbClr val="006462"/>
        </a:accent1>
        <a:accent2>
          <a:srgbClr val="6D6FC7"/>
        </a:accent2>
        <a:accent3>
          <a:srgbClr val="AAC1C1"/>
        </a:accent3>
        <a:accent4>
          <a:srgbClr val="DCDCDC"/>
        </a:accent4>
        <a:accent5>
          <a:srgbClr val="AAB8B8"/>
        </a:accent5>
        <a:accent6>
          <a:srgbClr val="6163B2"/>
        </a:accent6>
        <a:hlink>
          <a:srgbClr val="00FFFF"/>
        </a:hlink>
        <a:folHlink>
          <a:srgbClr val="00FF00"/>
        </a:folHlink>
      </a:clrScheme>
      <a:clrMap bg1="lt1" tx1="dk1" bg2="lt2" tx2="dk2" accent1="accent1" accent2="accent2" accent3="accent3" accent4="accent4" accent5="accent5" accent6="accent6" hlink="hlink" folHlink="folHlink"/>
    </a:extraClrScheme>
    <a:extraClrScheme>
      <a:clrScheme name="">
        <a:dk1>
          <a:srgbClr val="FFFFFF"/>
        </a:dk1>
        <a:lt1>
          <a:srgbClr val="800000"/>
        </a:lt1>
        <a:dk2>
          <a:srgbClr val="DFD293"/>
        </a:dk2>
        <a:lt2>
          <a:srgbClr val="5C1F00"/>
        </a:lt2>
        <a:accent1>
          <a:srgbClr val="CC3300"/>
        </a:accent1>
        <a:accent2>
          <a:srgbClr val="BE7960"/>
        </a:accent2>
        <a:accent3>
          <a:srgbClr val="C1AAAA"/>
        </a:accent3>
        <a:accent4>
          <a:srgbClr val="DCDCDC"/>
        </a:accent4>
        <a:accent5>
          <a:srgbClr val="E2ADAA"/>
        </a:accent5>
        <a:accent6>
          <a:srgbClr val="AA6C55"/>
        </a:accent6>
        <a:hlink>
          <a:srgbClr val="FFFF99"/>
        </a:hlink>
        <a:folHlink>
          <a:srgbClr val="D3A219"/>
        </a:folHlink>
      </a:clrScheme>
      <a:clrMap bg1="lt1" tx1="dk1" bg2="lt2" tx2="dk2" accent1="accent1" accent2="accent2" accent3="accent3" accent4="accent4" accent5="accent5" accent6="accent6" hlink="hlink" folHlink="folHlink"/>
    </a:extraClrScheme>
    <a:extraClrScheme>
      <a:clrScheme name="">
        <a:dk1>
          <a:srgbClr val="FFFFFF"/>
        </a:dk1>
        <a:lt1>
          <a:srgbClr val="000099"/>
        </a:lt1>
        <a:dk2>
          <a:srgbClr val="CCFFFF"/>
        </a:dk2>
        <a:lt2>
          <a:srgbClr val="003366"/>
        </a:lt2>
        <a:accent1>
          <a:srgbClr val="3366CC"/>
        </a:accent1>
        <a:accent2>
          <a:srgbClr val="00B000"/>
        </a:accent2>
        <a:accent3>
          <a:srgbClr val="AAAACA"/>
        </a:accent3>
        <a:accent4>
          <a:srgbClr val="DCDCDC"/>
        </a:accent4>
        <a:accent5>
          <a:srgbClr val="ADB9E2"/>
        </a:accent5>
        <a:accent6>
          <a:srgbClr val="009D00"/>
        </a:accent6>
        <a:hlink>
          <a:srgbClr val="66CCFF"/>
        </a:hlink>
        <a:folHlink>
          <a:srgbClr val="FFE701"/>
        </a:folHlink>
      </a:clrScheme>
      <a:clrMap bg1="lt1" tx1="dk1" bg2="lt2" tx2="dk2" accent1="accent1" accent2="accent2" accent3="accent3" accent4="accent4" accent5="accent5" accent6="accent6" hlink="hlink" folHlink="folHlink"/>
    </a:extraClrScheme>
    <a:extraClrScheme>
      <a:clrScheme name="">
        <a:dk1>
          <a:srgbClr val="FFFFFF"/>
        </a:dk1>
        <a:lt1>
          <a:srgbClr val="000000"/>
        </a:lt1>
        <a:dk2>
          <a:srgbClr val="E3EBF1"/>
        </a:dk2>
        <a:lt2>
          <a:srgbClr val="336699"/>
        </a:lt2>
        <a:accent1>
          <a:srgbClr val="003399"/>
        </a:accent1>
        <a:accent2>
          <a:srgbClr val="468A4B"/>
        </a:accent2>
        <a:accent3>
          <a:srgbClr val="AAAAAA"/>
        </a:accent3>
        <a:accent4>
          <a:srgbClr val="DCDCDC"/>
        </a:accent4>
        <a:accent5>
          <a:srgbClr val="AAADCA"/>
        </a:accent5>
        <a:accent6>
          <a:srgbClr val="3E7B43"/>
        </a:accent6>
        <a:hlink>
          <a:srgbClr val="66CCFF"/>
        </a:hlink>
        <a:folHlink>
          <a:srgbClr val="F0E500"/>
        </a:folHlink>
      </a:clrScheme>
      <a:clrMap bg1="lt1" tx1="dk1" bg2="lt2" tx2="dk2" accent1="accent1" accent2="accent2" accent3="accent3" accent4="accent4" accent5="accent5" accent6="accent6" hlink="hlink" folHlink="folHlink"/>
    </a:extraClrScheme>
    <a:extraClrScheme>
      <a:clrScheme name="">
        <a:dk1>
          <a:srgbClr val="FFFFFF"/>
        </a:dk1>
        <a:lt1>
          <a:srgbClr val="686B5D"/>
        </a:lt1>
        <a:dk2>
          <a:srgbClr val="D1D1CB"/>
        </a:dk2>
        <a:lt2>
          <a:srgbClr val="777777"/>
        </a:lt2>
        <a:accent1>
          <a:srgbClr val="909082"/>
        </a:accent1>
        <a:accent2>
          <a:srgbClr val="809EA8"/>
        </a:accent2>
        <a:accent3>
          <a:srgbClr val="B9BAB6"/>
        </a:accent3>
        <a:accent4>
          <a:srgbClr val="DCDCDC"/>
        </a:accent4>
        <a:accent5>
          <a:srgbClr val="C7C7C1"/>
        </a:accent5>
        <a:accent6>
          <a:srgbClr val="728D96"/>
        </a:accent6>
        <a:hlink>
          <a:srgbClr val="FFCC66"/>
        </a:hlink>
        <a:folHlink>
          <a:srgbClr val="E9DCB9"/>
        </a:folHlink>
      </a:clrScheme>
      <a:clrMap bg1="lt1" tx1="dk1" bg2="lt2" tx2="dk2" accent1="accent1" accent2="accent2" accent3="accent3" accent4="accent4" accent5="accent5" accent6="accent6" hlink="hlink" folHlink="folHlink"/>
    </a:extraClrScheme>
    <a:extraClrScheme>
      <a:clrScheme name="">
        <a:dk1>
          <a:srgbClr val="FFFFFF"/>
        </a:dk1>
        <a:lt1>
          <a:srgbClr val="666699"/>
        </a:lt1>
        <a:dk2>
          <a:srgbClr val="FFFFFF"/>
        </a:dk2>
        <a:lt2>
          <a:srgbClr val="3E3E5C"/>
        </a:lt2>
        <a:accent1>
          <a:srgbClr val="60597B"/>
        </a:accent1>
        <a:accent2>
          <a:srgbClr val="6666FF"/>
        </a:accent2>
        <a:accent3>
          <a:srgbClr val="B9B9CA"/>
        </a:accent3>
        <a:accent4>
          <a:srgbClr val="DCDCDC"/>
        </a:accent4>
        <a:accent5>
          <a:srgbClr val="B7B5BF"/>
        </a:accent5>
        <a:accent6>
          <a:srgbClr val="5B5BE5"/>
        </a:accent6>
        <a:hlink>
          <a:srgbClr val="99CCFF"/>
        </a:hlink>
        <a:folHlink>
          <a:srgbClr val="FFFF99"/>
        </a:folHlink>
      </a:clrScheme>
      <a:clrMap bg1="lt1" tx1="dk1" bg2="lt2" tx2="dk2" accent1="accent1" accent2="accent2" accent3="accent3" accent4="accent4" accent5="accent5" accent6="accent6" hlink="hlink" folHlink="folHlink"/>
    </a:extraClrScheme>
    <a:extraClrScheme>
      <a:clrScheme name="">
        <a:dk1>
          <a:srgbClr val="FFFFFF"/>
        </a:dk1>
        <a:lt1>
          <a:srgbClr val="523E26"/>
        </a:lt1>
        <a:dk2>
          <a:srgbClr val="DFC08D"/>
        </a:dk2>
        <a:lt2>
          <a:srgbClr val="2D2015"/>
        </a:lt2>
        <a:accent1>
          <a:srgbClr val="8C7B70"/>
        </a:accent1>
        <a:accent2>
          <a:srgbClr val="8F5F2F"/>
        </a:accent2>
        <a:accent3>
          <a:srgbClr val="B3AFAB"/>
        </a:accent3>
        <a:accent4>
          <a:srgbClr val="DCDCDC"/>
        </a:accent4>
        <a:accent5>
          <a:srgbClr val="C5BFBC"/>
        </a:accent5>
        <a:accent6>
          <a:srgbClr val="805529"/>
        </a:accent6>
        <a:hlink>
          <a:srgbClr val="CCB400"/>
        </a:hlink>
        <a:folHlink>
          <a:srgbClr val="8C9EA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7075</Words>
  <PresentationFormat>宽屏</PresentationFormat>
  <Paragraphs>628</Paragraphs>
  <Slides>58</Slides>
  <Notes>0</Notes>
  <HiddenSlides>0</HiddenSlides>
  <MMClips>0</MMClips>
  <ScaleCrop>false</ScaleCrop>
  <HeadingPairs>
    <vt:vector size="8" baseType="variant">
      <vt:variant>
        <vt:lpstr>已用的字体</vt:lpstr>
      </vt:variant>
      <vt:variant>
        <vt:i4>22</vt:i4>
      </vt:variant>
      <vt:variant>
        <vt:lpstr>主题</vt:lpstr>
      </vt:variant>
      <vt:variant>
        <vt:i4>2</vt:i4>
      </vt:variant>
      <vt:variant>
        <vt:lpstr>嵌入 OLE 服务器</vt:lpstr>
      </vt:variant>
      <vt:variant>
        <vt:i4>1</vt:i4>
      </vt:variant>
      <vt:variant>
        <vt:lpstr>幻灯片标题</vt:lpstr>
      </vt:variant>
      <vt:variant>
        <vt:i4>58</vt:i4>
      </vt:variant>
    </vt:vector>
  </HeadingPairs>
  <TitlesOfParts>
    <vt:vector size="83" baseType="lpstr">
      <vt:lpstr>Arial</vt:lpstr>
      <vt:lpstr>宋体</vt:lpstr>
      <vt:lpstr>Wingdings</vt:lpstr>
      <vt:lpstr>黑体</vt:lpstr>
      <vt:lpstr>楷体</vt:lpstr>
      <vt:lpstr>华文新魏</vt:lpstr>
      <vt:lpstr>隶书</vt:lpstr>
      <vt:lpstr>Times New Roman</vt:lpstr>
      <vt:lpstr>叶根友毛笔行书2.0版</vt:lpstr>
      <vt:lpstr>仿宋_GB2312</vt:lpstr>
      <vt:lpstr>华文隶书</vt:lpstr>
      <vt:lpstr>华文中宋</vt:lpstr>
      <vt:lpstr>微软雅黑</vt:lpstr>
      <vt:lpstr>Arial Unicode MS</vt:lpstr>
      <vt:lpstr>Calibri</vt:lpstr>
      <vt:lpstr>Garamond</vt:lpstr>
      <vt:lpstr>PMingLiU</vt:lpstr>
      <vt:lpstr>楷体_GB2312</vt:lpstr>
      <vt:lpstr>仿宋</vt:lpstr>
      <vt:lpstr>Calibri Light</vt:lpstr>
      <vt:lpstr>Segoe Print</vt:lpstr>
      <vt:lpstr>新宋体</vt:lpstr>
      <vt:lpstr>Office 主题</vt:lpstr>
      <vt:lpstr>默认设计模板</vt:lpstr>
      <vt:lpstr>CorelDRAW.Graphic.10</vt:lpstr>
      <vt:lpstr>十九世纪五六十年代的东方</vt:lpstr>
      <vt:lpstr>第4课 日本明治维新</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    结合日本19世纪下半期改革的相关史实，说说日本是如何“心灵紧闭”但“眼观八方”的？   他们创造了怎样的“神话”？</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（2）依据材料二指出19世纪下半期中、日两国改革的共同原因(4分)及其改革结果的不同原因（6分） </vt:lpstr>
      <vt:lpstr>PowerPoint 演示文稿</vt:lpstr>
      <vt:lpstr>（1）据材料一、二指出中、日两次改革前社会状况的共同特点。(2分)结合所学知识回答，为解决上述问题，两次改革分别在经济、文化领域采取了什么重要措施？(4分) </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dcterms:created xsi:type="dcterms:W3CDTF">2018-09-18T08:12:00Z</dcterms:created>
  <dcterms:modified xsi:type="dcterms:W3CDTF">2018-10-11T13:10:58Z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2052-10.1.0.7520</vt:lpwstr>
  </property>
</Properties>
</file>