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19"/>
  </p:handoutMasterIdLst>
  <p:sldIdLst>
    <p:sldId id="1497" r:id="rId3"/>
    <p:sldId id="1496" r:id="rId5"/>
    <p:sldId id="1499" r:id="rId6"/>
    <p:sldId id="1501" r:id="rId7"/>
    <p:sldId id="1519" r:id="rId8"/>
    <p:sldId id="1535" r:id="rId9"/>
    <p:sldId id="1536" r:id="rId10"/>
    <p:sldId id="1538" r:id="rId11"/>
    <p:sldId id="1549" r:id="rId12"/>
    <p:sldId id="1540" r:id="rId13"/>
    <p:sldId id="1542" r:id="rId14"/>
    <p:sldId id="1544" r:id="rId15"/>
    <p:sldId id="1546" r:id="rId16"/>
    <p:sldId id="1550" r:id="rId17"/>
    <p:sldId id="1548" r:id="rId18"/>
  </p:sldIdLst>
  <p:sldSz cx="9144000" cy="6858000" type="screen4x3"/>
  <p:notesSz cx="9932670" cy="680085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ang huamei" initials="jh"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1" autoAdjust="0"/>
    <p:restoredTop sz="95811" autoAdjust="0"/>
  </p:normalViewPr>
  <p:slideViewPr>
    <p:cSldViewPr>
      <p:cViewPr varScale="1">
        <p:scale>
          <a:sx n="92" d="100"/>
          <a:sy n="92" d="100"/>
        </p:scale>
        <p:origin x="96" y="124"/>
      </p:cViewPr>
      <p:guideLst>
        <p:guide orient="horz" pos="217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3" Type="http://schemas.openxmlformats.org/officeDocument/2006/relationships/commentAuthors" Target="commentAuthors.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handoutMaster" Target="handoutMasters/handoutMaster1.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4304295" cy="34004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5626395" y="0"/>
            <a:ext cx="4304295" cy="340043"/>
          </a:xfrm>
          <a:prstGeom prst="rect">
            <a:avLst/>
          </a:prstGeom>
        </p:spPr>
        <p:txBody>
          <a:bodyPr vert="horz" lIns="91440" tIns="45720" rIns="91440" bIns="45720" rtlCol="0"/>
          <a:lstStyle>
            <a:lvl1pPr algn="r">
              <a:defRPr sz="1200"/>
            </a:lvl1pPr>
          </a:lstStyle>
          <a:p>
            <a:fld id="{B05AA74E-720E-4867-A75B-E30BC7915783}" type="datetimeFigureOut">
              <a:rPr lang="zh-CN" altLang="en-US" smtClean="0"/>
            </a:fld>
            <a:endParaRPr lang="zh-CN" altLang="en-US"/>
          </a:p>
        </p:txBody>
      </p:sp>
      <p:sp>
        <p:nvSpPr>
          <p:cNvPr id="4" name="页脚占位符 3"/>
          <p:cNvSpPr>
            <a:spLocks noGrp="1"/>
          </p:cNvSpPr>
          <p:nvPr>
            <p:ph type="ftr" sz="quarter" idx="2"/>
          </p:nvPr>
        </p:nvSpPr>
        <p:spPr>
          <a:xfrm>
            <a:off x="0" y="6459627"/>
            <a:ext cx="4304295" cy="340043"/>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5626395" y="6459627"/>
            <a:ext cx="4304295" cy="340043"/>
          </a:xfrm>
          <a:prstGeom prst="rect">
            <a:avLst/>
          </a:prstGeom>
        </p:spPr>
        <p:txBody>
          <a:bodyPr vert="horz" lIns="91440" tIns="45720" rIns="91440" bIns="45720" rtlCol="0" anchor="b"/>
          <a:lstStyle>
            <a:lvl1pPr algn="r">
              <a:defRPr sz="1200"/>
            </a:lvl1pPr>
          </a:lstStyle>
          <a:p>
            <a:fld id="{8A71EB54-875B-44F6-A2C2-C675FE8ED107}"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4304295" cy="34004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626395" y="0"/>
            <a:ext cx="4304295" cy="340043"/>
          </a:xfrm>
          <a:prstGeom prst="rect">
            <a:avLst/>
          </a:prstGeom>
        </p:spPr>
        <p:txBody>
          <a:bodyPr vert="horz" lIns="91440" tIns="45720" rIns="91440" bIns="45720" rtlCol="0"/>
          <a:lstStyle>
            <a:lvl1pPr algn="r">
              <a:defRPr sz="1200"/>
            </a:lvl1pPr>
          </a:lstStyle>
          <a:p>
            <a:fld id="{9C0975C8-B979-4406-9CA6-0EFA150B0D4B}"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265488" y="509588"/>
            <a:ext cx="3402012" cy="2551112"/>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93299" y="3230404"/>
            <a:ext cx="7946390" cy="3060383"/>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6459627"/>
            <a:ext cx="4304295" cy="34004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626395" y="6459627"/>
            <a:ext cx="4304295" cy="340043"/>
          </a:xfrm>
          <a:prstGeom prst="rect">
            <a:avLst/>
          </a:prstGeom>
        </p:spPr>
        <p:txBody>
          <a:bodyPr vert="horz" lIns="91440" tIns="45720" rIns="91440" bIns="45720" rtlCol="0" anchor="b"/>
          <a:lstStyle>
            <a:lvl1pPr algn="r">
              <a:defRPr sz="1200"/>
            </a:lvl1pPr>
          </a:lstStyle>
          <a:p>
            <a:fld id="{9934E968-0B7F-4210-A706-DB056E3C0D89}"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请同学们看这张照片，这是冷战时期的一张照片，你看到了什么？（墙），你还看到了什么？（一个女人透国墙缝在看对面）。这不是一道普通的墙，它有一个响亮的名字，叫做柏林墙。它曾是横亘在东西柏林、东西德国、东西方之间的一道有形墙体和无形鸿沟。它是冷战的象征和缩影。今天就让我们一起走进柏林墙，探寻它背后的世界。</a:t>
            </a:r>
            <a:endParaRPr lang="en-US" altLang="zh-CN" dirty="0"/>
          </a:p>
        </p:txBody>
      </p:sp>
      <p:sp>
        <p:nvSpPr>
          <p:cNvPr id="4" name="灯片编号占位符 3"/>
          <p:cNvSpPr>
            <a:spLocks noGrp="1"/>
          </p:cNvSpPr>
          <p:nvPr>
            <p:ph type="sldNum" sz="quarter" idx="5"/>
          </p:nvPr>
        </p:nvSpPr>
        <p:spPr/>
        <p:txBody>
          <a:bodyPr/>
          <a:lstStyle/>
          <a:p>
            <a:fld id="{9934E968-0B7F-4210-A706-DB056E3C0D89}"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讲授：柏林墙建立于</a:t>
            </a:r>
            <a:r>
              <a:rPr lang="en-US" altLang="zh-CN" dirty="0"/>
              <a:t>1961</a:t>
            </a:r>
            <a:r>
              <a:rPr lang="zh-CN" altLang="en-US" dirty="0"/>
              <a:t>年，</a:t>
            </a:r>
            <a:endParaRPr lang="zh-CN" altLang="en-US" dirty="0"/>
          </a:p>
        </p:txBody>
      </p:sp>
      <p:sp>
        <p:nvSpPr>
          <p:cNvPr id="4" name="灯片编号占位符 3"/>
          <p:cNvSpPr>
            <a:spLocks noGrp="1"/>
          </p:cNvSpPr>
          <p:nvPr>
            <p:ph type="sldNum" sz="quarter" idx="10"/>
          </p:nvPr>
        </p:nvSpPr>
        <p:spPr/>
        <p:txBody>
          <a:bodyPr/>
          <a:lstStyle/>
          <a:p>
            <a:fld id="{9934E968-0B7F-4210-A706-DB056E3C0D89}"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5.xml"/><Relationship Id="rId7" Type="http://schemas.openxmlformats.org/officeDocument/2006/relationships/tags" Target="../tags/tag4.xml"/><Relationship Id="rId6" Type="http://schemas.openxmlformats.org/officeDocument/2006/relationships/tags" Target="../tags/tag3.xml"/><Relationship Id="rId5" Type="http://schemas.openxmlformats.org/officeDocument/2006/relationships/tags" Target="../tags/tag2.xml"/><Relationship Id="rId4" Type="http://schemas.openxmlformats.org/officeDocument/2006/relationships/image" Target="file:///C:\Users\1V994W2\PycharmProjects\PPT_Background_Generation/pic_temp/pic_sup.png" TargetMode="External"/><Relationship Id="rId3" Type="http://schemas.openxmlformats.org/officeDocument/2006/relationships/image" Target="../media/image1.png"/><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7.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6.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tags" Target="../tags/tag18.xml"/><Relationship Id="rId8" Type="http://schemas.openxmlformats.org/officeDocument/2006/relationships/tags" Target="../tags/tag17.xml"/><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image" Target="file:///C:\Users\1V994W2\PycharmProjects\PPT_Background_Generation/pic_temp/pic_half_left.png" TargetMode="External"/><Relationship Id="rId3" Type="http://schemas.openxmlformats.org/officeDocument/2006/relationships/image" Target="../media/image4.png"/><Relationship Id="rId2" Type="http://schemas.openxmlformats.org/officeDocument/2006/relationships/tags" Target="../tags/tag13.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9" Type="http://schemas.openxmlformats.org/officeDocument/2006/relationships/tags" Target="../tags/tag22.xml"/><Relationship Id="rId8" Type="http://schemas.openxmlformats.org/officeDocument/2006/relationships/tags" Target="../tags/tag21.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20.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19.xml"/><Relationship Id="rId13" Type="http://schemas.openxmlformats.org/officeDocument/2006/relationships/tags" Target="../tags/tag26.xml"/><Relationship Id="rId12" Type="http://schemas.openxmlformats.org/officeDocument/2006/relationships/tags" Target="../tags/tag25.xml"/><Relationship Id="rId11" Type="http://schemas.openxmlformats.org/officeDocument/2006/relationships/tags" Target="../tags/tag24.xml"/><Relationship Id="rId10" Type="http://schemas.openxmlformats.org/officeDocument/2006/relationships/tags" Target="../tags/tag23.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30.xml"/><Relationship Id="rId8" Type="http://schemas.openxmlformats.org/officeDocument/2006/relationships/tags" Target="../tags/tag29.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28.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27.xml"/><Relationship Id="rId15" Type="http://schemas.openxmlformats.org/officeDocument/2006/relationships/tags" Target="../tags/tag36.xml"/><Relationship Id="rId14" Type="http://schemas.openxmlformats.org/officeDocument/2006/relationships/tags" Target="../tags/tag35.xml"/><Relationship Id="rId13" Type="http://schemas.openxmlformats.org/officeDocument/2006/relationships/tags" Target="../tags/tag34.xml"/><Relationship Id="rId12" Type="http://schemas.openxmlformats.org/officeDocument/2006/relationships/tags" Target="../tags/tag33.xml"/><Relationship Id="rId11" Type="http://schemas.openxmlformats.org/officeDocument/2006/relationships/tags" Target="../tags/tag32.xml"/><Relationship Id="rId10" Type="http://schemas.openxmlformats.org/officeDocument/2006/relationships/tags" Target="../tags/tag31.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9" Type="http://schemas.openxmlformats.org/officeDocument/2006/relationships/tags" Target="../tags/tag42.xml"/><Relationship Id="rId8" Type="http://schemas.openxmlformats.org/officeDocument/2006/relationships/tags" Target="../tags/tag41.xml"/><Relationship Id="rId7" Type="http://schemas.openxmlformats.org/officeDocument/2006/relationships/tags" Target="../tags/tag40.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image" Target="file:///C:\Users\1V994W2\Documents\Tencent%20Files\574576071\FileRecv\&#25340;&#35013;&#32032;&#26448;\formiddle2\\11\subject_holdright_98,144,178_0_staid_full_0.png" TargetMode="External"/><Relationship Id="rId3" Type="http://schemas.openxmlformats.org/officeDocument/2006/relationships/image" Target="../media/image5.png"/><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9" Type="http://schemas.openxmlformats.org/officeDocument/2006/relationships/tags" Target="../tags/tag49.xml"/><Relationship Id="rId8" Type="http://schemas.openxmlformats.org/officeDocument/2006/relationships/tags" Target="../tags/tag48.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47.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46.xml"/><Relationship Id="rId13" Type="http://schemas.openxmlformats.org/officeDocument/2006/relationships/tags" Target="../tags/tag53.xml"/><Relationship Id="rId12" Type="http://schemas.openxmlformats.org/officeDocument/2006/relationships/tags" Target="../tags/tag52.xml"/><Relationship Id="rId11" Type="http://schemas.openxmlformats.org/officeDocument/2006/relationships/tags" Target="../tags/tag51.xml"/><Relationship Id="rId10" Type="http://schemas.openxmlformats.org/officeDocument/2006/relationships/tags" Target="../tags/tag50.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9" Type="http://schemas.openxmlformats.org/officeDocument/2006/relationships/tags" Target="../tags/tag57.xml"/><Relationship Id="rId8" Type="http://schemas.openxmlformats.org/officeDocument/2006/relationships/tags" Target="../tags/tag56.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55.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54.xml"/><Relationship Id="rId12" Type="http://schemas.openxmlformats.org/officeDocument/2006/relationships/tags" Target="../tags/tag60.xml"/><Relationship Id="rId11" Type="http://schemas.openxmlformats.org/officeDocument/2006/relationships/tags" Target="../tags/tag59.xml"/><Relationship Id="rId10" Type="http://schemas.openxmlformats.org/officeDocument/2006/relationships/tags" Target="../tags/tag58.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9" Type="http://schemas.openxmlformats.org/officeDocument/2006/relationships/tags" Target="../tags/tag64.xml"/><Relationship Id="rId8" Type="http://schemas.openxmlformats.org/officeDocument/2006/relationships/tags" Target="../tags/tag63.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62.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61.xml"/><Relationship Id="rId11" Type="http://schemas.openxmlformats.org/officeDocument/2006/relationships/tags" Target="../tags/tag66.xml"/><Relationship Id="rId10" Type="http://schemas.openxmlformats.org/officeDocument/2006/relationships/tags" Target="../tags/tag65.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72.xml"/><Relationship Id="rId8" Type="http://schemas.openxmlformats.org/officeDocument/2006/relationships/tags" Target="../tags/tag71.xml"/><Relationship Id="rId7" Type="http://schemas.openxmlformats.org/officeDocument/2006/relationships/tags" Target="../tags/tag70.xml"/><Relationship Id="rId6" Type="http://schemas.openxmlformats.org/officeDocument/2006/relationships/tags" Target="../tags/tag69.xml"/><Relationship Id="rId5" Type="http://schemas.openxmlformats.org/officeDocument/2006/relationships/tags" Target="../tags/tag68.xml"/><Relationship Id="rId4" Type="http://schemas.openxmlformats.org/officeDocument/2006/relationships/image" Target="file:///C:\Users\1V994W2\PycharmProjects\PPT_Background_Generation/pic_temp/pic_sup.png" TargetMode="External"/><Relationship Id="rId3" Type="http://schemas.openxmlformats.org/officeDocument/2006/relationships/image" Target="../media/image1.png"/><Relationship Id="rId2" Type="http://schemas.openxmlformats.org/officeDocument/2006/relationships/tags" Target="../tags/tag67.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76.xml"/><Relationship Id="rId8" Type="http://schemas.openxmlformats.org/officeDocument/2006/relationships/tags" Target="../tags/tag75.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74.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73.xml"/><Relationship Id="rId11" Type="http://schemas.openxmlformats.org/officeDocument/2006/relationships/tags" Target="../tags/tag78.xml"/><Relationship Id="rId10" Type="http://schemas.openxmlformats.org/officeDocument/2006/relationships/tags" Target="../tags/tag77.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82.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81.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80.xml"/><Relationship Id="rId2" Type="http://schemas.openxmlformats.org/officeDocument/2006/relationships/tags" Target="../tags/tag79.xml"/><Relationship Id="rId13" Type="http://schemas.openxmlformats.org/officeDocument/2006/relationships/tags" Target="../tags/tag86.xml"/><Relationship Id="rId12" Type="http://schemas.openxmlformats.org/officeDocument/2006/relationships/tags" Target="../tags/tag85.xml"/><Relationship Id="rId11" Type="http://schemas.openxmlformats.org/officeDocument/2006/relationships/tags" Target="../tags/tag84.xml"/><Relationship Id="rId10" Type="http://schemas.openxmlformats.org/officeDocument/2006/relationships/tags" Target="../tags/tag83.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92.xml"/><Relationship Id="rId8" Type="http://schemas.openxmlformats.org/officeDocument/2006/relationships/tags" Target="../tags/tag91.xml"/><Relationship Id="rId7" Type="http://schemas.openxmlformats.org/officeDocument/2006/relationships/tags" Target="../tags/tag90.xml"/><Relationship Id="rId6" Type="http://schemas.openxmlformats.org/officeDocument/2006/relationships/tags" Target="../tags/tag89.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88.xml"/><Relationship Id="rId2" Type="http://schemas.openxmlformats.org/officeDocument/2006/relationships/tags" Target="../tags/tag87.xml"/><Relationship Id="rId11" Type="http://schemas.openxmlformats.org/officeDocument/2006/relationships/tags" Target="../tags/tag94.xml"/><Relationship Id="rId10" Type="http://schemas.openxmlformats.org/officeDocument/2006/relationships/tags" Target="../tags/tag93.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98.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97.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96.xml"/><Relationship Id="rId2" Type="http://schemas.openxmlformats.org/officeDocument/2006/relationships/tags" Target="../tags/tag95.xml"/><Relationship Id="rId14" Type="http://schemas.openxmlformats.org/officeDocument/2006/relationships/tags" Target="../tags/tag103.xml"/><Relationship Id="rId13" Type="http://schemas.openxmlformats.org/officeDocument/2006/relationships/tags" Target="../tags/tag102.xml"/><Relationship Id="rId12" Type="http://schemas.openxmlformats.org/officeDocument/2006/relationships/tags" Target="../tags/tag101.xml"/><Relationship Id="rId11" Type="http://schemas.openxmlformats.org/officeDocument/2006/relationships/tags" Target="../tags/tag100.xml"/><Relationship Id="rId10" Type="http://schemas.openxmlformats.org/officeDocument/2006/relationships/tags" Target="../tags/tag99.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07.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106.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105.xml"/><Relationship Id="rId2" Type="http://schemas.openxmlformats.org/officeDocument/2006/relationships/tags" Target="../tags/tag104.xml"/><Relationship Id="rId14" Type="http://schemas.openxmlformats.org/officeDocument/2006/relationships/tags" Target="../tags/tag112.xml"/><Relationship Id="rId13" Type="http://schemas.openxmlformats.org/officeDocument/2006/relationships/tags" Target="../tags/tag111.xml"/><Relationship Id="rId12" Type="http://schemas.openxmlformats.org/officeDocument/2006/relationships/tags" Target="../tags/tag110.xml"/><Relationship Id="rId11" Type="http://schemas.openxmlformats.org/officeDocument/2006/relationships/tags" Target="../tags/tag109.xml"/><Relationship Id="rId10" Type="http://schemas.openxmlformats.org/officeDocument/2006/relationships/tags" Target="../tags/tag108.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116.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115.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114.xml"/><Relationship Id="rId2" Type="http://schemas.openxmlformats.org/officeDocument/2006/relationships/tags" Target="../tags/tag113.xml"/><Relationship Id="rId16" Type="http://schemas.openxmlformats.org/officeDocument/2006/relationships/tags" Target="../tags/tag123.xml"/><Relationship Id="rId15" Type="http://schemas.openxmlformats.org/officeDocument/2006/relationships/tags" Target="../tags/tag122.xml"/><Relationship Id="rId14" Type="http://schemas.openxmlformats.org/officeDocument/2006/relationships/tags" Target="../tags/tag121.xml"/><Relationship Id="rId13" Type="http://schemas.openxmlformats.org/officeDocument/2006/relationships/tags" Target="../tags/tag120.xml"/><Relationship Id="rId12" Type="http://schemas.openxmlformats.org/officeDocument/2006/relationships/tags" Target="../tags/tag119.xml"/><Relationship Id="rId11" Type="http://schemas.openxmlformats.org/officeDocument/2006/relationships/tags" Target="../tags/tag118.xml"/><Relationship Id="rId10" Type="http://schemas.openxmlformats.org/officeDocument/2006/relationships/tags" Target="../tags/tag117.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127.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6.png"/><Relationship Id="rId6" Type="http://schemas.openxmlformats.org/officeDocument/2006/relationships/tags" Target="../tags/tag126.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125.xml"/><Relationship Id="rId2" Type="http://schemas.openxmlformats.org/officeDocument/2006/relationships/tags" Target="../tags/tag124.xml"/><Relationship Id="rId13" Type="http://schemas.openxmlformats.org/officeDocument/2006/relationships/tags" Target="../tags/tag131.xml"/><Relationship Id="rId12" Type="http://schemas.openxmlformats.org/officeDocument/2006/relationships/tags" Target="../tags/tag130.xml"/><Relationship Id="rId11" Type="http://schemas.openxmlformats.org/officeDocument/2006/relationships/tags" Target="../tags/tag129.xml"/><Relationship Id="rId10" Type="http://schemas.openxmlformats.org/officeDocument/2006/relationships/tags" Target="../tags/tag128.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tx2"/>
        </a:solidFill>
        <a:effectLst/>
      </p:bgPr>
    </p:bg>
    <p:spTree>
      <p:nvGrpSpPr>
        <p:cNvPr id="1" name=""/>
        <p:cNvGrpSpPr/>
        <p:nvPr/>
      </p:nvGrpSpPr>
      <p:grpSpPr>
        <a:xfrm>
          <a:off x="0" y="0"/>
          <a:ext cx="0" cy="0"/>
          <a:chOff x="0" y="0"/>
          <a:chExt cx="0" cy="0"/>
        </a:xfrm>
      </p:grpSpPr>
      <p:pic>
        <p:nvPicPr>
          <p:cNvPr id="5" name="图片 4"/>
          <p:cNvPicPr/>
          <p:nvPr userDrawn="1">
            <p:custDataLst>
              <p:tags r:id="rId2"/>
            </p:custDataLst>
          </p:nvPr>
        </p:nvPicPr>
        <p:blipFill>
          <a:blip r:embed="rId3" r:link="rId4">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
        <p:nvSpPr>
          <p:cNvPr id="16" name="日期占位符 15"/>
          <p:cNvSpPr>
            <a:spLocks noGrp="1"/>
          </p:cNvSpPr>
          <p:nvPr>
            <p:ph type="dt" sz="half" idx="10"/>
            <p:custDataLst>
              <p:tags r:id="rId5"/>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6"/>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18" name="灯片编号占位符 17"/>
          <p:cNvSpPr>
            <a:spLocks noGrp="1"/>
          </p:cNvSpPr>
          <p:nvPr>
            <p:ph type="sldNum" sz="quarter" idx="12"/>
            <p:custDataLst>
              <p:tags r:id="rId7"/>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2" name="标题 1"/>
          <p:cNvSpPr>
            <a:spLocks noGrp="1"/>
          </p:cNvSpPr>
          <p:nvPr>
            <p:ph type="ctrTitle" idx="13" hasCustomPrompt="1"/>
            <p:custDataLst>
              <p:tags r:id="rId8"/>
            </p:custDataLst>
          </p:nvPr>
        </p:nvSpPr>
        <p:spPr>
          <a:xfrm>
            <a:off x="2232773" y="2171700"/>
            <a:ext cx="4762500" cy="2059238"/>
          </a:xfrm>
        </p:spPr>
        <p:txBody>
          <a:bodyPr vert="horz" wrap="square" lIns="91440" tIns="45720" rIns="91440" bIns="45720" anchor="ctr" anchorCtr="0">
            <a:normAutofit/>
          </a:bodyPr>
          <a:lstStyle>
            <a:lvl1pPr marL="0" marR="0" indent="0" algn="dist" defTabSz="914400" rtl="0" eaLnBrk="1" fontAlgn="auto" latinLnBrk="0" hangingPunct="1">
              <a:lnSpc>
                <a:spcPct val="100000"/>
              </a:lnSpc>
              <a:spcBef>
                <a:spcPct val="0"/>
              </a:spcBef>
              <a:spcAft>
                <a:spcPts val="0"/>
              </a:spcAft>
              <a:buClrTx/>
              <a:buSzPts val="7200"/>
              <a:buNone/>
              <a:defRPr sz="6000" b="0" spc="700">
                <a:solidFill>
                  <a:schemeClr val="tx1">
                    <a:lumMod val="85000"/>
                    <a:lumOff val="15000"/>
                  </a:schemeClr>
                </a:solidFill>
                <a:latin typeface="Arial" panose="020B0604020202020204" pitchFamily="34" charset="0"/>
                <a:ea typeface="汉仪旗黑-85S" panose="00020600040101010101" pitchFamily="18" charset="-122"/>
              </a:defRPr>
            </a:lvl1pPr>
          </a:lstStyle>
          <a:p>
            <a:r>
              <a:rPr lang="zh-CN" altLang="en-US" dirty="0"/>
              <a:t>编辑标题</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8" name="图片 7"/>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7" name="图片 6"/>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2" name="标题 1"/>
          <p:cNvSpPr>
            <a:spLocks noGrp="1"/>
          </p:cNvSpPr>
          <p:nvPr>
            <p:ph type="title"/>
            <p:custDataLst>
              <p:tags r:id="rId8"/>
            </p:custDataLst>
          </p:nvPr>
        </p:nvSpPr>
        <p:spPr>
          <a:xfrm>
            <a:off x="502412" y="1189676"/>
            <a:ext cx="8139178" cy="331473"/>
          </a:xfrm>
        </p:spPr>
        <p:txBody>
          <a:bodyPr vert="horz" wrap="square" lIns="90170" tIns="46990" rIns="90170" bIns="46990" rtlCol="0" anchor="ctr"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9"/>
            </p:custDataLst>
          </p:nvPr>
        </p:nvSpPr>
        <p:spPr>
          <a:xfrm>
            <a:off x="502412" y="1571631"/>
            <a:ext cx="8139178" cy="4041680"/>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10"/>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1"/>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2"/>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tx2"/>
        </a:solidFill>
        <a:effectLst/>
      </p:bgPr>
    </p:bg>
    <p:spTree>
      <p:nvGrpSpPr>
        <p:cNvPr id="1" name=""/>
        <p:cNvGrpSpPr/>
        <p:nvPr/>
      </p:nvGrpSpPr>
      <p:grpSpPr>
        <a:xfrm>
          <a:off x="0" y="0"/>
          <a:ext cx="0" cy="0"/>
          <a:chOff x="0" y="0"/>
          <a:chExt cx="0" cy="0"/>
        </a:xfrm>
      </p:grpSpPr>
      <p:pic>
        <p:nvPicPr>
          <p:cNvPr id="7" name="图片 6"/>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1905000"/>
            <a:ext cx="2709334" cy="3048000"/>
          </a:xfrm>
          <a:prstGeom prst="rect">
            <a:avLst/>
          </a:prstGeom>
        </p:spPr>
      </p:pic>
      <p:sp>
        <p:nvSpPr>
          <p:cNvPr id="4" name="日期占位符 3"/>
          <p:cNvSpPr>
            <a:spLocks noGrp="1"/>
          </p:cNvSpPr>
          <p:nvPr>
            <p:ph type="dt" sz="half" idx="10"/>
            <p:custDataLst>
              <p:tags r:id="rId5"/>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6"/>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7"/>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3" name="标题 2"/>
          <p:cNvSpPr>
            <a:spLocks noGrp="1"/>
          </p:cNvSpPr>
          <p:nvPr>
            <p:ph type="ctrTitle" idx="14" hasCustomPrompt="1"/>
            <p:custDataLst>
              <p:tags r:id="rId8"/>
            </p:custDataLst>
          </p:nvPr>
        </p:nvSpPr>
        <p:spPr>
          <a:xfrm>
            <a:off x="3123486" y="3429000"/>
            <a:ext cx="4325779" cy="626745"/>
          </a:xfrm>
        </p:spPr>
        <p:txBody>
          <a:bodyPr vert="horz" wrap="square" lIns="91440" tIns="45720" rIns="91440" bIns="45720" anchor="ctr" anchorCtr="0">
            <a:normAutofit/>
          </a:bodyPr>
          <a:lstStyle>
            <a:lvl1pPr marL="0" marR="0" indent="0" algn="ctr" defTabSz="914400" rtl="0" eaLnBrk="1" fontAlgn="auto" latinLnBrk="0" hangingPunct="1">
              <a:lnSpc>
                <a:spcPct val="100000"/>
              </a:lnSpc>
              <a:spcBef>
                <a:spcPct val="0"/>
              </a:spcBef>
              <a:spcAft>
                <a:spcPts val="0"/>
              </a:spcAft>
              <a:buClrTx/>
              <a:buSzPts val="4800"/>
              <a:buFont typeface="Arial" panose="020B0604020202020204" pitchFamily="34" charset="0"/>
              <a:buNone/>
              <a:defRPr sz="4800" b="0" spc="200">
                <a:solidFill>
                  <a:schemeClr val="tx1">
                    <a:lumMod val="85000"/>
                    <a:lumOff val="15000"/>
                  </a:schemeClr>
                </a:solidFill>
                <a:latin typeface="Arial" panose="020B0604020202020204" pitchFamily="34" charset="0"/>
                <a:ea typeface="汉仪旗黑-85S" panose="00020600040101010101" pitchFamily="18" charset="-122"/>
              </a:defRPr>
            </a:lvl1pPr>
          </a:lstStyle>
          <a:p>
            <a:r>
              <a:rPr lang="zh-CN" altLang="en-US" dirty="0"/>
              <a:t>编辑标题</a:t>
            </a:r>
            <a:endParaRPr lang="zh-CN" altLang="en-US" dirty="0"/>
          </a:p>
        </p:txBody>
      </p:sp>
      <p:sp>
        <p:nvSpPr>
          <p:cNvPr id="2" name="副标题 1"/>
          <p:cNvSpPr>
            <a:spLocks noGrp="1"/>
          </p:cNvSpPr>
          <p:nvPr>
            <p:ph type="subTitle" idx="13" hasCustomPrompt="1"/>
            <p:custDataLst>
              <p:tags r:id="rId9"/>
            </p:custDataLst>
          </p:nvPr>
        </p:nvSpPr>
        <p:spPr>
          <a:xfrm>
            <a:off x="3123486" y="4208146"/>
            <a:ext cx="4325779" cy="431959"/>
          </a:xfrm>
        </p:spPr>
        <p:txBody>
          <a:bodyPr vert="horz" wrap="square" lIns="91440" tIns="45720" rIns="91440" bIns="45720" anchor="t" anchorCtr="0">
            <a:normAutofit/>
          </a:bodyPr>
          <a:lstStyle>
            <a:lvl1pPr marL="0" marR="0" indent="0" algn="ctr" defTabSz="914400" rtl="0" eaLnBrk="1" fontAlgn="auto" latinLnBrk="0" hangingPunct="1">
              <a:lnSpc>
                <a:spcPct val="100000"/>
              </a:lnSpc>
              <a:spcBef>
                <a:spcPts val="0"/>
              </a:spcBef>
              <a:spcAft>
                <a:spcPts val="0"/>
              </a:spcAft>
              <a:buClrTx/>
              <a:buSzPts val="1800"/>
              <a:buFont typeface="Arial" panose="020B0604020202020204" pitchFamily="34" charset="0"/>
              <a:buNone/>
              <a:defRPr sz="1800" b="0" spc="200">
                <a:solidFill>
                  <a:schemeClr val="tx1">
                    <a:lumMod val="85000"/>
                    <a:lumOff val="15000"/>
                  </a:schemeClr>
                </a:solidFill>
                <a:latin typeface="Arial" panose="020B0604020202020204" pitchFamily="34" charset="0"/>
                <a:ea typeface="微软雅黑" panose="020B0503020204020204" charset="-122"/>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CN" altLang="en-US"/>
              <a:t>单击此处编辑副标题</a:t>
            </a: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9" name="图片 8"/>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8" name="图片 7"/>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2" name="标题 1"/>
          <p:cNvSpPr>
            <a:spLocks noGrp="1"/>
          </p:cNvSpPr>
          <p:nvPr>
            <p:ph type="title"/>
            <p:custDataLst>
              <p:tags r:id="rId8"/>
            </p:custDataLst>
          </p:nvPr>
        </p:nvSpPr>
        <p:spPr>
          <a:xfrm>
            <a:off x="502412" y="1189676"/>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9"/>
            </p:custDataLst>
          </p:nvPr>
        </p:nvSpPr>
        <p:spPr>
          <a:xfrm>
            <a:off x="502448" y="1571631"/>
            <a:ext cx="3962432" cy="4041680"/>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10"/>
            </p:custDataLst>
          </p:nvPr>
        </p:nvSpPr>
        <p:spPr>
          <a:xfrm>
            <a:off x="4679158" y="1571631"/>
            <a:ext cx="3962432" cy="4041680"/>
          </a:xfrm>
        </p:spPr>
        <p:txBody>
          <a:bodyPr wrap="square" lIns="90170" tIns="46990" rIns="90170" bIns="46990">
            <a:normAutofit/>
          </a:bodyPr>
          <a:lstStyle>
            <a:lvl1pPr eaLnBrk="1" fontAlgn="auto" latinLnBrk="0" hangingPunct="1">
              <a:defRPr sz="1600">
                <a:solidFill>
                  <a:schemeClr val="tx1"/>
                </a:solidFill>
                <a:latin typeface="Arial" panose="020B0604020202020204" pitchFamily="34" charset="0"/>
                <a:ea typeface="微软雅黑" panose="020B0503020204020204" charset="-122"/>
              </a:defRPr>
            </a:lvl1pPr>
            <a:lvl2pPr eaLnBrk="1" fontAlgn="auto" latinLnBrk="0" hangingPunct="1">
              <a:defRPr sz="1600">
                <a:solidFill>
                  <a:schemeClr val="tx1"/>
                </a:solidFill>
                <a:latin typeface="Arial" panose="020B0604020202020204" pitchFamily="34" charset="0"/>
                <a:ea typeface="微软雅黑" panose="020B0503020204020204" charset="-122"/>
              </a:defRPr>
            </a:lvl2pPr>
            <a:lvl3pPr eaLnBrk="1" fontAlgn="auto" latinLnBrk="0" hangingPunct="1">
              <a:defRPr sz="1600">
                <a:solidFill>
                  <a:schemeClr val="tx1"/>
                </a:solidFill>
                <a:latin typeface="Arial" panose="020B0604020202020204" pitchFamily="34" charset="0"/>
                <a:ea typeface="微软雅黑" panose="020B0503020204020204" charset="-122"/>
              </a:defRPr>
            </a:lvl3pPr>
            <a:lvl4pPr eaLnBrk="1" fontAlgn="auto" latinLnBrk="0" hangingPunct="1">
              <a:defRPr sz="1600">
                <a:solidFill>
                  <a:schemeClr val="tx1"/>
                </a:solidFill>
                <a:latin typeface="Arial" panose="020B0604020202020204" pitchFamily="34" charset="0"/>
                <a:ea typeface="微软雅黑" panose="020B0503020204020204" charset="-122"/>
              </a:defRPr>
            </a:lvl4pPr>
            <a:lvl5pPr eaLnBrk="1" fontAlgn="auto" latinLnBrk="0" hangingPunct="1">
              <a:defRPr sz="160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11"/>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2"/>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7" name="灯片编号占位符 6"/>
          <p:cNvSpPr>
            <a:spLocks noGrp="1"/>
          </p:cNvSpPr>
          <p:nvPr>
            <p:ph type="sldNum" sz="quarter" idx="12"/>
            <p:custDataLst>
              <p:tags r:id="rId13"/>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pic>
        <p:nvPicPr>
          <p:cNvPr id="11" name="图片 10"/>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10" name="图片 9"/>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2" name="标题 1"/>
          <p:cNvSpPr>
            <a:spLocks noGrp="1"/>
          </p:cNvSpPr>
          <p:nvPr>
            <p:ph type="title"/>
            <p:custDataLst>
              <p:tags r:id="rId8"/>
            </p:custDataLst>
          </p:nvPr>
        </p:nvSpPr>
        <p:spPr>
          <a:xfrm>
            <a:off x="502412" y="1189676"/>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9"/>
            </p:custDataLst>
          </p:nvPr>
        </p:nvSpPr>
        <p:spPr>
          <a:xfrm>
            <a:off x="502448" y="1571631"/>
            <a:ext cx="3962432" cy="285752"/>
          </a:xfrm>
        </p:spPr>
        <p:txBody>
          <a:bodyPr wrap="square" lIns="90170" tIns="46990" rIns="90170" bIns="46990" anchor="ctr"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10"/>
            </p:custDataLst>
          </p:nvPr>
        </p:nvSpPr>
        <p:spPr>
          <a:xfrm>
            <a:off x="502444" y="1912144"/>
            <a:ext cx="3962400" cy="3701064"/>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11"/>
            </p:custDataLst>
          </p:nvPr>
        </p:nvSpPr>
        <p:spPr>
          <a:xfrm>
            <a:off x="4676813" y="1571631"/>
            <a:ext cx="3962432" cy="285752"/>
          </a:xfrm>
        </p:spPr>
        <p:txBody>
          <a:bodyPr vert="horz" wrap="square" lIns="90170" tIns="46990" rIns="90170" bIns="46990" rtlCol="0" anchor="ctr"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2"/>
            </p:custDataLst>
          </p:nvPr>
        </p:nvSpPr>
        <p:spPr>
          <a:xfrm>
            <a:off x="4676813" y="1912144"/>
            <a:ext cx="3962432" cy="3701064"/>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3"/>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4"/>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9" name="灯片编号占位符 8"/>
          <p:cNvSpPr>
            <a:spLocks noGrp="1"/>
          </p:cNvSpPr>
          <p:nvPr>
            <p:ph type="sldNum" sz="quarter" idx="12"/>
            <p:custDataLst>
              <p:tags r:id="rId15"/>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7" name="图片 6"/>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5623560" y="2503170"/>
            <a:ext cx="3291840" cy="1851660"/>
          </a:xfrm>
          <a:prstGeom prst="rect">
            <a:avLst/>
          </a:prstGeom>
        </p:spPr>
      </p:pic>
      <p:sp>
        <p:nvSpPr>
          <p:cNvPr id="6" name="矩形 5"/>
          <p:cNvSpPr/>
          <p:nvPr userDrawn="1">
            <p:custDataLst>
              <p:tags r:id="rId5"/>
            </p:custDataLst>
          </p:nvPr>
        </p:nvSpPr>
        <p:spPr>
          <a:xfrm>
            <a:off x="0" y="857250"/>
            <a:ext cx="5486400" cy="51435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sp>
        <p:nvSpPr>
          <p:cNvPr id="2" name="标题 1"/>
          <p:cNvSpPr>
            <a:spLocks noGrp="1"/>
          </p:cNvSpPr>
          <p:nvPr>
            <p:ph type="title"/>
            <p:custDataLst>
              <p:tags r:id="rId6"/>
            </p:custDataLst>
          </p:nvPr>
        </p:nvSpPr>
        <p:spPr>
          <a:xfrm>
            <a:off x="502412" y="1189673"/>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7"/>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9"/>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4" name="灯片编号占位符 3"/>
          <p:cNvSpPr>
            <a:spLocks noGrp="1"/>
          </p:cNvSpPr>
          <p:nvPr>
            <p:ph type="sldNum" sz="quarter" idx="12"/>
            <p:custDataLst>
              <p:tags r:id="rId4"/>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pic>
        <p:nvPicPr>
          <p:cNvPr id="9" name="图片 8"/>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8" name="图片 7"/>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2" name="标题 1"/>
          <p:cNvSpPr>
            <a:spLocks noGrp="1"/>
          </p:cNvSpPr>
          <p:nvPr>
            <p:ph type="title"/>
            <p:custDataLst>
              <p:tags r:id="rId8"/>
            </p:custDataLst>
          </p:nvPr>
        </p:nvSpPr>
        <p:spPr>
          <a:xfrm>
            <a:off x="502448" y="1189676"/>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9"/>
            </p:custDataLst>
          </p:nvPr>
        </p:nvSpPr>
        <p:spPr>
          <a:xfrm>
            <a:off x="502448" y="1571631"/>
            <a:ext cx="3962432" cy="4041680"/>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10"/>
            </p:custDataLst>
          </p:nvPr>
        </p:nvSpPr>
        <p:spPr>
          <a:xfrm>
            <a:off x="4679194" y="1571631"/>
            <a:ext cx="3962432" cy="4041680"/>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1"/>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2"/>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7" name="灯片编号占位符 6"/>
          <p:cNvSpPr>
            <a:spLocks noGrp="1"/>
          </p:cNvSpPr>
          <p:nvPr>
            <p:ph type="sldNum" sz="quarter" idx="12"/>
            <p:custDataLst>
              <p:tags r:id="rId13"/>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8" name="图片 7"/>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7" name="图片 6"/>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2" name="竖排标题 1"/>
          <p:cNvSpPr>
            <a:spLocks noGrp="1"/>
          </p:cNvSpPr>
          <p:nvPr>
            <p:ph type="title" orient="vert"/>
            <p:custDataLst>
              <p:tags r:id="rId8"/>
            </p:custDataLst>
          </p:nvPr>
        </p:nvSpPr>
        <p:spPr>
          <a:xfrm>
            <a:off x="7928351" y="1571631"/>
            <a:ext cx="713238" cy="4041680"/>
          </a:xfrm>
        </p:spPr>
        <p:txBody>
          <a:bodyPr vert="eaVert" wrap="square"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9"/>
            </p:custDataLst>
          </p:nvPr>
        </p:nvSpPr>
        <p:spPr>
          <a:xfrm>
            <a:off x="502444" y="1571625"/>
            <a:ext cx="7371076" cy="4041680"/>
          </a:xfrm>
        </p:spPr>
        <p:txBody>
          <a:bodyPr vert="eaVert" wrap="square">
            <a:normAutofit/>
          </a:bodyPr>
          <a:lstStyle>
            <a:lvl1pPr indent="0" eaLnBrk="1" fontAlgn="auto" latinLnBrk="0" hangingPunct="1">
              <a:defRPr>
                <a:solidFill>
                  <a:schemeClr val="tx1"/>
                </a:solidFill>
                <a:latin typeface="Arial" panose="020B0604020202020204" pitchFamily="34" charset="0"/>
                <a:ea typeface="微软雅黑" panose="020B0503020204020204" charset="-122"/>
              </a:defRPr>
            </a:lvl1pPr>
            <a:lvl2pPr indent="0" eaLnBrk="1" fontAlgn="auto" latinLnBrk="0" hangingPunct="1">
              <a:defRPr>
                <a:solidFill>
                  <a:schemeClr val="tx1"/>
                </a:solidFill>
                <a:latin typeface="Arial" panose="020B0604020202020204" pitchFamily="34" charset="0"/>
                <a:ea typeface="微软雅黑" panose="020B0503020204020204" charset="-122"/>
              </a:defRPr>
            </a:lvl2pPr>
            <a:lvl3pPr indent="0" eaLnBrk="1" fontAlgn="auto" latinLnBrk="0" hangingPunct="1">
              <a:defRPr>
                <a:solidFill>
                  <a:schemeClr val="tx1"/>
                </a:solidFill>
                <a:latin typeface="Arial" panose="020B0604020202020204" pitchFamily="34" charset="0"/>
                <a:ea typeface="微软雅黑" panose="020B0503020204020204" charset="-122"/>
              </a:defRPr>
            </a:lvl3pPr>
            <a:lvl4pPr indent="0" eaLnBrk="1" fontAlgn="auto" latinLnBrk="0" hangingPunct="1">
              <a:defRPr>
                <a:solidFill>
                  <a:schemeClr val="tx1"/>
                </a:solidFill>
                <a:latin typeface="Arial" panose="020B0604020202020204" pitchFamily="34" charset="0"/>
                <a:ea typeface="微软雅黑" panose="020B0503020204020204" charset="-122"/>
              </a:defRPr>
            </a:lvl4pPr>
            <a:lvl5pPr indent="0" eaLnBrk="1" fontAlgn="auto" latinLnBrk="0" hangingPunct="1">
              <a:defRPr>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0"/>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1"/>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2"/>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pic>
        <p:nvPicPr>
          <p:cNvPr id="8" name="图片 7"/>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6" name="图片 5"/>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3" name="日期占位符 2"/>
          <p:cNvSpPr>
            <a:spLocks noGrp="1"/>
          </p:cNvSpPr>
          <p:nvPr>
            <p:ph type="dt" sz="half" idx="10"/>
            <p:custDataLst>
              <p:tags r:id="rId8"/>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0"/>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1"/>
            </p:custDataLst>
          </p:nvPr>
        </p:nvSpPr>
        <p:spPr>
          <a:xfrm>
            <a:off x="502448" y="1571631"/>
            <a:ext cx="8139178" cy="4041680"/>
          </a:xfrm>
        </p:spPr>
        <p:txBody>
          <a:bodyPr wrap="square">
            <a:normAutofit/>
          </a:bodyPr>
          <a:lstStyle>
            <a:lvl1pPr>
              <a:defRPr>
                <a:solidFill>
                  <a:schemeClr val="tx1"/>
                </a:solidFill>
                <a:latin typeface="Arial" panose="020B0604020202020204" pitchFamily="34" charset="0"/>
                <a:ea typeface="微软雅黑" panose="020B0503020204020204" charset="-122"/>
              </a:defRPr>
            </a:lvl1pPr>
            <a:lvl2pPr>
              <a:defRPr>
                <a:solidFill>
                  <a:schemeClr val="tx1"/>
                </a:solidFill>
                <a:latin typeface="Arial" panose="020B0604020202020204" pitchFamily="34" charset="0"/>
                <a:ea typeface="微软雅黑" panose="020B0503020204020204" charset="-122"/>
              </a:defRPr>
            </a:lvl2pPr>
            <a:lvl3pPr>
              <a:defRPr>
                <a:solidFill>
                  <a:schemeClr val="tx1"/>
                </a:solidFill>
                <a:latin typeface="Arial" panose="020B0604020202020204" pitchFamily="34" charset="0"/>
                <a:ea typeface="微软雅黑" panose="020B0503020204020204" charset="-122"/>
              </a:defRPr>
            </a:lvl3pPr>
            <a:lvl4pPr>
              <a:defRPr>
                <a:solidFill>
                  <a:schemeClr val="tx1"/>
                </a:solidFill>
                <a:latin typeface="Arial" panose="020B0604020202020204" pitchFamily="34" charset="0"/>
                <a:ea typeface="微软雅黑" panose="020B0503020204020204" charset="-122"/>
              </a:defRPr>
            </a:lvl4pPr>
            <a:lvl5pPr>
              <a:defRPr>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pic>
        <p:nvPicPr>
          <p:cNvPr id="6" name="图片 5"/>
          <p:cNvPicPr/>
          <p:nvPr userDrawn="1">
            <p:custDataLst>
              <p:tags r:id="rId2"/>
            </p:custDataLst>
          </p:nvPr>
        </p:nvPicPr>
        <p:blipFill>
          <a:blip r:embed="rId3" r:link="rId4">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
        <p:nvSpPr>
          <p:cNvPr id="3" name="日期占位符 2"/>
          <p:cNvSpPr>
            <a:spLocks noGrp="1"/>
          </p:cNvSpPr>
          <p:nvPr>
            <p:ph type="dt" sz="half" idx="10"/>
            <p:custDataLst>
              <p:tags r:id="rId5"/>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7"/>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7" name="文本占位符 6"/>
          <p:cNvSpPr>
            <a:spLocks noGrp="1"/>
          </p:cNvSpPr>
          <p:nvPr>
            <p:ph type="body" idx="14" hasCustomPrompt="1"/>
            <p:custDataLst>
              <p:tags r:id="rId8"/>
            </p:custDataLst>
          </p:nvPr>
        </p:nvSpPr>
        <p:spPr>
          <a:xfrm>
            <a:off x="3087000" y="3481949"/>
            <a:ext cx="3269933" cy="545487"/>
          </a:xfrm>
        </p:spPr>
        <p:txBody>
          <a:bodyPr vert="horz" wrap="square" lIns="91440" tIns="0" rIns="91440" bIns="45720" anchor="t" anchorCtr="0">
            <a:normAutofit/>
          </a:bodyPr>
          <a:lstStyle>
            <a:lvl1pPr marL="342900" marR="0" indent="-342900" algn="l" rtl="0" eaLnBrk="1" fontAlgn="auto">
              <a:lnSpc>
                <a:spcPct val="120000"/>
              </a:lnSpc>
              <a:spcBef>
                <a:spcPts val="0"/>
              </a:spcBef>
              <a:spcAft>
                <a:spcPts val="0"/>
              </a:spcAft>
              <a:buClrTx/>
              <a:buSzPts val="1800"/>
              <a:buFont typeface="Arial" panose="020B0604020202020204" pitchFamily="34" charset="0"/>
              <a:buNone/>
              <a:defRPr sz="1800" b="0" spc="200">
                <a:solidFill>
                  <a:schemeClr val="tx1">
                    <a:lumMod val="85000"/>
                    <a:lumOff val="15000"/>
                  </a:schemeClr>
                </a:solidFill>
                <a:latin typeface="Arial" panose="020B0604020202020204" pitchFamily="34" charset="0"/>
                <a:ea typeface="微软雅黑" panose="020B0503020204020204" charset="-122"/>
              </a:defRPr>
            </a:lvl1pPr>
          </a:lstStyle>
          <a:p>
            <a:pPr marL="0" marR="0" lvl="0" indent="0" algn="l" defTabSz="914400" rtl="0" eaLnBrk="1" fontAlgn="auto" latinLnBrk="0" hangingPunct="1">
              <a:lnSpc>
                <a:spcPct val="120000"/>
              </a:lnSpc>
              <a:spcBef>
                <a:spcPts val="0"/>
              </a:spcBef>
              <a:spcAft>
                <a:spcPts val="0"/>
              </a:spcAft>
              <a:buClr>
                <a:schemeClr val="tx1">
                  <a:lumMod val="65000"/>
                  <a:lumOff val="35000"/>
                </a:schemeClr>
              </a:buClr>
              <a:buSzPts val="1800"/>
              <a:buFont typeface="Arial" panose="020B0604020202020204" pitchFamily="34" charset="0"/>
              <a:buNone/>
            </a:pPr>
            <a:r>
              <a:rPr lang="zh-CN" altLang="en-US" dirty="0"/>
              <a:t>单击此处编辑副标题</a:t>
            </a:r>
            <a:endParaRPr lang="zh-CN" altLang="en-US" dirty="0"/>
          </a:p>
        </p:txBody>
      </p:sp>
      <p:sp>
        <p:nvSpPr>
          <p:cNvPr id="2" name="标题 1"/>
          <p:cNvSpPr>
            <a:spLocks noGrp="1"/>
          </p:cNvSpPr>
          <p:nvPr>
            <p:ph type="title" idx="13" hasCustomPrompt="1"/>
            <p:custDataLst>
              <p:tags r:id="rId9"/>
            </p:custDataLst>
          </p:nvPr>
        </p:nvSpPr>
        <p:spPr>
          <a:xfrm>
            <a:off x="3087000" y="2449439"/>
            <a:ext cx="3269933" cy="879158"/>
          </a:xfrm>
        </p:spPr>
        <p:txBody>
          <a:bodyPr vert="horz" wrap="square" lIns="91440" tIns="45720" rIns="91440" bIns="0" anchor="b" anchorCtr="0">
            <a:normAutofit/>
          </a:bodyPr>
          <a:lstStyle>
            <a:lvl1pPr marL="0" marR="0" indent="0" algn="l" defTabSz="914400" rtl="0" eaLnBrk="1" fontAlgn="auto" latinLnBrk="0" hangingPunct="1">
              <a:lnSpc>
                <a:spcPct val="100000"/>
              </a:lnSpc>
              <a:spcBef>
                <a:spcPct val="0"/>
              </a:spcBef>
              <a:spcAft>
                <a:spcPts val="0"/>
              </a:spcAft>
              <a:buClrTx/>
              <a:buSzPts val="6600"/>
              <a:buFont typeface="Arial" panose="020B0604020202020204" pitchFamily="34" charset="0"/>
              <a:buNone/>
              <a:defRPr sz="6600" b="0" spc="700">
                <a:solidFill>
                  <a:schemeClr val="tx1">
                    <a:lumMod val="85000"/>
                    <a:lumOff val="15000"/>
                  </a:schemeClr>
                </a:solidFill>
                <a:latin typeface="Arial" panose="020B0604020202020204" pitchFamily="34" charset="0"/>
                <a:ea typeface="汉仪旗黑-85S" panose="00020600040101010101" pitchFamily="18" charset="-122"/>
              </a:defRPr>
            </a:lvl1pPr>
          </a:lstStyle>
          <a:p>
            <a:r>
              <a:rPr lang="zh-CN" altLang="en-US" dirty="0"/>
              <a:t>编辑标题</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pic>
        <p:nvPicPr>
          <p:cNvPr id="7" name="图片 6"/>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6" name="图片 5"/>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2" name="标题 1"/>
          <p:cNvSpPr>
            <a:spLocks noGrp="1"/>
          </p:cNvSpPr>
          <p:nvPr>
            <p:ph type="title"/>
            <p:custDataLst>
              <p:tags r:id="rId8"/>
            </p:custDataLst>
          </p:nvPr>
        </p:nvSpPr>
        <p:spPr>
          <a:xfrm>
            <a:off x="502412" y="1189673"/>
            <a:ext cx="8139178" cy="331473"/>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1"/>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219056" y="1085107"/>
            <a:ext cx="8705888" cy="4687787"/>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9" name="图片 8"/>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8" name="图片 7"/>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2" name="标题 1"/>
          <p:cNvSpPr>
            <a:spLocks noGrp="1"/>
          </p:cNvSpPr>
          <p:nvPr>
            <p:ph type="title" hasCustomPrompt="1"/>
            <p:custDataLst>
              <p:tags r:id="rId9"/>
            </p:custDataLst>
          </p:nvPr>
        </p:nvSpPr>
        <p:spPr>
          <a:xfrm>
            <a:off x="961200" y="1794150"/>
            <a:ext cx="7219800" cy="542700"/>
          </a:xfrm>
        </p:spPr>
        <p:txBody>
          <a:bodyPr wrap="square" anchor="ctr">
            <a:normAutofit/>
          </a:bodyPr>
          <a:lstStyle>
            <a:lvl1pPr>
              <a:defRPr sz="32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10"/>
            </p:custDataLst>
          </p:nvPr>
        </p:nvSpPr>
        <p:spPr>
          <a:xfrm>
            <a:off x="960835" y="2479950"/>
            <a:ext cx="7219950" cy="2583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11"/>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857250"/>
            <a:ext cx="3618452" cy="51435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8" name="图片 7"/>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2" name="标题 1"/>
          <p:cNvSpPr>
            <a:spLocks noGrp="1"/>
          </p:cNvSpPr>
          <p:nvPr>
            <p:ph type="title" hasCustomPrompt="1"/>
            <p:custDataLst>
              <p:tags r:id="rId6"/>
            </p:custDataLst>
          </p:nvPr>
        </p:nvSpPr>
        <p:spPr>
          <a:xfrm>
            <a:off x="437400" y="1435050"/>
            <a:ext cx="2970000" cy="661500"/>
          </a:xfrm>
        </p:spPr>
        <p:txBody>
          <a:bodyPr wrap="square" anchor="ctr" anchorCtr="0">
            <a:normAutofit/>
          </a:bodyPr>
          <a:lstStyle>
            <a:lvl1pPr>
              <a:defRPr sz="3600" baseline="0">
                <a:solidFill>
                  <a:schemeClr val="tx1"/>
                </a:solidFill>
                <a:latin typeface="Arial" panose="020B0604020202020204" pitchFamily="34" charset="0"/>
                <a:ea typeface="微软雅黑" panose="020B050302020402020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7"/>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9"/>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0"/>
            </p:custDataLst>
          </p:nvPr>
        </p:nvSpPr>
        <p:spPr>
          <a:xfrm>
            <a:off x="440100" y="2180250"/>
            <a:ext cx="2967300" cy="3069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1"/>
            </p:custDataLst>
          </p:nvPr>
        </p:nvSpPr>
        <p:spPr>
          <a:xfrm>
            <a:off x="3825900" y="1434704"/>
            <a:ext cx="4860000" cy="3815953"/>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1" name="矩形 10"/>
          <p:cNvSpPr/>
          <p:nvPr userDrawn="1">
            <p:custDataLst>
              <p:tags r:id="rId2"/>
            </p:custDataLst>
          </p:nvPr>
        </p:nvSpPr>
        <p:spPr>
          <a:xfrm>
            <a:off x="0" y="857250"/>
            <a:ext cx="9144000" cy="199825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10" name="图片 9"/>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8" name="图片 7"/>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2" name="标题 1"/>
          <p:cNvSpPr>
            <a:spLocks noGrp="1"/>
          </p:cNvSpPr>
          <p:nvPr>
            <p:ph type="title"/>
            <p:custDataLst>
              <p:tags r:id="rId9"/>
            </p:custDataLst>
          </p:nvPr>
        </p:nvSpPr>
        <p:spPr>
          <a:xfrm>
            <a:off x="459000" y="1443150"/>
            <a:ext cx="8232300" cy="469800"/>
          </a:xfrm>
        </p:spPr>
        <p:txBody>
          <a:bodyPr wrap="square" anchor="ctr">
            <a:normAutofit/>
          </a:bodyPr>
          <a:lstStyle>
            <a:lvl1pPr algn="ctr">
              <a:defRPr sz="3600" baseline="0">
                <a:solidFill>
                  <a:schemeClr val="tx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0"/>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459000" y="2101950"/>
            <a:ext cx="8231981" cy="621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4"/>
            </p:custDataLst>
          </p:nvPr>
        </p:nvSpPr>
        <p:spPr>
          <a:xfrm>
            <a:off x="459581" y="2963250"/>
            <a:ext cx="8224200" cy="25731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11" name="矩形 10"/>
          <p:cNvSpPr/>
          <p:nvPr userDrawn="1">
            <p:custDataLst>
              <p:tags r:id="rId2"/>
            </p:custDataLst>
          </p:nvPr>
        </p:nvSpPr>
        <p:spPr>
          <a:xfrm>
            <a:off x="0" y="4628978"/>
            <a:ext cx="9144000" cy="1371772"/>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10" name="图片 9"/>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8" name="图片 7"/>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2" name="标题 1"/>
          <p:cNvSpPr>
            <a:spLocks noGrp="1"/>
          </p:cNvSpPr>
          <p:nvPr>
            <p:ph type="title"/>
            <p:custDataLst>
              <p:tags r:id="rId9"/>
            </p:custDataLst>
          </p:nvPr>
        </p:nvSpPr>
        <p:spPr>
          <a:xfrm>
            <a:off x="453600" y="1359450"/>
            <a:ext cx="8232300" cy="423900"/>
          </a:xfrm>
        </p:spPr>
        <p:txBody>
          <a:bodyPr wrap="square" anchor="ctr" anchorCtr="0">
            <a:normAutofit/>
          </a:bodyPr>
          <a:lstStyle>
            <a:lvl1pPr algn="ctr">
              <a:defRPr sz="3200"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3"/>
            </p:custDataLst>
          </p:nvPr>
        </p:nvSpPr>
        <p:spPr>
          <a:xfrm>
            <a:off x="453628" y="2118150"/>
            <a:ext cx="8243100" cy="24084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4"/>
            </p:custDataLst>
          </p:nvPr>
        </p:nvSpPr>
        <p:spPr>
          <a:xfrm>
            <a:off x="445500" y="4742550"/>
            <a:ext cx="8251200" cy="7587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sp>
        <p:nvSpPr>
          <p:cNvPr id="14" name="矩形 13"/>
          <p:cNvSpPr/>
          <p:nvPr userDrawn="1">
            <p:custDataLst>
              <p:tags r:id="rId2"/>
            </p:custDataLst>
          </p:nvPr>
        </p:nvSpPr>
        <p:spPr>
          <a:xfrm>
            <a:off x="0" y="857250"/>
            <a:ext cx="9144000" cy="6858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12" name="图片 11"/>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8603933" y="5507831"/>
            <a:ext cx="540068" cy="492919"/>
          </a:xfrm>
          <a:prstGeom prst="rect">
            <a:avLst/>
          </a:prstGeom>
        </p:spPr>
      </p:pic>
      <p:pic>
        <p:nvPicPr>
          <p:cNvPr id="10" name="图片 9"/>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0" y="5507831"/>
            <a:ext cx="540068" cy="492919"/>
          </a:xfrm>
          <a:prstGeom prst="rect">
            <a:avLst/>
          </a:prstGeom>
        </p:spPr>
      </p:pic>
      <p:sp>
        <p:nvSpPr>
          <p:cNvPr id="2" name="标题 1"/>
          <p:cNvSpPr>
            <a:spLocks noGrp="1"/>
          </p:cNvSpPr>
          <p:nvPr>
            <p:ph type="title"/>
            <p:custDataLst>
              <p:tags r:id="rId9"/>
            </p:custDataLst>
          </p:nvPr>
        </p:nvSpPr>
        <p:spPr>
          <a:xfrm>
            <a:off x="434700" y="1035450"/>
            <a:ext cx="8278200" cy="331473"/>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3"/>
            </p:custDataLst>
          </p:nvPr>
        </p:nvSpPr>
        <p:spPr>
          <a:xfrm>
            <a:off x="434700" y="2104650"/>
            <a:ext cx="4006800" cy="21708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4"/>
            </p:custDataLst>
          </p:nvPr>
        </p:nvSpPr>
        <p:spPr>
          <a:xfrm>
            <a:off x="4681800" y="2104650"/>
            <a:ext cx="4025700" cy="21708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5"/>
            </p:custDataLst>
          </p:nvPr>
        </p:nvSpPr>
        <p:spPr>
          <a:xfrm>
            <a:off x="429300" y="4469850"/>
            <a:ext cx="4006800" cy="585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6"/>
            </p:custDataLst>
          </p:nvPr>
        </p:nvSpPr>
        <p:spPr>
          <a:xfrm>
            <a:off x="4689900" y="4467150"/>
            <a:ext cx="4025700" cy="5859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1572518"/>
            <a:ext cx="9144000" cy="3712964"/>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pic>
        <p:nvPicPr>
          <p:cNvPr id="9" name="图片 8"/>
          <p:cNvPicPr/>
          <p:nvPr userDrawn="1">
            <p:custDataLst>
              <p:tags r:id="rId3"/>
            </p:custDataLst>
          </p:nvPr>
        </p:nvPicPr>
        <p:blipFill>
          <a:blip r:embed="rId4" r:link="rId5">
            <a:extLst>
              <a:ext uri="{28A0092B-C50C-407E-A947-70E740481C1C}">
                <a14:useLocalDpi xmlns:a14="http://schemas.microsoft.com/office/drawing/2010/main" val="0"/>
              </a:ext>
            </a:extLst>
          </a:blip>
          <a:stretch>
            <a:fillRect/>
          </a:stretch>
        </p:blipFill>
        <p:spPr>
          <a:xfrm>
            <a:off x="7928848" y="4891683"/>
            <a:ext cx="1215152" cy="1109067"/>
          </a:xfrm>
          <a:prstGeom prst="rect">
            <a:avLst/>
          </a:prstGeom>
        </p:spPr>
      </p:pic>
      <p:pic>
        <p:nvPicPr>
          <p:cNvPr id="8" name="图片 7"/>
          <p:cNvPicPr/>
          <p:nvPr userDrawn="1">
            <p:custDataLst>
              <p:tags r:id="rId6"/>
            </p:custDataLst>
          </p:nvPr>
        </p:nvPicPr>
        <p:blipFill>
          <a:blip r:embed="rId7" r:link="rId8">
            <a:extLst>
              <a:ext uri="{28A0092B-C50C-407E-A947-70E740481C1C}">
                <a14:useLocalDpi xmlns:a14="http://schemas.microsoft.com/office/drawing/2010/main" val="0"/>
              </a:ext>
            </a:extLst>
          </a:blip>
          <a:stretch>
            <a:fillRect/>
          </a:stretch>
        </p:blipFill>
        <p:spPr>
          <a:xfrm>
            <a:off x="0" y="4891683"/>
            <a:ext cx="1215152" cy="1109067"/>
          </a:xfrm>
          <a:prstGeom prst="rect">
            <a:avLst/>
          </a:prstGeom>
        </p:spPr>
      </p:pic>
      <p:sp>
        <p:nvSpPr>
          <p:cNvPr id="2" name="标题 1"/>
          <p:cNvSpPr>
            <a:spLocks noGrp="1"/>
          </p:cNvSpPr>
          <p:nvPr>
            <p:ph type="title" hasCustomPrompt="1"/>
            <p:custDataLst>
              <p:tags r:id="rId9"/>
            </p:custDataLst>
          </p:nvPr>
        </p:nvSpPr>
        <p:spPr>
          <a:xfrm>
            <a:off x="1142100" y="1861650"/>
            <a:ext cx="6858000" cy="1790100"/>
          </a:xfrm>
        </p:spPr>
        <p:txBody>
          <a:bodyPr wrap="square" anchor="b">
            <a:normAutofit/>
          </a:bodyPr>
          <a:lstStyle>
            <a:lvl1pPr algn="ctr">
              <a:defRPr sz="60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0"/>
            </p:custDataLst>
          </p:nvPr>
        </p:nvSpPr>
        <p:spPr>
          <a:xfrm>
            <a:off x="659807"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3087000" y="5619625"/>
            <a:ext cx="2970000" cy="2376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6457950" y="5619625"/>
            <a:ext cx="2025000" cy="2376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1141810" y="3754350"/>
            <a:ext cx="6858000" cy="1242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5" Type="http://schemas.openxmlformats.org/officeDocument/2006/relationships/theme" Target="../theme/theme1.xml"/><Relationship Id="rId24" Type="http://schemas.openxmlformats.org/officeDocument/2006/relationships/tags" Target="../tags/tag137.xml"/><Relationship Id="rId23" Type="http://schemas.openxmlformats.org/officeDocument/2006/relationships/tags" Target="../tags/tag136.xml"/><Relationship Id="rId22" Type="http://schemas.openxmlformats.org/officeDocument/2006/relationships/tags" Target="../tags/tag135.xml"/><Relationship Id="rId21" Type="http://schemas.openxmlformats.org/officeDocument/2006/relationships/tags" Target="../tags/tag134.xml"/><Relationship Id="rId20" Type="http://schemas.openxmlformats.org/officeDocument/2006/relationships/tags" Target="../tags/tag133.xml"/><Relationship Id="rId2" Type="http://schemas.openxmlformats.org/officeDocument/2006/relationships/slideLayout" Target="../slideLayouts/slideLayout2.xml"/><Relationship Id="rId19" Type="http://schemas.openxmlformats.org/officeDocument/2006/relationships/tags" Target="../tags/tag132.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502412" y="1189673"/>
            <a:ext cx="8139178" cy="331473"/>
          </a:xfrm>
          <a:prstGeom prst="rect">
            <a:avLst/>
          </a:prstGeom>
        </p:spPr>
        <p:txBody>
          <a:bodyPr vert="horz" wrap="square"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502412" y="1578299"/>
            <a:ext cx="8139178" cy="4041680"/>
          </a:xfrm>
          <a:prstGeom prst="rect">
            <a:avLst/>
          </a:prstGeom>
        </p:spPr>
        <p:txBody>
          <a:bodyPr vert="horz" wrap="square"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659807" y="5619625"/>
            <a:ext cx="2025000" cy="237600"/>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3087000" y="5619625"/>
            <a:ext cx="2970000" cy="237600"/>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微软雅黑" panose="020B0503020204020204" charset="-122"/>
              </a:defRPr>
            </a:lvl1pPr>
          </a:lstStyle>
          <a:p>
            <a:endParaRPr lang="zh-CN" altLang="en-US" dirty="0"/>
          </a:p>
        </p:txBody>
      </p:sp>
      <p:sp>
        <p:nvSpPr>
          <p:cNvPr id="6" name="灯片编号占位符 5"/>
          <p:cNvSpPr>
            <a:spLocks noGrp="1"/>
          </p:cNvSpPr>
          <p:nvPr>
            <p:ph type="sldNum" sz="quarter" idx="4"/>
            <p:custDataLst>
              <p:tags r:id="rId23"/>
            </p:custDataLst>
          </p:nvPr>
        </p:nvSpPr>
        <p:spPr>
          <a:xfrm>
            <a:off x="6457950" y="5619625"/>
            <a:ext cx="2025000" cy="237600"/>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KSO_TEMPLATE" hidden="1"/>
          <p:cNvSpPr/>
          <p:nvPr userDrawn="1">
            <p:custDataLst>
              <p:tags r:id="rId24"/>
            </p:custDataLst>
          </p:nvPr>
        </p:nvSpPr>
        <p:spPr>
          <a:xfrm>
            <a:off x="0" y="85725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tags" Target="../tags/tag142.xml"/><Relationship Id="rId8" Type="http://schemas.openxmlformats.org/officeDocument/2006/relationships/tags" Target="../tags/tag141.xml"/><Relationship Id="rId7" Type="http://schemas.openxmlformats.org/officeDocument/2006/relationships/tags" Target="../tags/tag140.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3.png"/><Relationship Id="rId4" Type="http://schemas.openxmlformats.org/officeDocument/2006/relationships/tags" Target="../tags/tag139.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2.png"/><Relationship Id="rId18" Type="http://schemas.openxmlformats.org/officeDocument/2006/relationships/notesSlide" Target="../notesSlides/notesSlide1.xml"/><Relationship Id="rId17" Type="http://schemas.openxmlformats.org/officeDocument/2006/relationships/slideLayout" Target="../slideLayouts/slideLayout7.xml"/><Relationship Id="rId16" Type="http://schemas.openxmlformats.org/officeDocument/2006/relationships/tags" Target="../tags/tag147.xml"/><Relationship Id="rId15" Type="http://schemas.openxmlformats.org/officeDocument/2006/relationships/image" Target="../media/image8.jpeg"/><Relationship Id="rId14" Type="http://schemas.openxmlformats.org/officeDocument/2006/relationships/tags" Target="../tags/tag146.xml"/><Relationship Id="rId13" Type="http://schemas.openxmlformats.org/officeDocument/2006/relationships/tags" Target="../tags/tag145.xml"/><Relationship Id="rId12" Type="http://schemas.openxmlformats.org/officeDocument/2006/relationships/tags" Target="../tags/tag144.xml"/><Relationship Id="rId11" Type="http://schemas.openxmlformats.org/officeDocument/2006/relationships/image" Target="../media/image7.png"/><Relationship Id="rId10" Type="http://schemas.openxmlformats.org/officeDocument/2006/relationships/tags" Target="../tags/tag143.xml"/><Relationship Id="rId1" Type="http://schemas.openxmlformats.org/officeDocument/2006/relationships/tags" Target="../tags/tag138.xml"/></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xml"/><Relationship Id="rId2" Type="http://schemas.openxmlformats.org/officeDocument/2006/relationships/tags" Target="../tags/tag149.xml"/><Relationship Id="rId1" Type="http://schemas.openxmlformats.org/officeDocument/2006/relationships/tags" Target="../tags/tag148.xml"/></Relationships>
</file>

<file path=ppt/slides/_rels/slide3.xml.rels><?xml version="1.0" encoding="UTF-8" standalone="yes"?>
<Relationships xmlns="http://schemas.openxmlformats.org/package/2006/relationships"><Relationship Id="rId9" Type="http://schemas.openxmlformats.org/officeDocument/2006/relationships/tags" Target="../tags/tag154.xml"/><Relationship Id="rId8" Type="http://schemas.openxmlformats.org/officeDocument/2006/relationships/tags" Target="../tags/tag153.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152.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2" Type="http://schemas.openxmlformats.org/officeDocument/2006/relationships/slideLayout" Target="../slideLayouts/slideLayout7.xml"/><Relationship Id="rId21" Type="http://schemas.openxmlformats.org/officeDocument/2006/relationships/tags" Target="../tags/tag164.xml"/><Relationship Id="rId20" Type="http://schemas.openxmlformats.org/officeDocument/2006/relationships/image" Target="../media/image10.jpeg"/><Relationship Id="rId2" Type="http://schemas.openxmlformats.org/officeDocument/2006/relationships/tags" Target="../tags/tag151.xml"/><Relationship Id="rId19" Type="http://schemas.openxmlformats.org/officeDocument/2006/relationships/tags" Target="../tags/tag163.xml"/><Relationship Id="rId18" Type="http://schemas.openxmlformats.org/officeDocument/2006/relationships/image" Target="../media/image9.jpeg"/><Relationship Id="rId17" Type="http://schemas.openxmlformats.org/officeDocument/2006/relationships/tags" Target="../tags/tag162.xml"/><Relationship Id="rId16" Type="http://schemas.openxmlformats.org/officeDocument/2006/relationships/tags" Target="../tags/tag161.xml"/><Relationship Id="rId15" Type="http://schemas.openxmlformats.org/officeDocument/2006/relationships/tags" Target="../tags/tag160.xml"/><Relationship Id="rId14" Type="http://schemas.openxmlformats.org/officeDocument/2006/relationships/tags" Target="../tags/tag159.xml"/><Relationship Id="rId13" Type="http://schemas.openxmlformats.org/officeDocument/2006/relationships/tags" Target="../tags/tag158.xml"/><Relationship Id="rId12" Type="http://schemas.openxmlformats.org/officeDocument/2006/relationships/tags" Target="../tags/tag157.xml"/><Relationship Id="rId11" Type="http://schemas.openxmlformats.org/officeDocument/2006/relationships/tags" Target="../tags/tag156.xml"/><Relationship Id="rId10" Type="http://schemas.openxmlformats.org/officeDocument/2006/relationships/tags" Target="../tags/tag155.xml"/><Relationship Id="rId1" Type="http://schemas.openxmlformats.org/officeDocument/2006/relationships/tags" Target="../tags/tag150.xml"/></Relationships>
</file>

<file path=ppt/slides/_rels/slide4.xml.rels><?xml version="1.0" encoding="UTF-8" standalone="yes"?>
<Relationships xmlns="http://schemas.openxmlformats.org/package/2006/relationships"><Relationship Id="rId9" Type="http://schemas.openxmlformats.org/officeDocument/2006/relationships/tags" Target="../tags/tag169.xml"/><Relationship Id="rId8" Type="http://schemas.openxmlformats.org/officeDocument/2006/relationships/tags" Target="../tags/tag168.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167.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166.xml"/><Relationship Id="rId14" Type="http://schemas.openxmlformats.org/officeDocument/2006/relationships/slideLayout" Target="../slideLayouts/slideLayout7.xml"/><Relationship Id="rId13" Type="http://schemas.openxmlformats.org/officeDocument/2006/relationships/tags" Target="../tags/tag171.xml"/><Relationship Id="rId12" Type="http://schemas.openxmlformats.org/officeDocument/2006/relationships/image" Target="../media/image12.jpeg"/><Relationship Id="rId11" Type="http://schemas.openxmlformats.org/officeDocument/2006/relationships/tags" Target="../tags/tag170.xml"/><Relationship Id="rId10" Type="http://schemas.openxmlformats.org/officeDocument/2006/relationships/image" Target="../media/image11.jpeg"/><Relationship Id="rId1" Type="http://schemas.openxmlformats.org/officeDocument/2006/relationships/tags" Target="../tags/tag165.xml"/></Relationships>
</file>

<file path=ppt/slides/_rels/slide5.xml.rels><?xml version="1.0" encoding="UTF-8" standalone="yes"?>
<Relationships xmlns="http://schemas.openxmlformats.org/package/2006/relationships"><Relationship Id="rId9" Type="http://schemas.openxmlformats.org/officeDocument/2006/relationships/tags" Target="../tags/tag176.xml"/><Relationship Id="rId8" Type="http://schemas.openxmlformats.org/officeDocument/2006/relationships/tags" Target="../tags/tag175.xml"/><Relationship Id="rId7" Type="http://schemas.openxmlformats.org/officeDocument/2006/relationships/tags" Target="../tags/tag174.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3.png"/><Relationship Id="rId4" Type="http://schemas.openxmlformats.org/officeDocument/2006/relationships/tags" Target="../tags/tag173.xml"/><Relationship Id="rId3" Type="http://schemas.openxmlformats.org/officeDocument/2006/relationships/image" Target="file:///C:\Users\1V994W2\PycharmProjects\PPT_Background_Generation/pic_temp/0_pic_quater_left_up.png" TargetMode="External"/><Relationship Id="rId23" Type="http://schemas.openxmlformats.org/officeDocument/2006/relationships/slideLayout" Target="../slideLayouts/slideLayout7.xml"/><Relationship Id="rId22" Type="http://schemas.openxmlformats.org/officeDocument/2006/relationships/tags" Target="../tags/tag189.xml"/><Relationship Id="rId21" Type="http://schemas.openxmlformats.org/officeDocument/2006/relationships/tags" Target="../tags/tag188.xml"/><Relationship Id="rId20" Type="http://schemas.openxmlformats.org/officeDocument/2006/relationships/tags" Target="../tags/tag187.xml"/><Relationship Id="rId2" Type="http://schemas.openxmlformats.org/officeDocument/2006/relationships/image" Target="../media/image2.png"/><Relationship Id="rId19" Type="http://schemas.openxmlformats.org/officeDocument/2006/relationships/tags" Target="../tags/tag186.xml"/><Relationship Id="rId18" Type="http://schemas.openxmlformats.org/officeDocument/2006/relationships/tags" Target="../tags/tag185.xml"/><Relationship Id="rId17" Type="http://schemas.openxmlformats.org/officeDocument/2006/relationships/tags" Target="../tags/tag184.xml"/><Relationship Id="rId16" Type="http://schemas.openxmlformats.org/officeDocument/2006/relationships/tags" Target="../tags/tag183.xml"/><Relationship Id="rId15" Type="http://schemas.openxmlformats.org/officeDocument/2006/relationships/tags" Target="../tags/tag182.xml"/><Relationship Id="rId14" Type="http://schemas.openxmlformats.org/officeDocument/2006/relationships/tags" Target="../tags/tag181.xml"/><Relationship Id="rId13" Type="http://schemas.openxmlformats.org/officeDocument/2006/relationships/tags" Target="../tags/tag180.xml"/><Relationship Id="rId12" Type="http://schemas.openxmlformats.org/officeDocument/2006/relationships/tags" Target="../tags/tag179.xml"/><Relationship Id="rId11" Type="http://schemas.openxmlformats.org/officeDocument/2006/relationships/tags" Target="../tags/tag178.xml"/><Relationship Id="rId10" Type="http://schemas.openxmlformats.org/officeDocument/2006/relationships/tags" Target="../tags/tag177.xml"/><Relationship Id="rId1" Type="http://schemas.openxmlformats.org/officeDocument/2006/relationships/tags" Target="../tags/tag172.xml"/></Relationships>
</file>

<file path=ppt/slides/_rels/slide6.xml.rels><?xml version="1.0" encoding="UTF-8" standalone="yes"?>
<Relationships xmlns="http://schemas.openxmlformats.org/package/2006/relationships"><Relationship Id="rId9" Type="http://schemas.openxmlformats.org/officeDocument/2006/relationships/tags" Target="../tags/tag194.xml"/><Relationship Id="rId8" Type="http://schemas.openxmlformats.org/officeDocument/2006/relationships/tags" Target="../tags/tag193.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192.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0" Type="http://schemas.openxmlformats.org/officeDocument/2006/relationships/slideLayout" Target="../slideLayouts/slideLayout7.xml"/><Relationship Id="rId2" Type="http://schemas.openxmlformats.org/officeDocument/2006/relationships/tags" Target="../tags/tag191.xml"/><Relationship Id="rId19" Type="http://schemas.openxmlformats.org/officeDocument/2006/relationships/tags" Target="../tags/tag204.xml"/><Relationship Id="rId18" Type="http://schemas.openxmlformats.org/officeDocument/2006/relationships/tags" Target="../tags/tag203.xml"/><Relationship Id="rId17" Type="http://schemas.openxmlformats.org/officeDocument/2006/relationships/tags" Target="../tags/tag202.xml"/><Relationship Id="rId16" Type="http://schemas.openxmlformats.org/officeDocument/2006/relationships/tags" Target="../tags/tag201.xml"/><Relationship Id="rId15" Type="http://schemas.openxmlformats.org/officeDocument/2006/relationships/tags" Target="../tags/tag200.xml"/><Relationship Id="rId14" Type="http://schemas.openxmlformats.org/officeDocument/2006/relationships/tags" Target="../tags/tag199.xml"/><Relationship Id="rId13" Type="http://schemas.openxmlformats.org/officeDocument/2006/relationships/tags" Target="../tags/tag198.xml"/><Relationship Id="rId12" Type="http://schemas.openxmlformats.org/officeDocument/2006/relationships/tags" Target="../tags/tag197.xml"/><Relationship Id="rId11" Type="http://schemas.openxmlformats.org/officeDocument/2006/relationships/tags" Target="../tags/tag196.xml"/><Relationship Id="rId10" Type="http://schemas.openxmlformats.org/officeDocument/2006/relationships/tags" Target="../tags/tag195.xml"/><Relationship Id="rId1" Type="http://schemas.openxmlformats.org/officeDocument/2006/relationships/tags" Target="../tags/tag190.xml"/></Relationships>
</file>

<file path=ppt/slides/_rels/slide7.xml.rels><?xml version="1.0" encoding="UTF-8" standalone="yes"?>
<Relationships xmlns="http://schemas.openxmlformats.org/package/2006/relationships"><Relationship Id="rId9" Type="http://schemas.openxmlformats.org/officeDocument/2006/relationships/image" Target="../media/image13.jpeg"/><Relationship Id="rId8" Type="http://schemas.openxmlformats.org/officeDocument/2006/relationships/tags" Target="../tags/tag208.xml"/><Relationship Id="rId7" Type="http://schemas.openxmlformats.org/officeDocument/2006/relationships/tags" Target="../tags/tag207.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3.png"/><Relationship Id="rId4" Type="http://schemas.openxmlformats.org/officeDocument/2006/relationships/tags" Target="../tags/tag206.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2.png"/><Relationship Id="rId19" Type="http://schemas.openxmlformats.org/officeDocument/2006/relationships/slideLayout" Target="../slideLayouts/slideLayout7.xml"/><Relationship Id="rId18" Type="http://schemas.openxmlformats.org/officeDocument/2006/relationships/tags" Target="../tags/tag217.xml"/><Relationship Id="rId17" Type="http://schemas.openxmlformats.org/officeDocument/2006/relationships/tags" Target="../tags/tag216.xml"/><Relationship Id="rId16" Type="http://schemas.openxmlformats.org/officeDocument/2006/relationships/tags" Target="../tags/tag215.xml"/><Relationship Id="rId15" Type="http://schemas.openxmlformats.org/officeDocument/2006/relationships/tags" Target="../tags/tag214.xml"/><Relationship Id="rId14" Type="http://schemas.openxmlformats.org/officeDocument/2006/relationships/tags" Target="../tags/tag213.xml"/><Relationship Id="rId13" Type="http://schemas.openxmlformats.org/officeDocument/2006/relationships/tags" Target="../tags/tag212.xml"/><Relationship Id="rId12" Type="http://schemas.openxmlformats.org/officeDocument/2006/relationships/tags" Target="../tags/tag211.xml"/><Relationship Id="rId11" Type="http://schemas.openxmlformats.org/officeDocument/2006/relationships/tags" Target="../tags/tag210.xml"/><Relationship Id="rId10" Type="http://schemas.openxmlformats.org/officeDocument/2006/relationships/tags" Target="../tags/tag209.xml"/><Relationship Id="rId1" Type="http://schemas.openxmlformats.org/officeDocument/2006/relationships/tags" Target="../tags/tag205.xml"/></Relationships>
</file>

<file path=ppt/slides/_rels/slide8.xml.rels><?xml version="1.0" encoding="UTF-8" standalone="yes"?>
<Relationships xmlns="http://schemas.openxmlformats.org/package/2006/relationships"><Relationship Id="rId9" Type="http://schemas.openxmlformats.org/officeDocument/2006/relationships/image" Target="../media/image14.jpeg"/><Relationship Id="rId8" Type="http://schemas.openxmlformats.org/officeDocument/2006/relationships/tags" Target="../tags/tag221.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220.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219.xml"/><Relationship Id="rId18" Type="http://schemas.openxmlformats.org/officeDocument/2006/relationships/slideLayout" Target="../slideLayouts/slideLayout7.xml"/><Relationship Id="rId17" Type="http://schemas.openxmlformats.org/officeDocument/2006/relationships/tags" Target="../tags/tag226.xml"/><Relationship Id="rId16" Type="http://schemas.openxmlformats.org/officeDocument/2006/relationships/image" Target="../media/image17.jpeg"/><Relationship Id="rId15" Type="http://schemas.openxmlformats.org/officeDocument/2006/relationships/tags" Target="../tags/tag225.xml"/><Relationship Id="rId14" Type="http://schemas.openxmlformats.org/officeDocument/2006/relationships/image" Target="../media/image16.jpeg"/><Relationship Id="rId13" Type="http://schemas.openxmlformats.org/officeDocument/2006/relationships/tags" Target="../tags/tag224.xml"/><Relationship Id="rId12" Type="http://schemas.openxmlformats.org/officeDocument/2006/relationships/image" Target="../media/image15.jpeg"/><Relationship Id="rId11" Type="http://schemas.openxmlformats.org/officeDocument/2006/relationships/tags" Target="../tags/tag223.xml"/><Relationship Id="rId10" Type="http://schemas.openxmlformats.org/officeDocument/2006/relationships/tags" Target="../tags/tag222.xml"/><Relationship Id="rId1" Type="http://schemas.openxmlformats.org/officeDocument/2006/relationships/tags" Target="../tags/tag21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27.xml"/><Relationship Id="rId1" Type="http://schemas.openxmlformats.org/officeDocument/2006/relationships/image" Target="../media/image18.png"/></Relationships>
</file>

<file path=ppt/slides/_rels/slide10.xml.rels><?xml version="1.0" encoding="UTF-8" standalone="yes"?>
<Relationships xmlns="http://schemas.openxmlformats.org/package/2006/relationships"><Relationship Id="rId9" Type="http://schemas.openxmlformats.org/officeDocument/2006/relationships/tags" Target="../tags/tag234.xml"/><Relationship Id="rId8" Type="http://schemas.openxmlformats.org/officeDocument/2006/relationships/tags" Target="../tags/tag233.xml"/><Relationship Id="rId7" Type="http://schemas.openxmlformats.org/officeDocument/2006/relationships/tags" Target="../tags/tag232.xml"/><Relationship Id="rId6" Type="http://schemas.openxmlformats.org/officeDocument/2006/relationships/tags" Target="../tags/tag231.xml"/><Relationship Id="rId5" Type="http://schemas.openxmlformats.org/officeDocument/2006/relationships/tags" Target="../tags/tag230.xml"/><Relationship Id="rId4" Type="http://schemas.openxmlformats.org/officeDocument/2006/relationships/image" Target="file:///C:\Users\1V994W2\PycharmProjects\PPT_Background_Generation/pic_temp/0_pic_quater_left_up.png" TargetMode="External"/><Relationship Id="rId3" Type="http://schemas.openxmlformats.org/officeDocument/2006/relationships/image" Target="../media/image2.png"/><Relationship Id="rId2" Type="http://schemas.openxmlformats.org/officeDocument/2006/relationships/tags" Target="../tags/tag229.xml"/><Relationship Id="rId17" Type="http://schemas.openxmlformats.org/officeDocument/2006/relationships/slideLayout" Target="../slideLayouts/slideLayout7.xml"/><Relationship Id="rId16" Type="http://schemas.openxmlformats.org/officeDocument/2006/relationships/tags" Target="../tags/tag239.xml"/><Relationship Id="rId15" Type="http://schemas.openxmlformats.org/officeDocument/2006/relationships/image" Target="../media/image20.jpeg"/><Relationship Id="rId14" Type="http://schemas.openxmlformats.org/officeDocument/2006/relationships/tags" Target="../tags/tag238.xml"/><Relationship Id="rId13" Type="http://schemas.openxmlformats.org/officeDocument/2006/relationships/image" Target="../media/image19.jpeg"/><Relationship Id="rId12" Type="http://schemas.openxmlformats.org/officeDocument/2006/relationships/tags" Target="../tags/tag237.xml"/><Relationship Id="rId11" Type="http://schemas.openxmlformats.org/officeDocument/2006/relationships/tags" Target="../tags/tag236.xml"/><Relationship Id="rId10" Type="http://schemas.openxmlformats.org/officeDocument/2006/relationships/tags" Target="../tags/tag235.xml"/><Relationship Id="rId1" Type="http://schemas.openxmlformats.org/officeDocument/2006/relationships/tags" Target="../tags/tag228.xml"/></Relationships>
</file>

<file path=ppt/slides/_rels/slide11.xml.rels><?xml version="1.0" encoding="UTF-8" standalone="yes"?>
<Relationships xmlns="http://schemas.openxmlformats.org/package/2006/relationships"><Relationship Id="rId9" Type="http://schemas.openxmlformats.org/officeDocument/2006/relationships/image" Target="../media/image21.jpeg"/><Relationship Id="rId8" Type="http://schemas.openxmlformats.org/officeDocument/2006/relationships/tags" Target="../tags/tag243.xml"/><Relationship Id="rId7" Type="http://schemas.openxmlformats.org/officeDocument/2006/relationships/tags" Target="../tags/tag242.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3.png"/><Relationship Id="rId4" Type="http://schemas.openxmlformats.org/officeDocument/2006/relationships/tags" Target="../tags/tag241.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2.png"/><Relationship Id="rId16" Type="http://schemas.openxmlformats.org/officeDocument/2006/relationships/slideLayout" Target="../slideLayouts/slideLayout7.xml"/><Relationship Id="rId15" Type="http://schemas.openxmlformats.org/officeDocument/2006/relationships/tags" Target="../tags/tag247.xml"/><Relationship Id="rId14" Type="http://schemas.openxmlformats.org/officeDocument/2006/relationships/tags" Target="../tags/tag246.xml"/><Relationship Id="rId13" Type="http://schemas.openxmlformats.org/officeDocument/2006/relationships/image" Target="../media/image23.jpeg"/><Relationship Id="rId12" Type="http://schemas.openxmlformats.org/officeDocument/2006/relationships/tags" Target="../tags/tag245.xml"/><Relationship Id="rId11" Type="http://schemas.openxmlformats.org/officeDocument/2006/relationships/image" Target="../media/image22.jpeg"/><Relationship Id="rId10" Type="http://schemas.openxmlformats.org/officeDocument/2006/relationships/tags" Target="../tags/tag244.xml"/><Relationship Id="rId1" Type="http://schemas.openxmlformats.org/officeDocument/2006/relationships/tags" Target="../tags/tag240.xml"/></Relationships>
</file>

<file path=ppt/slides/_rels/slide12.xml.rels><?xml version="1.0" encoding="UTF-8" standalone="yes"?>
<Relationships xmlns="http://schemas.openxmlformats.org/package/2006/relationships"><Relationship Id="rId9" Type="http://schemas.openxmlformats.org/officeDocument/2006/relationships/image" Target="../media/image24.jpeg"/><Relationship Id="rId8" Type="http://schemas.openxmlformats.org/officeDocument/2006/relationships/tags" Target="../tags/tag251.xml"/><Relationship Id="rId7" Type="http://schemas.openxmlformats.org/officeDocument/2006/relationships/tags" Target="../tags/tag250.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3.png"/><Relationship Id="rId4" Type="http://schemas.openxmlformats.org/officeDocument/2006/relationships/tags" Target="../tags/tag249.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2.png"/><Relationship Id="rId15" Type="http://schemas.openxmlformats.org/officeDocument/2006/relationships/slideLayout" Target="../slideLayouts/slideLayout7.xml"/><Relationship Id="rId14" Type="http://schemas.openxmlformats.org/officeDocument/2006/relationships/tags" Target="../tags/tag255.xml"/><Relationship Id="rId13" Type="http://schemas.openxmlformats.org/officeDocument/2006/relationships/image" Target="../media/image25.jpeg"/><Relationship Id="rId12" Type="http://schemas.openxmlformats.org/officeDocument/2006/relationships/tags" Target="../tags/tag254.xml"/><Relationship Id="rId11" Type="http://schemas.openxmlformats.org/officeDocument/2006/relationships/tags" Target="../tags/tag253.xml"/><Relationship Id="rId10" Type="http://schemas.openxmlformats.org/officeDocument/2006/relationships/tags" Target="../tags/tag252.xml"/><Relationship Id="rId1" Type="http://schemas.openxmlformats.org/officeDocument/2006/relationships/tags" Target="../tags/tag248.xml"/></Relationships>
</file>

<file path=ppt/slides/_rels/slide13.xml.rels><?xml version="1.0" encoding="UTF-8" standalone="yes"?>
<Relationships xmlns="http://schemas.openxmlformats.org/package/2006/relationships"><Relationship Id="rId9" Type="http://schemas.openxmlformats.org/officeDocument/2006/relationships/tags" Target="../tags/tag260.xml"/><Relationship Id="rId8" Type="http://schemas.openxmlformats.org/officeDocument/2006/relationships/tags" Target="../tags/tag259.xml"/><Relationship Id="rId7" Type="http://schemas.openxmlformats.org/officeDocument/2006/relationships/tags" Target="../tags/tag258.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3.png"/><Relationship Id="rId4" Type="http://schemas.openxmlformats.org/officeDocument/2006/relationships/tags" Target="../tags/tag257.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2.png"/><Relationship Id="rId14" Type="http://schemas.openxmlformats.org/officeDocument/2006/relationships/slideLayout" Target="../slideLayouts/slideLayout7.xml"/><Relationship Id="rId13" Type="http://schemas.openxmlformats.org/officeDocument/2006/relationships/tags" Target="../tags/tag262.xml"/><Relationship Id="rId12" Type="http://schemas.openxmlformats.org/officeDocument/2006/relationships/image" Target="../media/image27.jpeg"/><Relationship Id="rId11" Type="http://schemas.openxmlformats.org/officeDocument/2006/relationships/tags" Target="../tags/tag261.xml"/><Relationship Id="rId10" Type="http://schemas.openxmlformats.org/officeDocument/2006/relationships/image" Target="../media/image26.jpeg"/><Relationship Id="rId1" Type="http://schemas.openxmlformats.org/officeDocument/2006/relationships/tags" Target="../tags/tag256.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63.xml"/><Relationship Id="rId1" Type="http://schemas.openxmlformats.org/officeDocument/2006/relationships/image" Target="../media/image28.png"/></Relationships>
</file>

<file path=ppt/slides/_rels/slide15.xml.rels><?xml version="1.0" encoding="UTF-8" standalone="yes"?>
<Relationships xmlns="http://schemas.openxmlformats.org/package/2006/relationships"><Relationship Id="rId9" Type="http://schemas.openxmlformats.org/officeDocument/2006/relationships/tags" Target="../tags/tag267.xml"/><Relationship Id="rId8" Type="http://schemas.openxmlformats.org/officeDocument/2006/relationships/image" Target="../media/image29.jpeg"/><Relationship Id="rId7" Type="http://schemas.openxmlformats.org/officeDocument/2006/relationships/tags" Target="../tags/tag266.xml"/><Relationship Id="rId6" Type="http://schemas.openxmlformats.org/officeDocument/2006/relationships/image" Target="file:///C:\Users\1V994W2\PycharmProjects\PPT_Background_Generation/pic_temp/1_pic_quater_right_up.png" TargetMode="External"/><Relationship Id="rId5" Type="http://schemas.openxmlformats.org/officeDocument/2006/relationships/image" Target="../media/image3.png"/><Relationship Id="rId4" Type="http://schemas.openxmlformats.org/officeDocument/2006/relationships/tags" Target="../tags/tag265.xml"/><Relationship Id="rId3" Type="http://schemas.openxmlformats.org/officeDocument/2006/relationships/image" Target="file:///C:\Users\1V994W2\PycharmProjects\PPT_Background_Generation/pic_temp/0_pic_quater_left_up.png" TargetMode="External"/><Relationship Id="rId2" Type="http://schemas.openxmlformats.org/officeDocument/2006/relationships/image" Target="../media/image2.png"/><Relationship Id="rId15" Type="http://schemas.openxmlformats.org/officeDocument/2006/relationships/slideLayout" Target="../slideLayouts/slideLayout7.xml"/><Relationship Id="rId14" Type="http://schemas.openxmlformats.org/officeDocument/2006/relationships/tags" Target="../tags/tag271.xml"/><Relationship Id="rId13" Type="http://schemas.openxmlformats.org/officeDocument/2006/relationships/tags" Target="../tags/tag270.xml"/><Relationship Id="rId12" Type="http://schemas.openxmlformats.org/officeDocument/2006/relationships/tags" Target="../tags/tag269.xml"/><Relationship Id="rId11" Type="http://schemas.openxmlformats.org/officeDocument/2006/relationships/tags" Target="../tags/tag268.xml"/><Relationship Id="rId10" Type="http://schemas.openxmlformats.org/officeDocument/2006/relationships/image" Target="../media/image30.jpeg"/><Relationship Id="rId1" Type="http://schemas.openxmlformats.org/officeDocument/2006/relationships/tags" Target="../tags/tag26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7" name="图片 6"/>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6" name="图片 5"/>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13" name="矩形 12"/>
          <p:cNvSpPr/>
          <p:nvPr>
            <p:custDataLst>
              <p:tags r:id="rId7"/>
            </p:custDataLst>
          </p:nvPr>
        </p:nvSpPr>
        <p:spPr>
          <a:xfrm>
            <a:off x="1166739" y="1223963"/>
            <a:ext cx="3123085" cy="4619625"/>
          </a:xfrm>
          <a:prstGeom prst="rect">
            <a:avLst/>
          </a:prstGeom>
          <a:noFill/>
          <a:ln w="19050">
            <a:solidFill>
              <a:srgbClr val="D2D7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120000"/>
              </a:lnSpc>
            </a:pPr>
            <a:endParaRPr lang="zh-CN" altLang="en-US" sz="1350">
              <a:solidFill>
                <a:srgbClr val="FFFFFF"/>
              </a:solidFill>
              <a:latin typeface="微软雅黑" panose="020B0503020204020204" charset="-122"/>
              <a:ea typeface="微软雅黑" panose="020B0503020204020204" charset="-122"/>
              <a:cs typeface="+mn-ea"/>
              <a:sym typeface="+mn-lt"/>
            </a:endParaRPr>
          </a:p>
        </p:txBody>
      </p:sp>
      <p:cxnSp>
        <p:nvCxnSpPr>
          <p:cNvPr id="14" name="直接连接符 13"/>
          <p:cNvCxnSpPr/>
          <p:nvPr>
            <p:custDataLst>
              <p:tags r:id="rId8"/>
            </p:custDataLst>
          </p:nvPr>
        </p:nvCxnSpPr>
        <p:spPr>
          <a:xfrm>
            <a:off x="6813950" y="1105788"/>
            <a:ext cx="2168126" cy="2170132"/>
          </a:xfrm>
          <a:prstGeom prst="line">
            <a:avLst/>
          </a:prstGeom>
          <a:ln w="19050">
            <a:solidFill>
              <a:srgbClr val="D2D7D9"/>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custDataLst>
              <p:tags r:id="rId9"/>
            </p:custDataLst>
          </p:nvPr>
        </p:nvCxnSpPr>
        <p:spPr>
          <a:xfrm>
            <a:off x="4825602" y="3086400"/>
            <a:ext cx="2168126" cy="2170132"/>
          </a:xfrm>
          <a:prstGeom prst="line">
            <a:avLst/>
          </a:prstGeom>
          <a:ln w="19050">
            <a:solidFill>
              <a:srgbClr val="D2D7D9"/>
            </a:solidFill>
          </a:ln>
        </p:spPr>
        <p:style>
          <a:lnRef idx="1">
            <a:schemeClr val="accent1"/>
          </a:lnRef>
          <a:fillRef idx="0">
            <a:schemeClr val="accent1"/>
          </a:fillRef>
          <a:effectRef idx="0">
            <a:schemeClr val="accent1"/>
          </a:effectRef>
          <a:fontRef idx="minor">
            <a:schemeClr val="tx1"/>
          </a:fontRef>
        </p:style>
      </p:cxnSp>
      <p:pic>
        <p:nvPicPr>
          <p:cNvPr id="17" name="图片 16"/>
          <p:cNvPicPr>
            <a:picLocks noChangeAspect="1"/>
          </p:cNvPicPr>
          <p:nvPr>
            <p:custDataLst>
              <p:tags r:id="rId10"/>
            </p:custDataLst>
          </p:nvPr>
        </p:nvPicPr>
        <p:blipFill rotWithShape="1">
          <a:blip r:embed="rId11"/>
          <a:srcRect l="8564" r="8564"/>
          <a:stretch>
            <a:fillRect/>
          </a:stretch>
        </p:blipFill>
        <p:spPr>
          <a:xfrm>
            <a:off x="5191125" y="1615492"/>
            <a:ext cx="3425425" cy="3144981"/>
          </a:xfrm>
          <a:prstGeom prst="rect">
            <a:avLst/>
          </a:prstGeom>
        </p:spPr>
      </p:pic>
      <p:cxnSp>
        <p:nvCxnSpPr>
          <p:cNvPr id="19" name="直接连接符 18"/>
          <p:cNvCxnSpPr/>
          <p:nvPr>
            <p:custDataLst>
              <p:tags r:id="rId12"/>
            </p:custDataLst>
          </p:nvPr>
        </p:nvCxnSpPr>
        <p:spPr>
          <a:xfrm flipH="1">
            <a:off x="4828795" y="1105788"/>
            <a:ext cx="1985155" cy="1988225"/>
          </a:xfrm>
          <a:prstGeom prst="line">
            <a:avLst/>
          </a:prstGeom>
          <a:ln w="19050">
            <a:solidFill>
              <a:srgbClr val="D2D7D9"/>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custDataLst>
              <p:tags r:id="rId13"/>
            </p:custDataLst>
          </p:nvPr>
        </p:nvCxnSpPr>
        <p:spPr>
          <a:xfrm flipH="1">
            <a:off x="6993728" y="3269576"/>
            <a:ext cx="1985155" cy="1988225"/>
          </a:xfrm>
          <a:prstGeom prst="line">
            <a:avLst/>
          </a:prstGeom>
          <a:ln w="19050">
            <a:solidFill>
              <a:srgbClr val="D2D7D9"/>
            </a:solidFill>
          </a:ln>
        </p:spPr>
        <p:style>
          <a:lnRef idx="1">
            <a:schemeClr val="accent1"/>
          </a:lnRef>
          <a:fillRef idx="0">
            <a:schemeClr val="accent1"/>
          </a:fillRef>
          <a:effectRef idx="0">
            <a:schemeClr val="accent1"/>
          </a:effectRef>
          <a:fontRef idx="minor">
            <a:schemeClr val="tx1"/>
          </a:fontRef>
        </p:style>
      </p:cxnSp>
      <p:pic>
        <p:nvPicPr>
          <p:cNvPr id="21" name="图片 20"/>
          <p:cNvPicPr>
            <a:picLocks noChangeAspect="1"/>
          </p:cNvPicPr>
          <p:nvPr>
            <p:custDataLst>
              <p:tags r:id="rId14"/>
            </p:custDataLst>
          </p:nvPr>
        </p:nvPicPr>
        <p:blipFill rotWithShape="1">
          <a:blip r:embed="rId15"/>
          <a:srcRect/>
          <a:stretch>
            <a:fillRect/>
          </a:stretch>
        </p:blipFill>
        <p:spPr>
          <a:xfrm>
            <a:off x="1457325" y="2587234"/>
            <a:ext cx="2989735" cy="2326471"/>
          </a:xfrm>
          <a:prstGeom prst="rect">
            <a:avLst/>
          </a:prstGeom>
        </p:spPr>
      </p:pic>
    </p:spTree>
    <p:custDataLst>
      <p:tags r:id="rId16"/>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ctrTitle" idx="13"/>
            <p:custDataLst>
              <p:tags r:id="rId1"/>
            </p:custDataLst>
          </p:nvPr>
        </p:nvSpPr>
        <p:spPr/>
        <p:txBody>
          <a:bodyPr/>
          <a:p>
            <a:pPr marL="0" indent="0" algn="dist">
              <a:lnSpc>
                <a:spcPct val="100000"/>
              </a:lnSpc>
              <a:spcBef>
                <a:spcPts val="0"/>
              </a:spcBef>
              <a:spcAft>
                <a:spcPts val="0"/>
              </a:spcAft>
              <a:buSzPct val="100000"/>
              <a:buNone/>
            </a:pPr>
            <a:r>
              <a:rPr lang="zh-CN" altLang="en-US" sz="6000" dirty="0"/>
              <a:t>冷战与国际格局的演变</a:t>
            </a:r>
            <a:endParaRPr lang="zh-CN" altLang="en-US" sz="6000" dirty="0"/>
          </a:p>
        </p:txBody>
      </p:sp>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20" name="矩形 19"/>
          <p:cNvSpPr/>
          <p:nvPr userDrawn="1">
            <p:custDataLst>
              <p:tags r:id="rId1"/>
            </p:custDataLst>
          </p:nvPr>
        </p:nvSpPr>
        <p:spPr>
          <a:xfrm>
            <a:off x="0" y="0"/>
            <a:ext cx="9144000" cy="925830"/>
          </a:xfrm>
          <a:prstGeom prst="rect">
            <a:avLst/>
          </a:prstGeom>
          <a:solidFill>
            <a:srgbClr val="ECEEEF"/>
          </a:solidFill>
          <a:ln w="12700" cap="flat" cmpd="sng" algn="ctr">
            <a:solidFill>
              <a:srgbClr val="6290B1">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p>
            <a:pPr algn="ctr"/>
            <a:endParaRPr lang="zh-CN" altLang="en-US" sz="1350">
              <a:solidFill>
                <a:srgbClr val="FFFFFF"/>
              </a:solidFill>
              <a:latin typeface="微软雅黑" panose="020B0503020204020204" charset="-122"/>
              <a:ea typeface="微软雅黑" panose="020B0503020204020204" charset="-122"/>
            </a:endParaRPr>
          </a:p>
        </p:txBody>
      </p:sp>
      <p:pic>
        <p:nvPicPr>
          <p:cNvPr id="19" name="图片 18"/>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8603933" y="5507831"/>
            <a:ext cx="540068" cy="492919"/>
          </a:xfrm>
          <a:prstGeom prst="rect">
            <a:avLst/>
          </a:prstGeom>
        </p:spPr>
      </p:pic>
      <p:pic>
        <p:nvPicPr>
          <p:cNvPr id="18" name="图片 17"/>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0" y="5507831"/>
            <a:ext cx="540068" cy="492919"/>
          </a:xfrm>
          <a:prstGeom prst="rect">
            <a:avLst/>
          </a:prstGeom>
        </p:spPr>
      </p:pic>
      <p:sp>
        <p:nvSpPr>
          <p:cNvPr id="17" name="矩形 16"/>
          <p:cNvSpPr/>
          <p:nvPr>
            <p:custDataLst>
              <p:tags r:id="rId8"/>
            </p:custDataLst>
          </p:nvPr>
        </p:nvSpPr>
        <p:spPr>
          <a:xfrm>
            <a:off x="-108926" y="308207"/>
            <a:ext cx="226804" cy="689613"/>
          </a:xfrm>
          <a:prstGeom prst="rect">
            <a:avLst/>
          </a:prstGeom>
          <a:solidFill>
            <a:srgbClr val="FCFDFD"/>
          </a:solidFill>
          <a:ln>
            <a:noFill/>
          </a:ln>
          <a:effectLst>
            <a:outerShdw blurRad="127000" dist="38100" dir="540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200" b="1" i="0" u="none" strike="noStrike" kern="1200" cap="none" spc="0" normalizeH="0" baseline="0" noProof="0">
              <a:ln>
                <a:noFill/>
              </a:ln>
              <a:solidFill>
                <a:prstClr val="white"/>
              </a:solidFill>
              <a:effectLst/>
              <a:uLnTx/>
              <a:uFillTx/>
              <a:latin typeface="微软雅黑" panose="020B0503020204020204" charset="-122"/>
              <a:ea typeface="微软雅黑" panose="020B0503020204020204" charset="-122"/>
              <a:cs typeface="+mn-cs"/>
            </a:endParaRPr>
          </a:p>
        </p:txBody>
      </p:sp>
      <p:sp>
        <p:nvSpPr>
          <p:cNvPr id="15" name="折角形 33"/>
          <p:cNvSpPr/>
          <p:nvPr>
            <p:custDataLst>
              <p:tags r:id="rId9"/>
            </p:custDataLst>
          </p:nvPr>
        </p:nvSpPr>
        <p:spPr>
          <a:xfrm>
            <a:off x="456301" y="1591374"/>
            <a:ext cx="3887134" cy="3960956"/>
          </a:xfrm>
          <a:prstGeom prst="foldedCorner">
            <a:avLst>
              <a:gd name="adj" fmla="val 16445"/>
            </a:avLst>
          </a:prstGeom>
          <a:solidFill>
            <a:srgbClr val="FCFDFD"/>
          </a:solidFill>
          <a:ln>
            <a:noFill/>
          </a:ln>
          <a:effectLst>
            <a:outerShdw blurRad="127000" dist="38100" dir="540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latin typeface="微软雅黑" panose="020B0503020204020204" charset="-122"/>
              <a:ea typeface="微软雅黑" panose="020B0503020204020204" charset="-122"/>
            </a:endParaRPr>
          </a:p>
        </p:txBody>
      </p:sp>
      <p:sp>
        <p:nvSpPr>
          <p:cNvPr id="16" name="任意多边形 8"/>
          <p:cNvSpPr/>
          <p:nvPr>
            <p:custDataLst>
              <p:tags r:id="rId10"/>
            </p:custDataLst>
          </p:nvPr>
        </p:nvSpPr>
        <p:spPr>
          <a:xfrm>
            <a:off x="688924" y="1591374"/>
            <a:ext cx="347186" cy="664845"/>
          </a:xfrm>
          <a:custGeom>
            <a:avLst/>
            <a:gdLst>
              <a:gd name="connsiteX0" fmla="*/ 0 w 1500"/>
              <a:gd name="connsiteY0" fmla="*/ 0 h 1449"/>
              <a:gd name="connsiteX1" fmla="*/ 1500 w 1500"/>
              <a:gd name="connsiteY1" fmla="*/ 0 h 1449"/>
              <a:gd name="connsiteX2" fmla="*/ 1500 w 1500"/>
              <a:gd name="connsiteY2" fmla="*/ 1449 h 1449"/>
              <a:gd name="connsiteX3" fmla="*/ 768 w 1500"/>
              <a:gd name="connsiteY3" fmla="*/ 1098 h 1449"/>
              <a:gd name="connsiteX4" fmla="*/ 0 w 1500"/>
              <a:gd name="connsiteY4" fmla="*/ 1449 h 1449"/>
              <a:gd name="connsiteX5" fmla="*/ 0 w 1500"/>
              <a:gd name="connsiteY5" fmla="*/ 0 h 1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00" h="1449">
                <a:moveTo>
                  <a:pt x="0" y="0"/>
                </a:moveTo>
                <a:lnTo>
                  <a:pt x="1500" y="0"/>
                </a:lnTo>
                <a:lnTo>
                  <a:pt x="1500" y="1449"/>
                </a:lnTo>
                <a:lnTo>
                  <a:pt x="768" y="1098"/>
                </a:lnTo>
                <a:lnTo>
                  <a:pt x="0" y="1449"/>
                </a:lnTo>
                <a:lnTo>
                  <a:pt x="0" y="0"/>
                </a:lnTo>
                <a:close/>
              </a:path>
            </a:pathLst>
          </a:custGeom>
          <a:solidFill>
            <a:srgbClr val="E0E9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FFFFFF"/>
              </a:solidFill>
              <a:latin typeface="微软雅黑" panose="020B0503020204020204" charset="-122"/>
              <a:ea typeface="微软雅黑" panose="020B0503020204020204" charset="-122"/>
            </a:endParaRPr>
          </a:p>
        </p:txBody>
      </p:sp>
      <p:sp>
        <p:nvSpPr>
          <p:cNvPr id="6" name="Title 6"/>
          <p:cNvSpPr txBox="1"/>
          <p:nvPr>
            <p:custDataLst>
              <p:tags r:id="rId11"/>
            </p:custDataLst>
          </p:nvPr>
        </p:nvSpPr>
        <p:spPr>
          <a:xfrm>
            <a:off x="688924" y="2393581"/>
            <a:ext cx="3421887" cy="2356543"/>
          </a:xfrm>
          <a:prstGeom prst="rect">
            <a:avLst/>
          </a:prstGeom>
          <a:noFill/>
          <a:ln w="3175">
            <a:noFill/>
            <a:prstDash val="dash"/>
          </a:ln>
        </p:spPr>
        <p:txBody>
          <a:bodyPr wrap="square" lIns="54000" tIns="0" rIns="54000" bIns="0" anchor="ctr"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285750" lvl="0" indent="-285750" algn="l">
              <a:lnSpc>
                <a:spcPct val="150000"/>
              </a:lnSpc>
              <a:spcBef>
                <a:spcPts val="0"/>
              </a:spcBef>
              <a:spcAft>
                <a:spcPts val="800"/>
              </a:spcAft>
              <a:buSzPct val="100000"/>
              <a:buFont typeface="Wingdings" panose="05000000000000000000" pitchFamily="2" charset="2"/>
              <a:buChar char="n"/>
            </a:pPr>
            <a:r>
              <a:rPr lang="zh-CN" altLang="en-US" sz="1600" spc="100" dirty="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冷战是指20世纪40年代中后期至80年代末90年代初，以美苏两个超级大国为首的两大集团之间既非战争又非和平的对峙与竞争状态。</a:t>
            </a:r>
            <a:endParaRPr lang="zh-CN" altLang="en-US" sz="1600" spc="100" dirty="0">
              <a:ln w="3175">
                <a:noFill/>
                <a:prstDash val="dash"/>
              </a:ln>
              <a:solidFill>
                <a:srgbClr val="595959"/>
              </a:solidFill>
              <a:latin typeface="微软雅黑" panose="020B0503020204020204" charset="-122"/>
              <a:ea typeface="微软雅黑" panose="020B0503020204020204" charset="-122"/>
              <a:cs typeface="微软雅黑" panose="020B0503020204020204" charset="-122"/>
            </a:endParaRPr>
          </a:p>
          <a:p>
            <a:pPr marL="285750" lvl="1" indent="0" algn="l" eaLnBrk="1" hangingPunct="1">
              <a:lnSpc>
                <a:spcPct val="150000"/>
              </a:lnSpc>
              <a:spcBef>
                <a:spcPts val="0"/>
              </a:spcBef>
              <a:spcAft>
                <a:spcPts val="800"/>
              </a:spcAft>
              <a:buSzPct val="100000"/>
              <a:buFont typeface="Wingdings" panose="05000000000000000000" pitchFamily="2" charset="2"/>
              <a:buNone/>
            </a:pPr>
            <a:r>
              <a:rPr lang="en-US" altLang="zh-CN" sz="1600" spc="100" dirty="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——《中外历史纲要》</a:t>
            </a:r>
            <a:endParaRPr lang="en-US" altLang="zh-CN" sz="1600" spc="100" dirty="0">
              <a:ln w="3175">
                <a:noFill/>
                <a:prstDash val="dash"/>
              </a:ln>
              <a:solidFill>
                <a:srgbClr val="595959"/>
              </a:solidFill>
              <a:latin typeface="微软雅黑" panose="020B0503020204020204" charset="-122"/>
              <a:ea typeface="微软雅黑" panose="020B0503020204020204" charset="-122"/>
              <a:cs typeface="微软雅黑" panose="020B0503020204020204" charset="-122"/>
            </a:endParaRPr>
          </a:p>
        </p:txBody>
      </p:sp>
      <p:sp>
        <p:nvSpPr>
          <p:cNvPr id="8" name="Title 6"/>
          <p:cNvSpPr txBox="1"/>
          <p:nvPr>
            <p:custDataLst>
              <p:tags r:id="rId12"/>
            </p:custDataLst>
          </p:nvPr>
        </p:nvSpPr>
        <p:spPr>
          <a:xfrm>
            <a:off x="456299" y="153000"/>
            <a:ext cx="8230987" cy="608400"/>
          </a:xfrm>
          <a:prstGeom prst="rect">
            <a:avLst/>
          </a:prstGeom>
          <a:noFill/>
          <a:ln w="3175">
            <a:noFill/>
            <a:prstDash val="dash"/>
          </a:ln>
        </p:spPr>
        <p:txBody>
          <a:bodyPr wrap="square" lIns="54000" tIns="27000" rIns="54000" bIns="27000" anchor="b"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indent="0" algn="l">
              <a:lnSpc>
                <a:spcPct val="100000"/>
              </a:lnSpc>
              <a:spcBef>
                <a:spcPts val="0"/>
              </a:spcBef>
              <a:spcAft>
                <a:spcPts val="0"/>
              </a:spcAft>
              <a:buSzPct val="100000"/>
              <a:buNone/>
              <a:defRPr/>
            </a:pPr>
            <a:r>
              <a:rPr lang="zh-CN" altLang="en-US" sz="2800" b="1" spc="150" dirty="0">
                <a:ln w="3175">
                  <a:noFill/>
                  <a:prstDash val="dash"/>
                </a:ln>
                <a:solidFill>
                  <a:srgbClr val="7F7F7F"/>
                </a:solidFill>
                <a:latin typeface="微软雅黑" panose="020B0503020204020204" charset="-122"/>
                <a:ea typeface="微软雅黑" panose="020B0503020204020204" charset="-122"/>
                <a:cs typeface="微软雅黑" panose="020B0503020204020204" charset="-122"/>
              </a:rPr>
              <a:t>一、冷战的原因</a:t>
            </a:r>
            <a:endParaRPr lang="zh-CN" altLang="en-US" sz="2800" b="1" spc="150" dirty="0">
              <a:ln w="3175">
                <a:noFill/>
                <a:prstDash val="dash"/>
              </a:ln>
              <a:solidFill>
                <a:srgbClr val="7F7F7F"/>
              </a:solidFill>
              <a:latin typeface="微软雅黑" panose="020B0503020204020204" charset="-122"/>
              <a:ea typeface="微软雅黑" panose="020B0503020204020204" charset="-122"/>
              <a:cs typeface="微软雅黑" panose="020B0503020204020204" charset="-122"/>
            </a:endParaRPr>
          </a:p>
        </p:txBody>
      </p:sp>
      <p:grpSp>
        <p:nvGrpSpPr>
          <p:cNvPr id="10" name="组合 9"/>
          <p:cNvGrpSpPr/>
          <p:nvPr>
            <p:custDataLst>
              <p:tags r:id="rId13"/>
            </p:custDataLst>
          </p:nvPr>
        </p:nvGrpSpPr>
        <p:grpSpPr>
          <a:xfrm>
            <a:off x="8406990" y="6326401"/>
            <a:ext cx="280296" cy="57600"/>
            <a:chOff x="11209321" y="7292201"/>
            <a:chExt cx="373728" cy="76800"/>
          </a:xfrm>
          <a:solidFill>
            <a:schemeClr val="accent4">
              <a:lumMod val="75000"/>
            </a:schemeClr>
          </a:solidFill>
        </p:grpSpPr>
        <p:sp>
          <p:nvSpPr>
            <p:cNvPr id="11" name="椭圆 10"/>
            <p:cNvSpPr>
              <a:spLocks noChangeAspect="1"/>
            </p:cNvSpPr>
            <p:nvPr>
              <p:custDataLst>
                <p:tags r:id="rId14"/>
              </p:custDataLst>
            </p:nvPr>
          </p:nvSpPr>
          <p:spPr>
            <a:xfrm>
              <a:off x="11525449" y="7292201"/>
              <a:ext cx="57600" cy="76800"/>
            </a:xfrm>
            <a:prstGeom prst="ellipse">
              <a:avLst/>
            </a:prstGeom>
            <a:solidFill>
              <a:srgbClr val="615F3D"/>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a:endParaRPr lang="zh-CN" altLang="en-US" sz="1350">
                <a:solidFill>
                  <a:sysClr val="window" lastClr="FFFFFF"/>
                </a:solidFill>
                <a:latin typeface="微软雅黑" panose="020B0503020204020204" charset="-122"/>
                <a:ea typeface="微软雅黑" panose="020B0503020204020204" charset="-122"/>
              </a:endParaRPr>
            </a:p>
          </p:txBody>
        </p:sp>
        <p:sp>
          <p:nvSpPr>
            <p:cNvPr id="12" name="椭圆 11"/>
            <p:cNvSpPr/>
            <p:nvPr>
              <p:custDataLst>
                <p:tags r:id="rId15"/>
              </p:custDataLst>
            </p:nvPr>
          </p:nvSpPr>
          <p:spPr>
            <a:xfrm>
              <a:off x="11209321" y="7292201"/>
              <a:ext cx="57600" cy="76800"/>
            </a:xfrm>
            <a:prstGeom prst="ellipse">
              <a:avLst/>
            </a:prstGeom>
            <a:solidFill>
              <a:srgbClr val="615F3D"/>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a:endParaRPr lang="zh-CN" altLang="en-US" sz="1350">
                <a:solidFill>
                  <a:sysClr val="window" lastClr="FFFFFF"/>
                </a:solidFill>
                <a:latin typeface="微软雅黑" panose="020B0503020204020204" charset="-122"/>
                <a:ea typeface="微软雅黑" panose="020B0503020204020204" charset="-122"/>
              </a:endParaRPr>
            </a:p>
          </p:txBody>
        </p:sp>
        <p:sp>
          <p:nvSpPr>
            <p:cNvPr id="13" name="椭圆 12"/>
            <p:cNvSpPr>
              <a:spLocks noChangeAspect="1"/>
            </p:cNvSpPr>
            <p:nvPr>
              <p:custDataLst>
                <p:tags r:id="rId16"/>
              </p:custDataLst>
            </p:nvPr>
          </p:nvSpPr>
          <p:spPr>
            <a:xfrm>
              <a:off x="11367385" y="7292201"/>
              <a:ext cx="57600" cy="76800"/>
            </a:xfrm>
            <a:prstGeom prst="ellipse">
              <a:avLst/>
            </a:prstGeom>
            <a:solidFill>
              <a:srgbClr val="615F3D"/>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a:endParaRPr lang="zh-CN" altLang="en-US" sz="1350">
                <a:solidFill>
                  <a:sysClr val="window" lastClr="FFFFFF"/>
                </a:solidFill>
                <a:latin typeface="微软雅黑" panose="020B0503020204020204" charset="-122"/>
                <a:ea typeface="微软雅黑" panose="020B0503020204020204" charset="-122"/>
              </a:endParaRPr>
            </a:p>
          </p:txBody>
        </p:sp>
      </p:grpSp>
      <p:pic>
        <p:nvPicPr>
          <p:cNvPr id="5" name="图片 4" descr="placingpictureplaceholder"/>
          <p:cNvPicPr>
            <a:picLocks noChangeAspect="1"/>
          </p:cNvPicPr>
          <p:nvPr>
            <p:custDataLst>
              <p:tags r:id="rId17"/>
            </p:custDataLst>
          </p:nvPr>
        </p:nvPicPr>
        <p:blipFill>
          <a:blip r:embed="rId18"/>
          <a:srcRect t="13329" b="13329"/>
          <a:stretch>
            <a:fillRect/>
          </a:stretch>
        </p:blipFill>
        <p:spPr>
          <a:xfrm>
            <a:off x="4909078" y="1742574"/>
            <a:ext cx="3660330" cy="1782540"/>
          </a:xfrm>
          <a:prstGeom prst="rect">
            <a:avLst/>
          </a:prstGeom>
        </p:spPr>
      </p:pic>
      <p:pic>
        <p:nvPicPr>
          <p:cNvPr id="14" name="图片 13" descr="placingpictureplaceholder"/>
          <p:cNvPicPr>
            <a:picLocks noChangeAspect="1"/>
          </p:cNvPicPr>
          <p:nvPr>
            <p:custDataLst>
              <p:tags r:id="rId19"/>
            </p:custDataLst>
          </p:nvPr>
        </p:nvPicPr>
        <p:blipFill>
          <a:blip r:embed="rId20"/>
          <a:srcRect t="11518" b="11518"/>
          <a:stretch>
            <a:fillRect/>
          </a:stretch>
        </p:blipFill>
        <p:spPr>
          <a:xfrm>
            <a:off x="4909078" y="3620364"/>
            <a:ext cx="3660330" cy="1782540"/>
          </a:xfrm>
          <a:prstGeom prst="rect">
            <a:avLst/>
          </a:prstGeom>
        </p:spPr>
      </p:pic>
      <p:sp>
        <p:nvSpPr>
          <p:cNvPr id="2" name="文本框 1"/>
          <p:cNvSpPr txBox="1"/>
          <p:nvPr/>
        </p:nvSpPr>
        <p:spPr>
          <a:xfrm>
            <a:off x="1543050" y="5846445"/>
            <a:ext cx="5770245" cy="368300"/>
          </a:xfrm>
          <a:prstGeom prst="rect">
            <a:avLst/>
          </a:prstGeom>
          <a:noFill/>
        </p:spPr>
        <p:txBody>
          <a:bodyPr wrap="square" rtlCol="0">
            <a:spAutoFit/>
          </a:bodyPr>
          <a:p>
            <a:r>
              <a:rPr lang="en-US" altLang="zh-CN"/>
              <a:t>1</a:t>
            </a:r>
            <a:r>
              <a:rPr lang="zh-CN" altLang="en-US"/>
              <a:t>、根源：美苏两国社会制度与意识形态不同</a:t>
            </a:r>
            <a:endParaRPr lang="zh-CN" altLang="en-US"/>
          </a:p>
        </p:txBody>
      </p:sp>
    </p:spTree>
    <p:custDataLst>
      <p:tags r:id="rId2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11" name="矩形 10"/>
          <p:cNvSpPr/>
          <p:nvPr userDrawn="1">
            <p:custDataLst>
              <p:tags r:id="rId1"/>
            </p:custDataLst>
          </p:nvPr>
        </p:nvSpPr>
        <p:spPr>
          <a:xfrm>
            <a:off x="0" y="2535586"/>
            <a:ext cx="9144000" cy="4322414"/>
          </a:xfrm>
          <a:prstGeom prst="rect">
            <a:avLst/>
          </a:prstGeom>
          <a:solidFill>
            <a:srgbClr val="ECEEEF"/>
          </a:solidFill>
          <a:ln w="12700" cap="flat" cmpd="sng" algn="ctr">
            <a:solidFill>
              <a:srgbClr val="6290B1">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p>
            <a:pPr algn="ctr"/>
            <a:endParaRPr lang="zh-CN" altLang="en-US" sz="1350">
              <a:solidFill>
                <a:srgbClr val="FFFFFF"/>
              </a:solidFill>
              <a:latin typeface="微软雅黑" panose="020B0503020204020204" charset="-122"/>
              <a:ea typeface="微软雅黑" panose="020B0503020204020204" charset="-122"/>
            </a:endParaRPr>
          </a:p>
        </p:txBody>
      </p:sp>
      <p:pic>
        <p:nvPicPr>
          <p:cNvPr id="10" name="图片 9"/>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8" name="图片 7"/>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7" name="Title 6"/>
          <p:cNvSpPr txBox="1"/>
          <p:nvPr>
            <p:custDataLst>
              <p:tags r:id="rId8"/>
            </p:custDataLst>
          </p:nvPr>
        </p:nvSpPr>
        <p:spPr>
          <a:xfrm>
            <a:off x="342900" y="608400"/>
            <a:ext cx="8459100" cy="626701"/>
          </a:xfrm>
          <a:prstGeom prst="rect">
            <a:avLst/>
          </a:prstGeom>
          <a:noFill/>
          <a:ln w="3175">
            <a:noFill/>
            <a:prstDash val="dash"/>
          </a:ln>
        </p:spPr>
        <p:txBody>
          <a:bodyPr wrap="square" lIns="54000" tIns="27000" rIns="54000" bIns="27000" anchor="t"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indent="0" algn="ctr">
              <a:lnSpc>
                <a:spcPct val="100000"/>
              </a:lnSpc>
              <a:spcBef>
                <a:spcPts val="0"/>
              </a:spcBef>
              <a:spcAft>
                <a:spcPts val="800"/>
              </a:spcAft>
              <a:buSzPct val="100000"/>
              <a:buNone/>
              <a:defRPr/>
            </a:pPr>
            <a:r>
              <a:rPr lang="en-US" altLang="zh-CN" sz="2700" b="1" spc="300">
                <a:ln w="3175">
                  <a:noFill/>
                  <a:prstDash val="dash"/>
                </a:ln>
                <a:solidFill>
                  <a:srgbClr val="404040"/>
                </a:solidFill>
                <a:latin typeface="微软雅黑" panose="020B0503020204020204" charset="-122"/>
                <a:ea typeface="微软雅黑" panose="020B0503020204020204" charset="-122"/>
                <a:cs typeface="微软雅黑" panose="020B0503020204020204" charset="-122"/>
              </a:rPr>
              <a:t>2、二战结束后，美苏丧失合作基础</a:t>
            </a:r>
            <a:endParaRPr lang="en-US" altLang="zh-CN" sz="2700" b="1" spc="300">
              <a:ln w="3175">
                <a:noFill/>
                <a:prstDash val="dash"/>
              </a:ln>
              <a:solidFill>
                <a:srgbClr val="404040"/>
              </a:solidFill>
              <a:latin typeface="微软雅黑" panose="020B0503020204020204" charset="-122"/>
              <a:ea typeface="微软雅黑" panose="020B0503020204020204" charset="-122"/>
              <a:cs typeface="微软雅黑" panose="020B0503020204020204" charset="-122"/>
            </a:endParaRPr>
          </a:p>
        </p:txBody>
      </p:sp>
      <p:pic>
        <p:nvPicPr>
          <p:cNvPr id="5" name="图片 4" descr="placingpictureplaceholder"/>
          <p:cNvPicPr>
            <a:picLocks noChangeAspect="1"/>
          </p:cNvPicPr>
          <p:nvPr>
            <p:custDataLst>
              <p:tags r:id="rId9"/>
            </p:custDataLst>
          </p:nvPr>
        </p:nvPicPr>
        <p:blipFill>
          <a:blip r:embed="rId10"/>
          <a:srcRect/>
          <a:stretch>
            <a:fillRect/>
          </a:stretch>
        </p:blipFill>
        <p:spPr>
          <a:xfrm>
            <a:off x="342901" y="2340573"/>
            <a:ext cx="4156873" cy="3245097"/>
          </a:xfrm>
          <a:prstGeom prst="rect">
            <a:avLst/>
          </a:prstGeom>
        </p:spPr>
      </p:pic>
      <p:pic>
        <p:nvPicPr>
          <p:cNvPr id="6" name="图片 5" descr="placingpictureplaceholder"/>
          <p:cNvPicPr>
            <a:picLocks noChangeAspect="1"/>
          </p:cNvPicPr>
          <p:nvPr>
            <p:custDataLst>
              <p:tags r:id="rId11"/>
            </p:custDataLst>
          </p:nvPr>
        </p:nvPicPr>
        <p:blipFill>
          <a:blip r:embed="rId12"/>
          <a:srcRect/>
          <a:stretch>
            <a:fillRect/>
          </a:stretch>
        </p:blipFill>
        <p:spPr>
          <a:xfrm>
            <a:off x="4595024" y="2340573"/>
            <a:ext cx="4206976" cy="3245097"/>
          </a:xfrm>
          <a:prstGeom prst="rect">
            <a:avLst/>
          </a:prstGeom>
        </p:spPr>
      </p:pic>
    </p:spTree>
    <p:custDataLst>
      <p:tags r:id="rId13"/>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12" name="图片 11"/>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11" name="图片 10"/>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5" name="矩形 4"/>
          <p:cNvSpPr/>
          <p:nvPr>
            <p:custDataLst>
              <p:tags r:id="rId7"/>
            </p:custDataLst>
          </p:nvPr>
        </p:nvSpPr>
        <p:spPr>
          <a:xfrm>
            <a:off x="411785" y="1183292"/>
            <a:ext cx="8480112" cy="4622311"/>
          </a:xfrm>
          <a:prstGeom prst="rect">
            <a:avLst/>
          </a:prstGeom>
          <a:noFill/>
          <a:ln w="41275" cmpd="sng">
            <a:solidFill>
              <a:srgbClr val="6290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200" b="1">
              <a:solidFill>
                <a:srgbClr val="FFFFFF"/>
              </a:solidFill>
              <a:latin typeface="微软雅黑" panose="020B0503020204020204" charset="-122"/>
              <a:ea typeface="微软雅黑" panose="020B0503020204020204" charset="-122"/>
            </a:endParaRPr>
          </a:p>
        </p:txBody>
      </p:sp>
      <p:sp>
        <p:nvSpPr>
          <p:cNvPr id="6" name="矩形 5"/>
          <p:cNvSpPr/>
          <p:nvPr>
            <p:custDataLst>
              <p:tags r:id="rId8"/>
            </p:custDataLst>
          </p:nvPr>
        </p:nvSpPr>
        <p:spPr>
          <a:xfrm>
            <a:off x="268094" y="1068992"/>
            <a:ext cx="8480112" cy="4622311"/>
          </a:xfrm>
          <a:prstGeom prst="rect">
            <a:avLst/>
          </a:prstGeom>
          <a:noFill/>
          <a:ln w="12700">
            <a:solidFill>
              <a:srgbClr val="817E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200" b="1">
              <a:solidFill>
                <a:srgbClr val="FFFFFF"/>
              </a:solidFill>
              <a:latin typeface="微软雅黑" panose="020B0503020204020204" charset="-122"/>
              <a:ea typeface="微软雅黑" panose="020B0503020204020204" charset="-122"/>
            </a:endParaRPr>
          </a:p>
        </p:txBody>
      </p:sp>
      <p:sp>
        <p:nvSpPr>
          <p:cNvPr id="17" name="矩形 16"/>
          <p:cNvSpPr/>
          <p:nvPr>
            <p:custDataLst>
              <p:tags r:id="rId9"/>
            </p:custDataLst>
          </p:nvPr>
        </p:nvSpPr>
        <p:spPr>
          <a:xfrm rot="10800000">
            <a:off x="17790" y="857250"/>
            <a:ext cx="922388" cy="867104"/>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200" b="1">
              <a:solidFill>
                <a:srgbClr val="FFFFFF"/>
              </a:solidFill>
              <a:latin typeface="微软雅黑" panose="020B0503020204020204" charset="-122"/>
              <a:ea typeface="微软雅黑" panose="020B0503020204020204" charset="-122"/>
            </a:endParaRPr>
          </a:p>
        </p:txBody>
      </p:sp>
      <p:sp>
        <p:nvSpPr>
          <p:cNvPr id="7" name="矩形 6"/>
          <p:cNvSpPr/>
          <p:nvPr>
            <p:custDataLst>
              <p:tags r:id="rId10"/>
            </p:custDataLst>
          </p:nvPr>
        </p:nvSpPr>
        <p:spPr>
          <a:xfrm rot="10800000">
            <a:off x="8072429" y="4922083"/>
            <a:ext cx="922388" cy="99782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200" b="1">
              <a:solidFill>
                <a:srgbClr val="FFFFFF"/>
              </a:solidFill>
              <a:latin typeface="微软雅黑" panose="020B0503020204020204" charset="-122"/>
              <a:ea typeface="微软雅黑" panose="020B0503020204020204" charset="-122"/>
            </a:endParaRPr>
          </a:p>
        </p:txBody>
      </p:sp>
      <p:grpSp>
        <p:nvGrpSpPr>
          <p:cNvPr id="8" name="组合 7"/>
          <p:cNvGrpSpPr>
            <a:grpSpLocks noChangeAspect="1"/>
          </p:cNvGrpSpPr>
          <p:nvPr>
            <p:custDataLst>
              <p:tags r:id="rId11"/>
            </p:custDataLst>
          </p:nvPr>
        </p:nvGrpSpPr>
        <p:grpSpPr>
          <a:xfrm>
            <a:off x="209292" y="1003807"/>
            <a:ext cx="703412" cy="613799"/>
            <a:chOff x="1168400" y="1347856"/>
            <a:chExt cx="723913" cy="631688"/>
          </a:xfrm>
          <a:solidFill>
            <a:srgbClr val="FFBD00"/>
          </a:solidFill>
        </p:grpSpPr>
        <p:sp>
          <p:nvSpPr>
            <p:cNvPr id="9" name="任意多边形: 形状 8"/>
            <p:cNvSpPr>
              <a:spLocks noChangeAspect="1"/>
            </p:cNvSpPr>
            <p:nvPr>
              <p:custDataLst>
                <p:tags r:id="rId12"/>
              </p:custDataLst>
            </p:nvPr>
          </p:nvSpPr>
          <p:spPr>
            <a:xfrm>
              <a:off x="1168400" y="1347856"/>
              <a:ext cx="311295" cy="631688"/>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rgbClr val="6290B1"/>
            </a:solidFill>
            <a:ln>
              <a:solidFill>
                <a:srgbClr val="FFBD0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srgbClr val="FFFFFF"/>
                </a:solidFill>
                <a:latin typeface="微软雅黑" panose="020B0503020204020204" charset="-122"/>
                <a:ea typeface="微软雅黑" panose="020B0503020204020204" charset="-122"/>
              </a:endParaRPr>
            </a:p>
          </p:txBody>
        </p:sp>
        <p:sp>
          <p:nvSpPr>
            <p:cNvPr id="10" name="任意多边形: 形状 9"/>
            <p:cNvSpPr>
              <a:spLocks noChangeAspect="1"/>
            </p:cNvSpPr>
            <p:nvPr>
              <p:custDataLst>
                <p:tags r:id="rId13"/>
              </p:custDataLst>
            </p:nvPr>
          </p:nvSpPr>
          <p:spPr>
            <a:xfrm>
              <a:off x="1581018" y="1347856"/>
              <a:ext cx="311295" cy="631688"/>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rgbClr val="6290B1"/>
            </a:solidFill>
            <a:ln>
              <a:solidFill>
                <a:srgbClr val="FFBD0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srgbClr val="FFFFFF"/>
                </a:solidFill>
                <a:latin typeface="微软雅黑" panose="020B0503020204020204" charset="-122"/>
                <a:ea typeface="微软雅黑" panose="020B0503020204020204" charset="-122"/>
              </a:endParaRPr>
            </a:p>
          </p:txBody>
        </p:sp>
      </p:grpSp>
      <p:grpSp>
        <p:nvGrpSpPr>
          <p:cNvPr id="2" name="组合 1"/>
          <p:cNvGrpSpPr>
            <a:grpSpLocks noChangeAspect="1"/>
          </p:cNvGrpSpPr>
          <p:nvPr>
            <p:custDataLst>
              <p:tags r:id="rId14"/>
            </p:custDataLst>
          </p:nvPr>
        </p:nvGrpSpPr>
        <p:grpSpPr>
          <a:xfrm rot="10800000">
            <a:off x="8192528" y="5046694"/>
            <a:ext cx="622093" cy="542840"/>
            <a:chOff x="1168400" y="1347856"/>
            <a:chExt cx="723913" cy="631688"/>
          </a:xfrm>
          <a:solidFill>
            <a:srgbClr val="4700E4"/>
          </a:solidFill>
        </p:grpSpPr>
        <p:sp>
          <p:nvSpPr>
            <p:cNvPr id="15" name="任意多边形: 形状 14"/>
            <p:cNvSpPr>
              <a:spLocks noChangeAspect="1"/>
            </p:cNvSpPr>
            <p:nvPr>
              <p:custDataLst>
                <p:tags r:id="rId15"/>
              </p:custDataLst>
            </p:nvPr>
          </p:nvSpPr>
          <p:spPr>
            <a:xfrm>
              <a:off x="1168400" y="1347856"/>
              <a:ext cx="311295" cy="631688"/>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rgbClr val="817E5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srgbClr val="FFFFFF"/>
                </a:solidFill>
                <a:latin typeface="微软雅黑" panose="020B0503020204020204" charset="-122"/>
                <a:ea typeface="微软雅黑" panose="020B0503020204020204" charset="-122"/>
              </a:endParaRPr>
            </a:p>
          </p:txBody>
        </p:sp>
        <p:sp>
          <p:nvSpPr>
            <p:cNvPr id="16" name="任意多边形: 形状 15"/>
            <p:cNvSpPr>
              <a:spLocks noChangeAspect="1"/>
            </p:cNvSpPr>
            <p:nvPr>
              <p:custDataLst>
                <p:tags r:id="rId16"/>
              </p:custDataLst>
            </p:nvPr>
          </p:nvSpPr>
          <p:spPr>
            <a:xfrm>
              <a:off x="1581018" y="1347856"/>
              <a:ext cx="311295" cy="631688"/>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rgbClr val="817E5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solidFill>
                  <a:srgbClr val="FFFFFF"/>
                </a:solidFill>
                <a:latin typeface="微软雅黑" panose="020B0503020204020204" charset="-122"/>
                <a:ea typeface="微软雅黑" panose="020B0503020204020204" charset="-122"/>
              </a:endParaRPr>
            </a:p>
          </p:txBody>
        </p:sp>
      </p:grpSp>
      <p:sp>
        <p:nvSpPr>
          <p:cNvPr id="3" name="文本框 2"/>
          <p:cNvSpPr txBox="1"/>
          <p:nvPr>
            <p:custDataLst>
              <p:tags r:id="rId17"/>
            </p:custDataLst>
          </p:nvPr>
        </p:nvSpPr>
        <p:spPr>
          <a:xfrm>
            <a:off x="1295507" y="1497532"/>
            <a:ext cx="4138613" cy="1745731"/>
          </a:xfrm>
          <a:prstGeom prst="rect">
            <a:avLst/>
          </a:prstGeom>
          <a:noFill/>
        </p:spPr>
        <p:txBody>
          <a:bodyPr wrap="square" lIns="67500" tIns="35100" rIns="67500" bIns="35100" rtlCol="0">
            <a:noAutofit/>
          </a:bodyPr>
          <a:lstStyle>
            <a:defPPr>
              <a:defRPr lang="zh-CN"/>
            </a:defPPr>
            <a:lvl1pPr fontAlgn="auto">
              <a:lnSpc>
                <a:spcPct val="130000"/>
              </a:lnSpc>
              <a:spcAft>
                <a:spcPts val="1000"/>
              </a:spcAft>
              <a:defRPr sz="1600" spc="150"/>
            </a:lvl1pPr>
          </a:lstStyle>
          <a:p>
            <a:pPr marL="360045" lvl="0" indent="-360045" algn="l" fontAlgn="ctr">
              <a:lnSpc>
                <a:spcPct val="130000"/>
              </a:lnSpc>
              <a:spcBef>
                <a:spcPts val="1000"/>
              </a:spcBef>
              <a:spcAft>
                <a:spcPts val="0"/>
              </a:spcAft>
              <a:buSzPct val="100000"/>
              <a:buFont typeface="WPS-Numbers" pitchFamily="2" charset="0"/>
              <a:buNone/>
            </a:pPr>
            <a:r>
              <a:rPr lang="zh-CN" altLang="en-US" sz="1200" b="1" dirty="0">
                <a:solidFill>
                  <a:srgbClr val="595959"/>
                </a:solidFill>
                <a:latin typeface="微软雅黑" panose="020B0503020204020204" charset="-122"/>
                <a:ea typeface="微软雅黑" panose="020B0503020204020204" charset="-122"/>
                <a:cs typeface="微软雅黑" panose="020B0503020204020204" charset="-122"/>
              </a:rPr>
              <a:t>吾国因拥有道义、政治、经济及军事各方面之力量，故自然负有领导国家社会之责任……        </a:t>
            </a:r>
            <a:endParaRPr lang="zh-CN" altLang="en-US" sz="1200" b="1" dirty="0">
              <a:solidFill>
                <a:srgbClr val="595959"/>
              </a:solidFill>
              <a:latin typeface="微软雅黑" panose="020B0503020204020204" charset="-122"/>
              <a:ea typeface="微软雅黑" panose="020B0503020204020204" charset="-122"/>
              <a:cs typeface="微软雅黑" panose="020B0503020204020204" charset="-122"/>
            </a:endParaRPr>
          </a:p>
          <a:p>
            <a:pPr marL="714375" lvl="1" indent="-325755" algn="l" fontAlgn="ctr">
              <a:lnSpc>
                <a:spcPct val="130000"/>
              </a:lnSpc>
              <a:spcBef>
                <a:spcPts val="0"/>
              </a:spcBef>
              <a:spcAft>
                <a:spcPts val="0"/>
              </a:spcAft>
              <a:buSzPct val="100000"/>
              <a:buFont typeface="Wingdings" panose="05000000000000000000" pitchFamily="2" charset="2"/>
              <a:buChar char=""/>
            </a:pPr>
            <a:r>
              <a:rPr lang="en-US" altLang="zh-CN" sz="1200" spc="150" dirty="0">
                <a:solidFill>
                  <a:srgbClr val="595959"/>
                </a:solidFill>
                <a:latin typeface="微软雅黑" panose="020B0503020204020204" charset="-122"/>
                <a:ea typeface="微软雅黑" panose="020B0503020204020204" charset="-122"/>
                <a:cs typeface="微软雅黑" panose="020B0503020204020204" charset="-122"/>
              </a:rPr>
              <a:t>——罗斯福</a:t>
            </a:r>
            <a:endParaRPr lang="en-US" altLang="zh-CN" sz="1200" spc="150" dirty="0">
              <a:solidFill>
                <a:srgbClr val="595959"/>
              </a:solidFill>
              <a:latin typeface="微软雅黑" panose="020B0503020204020204" charset="-122"/>
              <a:ea typeface="微软雅黑" panose="020B0503020204020204" charset="-122"/>
              <a:cs typeface="微软雅黑" panose="020B0503020204020204" charset="-122"/>
            </a:endParaRPr>
          </a:p>
          <a:p>
            <a:pPr marL="730250" lvl="2" indent="-222250" algn="l" fontAlgn="ctr">
              <a:lnSpc>
                <a:spcPct val="130000"/>
              </a:lnSpc>
              <a:spcBef>
                <a:spcPts val="0"/>
              </a:spcBef>
              <a:spcAft>
                <a:spcPts val="0"/>
              </a:spcAft>
              <a:buSzPct val="100000"/>
              <a:buFont typeface="Arial" panose="020B0604020202020204" pitchFamily="34" charset="0"/>
              <a:buChar char="●"/>
            </a:pPr>
            <a:r>
              <a:rPr lang="zh-CN" altLang="en-US" sz="1200" spc="150" dirty="0">
                <a:solidFill>
                  <a:srgbClr val="595959"/>
                </a:solidFill>
                <a:latin typeface="微软雅黑" panose="020B0503020204020204" charset="-122"/>
                <a:ea typeface="微软雅黑" panose="020B0503020204020204" charset="-122"/>
                <a:cs typeface="微软雅黑" panose="020B0503020204020204" charset="-122"/>
              </a:rPr>
              <a:t>全世界应该采取美国制度。  </a:t>
            </a:r>
            <a:endParaRPr lang="zh-CN" altLang="en-US" sz="1200" spc="150" dirty="0">
              <a:solidFill>
                <a:srgbClr val="595959"/>
              </a:solidFill>
              <a:latin typeface="微软雅黑" panose="020B0503020204020204" charset="-122"/>
              <a:ea typeface="微软雅黑" panose="020B0503020204020204" charset="-122"/>
              <a:cs typeface="微软雅黑" panose="020B0503020204020204" charset="-122"/>
            </a:endParaRPr>
          </a:p>
          <a:p>
            <a:pPr marL="714375" lvl="1" indent="-325755" algn="l" fontAlgn="ctr">
              <a:lnSpc>
                <a:spcPct val="130000"/>
              </a:lnSpc>
              <a:spcBef>
                <a:spcPts val="0"/>
              </a:spcBef>
              <a:spcAft>
                <a:spcPts val="0"/>
              </a:spcAft>
              <a:buSzPct val="100000"/>
              <a:buFont typeface="Wingdings" panose="05000000000000000000" pitchFamily="2" charset="2"/>
              <a:buChar char=""/>
            </a:pPr>
            <a:r>
              <a:rPr lang="en-US" altLang="zh-CN" sz="1200" spc="150" dirty="0">
                <a:solidFill>
                  <a:srgbClr val="595959"/>
                </a:solidFill>
                <a:latin typeface="微软雅黑" panose="020B0503020204020204" charset="-122"/>
                <a:ea typeface="微软雅黑" panose="020B0503020204020204" charset="-122"/>
                <a:cs typeface="微软雅黑" panose="020B0503020204020204" charset="-122"/>
              </a:rPr>
              <a:t>——杜鲁门</a:t>
            </a:r>
            <a:endParaRPr lang="en-US" altLang="zh-CN" sz="1200" spc="150" dirty="0">
              <a:solidFill>
                <a:srgbClr val="595959"/>
              </a:solidFill>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custDataLst>
              <p:tags r:id="rId18"/>
            </p:custDataLst>
          </p:nvPr>
        </p:nvSpPr>
        <p:spPr>
          <a:xfrm>
            <a:off x="1295507" y="3454383"/>
            <a:ext cx="6138911" cy="1810561"/>
          </a:xfrm>
          <a:prstGeom prst="rect">
            <a:avLst/>
          </a:prstGeom>
          <a:noFill/>
        </p:spPr>
        <p:txBody>
          <a:bodyPr wrap="square" lIns="67500" tIns="35100" rIns="67500" bIns="35100" rtlCol="0">
            <a:noAutofit/>
          </a:bodyPr>
          <a:lstStyle>
            <a:defPPr>
              <a:defRPr lang="zh-CN"/>
            </a:defPPr>
            <a:lvl1pPr fontAlgn="auto">
              <a:lnSpc>
                <a:spcPct val="130000"/>
              </a:lnSpc>
              <a:spcAft>
                <a:spcPts val="1000"/>
              </a:spcAft>
              <a:defRPr sz="1600" spc="150"/>
            </a:lvl1pPr>
          </a:lstStyle>
          <a:p>
            <a:pPr marL="360045" lvl="0" indent="-360045" algn="l" fontAlgn="ctr">
              <a:lnSpc>
                <a:spcPct val="130000"/>
              </a:lnSpc>
              <a:spcBef>
                <a:spcPts val="1000"/>
              </a:spcBef>
              <a:spcAft>
                <a:spcPts val="0"/>
              </a:spcAft>
              <a:buSzPct val="100000"/>
              <a:buFont typeface="WPS-Numbers" pitchFamily="2" charset="0"/>
              <a:buChar char=""/>
            </a:pPr>
            <a:r>
              <a:rPr lang="zh-CN" altLang="en-US" sz="1200" b="1" dirty="0">
                <a:solidFill>
                  <a:srgbClr val="595959"/>
                </a:solidFill>
                <a:latin typeface="微软雅黑" panose="020B0503020204020204" charset="-122"/>
                <a:ea typeface="微软雅黑" panose="020B0503020204020204" charset="-122"/>
                <a:cs typeface="微软雅黑" panose="020B0503020204020204" charset="-122"/>
              </a:rPr>
              <a:t>这次战争和过去不同了：无论谁占领了领土，也就在那里强加他自己的社会制度。</a:t>
            </a:r>
            <a:endParaRPr lang="zh-CN" altLang="en-US" sz="1200" b="1" dirty="0">
              <a:solidFill>
                <a:srgbClr val="595959"/>
              </a:solidFill>
              <a:latin typeface="微软雅黑" panose="020B0503020204020204" charset="-122"/>
              <a:ea typeface="微软雅黑" panose="020B0503020204020204" charset="-122"/>
              <a:cs typeface="微软雅黑" panose="020B0503020204020204" charset="-122"/>
            </a:endParaRPr>
          </a:p>
          <a:p>
            <a:pPr marL="714375" lvl="1" indent="-325755" algn="l" fontAlgn="ctr">
              <a:lnSpc>
                <a:spcPct val="130000"/>
              </a:lnSpc>
              <a:spcBef>
                <a:spcPts val="0"/>
              </a:spcBef>
              <a:spcAft>
                <a:spcPts val="0"/>
              </a:spcAft>
              <a:buSzPct val="60000"/>
              <a:buFont typeface="Wingdings" panose="05000000000000000000" pitchFamily="2" charset="2"/>
              <a:buChar char="n"/>
            </a:pPr>
            <a:r>
              <a:rPr lang="en-US" altLang="zh-CN" sz="1200" spc="150" dirty="0">
                <a:solidFill>
                  <a:srgbClr val="595959"/>
                </a:solidFill>
                <a:latin typeface="微软雅黑" panose="020B0503020204020204" charset="-122"/>
                <a:ea typeface="微软雅黑" panose="020B0503020204020204" charset="-122"/>
                <a:cs typeface="微软雅黑" panose="020B0503020204020204" charset="-122"/>
              </a:rPr>
              <a:t>——斯大林</a:t>
            </a:r>
            <a:endParaRPr lang="en-US" altLang="zh-CN" sz="1200" spc="150" dirty="0">
              <a:solidFill>
                <a:srgbClr val="595959"/>
              </a:solidFill>
              <a:latin typeface="微软雅黑" panose="020B0503020204020204" charset="-122"/>
              <a:ea typeface="微软雅黑" panose="020B0503020204020204" charset="-122"/>
              <a:cs typeface="微软雅黑" panose="020B0503020204020204" charset="-122"/>
            </a:endParaRPr>
          </a:p>
          <a:p>
            <a:pPr marL="360045" lvl="0" indent="-360045" algn="l" fontAlgn="ctr">
              <a:lnSpc>
                <a:spcPct val="130000"/>
              </a:lnSpc>
              <a:spcBef>
                <a:spcPts val="1000"/>
              </a:spcBef>
              <a:spcAft>
                <a:spcPts val="0"/>
              </a:spcAft>
              <a:buSzPct val="100000"/>
              <a:buFont typeface="WPS-Numbers" pitchFamily="2" charset="0"/>
              <a:buChar char=""/>
            </a:pPr>
            <a:r>
              <a:rPr lang="zh-CN" altLang="en-US" sz="1200" b="1" dirty="0">
                <a:solidFill>
                  <a:srgbClr val="595959"/>
                </a:solidFill>
                <a:latin typeface="微软雅黑" panose="020B0503020204020204" charset="-122"/>
                <a:ea typeface="微软雅黑" panose="020B0503020204020204" charset="-122"/>
                <a:cs typeface="微软雅黑" panose="020B0503020204020204" charset="-122"/>
              </a:rPr>
              <a:t>斯大林有一种强烈的不安全感。他担心，美国会运用它所拥有的各种手段使苏联传统的敌人复活，以抵消共产主义的影响。           </a:t>
            </a:r>
            <a:endParaRPr lang="zh-CN" altLang="en-US" sz="1200" b="1" dirty="0">
              <a:solidFill>
                <a:srgbClr val="595959"/>
              </a:solidFill>
              <a:latin typeface="微软雅黑" panose="020B0503020204020204" charset="-122"/>
              <a:ea typeface="微软雅黑" panose="020B0503020204020204" charset="-122"/>
              <a:cs typeface="微软雅黑" panose="020B0503020204020204" charset="-122"/>
            </a:endParaRPr>
          </a:p>
          <a:p>
            <a:pPr marL="360045" lvl="0" indent="-360045" algn="l" fontAlgn="ctr">
              <a:lnSpc>
                <a:spcPct val="130000"/>
              </a:lnSpc>
              <a:spcBef>
                <a:spcPts val="1000"/>
              </a:spcBef>
              <a:spcAft>
                <a:spcPts val="0"/>
              </a:spcAft>
              <a:buSzPct val="100000"/>
              <a:buFont typeface="WPS-Numbers" pitchFamily="2" charset="0"/>
              <a:buChar char=""/>
            </a:pPr>
            <a:r>
              <a:rPr lang="en-US" altLang="zh-CN" sz="1200" b="1" dirty="0">
                <a:solidFill>
                  <a:srgbClr val="595959"/>
                </a:solidFill>
                <a:latin typeface="微软雅黑" panose="020B0503020204020204" charset="-122"/>
                <a:ea typeface="微软雅黑" panose="020B0503020204020204" charset="-122"/>
                <a:cs typeface="微软雅黑" panose="020B0503020204020204" charset="-122"/>
              </a:rPr>
              <a:t>——约翰刘易斯加迪斯《冷战》</a:t>
            </a:r>
            <a:endParaRPr lang="en-US" altLang="zh-CN" sz="1200" b="1" dirty="0">
              <a:solidFill>
                <a:srgbClr val="595959"/>
              </a:solidFill>
              <a:latin typeface="微软雅黑" panose="020B0503020204020204" charset="-122"/>
              <a:ea typeface="微软雅黑" panose="020B0503020204020204" charset="-122"/>
              <a:cs typeface="微软雅黑" panose="020B0503020204020204" charset="-122"/>
            </a:endParaRPr>
          </a:p>
        </p:txBody>
      </p:sp>
      <p:sp>
        <p:nvSpPr>
          <p:cNvPr id="18" name="椭圆 17"/>
          <p:cNvSpPr/>
          <p:nvPr>
            <p:custDataLst>
              <p:tags r:id="rId19"/>
            </p:custDataLst>
          </p:nvPr>
        </p:nvSpPr>
        <p:spPr>
          <a:xfrm>
            <a:off x="7872889" y="1673543"/>
            <a:ext cx="199549" cy="199549"/>
          </a:xfrm>
          <a:prstGeom prst="ellipse">
            <a:avLst/>
          </a:prstGeom>
          <a:solidFill>
            <a:srgbClr val="629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350">
              <a:solidFill>
                <a:srgbClr val="FFFFFF"/>
              </a:solidFill>
              <a:latin typeface="微软雅黑" panose="020B0503020204020204" charset="-122"/>
              <a:ea typeface="微软雅黑" panose="020B0503020204020204" charset="-122"/>
            </a:endParaRPr>
          </a:p>
        </p:txBody>
      </p:sp>
      <p:sp>
        <p:nvSpPr>
          <p:cNvPr id="21" name="椭圆 20"/>
          <p:cNvSpPr/>
          <p:nvPr>
            <p:custDataLst>
              <p:tags r:id="rId20"/>
            </p:custDataLst>
          </p:nvPr>
        </p:nvSpPr>
        <p:spPr>
          <a:xfrm>
            <a:off x="8257223" y="1383506"/>
            <a:ext cx="290036" cy="290036"/>
          </a:xfrm>
          <a:prstGeom prst="ellipse">
            <a:avLst/>
          </a:prstGeom>
          <a:solidFill>
            <a:srgbClr val="817E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350">
              <a:solidFill>
                <a:srgbClr val="FFFFFF"/>
              </a:solidFill>
              <a:latin typeface="微软雅黑" panose="020B0503020204020204" charset="-122"/>
              <a:ea typeface="微软雅黑" panose="020B0503020204020204" charset="-122"/>
            </a:endParaRPr>
          </a:p>
        </p:txBody>
      </p:sp>
      <p:sp>
        <p:nvSpPr>
          <p:cNvPr id="13" name="Title 6"/>
          <p:cNvSpPr txBox="1"/>
          <p:nvPr>
            <p:custDataLst>
              <p:tags r:id="rId21"/>
            </p:custDataLst>
          </p:nvPr>
        </p:nvSpPr>
        <p:spPr>
          <a:xfrm>
            <a:off x="342900" y="608400"/>
            <a:ext cx="8459100" cy="626701"/>
          </a:xfrm>
          <a:prstGeom prst="rect">
            <a:avLst/>
          </a:prstGeom>
          <a:noFill/>
          <a:ln w="3175">
            <a:noFill/>
            <a:prstDash val="dash"/>
          </a:ln>
        </p:spPr>
        <p:txBody>
          <a:bodyPr wrap="square" lIns="54000" tIns="27000" rIns="54000" bIns="27000" anchor="t"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indent="0" algn="ctr">
              <a:lnSpc>
                <a:spcPct val="100000"/>
              </a:lnSpc>
              <a:spcBef>
                <a:spcPts val="0"/>
              </a:spcBef>
              <a:spcAft>
                <a:spcPts val="800"/>
              </a:spcAft>
              <a:buSzPct val="100000"/>
              <a:buNone/>
              <a:defRPr/>
            </a:pPr>
            <a:r>
              <a:rPr lang="en-US" altLang="zh-CN" sz="2700" b="1" spc="300">
                <a:ln w="3175">
                  <a:noFill/>
                  <a:prstDash val="dash"/>
                </a:ln>
                <a:solidFill>
                  <a:srgbClr val="404040"/>
                </a:solidFill>
                <a:latin typeface="微软雅黑" panose="020B0503020204020204" charset="-122"/>
                <a:ea typeface="微软雅黑" panose="020B0503020204020204" charset="-122"/>
                <a:cs typeface="微软雅黑" panose="020B0503020204020204" charset="-122"/>
              </a:rPr>
              <a:t>3、</a:t>
            </a:r>
            <a:r>
              <a:rPr lang="zh-CN" altLang="en-US" sz="2700" b="1" spc="300">
                <a:ln w="3175">
                  <a:noFill/>
                  <a:prstDash val="dash"/>
                </a:ln>
                <a:solidFill>
                  <a:srgbClr val="404040"/>
                </a:solidFill>
                <a:latin typeface="微软雅黑" panose="020B0503020204020204" charset="-122"/>
                <a:ea typeface="微软雅黑" panose="020B0503020204020204" charset="-122"/>
                <a:cs typeface="微软雅黑" panose="020B0503020204020204" charset="-122"/>
              </a:rPr>
              <a:t>美苏两国国家利益冲突</a:t>
            </a:r>
            <a:endParaRPr lang="zh-CN" altLang="en-US" sz="2700" b="1" spc="300">
              <a:ln w="3175">
                <a:noFill/>
                <a:prstDash val="dash"/>
              </a:ln>
              <a:solidFill>
                <a:srgbClr val="404040"/>
              </a:solidFill>
              <a:latin typeface="微软雅黑" panose="020B0503020204020204" charset="-122"/>
              <a:ea typeface="微软雅黑" panose="020B0503020204020204" charset="-122"/>
              <a:cs typeface="微软雅黑" panose="020B0503020204020204" charset="-122"/>
            </a:endParaRPr>
          </a:p>
        </p:txBody>
      </p:sp>
      <p:sp>
        <p:nvSpPr>
          <p:cNvPr id="14" name="文本框 13"/>
          <p:cNvSpPr txBox="1"/>
          <p:nvPr/>
        </p:nvSpPr>
        <p:spPr>
          <a:xfrm>
            <a:off x="2002155" y="1447800"/>
            <a:ext cx="5450205" cy="1198880"/>
          </a:xfrm>
          <a:prstGeom prst="rect">
            <a:avLst/>
          </a:prstGeom>
          <a:gradFill>
            <a:gsLst>
              <a:gs pos="100000">
                <a:srgbClr val="EEC988"/>
              </a:gs>
              <a:gs pos="0">
                <a:srgbClr val="CB954D"/>
              </a:gs>
            </a:gsLst>
            <a:lin scaled="1"/>
          </a:gradFill>
        </p:spPr>
        <p:txBody>
          <a:bodyPr wrap="square" rtlCol="0">
            <a:spAutoFit/>
          </a:bodyPr>
          <a:p>
            <a:r>
              <a:rPr lang="zh-CN" altLang="en-US">
                <a:latin typeface="站酷快乐体" panose="02010600030101010101" charset="-128"/>
                <a:ea typeface="站酷快乐体" panose="02010600030101010101" charset="-128"/>
                <a:cs typeface="站酷快乐体" panose="02010600030101010101" charset="-128"/>
              </a:rPr>
              <a:t>冷战的原因：</a:t>
            </a:r>
            <a:endParaRPr lang="zh-CN" altLang="en-US">
              <a:latin typeface="站酷快乐体" panose="02010600030101010101" charset="-128"/>
              <a:ea typeface="站酷快乐体" panose="02010600030101010101" charset="-128"/>
              <a:cs typeface="站酷快乐体" panose="02010600030101010101" charset="-128"/>
            </a:endParaRPr>
          </a:p>
          <a:p>
            <a:r>
              <a:rPr lang="zh-CN" altLang="en-US">
                <a:latin typeface="站酷快乐体" panose="02010600030101010101" charset="-128"/>
                <a:ea typeface="站酷快乐体" panose="02010600030101010101" charset="-128"/>
                <a:cs typeface="站酷快乐体" panose="02010600030101010101" charset="-128"/>
              </a:rPr>
              <a:t>（</a:t>
            </a:r>
            <a:r>
              <a:rPr lang="en-US" altLang="zh-CN">
                <a:latin typeface="站酷快乐体" panose="02010600030101010101" charset="-128"/>
                <a:ea typeface="站酷快乐体" panose="02010600030101010101" charset="-128"/>
                <a:cs typeface="站酷快乐体" panose="02010600030101010101" charset="-128"/>
              </a:rPr>
              <a:t>1</a:t>
            </a:r>
            <a:r>
              <a:rPr lang="zh-CN" altLang="en-US">
                <a:latin typeface="站酷快乐体" panose="02010600030101010101" charset="-128"/>
                <a:ea typeface="站酷快乐体" panose="02010600030101010101" charset="-128"/>
                <a:cs typeface="站酷快乐体" panose="02010600030101010101" charset="-128"/>
              </a:rPr>
              <a:t>）根本原因：美苏两国社会制度意识形态对立；</a:t>
            </a:r>
            <a:endParaRPr lang="zh-CN" altLang="en-US">
              <a:latin typeface="站酷快乐体" panose="02010600030101010101" charset="-128"/>
              <a:ea typeface="站酷快乐体" panose="02010600030101010101" charset="-128"/>
              <a:cs typeface="站酷快乐体" panose="02010600030101010101" charset="-128"/>
            </a:endParaRPr>
          </a:p>
          <a:p>
            <a:r>
              <a:rPr lang="zh-CN" altLang="en-US">
                <a:latin typeface="站酷快乐体" panose="02010600030101010101" charset="-128"/>
                <a:ea typeface="站酷快乐体" panose="02010600030101010101" charset="-128"/>
                <a:cs typeface="站酷快乐体" panose="02010600030101010101" charset="-128"/>
              </a:rPr>
              <a:t>（</a:t>
            </a:r>
            <a:r>
              <a:rPr lang="en-US" altLang="zh-CN">
                <a:latin typeface="站酷快乐体" panose="02010600030101010101" charset="-128"/>
                <a:ea typeface="站酷快乐体" panose="02010600030101010101" charset="-128"/>
                <a:cs typeface="站酷快乐体" panose="02010600030101010101" charset="-128"/>
              </a:rPr>
              <a:t>2</a:t>
            </a:r>
            <a:r>
              <a:rPr lang="zh-CN" altLang="en-US">
                <a:latin typeface="站酷快乐体" panose="02010600030101010101" charset="-128"/>
                <a:ea typeface="站酷快乐体" panose="02010600030101010101" charset="-128"/>
                <a:cs typeface="站酷快乐体" panose="02010600030101010101" charset="-128"/>
              </a:rPr>
              <a:t>）美苏两国国家利益不同；</a:t>
            </a:r>
            <a:endParaRPr lang="zh-CN" altLang="en-US">
              <a:latin typeface="站酷快乐体" panose="02010600030101010101" charset="-128"/>
              <a:ea typeface="站酷快乐体" panose="02010600030101010101" charset="-128"/>
              <a:cs typeface="站酷快乐体" panose="02010600030101010101" charset="-128"/>
            </a:endParaRPr>
          </a:p>
          <a:p>
            <a:r>
              <a:rPr lang="zh-CN" altLang="en-US">
                <a:latin typeface="站酷快乐体" panose="02010600030101010101" charset="-128"/>
                <a:ea typeface="站酷快乐体" panose="02010600030101010101" charset="-128"/>
                <a:cs typeface="站酷快乐体" panose="02010600030101010101" charset="-128"/>
              </a:rPr>
              <a:t>（</a:t>
            </a:r>
            <a:r>
              <a:rPr lang="en-US" altLang="zh-CN">
                <a:latin typeface="站酷快乐体" panose="02010600030101010101" charset="-128"/>
                <a:ea typeface="站酷快乐体" panose="02010600030101010101" charset="-128"/>
                <a:cs typeface="站酷快乐体" panose="02010600030101010101" charset="-128"/>
              </a:rPr>
              <a:t>3</a:t>
            </a:r>
            <a:r>
              <a:rPr lang="zh-CN" altLang="en-US">
                <a:latin typeface="站酷快乐体" panose="02010600030101010101" charset="-128"/>
                <a:ea typeface="站酷快乐体" panose="02010600030101010101" charset="-128"/>
                <a:cs typeface="站酷快乐体" panose="02010600030101010101" charset="-128"/>
              </a:rPr>
              <a:t>）二战后美苏两国丧失合作基础</a:t>
            </a:r>
            <a:endParaRPr lang="zh-CN" altLang="en-US">
              <a:latin typeface="站酷快乐体" panose="02010600030101010101" charset="-128"/>
              <a:ea typeface="站酷快乐体" panose="02010600030101010101" charset="-128"/>
              <a:cs typeface="站酷快乐体" panose="02010600030101010101" charset="-128"/>
            </a:endParaRPr>
          </a:p>
        </p:txBody>
      </p:sp>
    </p:spTree>
    <p:custDataLst>
      <p:tags r:id="rId2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ppt_y</p:attrName>
                                        </p:attrNameLst>
                                      </p:cBhvr>
                                      <p:tavLst>
                                        <p:tav tm="0">
                                          <p:val>
                                            <p:strVal val="#ppt_y+#ppt_h*1.125000"/>
                                          </p:val>
                                        </p:tav>
                                        <p:tav tm="100000">
                                          <p:val>
                                            <p:strVal val="#ppt_y"/>
                                          </p:val>
                                        </p:tav>
                                      </p:tavLst>
                                    </p:anim>
                                    <p:animEffect transition="in" filter="wipe(up)">
                                      <p:cBhvr>
                                        <p:cTn id="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1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10" name="矩形 9"/>
          <p:cNvSpPr/>
          <p:nvPr userDrawn="1">
            <p:custDataLst>
              <p:tags r:id="rId1"/>
            </p:custDataLst>
          </p:nvPr>
        </p:nvSpPr>
        <p:spPr>
          <a:xfrm>
            <a:off x="219056" y="1085107"/>
            <a:ext cx="8705888" cy="4687787"/>
          </a:xfrm>
          <a:prstGeom prst="rect">
            <a:avLst/>
          </a:prstGeom>
          <a:solidFill>
            <a:srgbClr val="ECEEEF"/>
          </a:solidFill>
          <a:ln w="12700" cap="flat" cmpd="sng" algn="ctr">
            <a:solidFill>
              <a:srgbClr val="6290B1">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p>
            <a:pPr algn="ctr"/>
            <a:endParaRPr lang="zh-CN" altLang="en-US" sz="1350">
              <a:solidFill>
                <a:srgbClr val="FFFFFF"/>
              </a:solidFill>
              <a:latin typeface="微软雅黑" panose="020B0503020204020204" charset="-122"/>
              <a:ea typeface="微软雅黑" panose="020B0503020204020204" charset="-122"/>
            </a:endParaRPr>
          </a:p>
        </p:txBody>
      </p:sp>
      <p:pic>
        <p:nvPicPr>
          <p:cNvPr id="7" name="图片 6"/>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6" name="图片 5"/>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19" name="矩形 18"/>
          <p:cNvSpPr/>
          <p:nvPr>
            <p:custDataLst>
              <p:tags r:id="rId8"/>
            </p:custDataLst>
          </p:nvPr>
        </p:nvSpPr>
        <p:spPr>
          <a:xfrm>
            <a:off x="1929000" y="914399"/>
            <a:ext cx="6529201" cy="5028765"/>
          </a:xfrm>
          <a:prstGeom prst="rect">
            <a:avLst/>
          </a:prstGeom>
          <a:solidFill>
            <a:srgbClr val="FCFDFD"/>
          </a:solidFill>
          <a:ln>
            <a:noFill/>
          </a:ln>
          <a:effectLst>
            <a:outerShdw blurRad="127000" dist="38100" dir="5400000" algn="t" rotWithShape="0">
              <a:srgbClr val="0D0D0D">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200" b="1">
              <a:solidFill>
                <a:srgbClr val="FFFFFF"/>
              </a:solidFill>
              <a:latin typeface="微软雅黑" panose="020B0503020204020204" charset="-122"/>
              <a:ea typeface="微软雅黑" panose="020B0503020204020204" charset="-122"/>
            </a:endParaRPr>
          </a:p>
        </p:txBody>
      </p:sp>
      <p:graphicFrame>
        <p:nvGraphicFramePr>
          <p:cNvPr id="5" name="表格 4"/>
          <p:cNvGraphicFramePr/>
          <p:nvPr>
            <p:custDataLst>
              <p:tags r:id="rId9"/>
            </p:custDataLst>
          </p:nvPr>
        </p:nvGraphicFramePr>
        <p:xfrm>
          <a:off x="2042413" y="1311274"/>
          <a:ext cx="6302375" cy="4235450"/>
        </p:xfrm>
        <a:graphic>
          <a:graphicData uri="http://schemas.openxmlformats.org/drawingml/2006/table">
            <a:tbl>
              <a:tblPr firstRow="1" bandRow="1">
                <a:tableStyleId>{5C22544A-7EE6-4342-B048-85BDC9FD1C3A}</a:tableStyleId>
              </a:tblPr>
              <a:tblGrid>
                <a:gridCol w="803275"/>
                <a:gridCol w="2861945"/>
                <a:gridCol w="2637155"/>
              </a:tblGrid>
              <a:tr h="615950">
                <a:tc>
                  <a:txBody>
                    <a:bodyPr/>
                    <a:p>
                      <a:pPr indent="0" algn="ctr">
                        <a:lnSpc>
                          <a:spcPct val="120000"/>
                        </a:lnSpc>
                        <a:spcBef>
                          <a:spcPts val="0"/>
                        </a:spcBef>
                        <a:spcAft>
                          <a:spcPts val="0"/>
                        </a:spcAft>
                        <a:buNone/>
                      </a:pPr>
                      <a:endParaRPr lang="zh-CN" altLang="en-US" sz="1800" b="1" spc="130">
                        <a:solidFill>
                          <a:srgbClr val="FFFFFF"/>
                        </a:solidFill>
                        <a:latin typeface="微软雅黑" panose="020B0503020204020204" charset="-122"/>
                        <a:ea typeface="微软雅黑" panose="020B0503020204020204" charset="-122"/>
                      </a:endParaRPr>
                    </a:p>
                  </a:txBody>
                  <a:tcPr marL="177800" marR="177800" marT="107950" marB="107950" anchor="ctr" anchorCtr="0">
                    <a:lnL>
                      <a:noFill/>
                    </a:lnL>
                    <a:lnR>
                      <a:noFill/>
                    </a:lnR>
                    <a:lnT>
                      <a:noFill/>
                    </a:lnT>
                    <a:lnB>
                      <a:noFill/>
                    </a:lnB>
                    <a:solidFill>
                      <a:srgbClr val="595959"/>
                    </a:solidFill>
                  </a:tcPr>
                </a:tc>
                <a:tc>
                  <a:txBody>
                    <a:bodyPr/>
                    <a:p>
                      <a:pPr indent="0" algn="ctr">
                        <a:lnSpc>
                          <a:spcPct val="120000"/>
                        </a:lnSpc>
                        <a:spcBef>
                          <a:spcPts val="0"/>
                        </a:spcBef>
                        <a:spcAft>
                          <a:spcPts val="0"/>
                        </a:spcAft>
                        <a:buNone/>
                      </a:pPr>
                      <a:r>
                        <a:rPr lang="zh-CN" altLang="en-US" sz="1800" b="1" spc="130">
                          <a:solidFill>
                            <a:srgbClr val="FFFFFF"/>
                          </a:solidFill>
                          <a:latin typeface="微软雅黑" panose="020B0503020204020204" charset="-122"/>
                          <a:ea typeface="微软雅黑" panose="020B0503020204020204" charset="-122"/>
                        </a:rPr>
                        <a:t>美国</a:t>
                      </a:r>
                      <a:endParaRPr lang="zh-CN" altLang="en-US" sz="1800" b="1" spc="130">
                        <a:solidFill>
                          <a:srgbClr val="FFFFFF"/>
                        </a:solidFill>
                        <a:latin typeface="微软雅黑" panose="020B0503020204020204" charset="-122"/>
                        <a:ea typeface="微软雅黑" panose="020B0503020204020204" charset="-122"/>
                      </a:endParaRPr>
                    </a:p>
                  </a:txBody>
                  <a:tcPr marL="177800" marR="177800" marT="107950" marB="107950" anchor="ctr" anchorCtr="0">
                    <a:lnL>
                      <a:noFill/>
                    </a:lnL>
                    <a:lnR>
                      <a:noFill/>
                    </a:lnR>
                    <a:lnT>
                      <a:noFill/>
                    </a:lnT>
                    <a:lnB>
                      <a:noFill/>
                    </a:lnB>
                    <a:solidFill>
                      <a:srgbClr val="D7B7C9"/>
                    </a:solidFill>
                  </a:tcPr>
                </a:tc>
                <a:tc>
                  <a:txBody>
                    <a:bodyPr/>
                    <a:p>
                      <a:pPr indent="0" algn="ctr">
                        <a:lnSpc>
                          <a:spcPct val="120000"/>
                        </a:lnSpc>
                        <a:spcBef>
                          <a:spcPts val="0"/>
                        </a:spcBef>
                        <a:spcAft>
                          <a:spcPts val="0"/>
                        </a:spcAft>
                        <a:buNone/>
                      </a:pPr>
                      <a:r>
                        <a:rPr lang="zh-CN" altLang="en-US" sz="1800" b="1" spc="130">
                          <a:solidFill>
                            <a:srgbClr val="FFFFFF"/>
                          </a:solidFill>
                          <a:latin typeface="微软雅黑" panose="020B0503020204020204" charset="-122"/>
                          <a:ea typeface="微软雅黑" panose="020B0503020204020204" charset="-122"/>
                        </a:rPr>
                        <a:t>苏联</a:t>
                      </a:r>
                      <a:endParaRPr lang="zh-CN" altLang="en-US" sz="1800" b="1" spc="130">
                        <a:solidFill>
                          <a:srgbClr val="FFFFFF"/>
                        </a:solidFill>
                        <a:latin typeface="微软雅黑" panose="020B0503020204020204" charset="-122"/>
                        <a:ea typeface="微软雅黑" panose="020B0503020204020204" charset="-122"/>
                      </a:endParaRPr>
                    </a:p>
                  </a:txBody>
                  <a:tcPr marL="177800" marR="177800" marT="107950" marB="107950" anchor="ctr" anchorCtr="0">
                    <a:lnL>
                      <a:noFill/>
                    </a:lnL>
                    <a:lnR>
                      <a:noFill/>
                    </a:lnR>
                    <a:lnT>
                      <a:noFill/>
                    </a:lnT>
                    <a:lnB>
                      <a:noFill/>
                    </a:lnB>
                    <a:solidFill>
                      <a:srgbClr val="D5C4B3"/>
                    </a:solidFill>
                  </a:tcPr>
                </a:tc>
              </a:tr>
              <a:tr h="1235075">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rPr>
                        <a:t>政治</a:t>
                      </a:r>
                      <a:endParaRPr lang="zh-CN" altLang="en-US" sz="1600" b="0" spc="120">
                        <a:solidFill>
                          <a:srgbClr val="404040"/>
                        </a:solidFill>
                        <a:latin typeface="微软雅黑" panose="020B0503020204020204" charset="-122"/>
                        <a:ea typeface="微软雅黑" panose="020B0503020204020204" charset="-122"/>
                      </a:endParaRPr>
                    </a:p>
                  </a:txBody>
                  <a:tcPr marL="177800" marR="177800" marT="107950" marB="107950" anchor="ctr" anchorCtr="0">
                    <a:lnL>
                      <a:noFill/>
                    </a:lnL>
                    <a:lnR w="12700">
                      <a:solidFill>
                        <a:srgbClr val="D9D9D9"/>
                      </a:solidFill>
                      <a:prstDash val="solid"/>
                    </a:lnR>
                    <a:lnT>
                      <a:noFill/>
                    </a:lnT>
                    <a:lnB>
                      <a:noFill/>
                    </a:lnB>
                    <a:solidFill>
                      <a:srgbClr val="FFFFFF"/>
                    </a:solidFill>
                  </a:tcPr>
                </a:tc>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cs typeface="微软雅黑" panose="020B0503020204020204" charset="-122"/>
                        </a:rPr>
                        <a:t>杜鲁门主义</a:t>
                      </a:r>
                      <a:r>
                        <a:rPr lang="en-US" altLang="zh-CN" sz="1600" b="0" spc="120">
                          <a:solidFill>
                            <a:srgbClr val="404040"/>
                          </a:solidFill>
                          <a:latin typeface="微软雅黑" panose="020B0503020204020204" charset="-122"/>
                          <a:ea typeface="微软雅黑" panose="020B0503020204020204" charset="-122"/>
                          <a:cs typeface="微软雅黑" panose="020B0503020204020204" charset="-122"/>
                        </a:rPr>
                        <a:t>1947</a:t>
                      </a:r>
                      <a:endParaRPr lang="zh-CN" altLang="en-US" sz="1600" b="0" spc="120">
                        <a:solidFill>
                          <a:srgbClr val="404040"/>
                        </a:solidFill>
                        <a:latin typeface="微软雅黑" panose="020B0503020204020204" charset="-122"/>
                        <a:ea typeface="微软雅黑" panose="020B0503020204020204" charset="-122"/>
                        <a:cs typeface="微软雅黑" panose="020B0503020204020204" charset="-122"/>
                      </a:endParaRPr>
                    </a:p>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cs typeface="微软雅黑" panose="020B0503020204020204" charset="-122"/>
                        </a:rPr>
                        <a:t>（内容：反苏反共）</a:t>
                      </a:r>
                      <a:endParaRPr lang="zh-CN" altLang="en-US" sz="1600" b="0" spc="120">
                        <a:solidFill>
                          <a:srgbClr val="404040"/>
                        </a:solidFill>
                        <a:latin typeface="微软雅黑" panose="020B0503020204020204" charset="-122"/>
                        <a:ea typeface="微软雅黑" panose="020B0503020204020204" charset="-122"/>
                        <a:cs typeface="微软雅黑" panose="020B0503020204020204" charset="-122"/>
                      </a:endParaRPr>
                    </a:p>
                    <a:p>
                      <a:pPr indent="0" algn="ctr">
                        <a:lnSpc>
                          <a:spcPct val="120000"/>
                        </a:lnSpc>
                        <a:spcBef>
                          <a:spcPts val="0"/>
                        </a:spcBef>
                        <a:spcAft>
                          <a:spcPts val="0"/>
                        </a:spcAft>
                        <a:buNone/>
                      </a:pPr>
                      <a:r>
                        <a:rPr lang="zh-CN" altLang="en-US" sz="1600" b="0" spc="120">
                          <a:solidFill>
                            <a:srgbClr val="FF0000"/>
                          </a:solidFill>
                          <a:latin typeface="微软雅黑" panose="020B0503020204020204" charset="-122"/>
                          <a:ea typeface="微软雅黑" panose="020B0503020204020204" charset="-122"/>
                          <a:cs typeface="微软雅黑" panose="020B0503020204020204" charset="-122"/>
                        </a:rPr>
                        <a:t>标志冷战开始</a:t>
                      </a:r>
                      <a:endParaRPr lang="zh-CN" altLang="en-US" sz="1600" b="0" spc="120">
                        <a:solidFill>
                          <a:srgbClr val="FF0000"/>
                        </a:solidFill>
                        <a:latin typeface="微软雅黑" panose="020B0503020204020204" charset="-122"/>
                        <a:ea typeface="微软雅黑" panose="020B0503020204020204" charset="-122"/>
                        <a:cs typeface="微软雅黑" panose="020B0503020204020204" charset="-122"/>
                      </a:endParaRPr>
                    </a:p>
                  </a:txBody>
                  <a:tcPr marL="177800" marR="177800" marT="107950" marB="107950" anchor="ctr" anchorCtr="0">
                    <a:lnL w="12700">
                      <a:solidFill>
                        <a:srgbClr val="D9D9D9"/>
                      </a:solidFill>
                      <a:prstDash val="solid"/>
                    </a:lnL>
                    <a:lnR w="6350">
                      <a:solidFill>
                        <a:srgbClr val="D9D9D9"/>
                      </a:solidFill>
                      <a:prstDash val="solid"/>
                    </a:lnR>
                    <a:lnT>
                      <a:noFill/>
                    </a:lnT>
                    <a:lnB>
                      <a:noFill/>
                    </a:lnB>
                    <a:solidFill>
                      <a:srgbClr val="FFFFFF"/>
                    </a:solidFill>
                  </a:tcPr>
                </a:tc>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rPr>
                        <a:t>共产党与工人党情报局</a:t>
                      </a:r>
                      <a:endParaRPr lang="zh-CN" altLang="en-US" sz="1600" b="0" spc="120">
                        <a:solidFill>
                          <a:srgbClr val="404040"/>
                        </a:solidFill>
                        <a:latin typeface="微软雅黑" panose="020B0503020204020204" charset="-122"/>
                        <a:ea typeface="微软雅黑" panose="020B0503020204020204" charset="-122"/>
                      </a:endParaRPr>
                    </a:p>
                  </a:txBody>
                  <a:tcPr marL="177800" marR="177800" marT="107950" marB="107950" anchor="ctr" anchorCtr="0">
                    <a:lnL w="6350">
                      <a:solidFill>
                        <a:srgbClr val="D9D9D9"/>
                      </a:solidFill>
                      <a:prstDash val="solid"/>
                    </a:lnL>
                    <a:lnR>
                      <a:noFill/>
                    </a:lnR>
                    <a:lnT>
                      <a:noFill/>
                    </a:lnT>
                    <a:lnB>
                      <a:noFill/>
                    </a:lnB>
                    <a:solidFill>
                      <a:srgbClr val="FFFFFF"/>
                    </a:solidFill>
                  </a:tcPr>
                </a:tc>
              </a:tr>
              <a:tr h="574675">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rPr>
                        <a:t>经济</a:t>
                      </a:r>
                      <a:endParaRPr lang="zh-CN" altLang="en-US" sz="1600" b="0" spc="120">
                        <a:solidFill>
                          <a:srgbClr val="404040"/>
                        </a:solidFill>
                        <a:latin typeface="微软雅黑" panose="020B0503020204020204" charset="-122"/>
                        <a:ea typeface="微软雅黑" panose="020B0503020204020204" charset="-122"/>
                      </a:endParaRPr>
                    </a:p>
                  </a:txBody>
                  <a:tcPr marL="177800" marR="177800" marT="107950" marB="107950" anchor="ctr" anchorCtr="0">
                    <a:lnL>
                      <a:noFill/>
                    </a:lnL>
                    <a:lnR w="12700">
                      <a:solidFill>
                        <a:srgbClr val="D9D9D9"/>
                      </a:solidFill>
                      <a:prstDash val="solid"/>
                    </a:lnR>
                    <a:lnT>
                      <a:noFill/>
                    </a:lnT>
                    <a:lnB>
                      <a:noFill/>
                    </a:lnB>
                    <a:solidFill>
                      <a:srgbClr val="F2F2F2"/>
                    </a:solidFill>
                  </a:tcPr>
                </a:tc>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rPr>
                        <a:t>马歇尔计划</a:t>
                      </a:r>
                      <a:endParaRPr lang="zh-CN" altLang="en-US" sz="1600" b="0" spc="120">
                        <a:solidFill>
                          <a:srgbClr val="404040"/>
                        </a:solidFill>
                        <a:latin typeface="微软雅黑" panose="020B0503020204020204" charset="-122"/>
                        <a:ea typeface="微软雅黑" panose="020B0503020204020204" charset="-122"/>
                      </a:endParaRPr>
                    </a:p>
                  </a:txBody>
                  <a:tcPr marL="177800" marR="177800" marT="107950" marB="107950" anchor="ctr" anchorCtr="0">
                    <a:lnL w="12700">
                      <a:solidFill>
                        <a:srgbClr val="D9D9D9"/>
                      </a:solidFill>
                      <a:prstDash val="solid"/>
                    </a:lnL>
                    <a:lnR w="6350">
                      <a:solidFill>
                        <a:srgbClr val="D9D9D9"/>
                      </a:solidFill>
                      <a:prstDash val="solid"/>
                    </a:lnR>
                    <a:lnT>
                      <a:noFill/>
                    </a:lnT>
                    <a:lnB>
                      <a:noFill/>
                    </a:lnB>
                    <a:solidFill>
                      <a:srgbClr val="F2F2F2"/>
                    </a:solidFill>
                  </a:tcPr>
                </a:tc>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rPr>
                        <a:t>经互会</a:t>
                      </a:r>
                      <a:endParaRPr lang="zh-CN" altLang="en-US" sz="1600" b="0" spc="120">
                        <a:solidFill>
                          <a:srgbClr val="404040"/>
                        </a:solidFill>
                        <a:latin typeface="微软雅黑" panose="020B0503020204020204" charset="-122"/>
                        <a:ea typeface="微软雅黑" panose="020B0503020204020204" charset="-122"/>
                      </a:endParaRPr>
                    </a:p>
                  </a:txBody>
                  <a:tcPr marL="177800" marR="177800" marT="107950" marB="107950" anchor="ctr" anchorCtr="0">
                    <a:lnL w="6350">
                      <a:solidFill>
                        <a:srgbClr val="D9D9D9"/>
                      </a:solidFill>
                      <a:prstDash val="solid"/>
                    </a:lnL>
                    <a:lnR>
                      <a:noFill/>
                    </a:lnR>
                    <a:lnT>
                      <a:noFill/>
                    </a:lnT>
                    <a:lnB>
                      <a:noFill/>
                    </a:lnB>
                    <a:solidFill>
                      <a:srgbClr val="F2F2F2"/>
                    </a:solidFill>
                  </a:tcPr>
                </a:tc>
              </a:tr>
              <a:tr h="904875">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rPr>
                        <a:t>军事</a:t>
                      </a:r>
                      <a:endParaRPr lang="zh-CN" altLang="en-US" sz="1600" b="0" spc="120">
                        <a:solidFill>
                          <a:srgbClr val="404040"/>
                        </a:solidFill>
                        <a:latin typeface="微软雅黑" panose="020B0503020204020204" charset="-122"/>
                        <a:ea typeface="微软雅黑" panose="020B0503020204020204" charset="-122"/>
                      </a:endParaRPr>
                    </a:p>
                  </a:txBody>
                  <a:tcPr marL="177800" marR="177800" marT="107950" marB="107950" anchor="ctr" anchorCtr="0">
                    <a:lnL>
                      <a:noFill/>
                    </a:lnL>
                    <a:lnR w="12700">
                      <a:solidFill>
                        <a:srgbClr val="D9D9D9"/>
                      </a:solidFill>
                      <a:prstDash val="solid"/>
                    </a:lnR>
                    <a:lnT>
                      <a:noFill/>
                    </a:lnT>
                    <a:lnB>
                      <a:noFill/>
                    </a:lnB>
                    <a:solidFill>
                      <a:srgbClr val="FFFFFF"/>
                    </a:solidFill>
                  </a:tcPr>
                </a:tc>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rPr>
                        <a:t>北约</a:t>
                      </a:r>
                      <a:endParaRPr lang="zh-CN" altLang="en-US" sz="1600" b="0" spc="120">
                        <a:solidFill>
                          <a:srgbClr val="404040"/>
                        </a:solidFill>
                        <a:latin typeface="微软雅黑" panose="020B0503020204020204" charset="-122"/>
                        <a:ea typeface="微软雅黑" panose="020B0503020204020204" charset="-122"/>
                      </a:endParaRPr>
                    </a:p>
                  </a:txBody>
                  <a:tcPr marL="177800" marR="177800" marT="107950" marB="107950" anchor="ctr" anchorCtr="0">
                    <a:lnL w="12700">
                      <a:solidFill>
                        <a:srgbClr val="D9D9D9"/>
                      </a:solidFill>
                      <a:prstDash val="solid"/>
                    </a:lnL>
                    <a:lnR w="6350">
                      <a:solidFill>
                        <a:srgbClr val="D9D9D9"/>
                      </a:solidFill>
                      <a:prstDash val="solid"/>
                    </a:lnR>
                    <a:lnT>
                      <a:noFill/>
                    </a:lnT>
                    <a:lnB>
                      <a:noFill/>
                    </a:lnB>
                    <a:solidFill>
                      <a:srgbClr val="FFFFFF"/>
                    </a:solidFill>
                  </a:tcPr>
                </a:tc>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cs typeface="微软雅黑" panose="020B0503020204020204" charset="-122"/>
                        </a:rPr>
                        <a:t>华约</a:t>
                      </a:r>
                      <a:r>
                        <a:rPr lang="en-US" altLang="zh-CN" sz="1600" b="0" spc="120">
                          <a:solidFill>
                            <a:srgbClr val="404040"/>
                          </a:solidFill>
                          <a:latin typeface="微软雅黑" panose="020B0503020204020204" charset="-122"/>
                          <a:ea typeface="微软雅黑" panose="020B0503020204020204" charset="-122"/>
                          <a:cs typeface="微软雅黑" panose="020B0503020204020204" charset="-122"/>
                        </a:rPr>
                        <a:t>1955</a:t>
                      </a:r>
                      <a:endParaRPr lang="en-US" altLang="zh-CN" sz="1600" b="0" spc="120">
                        <a:solidFill>
                          <a:srgbClr val="404040"/>
                        </a:solidFill>
                        <a:latin typeface="微软雅黑" panose="020B0503020204020204" charset="-122"/>
                        <a:ea typeface="微软雅黑" panose="020B0503020204020204" charset="-122"/>
                        <a:cs typeface="微软雅黑" panose="020B0503020204020204" charset="-122"/>
                      </a:endParaRPr>
                    </a:p>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cs typeface="微软雅黑" panose="020B0503020204020204" charset="-122"/>
                        </a:rPr>
                        <a:t>标志</a:t>
                      </a:r>
                      <a:r>
                        <a:rPr lang="zh-CN" altLang="en-US" sz="1600" b="0" spc="120">
                          <a:solidFill>
                            <a:srgbClr val="FF0000"/>
                          </a:solidFill>
                          <a:latin typeface="微软雅黑" panose="020B0503020204020204" charset="-122"/>
                          <a:ea typeface="微软雅黑" panose="020B0503020204020204" charset="-122"/>
                          <a:cs typeface="微软雅黑" panose="020B0503020204020204" charset="-122"/>
                        </a:rPr>
                        <a:t>两极格局形成</a:t>
                      </a:r>
                      <a:endParaRPr lang="zh-CN" altLang="en-US" sz="1600" b="0" spc="120">
                        <a:solidFill>
                          <a:srgbClr val="FF0000"/>
                        </a:solidFill>
                        <a:latin typeface="微软雅黑" panose="020B0503020204020204" charset="-122"/>
                        <a:ea typeface="微软雅黑" panose="020B0503020204020204" charset="-122"/>
                        <a:cs typeface="微软雅黑" panose="020B0503020204020204" charset="-122"/>
                      </a:endParaRPr>
                    </a:p>
                  </a:txBody>
                  <a:tcPr marL="177800" marR="177800" marT="107950" marB="107950" anchor="ctr" anchorCtr="0">
                    <a:lnL w="6350">
                      <a:solidFill>
                        <a:srgbClr val="D9D9D9"/>
                      </a:solidFill>
                      <a:prstDash val="solid"/>
                    </a:lnL>
                    <a:lnR>
                      <a:noFill/>
                    </a:lnR>
                    <a:lnT>
                      <a:noFill/>
                    </a:lnT>
                    <a:lnB>
                      <a:noFill/>
                    </a:lnB>
                    <a:solidFill>
                      <a:srgbClr val="FFFFFF"/>
                    </a:solidFill>
                  </a:tcPr>
                </a:tc>
              </a:tr>
              <a:tr h="904875">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rPr>
                        <a:t>地缘政治</a:t>
                      </a:r>
                      <a:endParaRPr lang="zh-CN" altLang="en-US" sz="1600" b="0" spc="120">
                        <a:solidFill>
                          <a:srgbClr val="404040"/>
                        </a:solidFill>
                        <a:latin typeface="微软雅黑" panose="020B0503020204020204" charset="-122"/>
                        <a:ea typeface="微软雅黑" panose="020B0503020204020204" charset="-122"/>
                      </a:endParaRPr>
                    </a:p>
                  </a:txBody>
                  <a:tcPr marL="177800" marR="177800" marT="107950" marB="107950" anchor="ctr" anchorCtr="0">
                    <a:lnL>
                      <a:noFill/>
                    </a:lnL>
                    <a:lnR w="12700">
                      <a:solidFill>
                        <a:srgbClr val="D9D9D9"/>
                      </a:solidFill>
                      <a:prstDash val="solid"/>
                    </a:lnR>
                    <a:lnT>
                      <a:noFill/>
                    </a:lnT>
                    <a:lnB w="19050">
                      <a:solidFill>
                        <a:srgbClr val="595959"/>
                      </a:solidFill>
                      <a:prstDash val="solid"/>
                    </a:lnB>
                    <a:solidFill>
                      <a:srgbClr val="F2F2F2"/>
                    </a:solidFill>
                  </a:tcPr>
                </a:tc>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rPr>
                        <a:t>德意志联邦共和国（西德）</a:t>
                      </a:r>
                      <a:endParaRPr lang="zh-CN" altLang="en-US" sz="1600" b="0" spc="120">
                        <a:solidFill>
                          <a:srgbClr val="404040"/>
                        </a:solidFill>
                        <a:latin typeface="微软雅黑" panose="020B0503020204020204" charset="-122"/>
                        <a:ea typeface="微软雅黑" panose="020B0503020204020204" charset="-122"/>
                      </a:endParaRPr>
                    </a:p>
                  </a:txBody>
                  <a:tcPr marL="177800" marR="177800" marT="107950" marB="107950" anchor="ctr" anchorCtr="0">
                    <a:lnL w="12700">
                      <a:solidFill>
                        <a:srgbClr val="D9D9D9"/>
                      </a:solidFill>
                      <a:prstDash val="solid"/>
                    </a:lnL>
                    <a:lnR w="6350">
                      <a:solidFill>
                        <a:srgbClr val="D9D9D9"/>
                      </a:solidFill>
                      <a:prstDash val="solid"/>
                    </a:lnR>
                    <a:lnT>
                      <a:noFill/>
                    </a:lnT>
                    <a:lnB w="19050">
                      <a:solidFill>
                        <a:srgbClr val="595959"/>
                      </a:solidFill>
                      <a:prstDash val="solid"/>
                    </a:lnB>
                    <a:solidFill>
                      <a:srgbClr val="F2F2F2"/>
                    </a:solidFill>
                  </a:tcPr>
                </a:tc>
                <a:tc>
                  <a:txBody>
                    <a:bodyPr/>
                    <a:p>
                      <a:pPr indent="0" algn="ctr">
                        <a:lnSpc>
                          <a:spcPct val="120000"/>
                        </a:lnSpc>
                        <a:spcBef>
                          <a:spcPts val="0"/>
                        </a:spcBef>
                        <a:spcAft>
                          <a:spcPts val="0"/>
                        </a:spcAft>
                        <a:buNone/>
                      </a:pPr>
                      <a:r>
                        <a:rPr lang="zh-CN" altLang="en-US" sz="1600" b="0" spc="120">
                          <a:solidFill>
                            <a:srgbClr val="404040"/>
                          </a:solidFill>
                          <a:latin typeface="微软雅黑" panose="020B0503020204020204" charset="-122"/>
                          <a:ea typeface="微软雅黑" panose="020B0503020204020204" charset="-122"/>
                        </a:rPr>
                        <a:t>德意志民主共和国（东德）</a:t>
                      </a:r>
                      <a:endParaRPr lang="zh-CN" altLang="en-US" sz="1600" b="0" spc="120">
                        <a:solidFill>
                          <a:srgbClr val="404040"/>
                        </a:solidFill>
                        <a:latin typeface="微软雅黑" panose="020B0503020204020204" charset="-122"/>
                        <a:ea typeface="微软雅黑" panose="020B0503020204020204" charset="-122"/>
                      </a:endParaRPr>
                    </a:p>
                  </a:txBody>
                  <a:tcPr marL="177800" marR="177800" marT="107950" marB="107950" anchor="ctr" anchorCtr="0">
                    <a:lnL w="6350">
                      <a:solidFill>
                        <a:srgbClr val="D9D9D9"/>
                      </a:solidFill>
                      <a:prstDash val="solid"/>
                    </a:lnL>
                    <a:lnR>
                      <a:noFill/>
                    </a:lnR>
                    <a:lnT>
                      <a:noFill/>
                    </a:lnT>
                    <a:lnB w="19050">
                      <a:solidFill>
                        <a:srgbClr val="595959"/>
                      </a:solidFill>
                      <a:prstDash val="solid"/>
                    </a:lnB>
                    <a:solidFill>
                      <a:srgbClr val="F2F2F2"/>
                    </a:solidFill>
                  </a:tcPr>
                </a:tc>
              </a:tr>
            </a:tbl>
          </a:graphicData>
        </a:graphic>
      </p:graphicFrame>
      <p:grpSp>
        <p:nvGrpSpPr>
          <p:cNvPr id="3" name="组合 2"/>
          <p:cNvGrpSpPr/>
          <p:nvPr>
            <p:custDataLst>
              <p:tags r:id="rId10"/>
            </p:custDataLst>
          </p:nvPr>
        </p:nvGrpSpPr>
        <p:grpSpPr>
          <a:xfrm>
            <a:off x="298199" y="914399"/>
            <a:ext cx="252413" cy="336550"/>
            <a:chOff x="215265" y="474345"/>
            <a:chExt cx="336550" cy="448733"/>
          </a:xfrm>
        </p:grpSpPr>
        <p:sp>
          <p:nvSpPr>
            <p:cNvPr id="4" name="椭圆 3"/>
            <p:cNvSpPr/>
            <p:nvPr>
              <p:custDataLst>
                <p:tags r:id="rId11"/>
              </p:custDataLst>
            </p:nvPr>
          </p:nvSpPr>
          <p:spPr>
            <a:xfrm>
              <a:off x="215265" y="474345"/>
              <a:ext cx="336550" cy="448733"/>
            </a:xfrm>
            <a:prstGeom prst="ellipse">
              <a:avLst/>
            </a:prstGeom>
            <a:solidFill>
              <a:srgbClr val="519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endParaRPr lang="zh-CN" altLang="en-US" sz="1350">
                <a:solidFill>
                  <a:srgbClr val="FFFFFF"/>
                </a:solidFill>
                <a:latin typeface="微软雅黑" panose="020B0503020204020204" charset="-122"/>
                <a:ea typeface="微软雅黑" panose="020B0503020204020204" charset="-122"/>
              </a:endParaRPr>
            </a:p>
          </p:txBody>
        </p:sp>
        <p:sp>
          <p:nvSpPr>
            <p:cNvPr id="9" name="等腰三角形 8"/>
            <p:cNvSpPr/>
            <p:nvPr>
              <p:custDataLst>
                <p:tags r:id="rId12"/>
              </p:custDataLst>
            </p:nvPr>
          </p:nvSpPr>
          <p:spPr>
            <a:xfrm rot="5400000">
              <a:off x="346998" y="639813"/>
              <a:ext cx="102484" cy="117797"/>
            </a:xfrm>
            <a:prstGeom prs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endParaRPr lang="zh-CN" altLang="en-US" sz="1350">
                <a:solidFill>
                  <a:srgbClr val="FFFFFF"/>
                </a:solidFill>
                <a:latin typeface="微软雅黑" panose="020B0503020204020204" charset="-122"/>
                <a:ea typeface="微软雅黑" panose="020B0503020204020204" charset="-122"/>
              </a:endParaRPr>
            </a:p>
          </p:txBody>
        </p:sp>
      </p:grpSp>
      <p:sp>
        <p:nvSpPr>
          <p:cNvPr id="36" name="文本框 35"/>
          <p:cNvSpPr txBox="1"/>
          <p:nvPr>
            <p:custDataLst>
              <p:tags r:id="rId13"/>
            </p:custDataLst>
          </p:nvPr>
        </p:nvSpPr>
        <p:spPr>
          <a:xfrm>
            <a:off x="685799" y="917812"/>
            <a:ext cx="1013701" cy="3618000"/>
          </a:xfrm>
          <a:prstGeom prst="rect">
            <a:avLst/>
          </a:prstGeom>
          <a:noFill/>
        </p:spPr>
        <p:txBody>
          <a:bodyPr vert="eaVert" wrap="square" rtlCol="0">
            <a:noAutofit/>
          </a:bodyPr>
          <a:p>
            <a:pPr marL="0" indent="0" algn="l">
              <a:lnSpc>
                <a:spcPct val="100000"/>
              </a:lnSpc>
              <a:spcBef>
                <a:spcPts val="0"/>
              </a:spcBef>
              <a:spcAft>
                <a:spcPts val="0"/>
              </a:spcAft>
              <a:buSzPct val="100000"/>
              <a:buNone/>
            </a:pPr>
            <a:r>
              <a:rPr lang="zh-CN" altLang="en-US" sz="2400" b="1" spc="300" dirty="0">
                <a:solidFill>
                  <a:srgbClr val="446D8A"/>
                </a:solidFill>
                <a:latin typeface="微软雅黑" panose="020B0503020204020204" charset="-122"/>
                <a:ea typeface="微软雅黑" panose="020B0503020204020204" charset="-122"/>
                <a:cs typeface="Arial" panose="020B0604020202020204" pitchFamily="34" charset="0"/>
              </a:rPr>
              <a:t>二、美苏对峙的措施</a:t>
            </a:r>
            <a:endParaRPr lang="zh-CN" altLang="en-US" sz="2400" b="1" spc="300" dirty="0">
              <a:solidFill>
                <a:srgbClr val="446D8A"/>
              </a:solidFill>
              <a:latin typeface="微软雅黑" panose="020B0503020204020204" charset="-122"/>
              <a:ea typeface="微软雅黑" panose="020B0503020204020204" charset="-122"/>
              <a:cs typeface="Arial" panose="020B0604020202020204" pitchFamily="34" charset="0"/>
            </a:endParaRPr>
          </a:p>
        </p:txBody>
      </p:sp>
      <p:cxnSp>
        <p:nvCxnSpPr>
          <p:cNvPr id="27" name="直接连接符 26"/>
          <p:cNvCxnSpPr/>
          <p:nvPr>
            <p:custDataLst>
              <p:tags r:id="rId14"/>
            </p:custDataLst>
          </p:nvPr>
        </p:nvCxnSpPr>
        <p:spPr>
          <a:xfrm>
            <a:off x="345824" y="6103909"/>
            <a:ext cx="250384" cy="0"/>
          </a:xfrm>
          <a:prstGeom prst="line">
            <a:avLst/>
          </a:prstGeom>
          <a:ln w="31750">
            <a:solidFill>
              <a:srgbClr val="D9D9D9"/>
            </a:solidFill>
          </a:ln>
        </p:spPr>
        <p:style>
          <a:lnRef idx="1">
            <a:schemeClr val="accent1"/>
          </a:lnRef>
          <a:fillRef idx="0">
            <a:schemeClr val="accent1"/>
          </a:fillRef>
          <a:effectRef idx="0">
            <a:schemeClr val="accent1"/>
          </a:effectRef>
          <a:fontRef idx="minor">
            <a:schemeClr val="tx1"/>
          </a:fontRef>
        </p:style>
      </p:cxnSp>
      <p:grpSp>
        <p:nvGrpSpPr>
          <p:cNvPr id="30" name="组合 29"/>
          <p:cNvGrpSpPr/>
          <p:nvPr>
            <p:custDataLst>
              <p:tags r:id="rId15"/>
            </p:custDataLst>
          </p:nvPr>
        </p:nvGrpSpPr>
        <p:grpSpPr>
          <a:xfrm>
            <a:off x="8569154" y="434583"/>
            <a:ext cx="152659" cy="74612"/>
            <a:chOff x="9839643" y="-87554"/>
            <a:chExt cx="203545" cy="99483"/>
          </a:xfrm>
        </p:grpSpPr>
        <p:cxnSp>
          <p:nvCxnSpPr>
            <p:cNvPr id="31" name="直接连接符 30"/>
            <p:cNvCxnSpPr/>
            <p:nvPr>
              <p:custDataLst>
                <p:tags r:id="rId16"/>
              </p:custDataLst>
            </p:nvPr>
          </p:nvCxnSpPr>
          <p:spPr>
            <a:xfrm>
              <a:off x="9839643" y="-87554"/>
              <a:ext cx="203545" cy="0"/>
            </a:xfrm>
            <a:prstGeom prst="line">
              <a:avLst/>
            </a:prstGeom>
            <a:ln w="12700">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custDataLst>
                <p:tags r:id="rId17"/>
              </p:custDataLst>
            </p:nvPr>
          </p:nvCxnSpPr>
          <p:spPr>
            <a:xfrm>
              <a:off x="9839643" y="11929"/>
              <a:ext cx="155575" cy="0"/>
            </a:xfrm>
            <a:prstGeom prst="line">
              <a:avLst/>
            </a:prstGeom>
            <a:ln w="12700">
              <a:solidFill>
                <a:srgbClr val="595959"/>
              </a:solidFill>
            </a:ln>
          </p:spPr>
          <p:style>
            <a:lnRef idx="1">
              <a:schemeClr val="accent1"/>
            </a:lnRef>
            <a:fillRef idx="0">
              <a:schemeClr val="accent1"/>
            </a:fillRef>
            <a:effectRef idx="0">
              <a:schemeClr val="accent1"/>
            </a:effectRef>
            <a:fontRef idx="minor">
              <a:schemeClr val="tx1"/>
            </a:fontRef>
          </p:style>
        </p:cxnSp>
      </p:grpSp>
      <p:sp>
        <p:nvSpPr>
          <p:cNvPr id="37" name="TextBox 13"/>
          <p:cNvSpPr txBox="1"/>
          <p:nvPr>
            <p:custDataLst>
              <p:tags r:id="rId18"/>
            </p:custDataLst>
          </p:nvPr>
        </p:nvSpPr>
        <p:spPr>
          <a:xfrm>
            <a:off x="288674" y="1210830"/>
            <a:ext cx="2176785" cy="158402"/>
          </a:xfrm>
          <a:prstGeom prst="rect">
            <a:avLst/>
          </a:prstGeom>
          <a:noFill/>
          <a:ln>
            <a:noFill/>
          </a:ln>
        </p:spPr>
        <p:txBody>
          <a:bodyPr wrap="square" lIns="67500" tIns="27000" rIns="67500" bIns="27000" rtlCol="0" anchor="ctr" anchorCtr="0">
            <a:no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675" b="0" i="0" u="none" strike="noStrike" kern="1200" cap="none" spc="300" normalizeH="0" baseline="0" noProof="0" dirty="0">
                <a:ln>
                  <a:noFill/>
                </a:ln>
                <a:solidFill>
                  <a:prstClr val="black">
                    <a:lumMod val="50000"/>
                    <a:lumOff val="50000"/>
                  </a:prstClr>
                </a:solidFill>
                <a:effectLst/>
                <a:uLnTx/>
                <a:uFillTx/>
                <a:latin typeface="微软雅黑" panose="020B0503020204020204" charset="-122"/>
                <a:ea typeface="微软雅黑" panose="020B0503020204020204" charset="-122"/>
                <a:cs typeface="微软雅黑" panose="020B0503020204020204" charset="-122"/>
              </a:rPr>
              <a:t>https://</a:t>
            </a:r>
            <a:r>
              <a:rPr kumimoji="0" lang="en-US" altLang="zh-CN" sz="675" b="1" i="0" u="none" strike="noStrike" kern="1200" cap="none" spc="300" normalizeH="0" baseline="0" noProof="0" dirty="0">
                <a:ln>
                  <a:noFill/>
                </a:ln>
                <a:solidFill>
                  <a:schemeClr val="accent4">
                    <a:lumMod val="75000"/>
                  </a:schemeClr>
                </a:solidFill>
                <a:effectLst/>
                <a:uLnTx/>
                <a:uFillTx/>
                <a:latin typeface="微软雅黑" panose="020B0503020204020204" charset="-122"/>
                <a:ea typeface="微软雅黑" panose="020B0503020204020204" charset="-122"/>
                <a:cs typeface="微软雅黑" panose="020B0503020204020204" charset="-122"/>
              </a:rPr>
              <a:t>www.wps.cn</a:t>
            </a:r>
            <a:endParaRPr kumimoji="0" lang="en-US" altLang="zh-CN" sz="675" b="1" i="0" u="none" strike="noStrike" kern="1200" cap="none" spc="300" normalizeH="0" baseline="0" noProof="0" dirty="0">
              <a:ln>
                <a:noFill/>
              </a:ln>
              <a:solidFill>
                <a:schemeClr val="accent4">
                  <a:lumMod val="75000"/>
                </a:schemeClr>
              </a:solidFill>
              <a:effectLst/>
              <a:uLnTx/>
              <a:uFillTx/>
              <a:latin typeface="微软雅黑" panose="020B0503020204020204" charset="-122"/>
              <a:ea typeface="微软雅黑" panose="020B0503020204020204" charset="-122"/>
              <a:cs typeface="微软雅黑" panose="020B0503020204020204" charset="-122"/>
            </a:endParaRPr>
          </a:p>
        </p:txBody>
      </p:sp>
    </p:spTree>
    <p:custDataLst>
      <p:tags r:id="rId19"/>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0" name="图片 9"/>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8" name="图片 7"/>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38" name="Shape 38"/>
          <p:cNvSpPr/>
          <p:nvPr>
            <p:custDataLst>
              <p:tags r:id="rId7"/>
            </p:custDataLst>
          </p:nvPr>
        </p:nvSpPr>
        <p:spPr>
          <a:xfrm>
            <a:off x="874880" y="4957913"/>
            <a:ext cx="1911600" cy="342900"/>
          </a:xfrm>
          <a:prstGeom prst="rect">
            <a:avLst/>
          </a:prstGeom>
          <a:solidFill>
            <a:srgbClr val="A56D51"/>
          </a:solidFill>
          <a:ln>
            <a:noFill/>
          </a:ln>
        </p:spPr>
        <p:txBody>
          <a:bodyPr lIns="34285" tIns="17138" rIns="34285" bIns="17138" anchor="ctr" anchorCtr="0">
            <a:noAutofit/>
          </a:bodyPr>
          <a:p>
            <a:pPr algn="ctr" defTabSz="513715"/>
            <a:endParaRPr sz="1350">
              <a:solidFill>
                <a:srgbClr val="5B9BD5"/>
              </a:solidFill>
              <a:latin typeface="微软雅黑" panose="020B0503020204020204" charset="-122"/>
              <a:ea typeface="微软雅黑" panose="020B0503020204020204" charset="-122"/>
              <a:cs typeface="Arial" panose="020B0604020202020204" pitchFamily="34" charset="0"/>
              <a:sym typeface="Montserrat" panose="02000505000000020004"/>
            </a:endParaRPr>
          </a:p>
        </p:txBody>
      </p:sp>
      <p:pic>
        <p:nvPicPr>
          <p:cNvPr id="4" name="图片 3"/>
          <p:cNvPicPr>
            <a:picLocks noChangeAspect="1"/>
          </p:cNvPicPr>
          <p:nvPr>
            <p:custDataLst>
              <p:tags r:id="rId8"/>
            </p:custDataLst>
          </p:nvPr>
        </p:nvPicPr>
        <p:blipFill rotWithShape="1">
          <a:blip r:embed="rId9"/>
          <a:srcRect/>
          <a:stretch>
            <a:fillRect/>
          </a:stretch>
        </p:blipFill>
        <p:spPr>
          <a:xfrm>
            <a:off x="5161280" y="714375"/>
            <a:ext cx="3982720" cy="5214620"/>
          </a:xfrm>
          <a:prstGeom prst="rect">
            <a:avLst/>
          </a:prstGeom>
        </p:spPr>
      </p:pic>
      <p:grpSp>
        <p:nvGrpSpPr>
          <p:cNvPr id="9" name="组合 8"/>
          <p:cNvGrpSpPr/>
          <p:nvPr>
            <p:custDataLst>
              <p:tags r:id="rId10"/>
            </p:custDataLst>
          </p:nvPr>
        </p:nvGrpSpPr>
        <p:grpSpPr>
          <a:xfrm>
            <a:off x="1590650" y="3695700"/>
            <a:ext cx="480060" cy="57150"/>
            <a:chOff x="3259" y="5340"/>
            <a:chExt cx="1008" cy="120"/>
          </a:xfrm>
        </p:grpSpPr>
        <p:sp>
          <p:nvSpPr>
            <p:cNvPr id="6" name=" 184"/>
            <p:cNvSpPr/>
            <p:nvPr>
              <p:custDataLst>
                <p:tags r:id="rId11"/>
              </p:custDataLst>
            </p:nvPr>
          </p:nvSpPr>
          <p:spPr>
            <a:xfrm flipV="1">
              <a:off x="3555" y="5340"/>
              <a:ext cx="120" cy="120"/>
            </a:xfrm>
            <a:prstGeom prst="ellipse">
              <a:avLst/>
            </a:prstGeom>
            <a:solidFill>
              <a:srgbClr val="6290B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defTabSz="513715" eaLnBrk="1" fontAlgn="auto" hangingPunct="1">
                <a:spcBef>
                  <a:spcPts val="0"/>
                </a:spcBef>
                <a:spcAft>
                  <a:spcPts val="0"/>
                </a:spcAft>
                <a:defRPr/>
              </a:pPr>
              <a:endParaRPr lang="zh-CN" altLang="en-US" sz="1350">
                <a:solidFill>
                  <a:srgbClr val="FFFFFF"/>
                </a:solidFill>
                <a:latin typeface="微软雅黑" panose="020B0503020204020204" charset="-122"/>
                <a:ea typeface="微软雅黑" panose="020B0503020204020204" charset="-122"/>
              </a:endParaRPr>
            </a:p>
          </p:txBody>
        </p:sp>
        <p:sp>
          <p:nvSpPr>
            <p:cNvPr id="193" name=" 184"/>
            <p:cNvSpPr/>
            <p:nvPr>
              <p:custDataLst>
                <p:tags r:id="rId12"/>
              </p:custDataLst>
            </p:nvPr>
          </p:nvSpPr>
          <p:spPr>
            <a:xfrm flipV="1">
              <a:off x="3851" y="5340"/>
              <a:ext cx="120" cy="120"/>
            </a:xfrm>
            <a:prstGeom prst="ellipse">
              <a:avLst/>
            </a:prstGeom>
            <a:solidFill>
              <a:srgbClr val="6290B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defTabSz="513715" eaLnBrk="1" fontAlgn="auto" hangingPunct="1">
                <a:spcBef>
                  <a:spcPts val="0"/>
                </a:spcBef>
                <a:spcAft>
                  <a:spcPts val="0"/>
                </a:spcAft>
                <a:defRPr/>
              </a:pPr>
              <a:endParaRPr lang="zh-CN" altLang="en-US" sz="1350">
                <a:solidFill>
                  <a:srgbClr val="FFFFFF"/>
                </a:solidFill>
                <a:latin typeface="微软雅黑" panose="020B0503020204020204" charset="-122"/>
                <a:ea typeface="微软雅黑" panose="020B0503020204020204" charset="-122"/>
              </a:endParaRPr>
            </a:p>
          </p:txBody>
        </p:sp>
        <p:sp>
          <p:nvSpPr>
            <p:cNvPr id="208" name=" 184"/>
            <p:cNvSpPr/>
            <p:nvPr>
              <p:custDataLst>
                <p:tags r:id="rId13"/>
              </p:custDataLst>
            </p:nvPr>
          </p:nvSpPr>
          <p:spPr>
            <a:xfrm flipV="1">
              <a:off x="3259" y="5340"/>
              <a:ext cx="120" cy="120"/>
            </a:xfrm>
            <a:prstGeom prst="ellipse">
              <a:avLst/>
            </a:prstGeom>
            <a:solidFill>
              <a:srgbClr val="6290B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defTabSz="513715" eaLnBrk="1" fontAlgn="auto" hangingPunct="1">
                <a:spcBef>
                  <a:spcPts val="0"/>
                </a:spcBef>
                <a:spcAft>
                  <a:spcPts val="0"/>
                </a:spcAft>
                <a:defRPr/>
              </a:pPr>
              <a:endParaRPr lang="zh-CN" altLang="en-US" sz="1350">
                <a:solidFill>
                  <a:srgbClr val="FFFFFF"/>
                </a:solidFill>
                <a:latin typeface="微软雅黑" panose="020B0503020204020204" charset="-122"/>
                <a:ea typeface="微软雅黑" panose="020B0503020204020204" charset="-122"/>
              </a:endParaRPr>
            </a:p>
          </p:txBody>
        </p:sp>
        <p:sp>
          <p:nvSpPr>
            <p:cNvPr id="223" name=" 184"/>
            <p:cNvSpPr/>
            <p:nvPr>
              <p:custDataLst>
                <p:tags r:id="rId14"/>
              </p:custDataLst>
            </p:nvPr>
          </p:nvSpPr>
          <p:spPr>
            <a:xfrm flipV="1">
              <a:off x="4147" y="5340"/>
              <a:ext cx="120" cy="120"/>
            </a:xfrm>
            <a:prstGeom prst="ellipse">
              <a:avLst/>
            </a:prstGeom>
            <a:solidFill>
              <a:srgbClr val="6290B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defTabSz="513715" eaLnBrk="1" fontAlgn="auto" hangingPunct="1">
                <a:spcBef>
                  <a:spcPts val="0"/>
                </a:spcBef>
                <a:spcAft>
                  <a:spcPts val="0"/>
                </a:spcAft>
                <a:defRPr/>
              </a:pPr>
              <a:endParaRPr lang="zh-CN" altLang="en-US" sz="1350">
                <a:solidFill>
                  <a:srgbClr val="FFFFFF"/>
                </a:solidFill>
                <a:latin typeface="微软雅黑" panose="020B0503020204020204" charset="-122"/>
                <a:ea typeface="微软雅黑" panose="020B0503020204020204" charset="-122"/>
              </a:endParaRPr>
            </a:p>
          </p:txBody>
        </p:sp>
      </p:grpSp>
      <p:sp>
        <p:nvSpPr>
          <p:cNvPr id="3" name="文本框 2"/>
          <p:cNvSpPr txBox="1"/>
          <p:nvPr>
            <p:custDataLst>
              <p:tags r:id="rId15"/>
            </p:custDataLst>
          </p:nvPr>
        </p:nvSpPr>
        <p:spPr>
          <a:xfrm>
            <a:off x="2244781" y="2421098"/>
            <a:ext cx="3016091" cy="934744"/>
          </a:xfrm>
          <a:prstGeom prst="rect">
            <a:avLst/>
          </a:prstGeom>
          <a:noFill/>
          <a:ln>
            <a:noFill/>
          </a:ln>
        </p:spPr>
        <p:txBody>
          <a:bodyPr lIns="90000" tIns="46800" rIns="90000" bIns="46800" anchor="t" anchorCtr="0">
            <a:normAutofit/>
          </a:bodyPr>
          <a:lstStyle>
            <a:defPPr>
              <a:defRPr lang="zh-CN"/>
            </a:defPPr>
            <a:lvl1pPr algn="ctr">
              <a:lnSpc>
                <a:spcPct val="130000"/>
              </a:lnSpc>
              <a:buSzPct val="25000"/>
              <a:defRPr>
                <a:solidFill>
                  <a:schemeClr val="dk1"/>
                </a:solidFill>
                <a:ea typeface="Montserrat" panose="02000505000000020004"/>
                <a:cs typeface="Arial" panose="020B0604020202020204" pitchFamily="34" charset="0"/>
              </a:defRPr>
            </a:lvl1pPr>
          </a:lstStyle>
          <a:p>
            <a:pPr marL="0" lvl="0" indent="-285750" algn="ctr" defTabSz="513715" fontAlgn="ctr">
              <a:lnSpc>
                <a:spcPct val="130000"/>
              </a:lnSpc>
              <a:spcBef>
                <a:spcPts val="1000"/>
              </a:spcBef>
              <a:spcAft>
                <a:spcPts val="0"/>
              </a:spcAft>
              <a:buSzPct val="100000"/>
              <a:buFont typeface="Wingdings" panose="05000000000000000000" charset="0"/>
              <a:buNone/>
            </a:pPr>
            <a:r>
              <a:rPr lang="zh-CN" altLang="en-US" sz="1400" dirty="0" smtClean="0">
                <a:solidFill>
                  <a:srgbClr val="000000"/>
                </a:solidFill>
                <a:latin typeface="微软雅黑" panose="020B0503020204020204" charset="-122"/>
                <a:ea typeface="微软雅黑" panose="020B0503020204020204" charset="-122"/>
                <a:cs typeface="微软雅黑" panose="020B0503020204020204" charset="-122"/>
              </a:rPr>
              <a:t>五星上将，美陆军参谋长</a:t>
            </a:r>
            <a:endParaRPr lang="zh-CN" altLang="en-US" sz="1400" dirty="0" smtClean="0">
              <a:solidFill>
                <a:srgbClr val="000000"/>
              </a:solidFill>
              <a:latin typeface="微软雅黑" panose="020B0503020204020204" charset="-122"/>
              <a:ea typeface="微软雅黑" panose="020B0503020204020204" charset="-122"/>
              <a:cs typeface="微软雅黑" panose="020B0503020204020204" charset="-122"/>
            </a:endParaRPr>
          </a:p>
          <a:p>
            <a:pPr marL="0" lvl="0" indent="-285750" algn="ctr" defTabSz="513715" fontAlgn="ctr">
              <a:lnSpc>
                <a:spcPct val="130000"/>
              </a:lnSpc>
              <a:spcBef>
                <a:spcPts val="1000"/>
              </a:spcBef>
              <a:spcAft>
                <a:spcPts val="0"/>
              </a:spcAft>
              <a:buSzPct val="100000"/>
              <a:buFont typeface="Wingdings" panose="05000000000000000000" charset="0"/>
              <a:buNone/>
            </a:pPr>
            <a:r>
              <a:rPr lang="zh-CN" altLang="zh-CN" sz="1400" dirty="0" smtClean="0">
                <a:solidFill>
                  <a:srgbClr val="000000"/>
                </a:solidFill>
                <a:latin typeface="微软雅黑" panose="020B0503020204020204" charset="-122"/>
                <a:ea typeface="微软雅黑" panose="020B0503020204020204" charset="-122"/>
                <a:cs typeface="微软雅黑" panose="020B0503020204020204" charset="-122"/>
              </a:rPr>
              <a:t>——乔治·马歇尔</a:t>
            </a:r>
            <a:endParaRPr lang="zh-CN" altLang="zh-CN" sz="1400" dirty="0" smtClean="0">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5" name="文本框 4"/>
          <p:cNvSpPr txBox="1"/>
          <p:nvPr>
            <p:custDataLst>
              <p:tags r:id="rId16"/>
            </p:custDataLst>
          </p:nvPr>
        </p:nvSpPr>
        <p:spPr>
          <a:xfrm>
            <a:off x="322636" y="3966688"/>
            <a:ext cx="3016091" cy="934744"/>
          </a:xfrm>
          <a:prstGeom prst="rect">
            <a:avLst/>
          </a:prstGeom>
          <a:noFill/>
          <a:ln>
            <a:noFill/>
          </a:ln>
        </p:spPr>
        <p:txBody>
          <a:bodyPr lIns="90000" tIns="46800" rIns="90000" bIns="46800" anchor="t" anchorCtr="0">
            <a:normAutofit/>
          </a:bodyPr>
          <a:lstStyle>
            <a:defPPr>
              <a:defRPr lang="zh-CN"/>
            </a:defPPr>
            <a:lvl1pPr algn="ctr">
              <a:lnSpc>
                <a:spcPct val="130000"/>
              </a:lnSpc>
              <a:buSzPct val="25000"/>
              <a:defRPr>
                <a:solidFill>
                  <a:schemeClr val="dk1"/>
                </a:solidFill>
                <a:ea typeface="Montserrat" panose="02000505000000020004"/>
                <a:cs typeface="Arial" panose="020B0604020202020204" pitchFamily="34" charset="0"/>
              </a:defRPr>
            </a:lvl1pPr>
          </a:lstStyle>
          <a:p>
            <a:pPr marL="0" lvl="0" indent="0" algn="ctr" defTabSz="513715">
              <a:lnSpc>
                <a:spcPct val="130000"/>
              </a:lnSpc>
              <a:spcBef>
                <a:spcPts val="0"/>
              </a:spcBef>
              <a:spcAft>
                <a:spcPts val="0"/>
              </a:spcAft>
              <a:buNone/>
            </a:pPr>
            <a:r>
              <a:rPr lang="en-US" altLang="zh-CN" sz="1400" dirty="0" smtClean="0">
                <a:solidFill>
                  <a:srgbClr val="000000"/>
                </a:solidFill>
                <a:latin typeface="微软雅黑" panose="020B0503020204020204" charset="-122"/>
                <a:ea typeface="微软雅黑" panose="020B0503020204020204" charset="-122"/>
                <a:cs typeface="微软雅黑" panose="020B0503020204020204" charset="-122"/>
              </a:rPr>
              <a:t>1947年6月5日，美国国务卿马歇尔提出美国帮助欧洲复兴的建议，即“马歇尔计划”。</a:t>
            </a:r>
            <a:endParaRPr lang="en-US" altLang="zh-CN" sz="1400" dirty="0" smtClean="0">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7" name="文本框 6"/>
          <p:cNvSpPr txBox="1"/>
          <p:nvPr>
            <p:custDataLst>
              <p:tags r:id="rId17"/>
            </p:custDataLst>
          </p:nvPr>
        </p:nvSpPr>
        <p:spPr>
          <a:xfrm>
            <a:off x="1062080" y="4972701"/>
            <a:ext cx="1537200" cy="309958"/>
          </a:xfrm>
          <a:prstGeom prst="rect">
            <a:avLst/>
          </a:prstGeom>
          <a:noFill/>
          <a:ln>
            <a:noFill/>
          </a:ln>
        </p:spPr>
        <p:txBody>
          <a:bodyPr lIns="90000" tIns="46800" rIns="90000" bIns="46800" anchor="ctr" anchorCtr="0">
            <a:normAutofit fontScale="90000"/>
          </a:bodyPr>
          <a:lstStyle>
            <a:defPPr>
              <a:defRPr lang="zh-CN"/>
            </a:defPPr>
            <a:lvl1pPr algn="ctr">
              <a:buSzPct val="25000"/>
              <a:defRPr>
                <a:solidFill>
                  <a:schemeClr val="bg1"/>
                </a:solidFill>
                <a:ea typeface="Montserrat" panose="02000505000000020004"/>
                <a:cs typeface="Arial" panose="020B0604020202020204" pitchFamily="34" charset="0"/>
              </a:defRPr>
            </a:lvl1pPr>
          </a:lstStyle>
          <a:p>
            <a:pPr defTabSz="513715"/>
            <a:r>
              <a:rPr lang="zh-CN" altLang="en-US" sz="1400" smtClean="0">
                <a:solidFill>
                  <a:srgbClr val="FFFFFF"/>
                </a:solidFill>
                <a:latin typeface="微软雅黑" panose="020B0503020204020204" charset="-122"/>
                <a:ea typeface="微软雅黑" panose="020B0503020204020204" charset="-122"/>
                <a:cs typeface="+mn-cs"/>
              </a:rPr>
              <a:t>目的是什么？</a:t>
            </a:r>
            <a:endParaRPr lang="zh-CN" altLang="en-US" sz="1400" smtClean="0">
              <a:solidFill>
                <a:srgbClr val="FFFFFF"/>
              </a:solidFill>
              <a:latin typeface="微软雅黑" panose="020B0503020204020204" charset="-122"/>
              <a:ea typeface="微软雅黑" panose="020B0503020204020204" charset="-122"/>
              <a:cs typeface="+mn-cs"/>
            </a:endParaRPr>
          </a:p>
        </p:txBody>
      </p:sp>
      <p:sp>
        <p:nvSpPr>
          <p:cNvPr id="11" name="文本框 10"/>
          <p:cNvSpPr txBox="1"/>
          <p:nvPr/>
        </p:nvSpPr>
        <p:spPr>
          <a:xfrm>
            <a:off x="655320" y="1857375"/>
            <a:ext cx="3448050" cy="922020"/>
          </a:xfrm>
          <a:prstGeom prst="rect">
            <a:avLst/>
          </a:prstGeom>
          <a:gradFill>
            <a:gsLst>
              <a:gs pos="100000">
                <a:srgbClr val="EEC988"/>
              </a:gs>
              <a:gs pos="0">
                <a:srgbClr val="CB954D"/>
              </a:gs>
            </a:gsLst>
            <a:lin scaled="1"/>
          </a:gradFill>
        </p:spPr>
        <p:txBody>
          <a:bodyPr wrap="square" rtlCol="0">
            <a:spAutoFit/>
          </a:bodyPr>
          <a:p>
            <a:r>
              <a:rPr lang="en-US" altLang="zh-CN"/>
              <a:t>1</a:t>
            </a:r>
            <a:r>
              <a:rPr lang="zh-CN" altLang="en-US"/>
              <a:t>、推动欧洲经济恢复发展；</a:t>
            </a:r>
            <a:endParaRPr lang="zh-CN" altLang="en-US"/>
          </a:p>
          <a:p>
            <a:r>
              <a:rPr lang="en-US" altLang="zh-CN"/>
              <a:t>2</a:t>
            </a:r>
            <a:r>
              <a:rPr lang="zh-CN" altLang="en-US"/>
              <a:t>、控制西欧来遏制苏联扩张；</a:t>
            </a:r>
            <a:endParaRPr lang="zh-CN" altLang="en-US"/>
          </a:p>
          <a:p>
            <a:r>
              <a:rPr lang="en-US" altLang="zh-CN"/>
              <a:t>3</a:t>
            </a:r>
            <a:r>
              <a:rPr lang="zh-CN" altLang="en-US"/>
              <a:t>、间接推动欧洲一体化；</a:t>
            </a:r>
            <a:endParaRPr lang="zh-CN" altLang="en-US"/>
          </a:p>
        </p:txBody>
      </p:sp>
    </p:spTree>
    <p:custDataLst>
      <p:tags r:id="rId1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p:tgtEl>
                                          <p:spTgt spid="11"/>
                                        </p:tgtEl>
                                        <p:attrNameLst>
                                          <p:attrName>ppt_y</p:attrName>
                                        </p:attrNameLst>
                                      </p:cBhvr>
                                      <p:tavLst>
                                        <p:tav tm="0">
                                          <p:val>
                                            <p:strVal val="#ppt_y+#ppt_h*1.125000"/>
                                          </p:val>
                                        </p:tav>
                                        <p:tav tm="100000">
                                          <p:val>
                                            <p:strVal val="#ppt_y"/>
                                          </p:val>
                                        </p:tav>
                                      </p:tavLst>
                                    </p:anim>
                                    <p:animEffect transition="in" filter="wipe(up)">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bldLvl="0" animBg="1"/>
      <p:bldP spid="11" grpId="0" bldLvl="0" animBg="1"/>
      <p:bldP spid="11"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14" name="矩形 13"/>
          <p:cNvSpPr/>
          <p:nvPr userDrawn="1">
            <p:custDataLst>
              <p:tags r:id="rId1"/>
            </p:custDataLst>
          </p:nvPr>
        </p:nvSpPr>
        <p:spPr>
          <a:xfrm>
            <a:off x="0" y="2535410"/>
            <a:ext cx="9144000" cy="4322590"/>
          </a:xfrm>
          <a:prstGeom prst="rect">
            <a:avLst/>
          </a:prstGeom>
          <a:solidFill>
            <a:srgbClr val="ECEEEF"/>
          </a:solidFill>
          <a:ln w="12700" cap="flat" cmpd="sng" algn="ctr">
            <a:solidFill>
              <a:srgbClr val="6290B1">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p>
            <a:pPr algn="ctr"/>
            <a:endParaRPr lang="zh-CN" altLang="en-US" sz="1350">
              <a:solidFill>
                <a:srgbClr val="FFFFFF"/>
              </a:solidFill>
              <a:latin typeface="微软雅黑" panose="020B0503020204020204" charset="-122"/>
              <a:ea typeface="微软雅黑" panose="020B0503020204020204" charset="-122"/>
            </a:endParaRPr>
          </a:p>
        </p:txBody>
      </p:sp>
      <p:pic>
        <p:nvPicPr>
          <p:cNvPr id="13" name="图片 12"/>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12" name="图片 11"/>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pic>
        <p:nvPicPr>
          <p:cNvPr id="5" name="图片 4" descr="C:\Users\kingsoft\Pictures\风景\冷杉, 有霧, 有霧的.jpg冷杉, 有霧, 有霧的"/>
          <p:cNvPicPr>
            <a:picLocks noChangeAspect="1"/>
          </p:cNvPicPr>
          <p:nvPr>
            <p:custDataLst>
              <p:tags r:id="rId8"/>
            </p:custDataLst>
          </p:nvPr>
        </p:nvPicPr>
        <p:blipFill rotWithShape="1">
          <a:blip r:embed="rId9"/>
          <a:srcRect t="15394" b="15394"/>
          <a:stretch>
            <a:fillRect/>
          </a:stretch>
        </p:blipFill>
        <p:spPr>
          <a:xfrm>
            <a:off x="342901" y="1692301"/>
            <a:ext cx="4186687" cy="2221500"/>
          </a:xfrm>
          <a:prstGeom prst="rect">
            <a:avLst/>
          </a:prstGeom>
        </p:spPr>
      </p:pic>
      <p:sp>
        <p:nvSpPr>
          <p:cNvPr id="8" name="Title 6"/>
          <p:cNvSpPr txBox="1"/>
          <p:nvPr>
            <p:custDataLst>
              <p:tags r:id="rId10"/>
            </p:custDataLst>
          </p:nvPr>
        </p:nvSpPr>
        <p:spPr>
          <a:xfrm>
            <a:off x="342900" y="608400"/>
            <a:ext cx="8459100" cy="626701"/>
          </a:xfrm>
          <a:prstGeom prst="rect">
            <a:avLst/>
          </a:prstGeom>
          <a:noFill/>
          <a:ln w="3175">
            <a:noFill/>
            <a:prstDash val="dash"/>
          </a:ln>
        </p:spPr>
        <p:txBody>
          <a:bodyPr wrap="square" lIns="54000" tIns="27000" rIns="54000" bIns="27000" anchor="t"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indent="0" algn="ctr">
              <a:lnSpc>
                <a:spcPct val="100000"/>
              </a:lnSpc>
              <a:spcBef>
                <a:spcPts val="0"/>
              </a:spcBef>
              <a:spcAft>
                <a:spcPts val="800"/>
              </a:spcAft>
              <a:buSzPct val="100000"/>
              <a:buNone/>
              <a:defRPr/>
            </a:pPr>
            <a:r>
              <a:rPr lang="zh-CN" altLang="en-US" sz="2700" b="1" spc="300">
                <a:ln w="3175">
                  <a:noFill/>
                  <a:prstDash val="dash"/>
                </a:ln>
                <a:solidFill>
                  <a:srgbClr val="6290B1"/>
                </a:solidFill>
                <a:latin typeface="微软雅黑" panose="020B0503020204020204" charset="-122"/>
                <a:ea typeface="微软雅黑" panose="020B0503020204020204" charset="-122"/>
                <a:cs typeface="微软雅黑" panose="020B0503020204020204" charset="-122"/>
              </a:rPr>
              <a:t>三、冷战的表现</a:t>
            </a:r>
            <a:endParaRPr lang="zh-CN" altLang="en-US" sz="2700" b="1" spc="300">
              <a:ln w="3175">
                <a:noFill/>
                <a:prstDash val="dash"/>
              </a:ln>
              <a:solidFill>
                <a:srgbClr val="6290B1"/>
              </a:solidFill>
              <a:latin typeface="微软雅黑" panose="020B0503020204020204" charset="-122"/>
              <a:ea typeface="微软雅黑" panose="020B0503020204020204" charset="-122"/>
              <a:cs typeface="微软雅黑" panose="020B0503020204020204" charset="-122"/>
            </a:endParaRPr>
          </a:p>
        </p:txBody>
      </p:sp>
      <p:pic>
        <p:nvPicPr>
          <p:cNvPr id="9" name="图片 8" descr="C:\Users\kingsoft\Pictures\风景\冷杉, 有霧, 有霧的.jpg冷杉, 有霧, 有霧的"/>
          <p:cNvPicPr>
            <a:picLocks noChangeAspect="1"/>
          </p:cNvPicPr>
          <p:nvPr>
            <p:custDataLst>
              <p:tags r:id="rId11"/>
            </p:custDataLst>
          </p:nvPr>
        </p:nvPicPr>
        <p:blipFill rotWithShape="1">
          <a:blip r:embed="rId12"/>
          <a:srcRect t="9907" b="9907"/>
          <a:stretch>
            <a:fillRect/>
          </a:stretch>
        </p:blipFill>
        <p:spPr>
          <a:xfrm>
            <a:off x="4615313" y="1692301"/>
            <a:ext cx="4186688" cy="2221500"/>
          </a:xfrm>
          <a:prstGeom prst="rect">
            <a:avLst/>
          </a:prstGeom>
        </p:spPr>
      </p:pic>
      <p:pic>
        <p:nvPicPr>
          <p:cNvPr id="10" name="图片 9" descr="C:\Users\kingsoft\Pictures\风景\冷杉, 有霧, 有霧的.jpg冷杉, 有霧, 有霧的"/>
          <p:cNvPicPr>
            <a:picLocks noChangeAspect="1"/>
          </p:cNvPicPr>
          <p:nvPr>
            <p:custDataLst>
              <p:tags r:id="rId13"/>
            </p:custDataLst>
          </p:nvPr>
        </p:nvPicPr>
        <p:blipFill rotWithShape="1">
          <a:blip r:embed="rId14"/>
          <a:srcRect t="9194" b="9194"/>
          <a:stretch>
            <a:fillRect/>
          </a:stretch>
        </p:blipFill>
        <p:spPr>
          <a:xfrm>
            <a:off x="342901" y="4028101"/>
            <a:ext cx="4186687" cy="2221500"/>
          </a:xfrm>
          <a:prstGeom prst="rect">
            <a:avLst/>
          </a:prstGeom>
        </p:spPr>
      </p:pic>
      <p:pic>
        <p:nvPicPr>
          <p:cNvPr id="11" name="图片 10" descr="C:\Users\kingsoft\Pictures\风景\冷杉, 有霧, 有霧的.jpg冷杉, 有霧, 有霧的"/>
          <p:cNvPicPr>
            <a:picLocks noChangeAspect="1"/>
          </p:cNvPicPr>
          <p:nvPr>
            <p:custDataLst>
              <p:tags r:id="rId15"/>
            </p:custDataLst>
          </p:nvPr>
        </p:nvPicPr>
        <p:blipFill rotWithShape="1">
          <a:blip r:embed="rId16"/>
          <a:srcRect/>
          <a:stretch>
            <a:fillRect/>
          </a:stretch>
        </p:blipFill>
        <p:spPr>
          <a:xfrm>
            <a:off x="4733990" y="4028101"/>
            <a:ext cx="3949334" cy="2221500"/>
          </a:xfrm>
          <a:prstGeom prst="rect">
            <a:avLst/>
          </a:prstGeom>
        </p:spPr>
      </p:pic>
      <p:sp>
        <p:nvSpPr>
          <p:cNvPr id="2" name="文本框 1"/>
          <p:cNvSpPr txBox="1"/>
          <p:nvPr/>
        </p:nvSpPr>
        <p:spPr>
          <a:xfrm>
            <a:off x="1638935" y="3122930"/>
            <a:ext cx="1682115" cy="368300"/>
          </a:xfrm>
          <a:prstGeom prst="rect">
            <a:avLst/>
          </a:prstGeom>
          <a:noFill/>
        </p:spPr>
        <p:txBody>
          <a:bodyPr wrap="square" rtlCol="0">
            <a:spAutoFit/>
          </a:bodyPr>
          <a:p>
            <a:r>
              <a:rPr lang="zh-CN" altLang="en-US">
                <a:solidFill>
                  <a:schemeClr val="bg1"/>
                </a:solidFill>
              </a:rPr>
              <a:t>古巴导弹危机</a:t>
            </a:r>
            <a:endParaRPr lang="zh-CN" altLang="en-US">
              <a:solidFill>
                <a:schemeClr val="bg1"/>
              </a:solidFill>
            </a:endParaRPr>
          </a:p>
        </p:txBody>
      </p:sp>
      <p:sp>
        <p:nvSpPr>
          <p:cNvPr id="3" name="文本框 2"/>
          <p:cNvSpPr txBox="1"/>
          <p:nvPr/>
        </p:nvSpPr>
        <p:spPr>
          <a:xfrm>
            <a:off x="5154295" y="3122930"/>
            <a:ext cx="1682115" cy="368300"/>
          </a:xfrm>
          <a:prstGeom prst="rect">
            <a:avLst/>
          </a:prstGeom>
          <a:noFill/>
        </p:spPr>
        <p:txBody>
          <a:bodyPr wrap="square" rtlCol="0">
            <a:spAutoFit/>
          </a:bodyPr>
          <a:p>
            <a:r>
              <a:rPr lang="zh-CN" altLang="en-US">
                <a:solidFill>
                  <a:schemeClr val="bg1"/>
                </a:solidFill>
              </a:rPr>
              <a:t>柏林墙</a:t>
            </a:r>
            <a:endParaRPr lang="zh-CN" altLang="en-US">
              <a:solidFill>
                <a:schemeClr val="bg1"/>
              </a:solidFill>
            </a:endParaRPr>
          </a:p>
        </p:txBody>
      </p:sp>
      <p:sp>
        <p:nvSpPr>
          <p:cNvPr id="4" name="文本框 3"/>
          <p:cNvSpPr txBox="1"/>
          <p:nvPr/>
        </p:nvSpPr>
        <p:spPr>
          <a:xfrm>
            <a:off x="1520190" y="5754370"/>
            <a:ext cx="1682115" cy="368300"/>
          </a:xfrm>
          <a:prstGeom prst="rect">
            <a:avLst/>
          </a:prstGeom>
          <a:noFill/>
        </p:spPr>
        <p:txBody>
          <a:bodyPr wrap="square" rtlCol="0">
            <a:spAutoFit/>
          </a:bodyPr>
          <a:p>
            <a:r>
              <a:rPr lang="zh-CN" altLang="en-US">
                <a:solidFill>
                  <a:schemeClr val="bg1"/>
                </a:solidFill>
              </a:rPr>
              <a:t>朝鲜战争</a:t>
            </a:r>
            <a:endParaRPr lang="zh-CN" altLang="en-US">
              <a:solidFill>
                <a:schemeClr val="bg1"/>
              </a:solidFill>
            </a:endParaRPr>
          </a:p>
        </p:txBody>
      </p:sp>
      <p:sp>
        <p:nvSpPr>
          <p:cNvPr id="6" name="文本框 5"/>
          <p:cNvSpPr txBox="1"/>
          <p:nvPr/>
        </p:nvSpPr>
        <p:spPr>
          <a:xfrm>
            <a:off x="6922135" y="5672455"/>
            <a:ext cx="1682115" cy="368300"/>
          </a:xfrm>
          <a:prstGeom prst="rect">
            <a:avLst/>
          </a:prstGeom>
          <a:noFill/>
        </p:spPr>
        <p:txBody>
          <a:bodyPr wrap="square" rtlCol="0">
            <a:spAutoFit/>
          </a:bodyPr>
          <a:p>
            <a:r>
              <a:rPr lang="zh-CN" altLang="en-US">
                <a:solidFill>
                  <a:schemeClr val="bg1"/>
                </a:solidFill>
              </a:rPr>
              <a:t>越南战争</a:t>
            </a:r>
            <a:endParaRPr lang="zh-CN" altLang="en-US">
              <a:solidFill>
                <a:schemeClr val="bg1"/>
              </a:solidFill>
            </a:endParaRPr>
          </a:p>
        </p:txBody>
      </p:sp>
      <p:sp>
        <p:nvSpPr>
          <p:cNvPr id="7" name="文本框 6"/>
          <p:cNvSpPr txBox="1"/>
          <p:nvPr/>
        </p:nvSpPr>
        <p:spPr>
          <a:xfrm>
            <a:off x="1993900" y="1310640"/>
            <a:ext cx="4927600" cy="368300"/>
          </a:xfrm>
          <a:prstGeom prst="rect">
            <a:avLst/>
          </a:prstGeom>
          <a:gradFill>
            <a:gsLst>
              <a:gs pos="100000">
                <a:srgbClr val="EEC988"/>
              </a:gs>
              <a:gs pos="0">
                <a:srgbClr val="CB954D"/>
              </a:gs>
            </a:gsLst>
            <a:lin scaled="1"/>
          </a:gradFill>
        </p:spPr>
        <p:txBody>
          <a:bodyPr wrap="square" rtlCol="0">
            <a:spAutoFit/>
          </a:bodyPr>
          <a:p>
            <a:r>
              <a:rPr lang="zh-CN" altLang="en-US"/>
              <a:t>为什么说冷战中美苏的对峙既有冲突也有缓和</a:t>
            </a:r>
            <a:endParaRPr lang="zh-CN" altLang="en-US"/>
          </a:p>
        </p:txBody>
      </p:sp>
    </p:spTree>
    <p:custDataLst>
      <p:tags r:id="rId17"/>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47482621" name="图片 14"/>
          <p:cNvPicPr>
            <a:picLocks noChangeAspect="1"/>
          </p:cNvPicPr>
          <p:nvPr/>
        </p:nvPicPr>
        <p:blipFill>
          <a:blip r:embed="rId1"/>
          <a:stretch>
            <a:fillRect/>
          </a:stretch>
        </p:blipFill>
        <p:spPr>
          <a:xfrm>
            <a:off x="6120448" y="1791335"/>
            <a:ext cx="2585085" cy="4058920"/>
          </a:xfrm>
          <a:prstGeom prst="rect">
            <a:avLst/>
          </a:prstGeom>
          <a:noFill/>
          <a:ln w="9525">
            <a:noFill/>
          </a:ln>
        </p:spPr>
      </p:pic>
      <p:sp>
        <p:nvSpPr>
          <p:cNvPr id="2" name="文本框 1"/>
          <p:cNvSpPr txBox="1"/>
          <p:nvPr/>
        </p:nvSpPr>
        <p:spPr>
          <a:xfrm>
            <a:off x="445770" y="573405"/>
            <a:ext cx="7870825" cy="5354320"/>
          </a:xfrm>
          <a:prstGeom prst="rect">
            <a:avLst/>
          </a:prstGeom>
          <a:noFill/>
        </p:spPr>
        <p:txBody>
          <a:bodyPr wrap="square" rtlCol="0">
            <a:spAutoFit/>
          </a:bodyPr>
          <a:p>
            <a:r>
              <a:rPr lang="zh-CN" altLang="en-US"/>
              <a:t>50．(2015·新课标全国Ⅱ卷文综·35)如果以“两极格局的确立与解体”为题撰写专著，贯穿全书的主线应该是，美苏两国(　　)</a:t>
            </a:r>
            <a:endParaRPr lang="zh-CN" altLang="en-US"/>
          </a:p>
          <a:p>
            <a:r>
              <a:rPr lang="zh-CN" altLang="en-US"/>
              <a:t>A．根本利益的趋同                                    B．军事冲突的加剧</a:t>
            </a:r>
            <a:endParaRPr lang="zh-CN" altLang="en-US"/>
          </a:p>
          <a:p>
            <a:r>
              <a:rPr lang="zh-CN" altLang="en-US"/>
              <a:t>C．国家实力的消长                                    D．敌对意识的淡化</a:t>
            </a:r>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r>
              <a:rPr lang="zh-CN" altLang="en-US"/>
              <a:t>(2015·四川文综·12)图2是20世纪50年代朝鲜半岛形势图。该图可以反映出(　　) </a:t>
            </a:r>
            <a:endParaRPr lang="zh-CN" altLang="en-US"/>
          </a:p>
          <a:p>
            <a:endParaRPr lang="zh-CN" altLang="en-US"/>
          </a:p>
          <a:p>
            <a:r>
              <a:rPr lang="zh-CN" altLang="en-US"/>
              <a:t>A．冷战格局的扩展                                    B．马歇尔计划的实施</a:t>
            </a:r>
            <a:endParaRPr lang="zh-CN" altLang="en-US"/>
          </a:p>
          <a:p>
            <a:r>
              <a:rPr lang="zh-CN" altLang="en-US"/>
              <a:t>C．美苏的直接对抗                                    D．联合国势力的扩张</a:t>
            </a:r>
            <a:endParaRPr lang="zh-CN" altLang="en-US"/>
          </a:p>
        </p:txBody>
      </p:sp>
    </p:spTree>
    <p:custDataLst>
      <p:tags r:id="rId2"/>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16" name="矩形 15"/>
          <p:cNvSpPr/>
          <p:nvPr userDrawn="1">
            <p:custDataLst>
              <p:tags r:id="rId1"/>
            </p:custDataLst>
          </p:nvPr>
        </p:nvSpPr>
        <p:spPr>
          <a:xfrm>
            <a:off x="346290" y="871200"/>
            <a:ext cx="3298776" cy="5115600"/>
          </a:xfrm>
          <a:prstGeom prst="rect">
            <a:avLst/>
          </a:prstGeom>
          <a:solidFill>
            <a:srgbClr val="ECEEEF"/>
          </a:solidFill>
          <a:ln w="12700" cap="flat" cmpd="sng" algn="ctr">
            <a:solidFill>
              <a:srgbClr val="6290B1">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p>
            <a:pPr algn="ctr"/>
            <a:endParaRPr lang="zh-CN" altLang="en-US" sz="1350">
              <a:solidFill>
                <a:srgbClr val="FFFFFF"/>
              </a:solidFill>
              <a:latin typeface="微软雅黑" panose="020B0503020204020204" charset="-122"/>
              <a:ea typeface="微软雅黑" panose="020B0503020204020204" charset="-122"/>
            </a:endParaRPr>
          </a:p>
        </p:txBody>
      </p:sp>
      <p:pic>
        <p:nvPicPr>
          <p:cNvPr id="15" name="图片 14"/>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grpSp>
        <p:nvGrpSpPr>
          <p:cNvPr id="5" name="Group 11"/>
          <p:cNvGrpSpPr/>
          <p:nvPr>
            <p:custDataLst>
              <p:tags r:id="rId5"/>
            </p:custDataLst>
          </p:nvPr>
        </p:nvGrpSpPr>
        <p:grpSpPr>
          <a:xfrm>
            <a:off x="785107" y="621342"/>
            <a:ext cx="448250" cy="147918"/>
            <a:chOff x="1237129" y="3689902"/>
            <a:chExt cx="597666" cy="197224"/>
          </a:xfrm>
        </p:grpSpPr>
        <p:sp>
          <p:nvSpPr>
            <p:cNvPr id="7" name="Oval 12"/>
            <p:cNvSpPr/>
            <p:nvPr>
              <p:custDataLst>
                <p:tags r:id="rId6"/>
              </p:custDataLst>
            </p:nvPr>
          </p:nvSpPr>
          <p:spPr>
            <a:xfrm>
              <a:off x="1237129" y="3689902"/>
              <a:ext cx="147918" cy="197224"/>
            </a:xfrm>
            <a:prstGeom prst="ellipse">
              <a:avLst/>
            </a:prstGeom>
            <a:solidFill>
              <a:srgbClr val="595959"/>
            </a:solidFill>
            <a:ln>
              <a:solidFill>
                <a:srgbClr val="8080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srgbClr val="F2F2F2"/>
                </a:solidFill>
                <a:effectLst/>
                <a:uLnTx/>
                <a:uFillTx/>
                <a:latin typeface="微软雅黑" panose="020B0503020204020204" charset="-122"/>
                <a:ea typeface="微软雅黑" panose="020B0503020204020204" charset="-122"/>
                <a:cs typeface="+mn-cs"/>
              </a:endParaRPr>
            </a:p>
          </p:txBody>
        </p:sp>
        <p:sp>
          <p:nvSpPr>
            <p:cNvPr id="9" name="Oval 13"/>
            <p:cNvSpPr/>
            <p:nvPr>
              <p:custDataLst>
                <p:tags r:id="rId7"/>
              </p:custDataLst>
            </p:nvPr>
          </p:nvSpPr>
          <p:spPr>
            <a:xfrm>
              <a:off x="1462003" y="3689902"/>
              <a:ext cx="147918" cy="197224"/>
            </a:xfrm>
            <a:prstGeom prst="ellipse">
              <a:avLst/>
            </a:prstGeom>
            <a:no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srgbClr val="F2F2F2"/>
                </a:solidFill>
                <a:effectLst/>
                <a:uLnTx/>
                <a:uFillTx/>
                <a:latin typeface="微软雅黑" panose="020B0503020204020204" charset="-122"/>
                <a:ea typeface="微软雅黑" panose="020B0503020204020204" charset="-122"/>
                <a:cs typeface="+mn-cs"/>
              </a:endParaRPr>
            </a:p>
          </p:txBody>
        </p:sp>
        <p:sp>
          <p:nvSpPr>
            <p:cNvPr id="10" name="Oval 14"/>
            <p:cNvSpPr/>
            <p:nvPr>
              <p:custDataLst>
                <p:tags r:id="rId8"/>
              </p:custDataLst>
            </p:nvPr>
          </p:nvSpPr>
          <p:spPr>
            <a:xfrm>
              <a:off x="1686877" y="3689902"/>
              <a:ext cx="147918" cy="197224"/>
            </a:xfrm>
            <a:prstGeom prst="ellipse">
              <a:avLst/>
            </a:prstGeom>
            <a:no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350" b="0" i="0" u="none" strike="noStrike" kern="1200" cap="none" spc="0" normalizeH="0" baseline="0" noProof="0">
                <a:ln>
                  <a:noFill/>
                </a:ln>
                <a:solidFill>
                  <a:srgbClr val="F2F2F2"/>
                </a:solidFill>
                <a:effectLst/>
                <a:uLnTx/>
                <a:uFillTx/>
                <a:latin typeface="微软雅黑" panose="020B0503020204020204" charset="-122"/>
                <a:ea typeface="微软雅黑" panose="020B0503020204020204" charset="-122"/>
                <a:cs typeface="+mn-cs"/>
              </a:endParaRPr>
            </a:p>
          </p:txBody>
        </p:sp>
      </p:grpSp>
      <p:sp>
        <p:nvSpPr>
          <p:cNvPr id="6" name="Rectángulo 5"/>
          <p:cNvSpPr/>
          <p:nvPr>
            <p:custDataLst>
              <p:tags r:id="rId9"/>
            </p:custDataLst>
          </p:nvPr>
        </p:nvSpPr>
        <p:spPr>
          <a:xfrm>
            <a:off x="752365" y="5951530"/>
            <a:ext cx="540000" cy="36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es-ES_tradnl" sz="1015" b="0" i="0" u="none" strike="noStrike" kern="1200" cap="none" spc="0" normalizeH="0" baseline="0" noProof="0">
              <a:ln>
                <a:noFill/>
              </a:ln>
              <a:solidFill>
                <a:srgbClr val="FFFFFF"/>
              </a:solidFill>
              <a:effectLst/>
              <a:uLnTx/>
              <a:uFillTx/>
              <a:latin typeface="微软雅黑" panose="020B0503020204020204" charset="-122"/>
              <a:ea typeface="微软雅黑" panose="020B0503020204020204" charset="-122"/>
              <a:cs typeface="+mn-cs"/>
            </a:endParaRPr>
          </a:p>
        </p:txBody>
      </p:sp>
      <p:sp>
        <p:nvSpPr>
          <p:cNvPr id="11" name="Title 6"/>
          <p:cNvSpPr txBox="1"/>
          <p:nvPr>
            <p:custDataLst>
              <p:tags r:id="rId10"/>
            </p:custDataLst>
          </p:nvPr>
        </p:nvSpPr>
        <p:spPr>
          <a:xfrm>
            <a:off x="417195" y="871220"/>
            <a:ext cx="3156585" cy="810895"/>
          </a:xfrm>
          <a:prstGeom prst="rect">
            <a:avLst/>
          </a:prstGeom>
          <a:noFill/>
          <a:ln w="3175">
            <a:noFill/>
            <a:prstDash val="dash"/>
          </a:ln>
        </p:spPr>
        <p:txBody>
          <a:bodyPr wrap="square" lIns="54000" tIns="27000" rIns="54000" bIns="81000" anchor="b"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marR="0" lvl="0" indent="0" algn="l" defTabSz="913765" rtl="0" eaLnBrk="1" fontAlgn="auto" latinLnBrk="0" hangingPunct="1">
              <a:lnSpc>
                <a:spcPct val="110000"/>
              </a:lnSpc>
              <a:spcBef>
                <a:spcPts val="0"/>
              </a:spcBef>
              <a:spcAft>
                <a:spcPts val="0"/>
              </a:spcAft>
              <a:buSzPct val="100000"/>
              <a:buFontTx/>
              <a:buNone/>
              <a:defRPr/>
            </a:pPr>
            <a:r>
              <a:rPr kumimoji="0" lang="zh-CN" altLang="en-US" sz="2100" b="1" i="0" kern="1200" cap="none" spc="300" normalizeH="0" noProof="0">
                <a:ln w="3175">
                  <a:noFill/>
                  <a:prstDash val="dash"/>
                </a:ln>
                <a:solidFill>
                  <a:srgbClr val="446D8A"/>
                </a:solidFill>
                <a:effectLst/>
                <a:latin typeface="微软雅黑" panose="020B0503020204020204" charset="-122"/>
                <a:ea typeface="微软雅黑" panose="020B0503020204020204" charset="-122"/>
                <a:cs typeface="微软雅黑" panose="020B0503020204020204" charset="-122"/>
              </a:rPr>
              <a:t>四、多极化趋势的发展</a:t>
            </a:r>
            <a:endParaRPr kumimoji="0" lang="zh-CN" altLang="en-US" sz="2100" b="1" i="0" kern="1200" cap="none" spc="300" normalizeH="0" noProof="0">
              <a:ln w="3175">
                <a:noFill/>
                <a:prstDash val="dash"/>
              </a:ln>
              <a:solidFill>
                <a:srgbClr val="446D8A"/>
              </a:solidFill>
              <a:effectLst/>
              <a:latin typeface="微软雅黑" panose="020B0503020204020204" charset="-122"/>
              <a:ea typeface="微软雅黑" panose="020B0503020204020204" charset="-122"/>
              <a:cs typeface="微软雅黑" panose="020B0503020204020204" charset="-122"/>
            </a:endParaRPr>
          </a:p>
        </p:txBody>
      </p:sp>
      <p:sp>
        <p:nvSpPr>
          <p:cNvPr id="12" name="Title 6"/>
          <p:cNvSpPr txBox="1"/>
          <p:nvPr>
            <p:custDataLst>
              <p:tags r:id="rId11"/>
            </p:custDataLst>
          </p:nvPr>
        </p:nvSpPr>
        <p:spPr>
          <a:xfrm>
            <a:off x="685801" y="1876494"/>
            <a:ext cx="2628897" cy="4067106"/>
          </a:xfrm>
          <a:prstGeom prst="rect">
            <a:avLst/>
          </a:prstGeom>
          <a:noFill/>
          <a:ln w="3175">
            <a:noFill/>
            <a:prstDash val="dash"/>
          </a:ln>
        </p:spPr>
        <p:txBody>
          <a:bodyPr wrap="square" lIns="54000" tIns="27000" rIns="54000" bIns="27000" anchor="t"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400050" lvl="0" indent="-400050" algn="l" fontAlgn="ctr">
              <a:lnSpc>
                <a:spcPct val="130000"/>
              </a:lnSpc>
              <a:spcBef>
                <a:spcPts val="1000"/>
              </a:spcBef>
              <a:spcAft>
                <a:spcPts val="0"/>
              </a:spcAft>
              <a:buSzPct val="100000"/>
              <a:buFont typeface="+mj-ea"/>
              <a:buAutoNum type="ea1JpnChsDbPeriod"/>
              <a:defRPr/>
            </a:pPr>
            <a:r>
              <a:rPr lang="en-US" altLang="zh-CN"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原因：</a:t>
            </a:r>
            <a:endParaRPr lang="en-US" altLang="zh-CN"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endParaRPr>
          </a:p>
          <a:p>
            <a:pPr marL="749300" lvl="1" indent="-304800" algn="l" fontAlgn="ctr">
              <a:lnSpc>
                <a:spcPct val="130000"/>
              </a:lnSpc>
              <a:spcBef>
                <a:spcPts val="0"/>
              </a:spcBef>
              <a:spcAft>
                <a:spcPts val="0"/>
              </a:spcAft>
              <a:buSzPct val="100000"/>
              <a:buFont typeface="+mj-lt"/>
              <a:buAutoNum type="arabicPeriod"/>
              <a:defRPr/>
            </a:pPr>
            <a:r>
              <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主观：</a:t>
            </a:r>
            <a:endPar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endParaRPr>
          </a:p>
          <a:p>
            <a:pPr marL="444500" lvl="1" indent="0" algn="l" fontAlgn="ctr">
              <a:lnSpc>
                <a:spcPct val="130000"/>
              </a:lnSpc>
              <a:spcBef>
                <a:spcPts val="0"/>
              </a:spcBef>
              <a:spcAft>
                <a:spcPts val="0"/>
              </a:spcAft>
              <a:buSzPct val="100000"/>
              <a:buFont typeface="+mj-lt"/>
              <a:buNone/>
              <a:defRPr/>
            </a:pPr>
            <a:r>
              <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根源：战后各国经济的恢复，生产力提高；</a:t>
            </a:r>
            <a:endPar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endParaRPr>
          </a:p>
          <a:p>
            <a:pPr marL="444500" lvl="1" indent="0" algn="l" fontAlgn="ctr">
              <a:lnSpc>
                <a:spcPct val="130000"/>
              </a:lnSpc>
              <a:spcBef>
                <a:spcPts val="0"/>
              </a:spcBef>
              <a:spcAft>
                <a:spcPts val="0"/>
              </a:spcAft>
              <a:buSzPct val="100000"/>
              <a:buFont typeface="+mj-lt"/>
              <a:buNone/>
              <a:defRPr/>
            </a:pPr>
            <a:r>
              <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各国为摆脱美苏的威胁与控制，走上一体化、区域化道路；</a:t>
            </a:r>
            <a:endPar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endParaRPr>
          </a:p>
          <a:p>
            <a:pPr marL="444500" lvl="1" indent="0" algn="l" fontAlgn="ctr">
              <a:lnSpc>
                <a:spcPct val="130000"/>
              </a:lnSpc>
              <a:spcBef>
                <a:spcPts val="0"/>
              </a:spcBef>
              <a:spcAft>
                <a:spcPts val="0"/>
              </a:spcAft>
              <a:buSzPct val="100000"/>
              <a:buFont typeface="+mj-lt"/>
              <a:buNone/>
              <a:defRPr/>
            </a:pPr>
            <a:r>
              <a:rPr lang="en-US" altLang="zh-CN"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2</a:t>
            </a:r>
            <a:r>
              <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a:t>
            </a:r>
            <a:r>
              <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客观：</a:t>
            </a:r>
            <a:endPar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endParaRPr>
          </a:p>
          <a:p>
            <a:pPr marL="444500" lvl="1" indent="0" algn="l" fontAlgn="ctr">
              <a:lnSpc>
                <a:spcPct val="130000"/>
              </a:lnSpc>
              <a:spcBef>
                <a:spcPts val="0"/>
              </a:spcBef>
              <a:spcAft>
                <a:spcPts val="0"/>
              </a:spcAft>
              <a:buSzPct val="100000"/>
              <a:buFont typeface="+mj-lt"/>
              <a:buNone/>
              <a:defRPr/>
            </a:pPr>
            <a:r>
              <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美苏霸权主义的衰落</a:t>
            </a:r>
            <a:endPar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endParaRPr>
          </a:p>
          <a:p>
            <a:pPr marL="400050" lvl="0" indent="-400050" algn="l" fontAlgn="ctr">
              <a:lnSpc>
                <a:spcPct val="130000"/>
              </a:lnSpc>
              <a:spcBef>
                <a:spcPts val="1000"/>
              </a:spcBef>
              <a:spcAft>
                <a:spcPts val="0"/>
              </a:spcAft>
              <a:buSzPct val="100000"/>
              <a:buFont typeface="+mj-ea"/>
              <a:buAutoNum type="ea1JpnChsDbPeriod"/>
              <a:defRPr/>
            </a:pPr>
            <a:r>
              <a:rPr lang="en-US" altLang="zh-CN"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表现</a:t>
            </a:r>
            <a:endParaRPr lang="en-US" altLang="zh-CN"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endParaRPr>
          </a:p>
          <a:p>
            <a:pPr marL="749300" lvl="1" indent="-304800" algn="l" fontAlgn="ctr">
              <a:lnSpc>
                <a:spcPct val="130000"/>
              </a:lnSpc>
              <a:spcBef>
                <a:spcPts val="0"/>
              </a:spcBef>
              <a:spcAft>
                <a:spcPts val="0"/>
              </a:spcAft>
              <a:buSzPct val="100000"/>
              <a:buFont typeface="+mj-lt"/>
              <a:buAutoNum type="arabicPeriod"/>
              <a:defRPr/>
            </a:pPr>
            <a:r>
              <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资本主义国家：</a:t>
            </a:r>
            <a:endPar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endParaRPr>
          </a:p>
          <a:p>
            <a:pPr marL="444500" lvl="1" indent="0" algn="l" fontAlgn="ctr">
              <a:lnSpc>
                <a:spcPct val="130000"/>
              </a:lnSpc>
              <a:spcBef>
                <a:spcPts val="0"/>
              </a:spcBef>
              <a:spcAft>
                <a:spcPts val="0"/>
              </a:spcAft>
              <a:buSzPct val="100000"/>
              <a:buFont typeface="+mj-lt"/>
              <a:buNone/>
              <a:defRPr/>
            </a:pPr>
            <a:r>
              <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rPr>
              <a:t>欧共体、日本的崛起</a:t>
            </a:r>
            <a:endParaRPr lang="zh-CN" altLang="en-US" sz="1400" spc="50">
              <a:ln w="3175">
                <a:noFill/>
                <a:prstDash val="dash"/>
              </a:ln>
              <a:solidFill>
                <a:srgbClr val="595959"/>
              </a:solidFill>
              <a:latin typeface="微软雅黑" panose="020B0503020204020204" charset="-122"/>
              <a:ea typeface="微软雅黑" panose="020B0503020204020204" charset="-122"/>
              <a:cs typeface="微软雅黑" panose="020B0503020204020204" charset="-122"/>
            </a:endParaRPr>
          </a:p>
        </p:txBody>
      </p:sp>
      <p:pic>
        <p:nvPicPr>
          <p:cNvPr id="13" name="图片 12" descr="placingpictureplaceholder"/>
          <p:cNvPicPr>
            <a:picLocks noChangeAspect="1"/>
          </p:cNvPicPr>
          <p:nvPr>
            <p:custDataLst>
              <p:tags r:id="rId12"/>
            </p:custDataLst>
          </p:nvPr>
        </p:nvPicPr>
        <p:blipFill>
          <a:blip r:embed="rId13"/>
          <a:srcRect/>
          <a:stretch>
            <a:fillRect/>
          </a:stretch>
        </p:blipFill>
        <p:spPr>
          <a:xfrm>
            <a:off x="4000498" y="51506"/>
            <a:ext cx="5143502" cy="2838153"/>
          </a:xfrm>
          <a:prstGeom prst="rect">
            <a:avLst/>
          </a:prstGeom>
        </p:spPr>
      </p:pic>
      <p:pic>
        <p:nvPicPr>
          <p:cNvPr id="14" name="图片 13" descr="placingpictureplaceholder"/>
          <p:cNvPicPr>
            <a:picLocks noChangeAspect="1"/>
          </p:cNvPicPr>
          <p:nvPr>
            <p:custDataLst>
              <p:tags r:id="rId14"/>
            </p:custDataLst>
          </p:nvPr>
        </p:nvPicPr>
        <p:blipFill>
          <a:blip r:embed="rId15"/>
          <a:srcRect/>
          <a:stretch>
            <a:fillRect/>
          </a:stretch>
        </p:blipFill>
        <p:spPr>
          <a:xfrm>
            <a:off x="4000498" y="2984909"/>
            <a:ext cx="5143502" cy="3815955"/>
          </a:xfrm>
          <a:prstGeom prst="rect">
            <a:avLst/>
          </a:prstGeom>
        </p:spPr>
      </p:pic>
      <p:sp>
        <p:nvSpPr>
          <p:cNvPr id="2" name="文本框 1"/>
          <p:cNvSpPr txBox="1"/>
          <p:nvPr/>
        </p:nvSpPr>
        <p:spPr>
          <a:xfrm>
            <a:off x="4420870" y="479425"/>
            <a:ext cx="4303395" cy="2306955"/>
          </a:xfrm>
          <a:prstGeom prst="rect">
            <a:avLst/>
          </a:prstGeom>
          <a:solidFill>
            <a:schemeClr val="bg1"/>
          </a:solidFill>
        </p:spPr>
        <p:txBody>
          <a:bodyPr wrap="square" rtlCol="0">
            <a:spAutoFit/>
          </a:bodyPr>
          <a:p>
            <a:r>
              <a:rPr lang="zh-CN" altLang="en-US"/>
              <a:t>欧共体形成背景：</a:t>
            </a:r>
            <a:endParaRPr lang="zh-CN" altLang="en-US"/>
          </a:p>
          <a:p>
            <a:r>
              <a:rPr lang="zh-CN" altLang="en-US"/>
              <a:t>①根本：欧洲各国为恢复生产力的需要；</a:t>
            </a:r>
            <a:endParaRPr lang="zh-CN" altLang="en-US"/>
          </a:p>
          <a:p>
            <a:r>
              <a:rPr lang="zh-CN" altLang="en-US"/>
              <a:t>②政治：摆脱美苏威胁控制；</a:t>
            </a:r>
            <a:endParaRPr lang="zh-CN" altLang="en-US"/>
          </a:p>
          <a:p>
            <a:r>
              <a:rPr lang="zh-CN" altLang="en-US"/>
              <a:t>③文化：具有共同的文化认同感；</a:t>
            </a:r>
            <a:endParaRPr lang="zh-CN" altLang="en-US"/>
          </a:p>
          <a:p>
            <a:r>
              <a:rPr lang="zh-CN" altLang="en-US"/>
              <a:t>（2）过程：</a:t>
            </a:r>
            <a:endParaRPr lang="zh-CN" altLang="en-US"/>
          </a:p>
          <a:p>
            <a:r>
              <a:rPr lang="zh-CN" altLang="en-US"/>
              <a:t>煤钢共同体（能源）——欧洲经济共同体（经济）——欧共体（政治）</a:t>
            </a:r>
            <a:endParaRPr lang="zh-CN" altLang="en-US"/>
          </a:p>
          <a:p>
            <a:r>
              <a:rPr lang="zh-CN" altLang="en-US"/>
              <a:t>  特点：</a:t>
            </a:r>
            <a:r>
              <a:rPr lang="zh-CN" altLang="en-US" b="1">
                <a:solidFill>
                  <a:srgbClr val="FF0000"/>
                </a:solidFill>
              </a:rPr>
              <a:t>循序渐进逐层深入</a:t>
            </a:r>
            <a:endParaRPr lang="zh-CN" altLang="en-US" b="1">
              <a:solidFill>
                <a:srgbClr val="FF0000"/>
              </a:solidFill>
            </a:endParaRPr>
          </a:p>
        </p:txBody>
      </p:sp>
      <p:sp>
        <p:nvSpPr>
          <p:cNvPr id="3" name="文本框 2"/>
          <p:cNvSpPr txBox="1"/>
          <p:nvPr/>
        </p:nvSpPr>
        <p:spPr>
          <a:xfrm>
            <a:off x="4490085" y="3250565"/>
            <a:ext cx="4258310" cy="2030095"/>
          </a:xfrm>
          <a:prstGeom prst="rect">
            <a:avLst/>
          </a:prstGeom>
          <a:solidFill>
            <a:schemeClr val="bg2"/>
          </a:solidFill>
        </p:spPr>
        <p:txBody>
          <a:bodyPr wrap="square" rtlCol="0">
            <a:spAutoFit/>
          </a:bodyPr>
          <a:p>
            <a:r>
              <a:rPr lang="zh-CN" altLang="en-US"/>
              <a:t>外部：美国的扶植（目的：控制日本遏制苏联）；</a:t>
            </a:r>
            <a:endParaRPr lang="zh-CN" altLang="en-US"/>
          </a:p>
          <a:p>
            <a:r>
              <a:rPr lang="zh-CN" altLang="en-US"/>
              <a:t>内部：政治上，推行民主化改革；</a:t>
            </a:r>
            <a:endParaRPr lang="zh-CN" altLang="en-US"/>
          </a:p>
          <a:p>
            <a:r>
              <a:rPr lang="zh-CN" altLang="en-US"/>
              <a:t>      经济上，制定经济计划；</a:t>
            </a:r>
            <a:endParaRPr lang="zh-CN" altLang="en-US"/>
          </a:p>
          <a:p>
            <a:r>
              <a:rPr lang="zh-CN" altLang="en-US"/>
              <a:t>      文化上，大力发展教育文化事业；</a:t>
            </a:r>
            <a:endParaRPr lang="zh-CN" altLang="en-US"/>
          </a:p>
          <a:p>
            <a:r>
              <a:rPr lang="zh-CN" altLang="en-US"/>
              <a:t>（2）崛起后的日本在外交上奉行追随美国的政策；</a:t>
            </a:r>
            <a:endParaRPr lang="zh-CN" altLang="en-US"/>
          </a:p>
        </p:txBody>
      </p:sp>
    </p:spTree>
    <p:custDataLst>
      <p:tags r:id="rId1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p:tgtEl>
                                          <p:spTgt spid="3"/>
                                        </p:tgtEl>
                                        <p:attrNameLst>
                                          <p:attrName>ppt_y</p:attrName>
                                        </p:attrNameLst>
                                      </p:cBhvr>
                                      <p:tavLst>
                                        <p:tav tm="0">
                                          <p:val>
                                            <p:strVal val="#ppt_y+#ppt_h*1.125000"/>
                                          </p:val>
                                        </p:tav>
                                        <p:tav tm="100000">
                                          <p:val>
                                            <p:strVal val="#ppt_y"/>
                                          </p:val>
                                        </p:tav>
                                      </p:tavLst>
                                    </p:anim>
                                    <p:animEffect transition="in" filter="wipe(up)">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 grpId="0" animBg="1"/>
      <p:bldP spid="2"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12" name="图片 11"/>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11" name="图片 10"/>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5" name="矩形 4"/>
          <p:cNvSpPr/>
          <p:nvPr>
            <p:custDataLst>
              <p:tags r:id="rId7"/>
            </p:custDataLst>
          </p:nvPr>
        </p:nvSpPr>
        <p:spPr>
          <a:xfrm>
            <a:off x="476" y="4144736"/>
            <a:ext cx="9144000" cy="1856015"/>
          </a:xfrm>
          <a:prstGeom prst="rect">
            <a:avLst/>
          </a:prstGeom>
          <a:solidFill>
            <a:srgbClr val="6290B1">
              <a:alpha val="2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350">
              <a:solidFill>
                <a:srgbClr val="FFFFFF"/>
              </a:solidFill>
              <a:latin typeface="微软雅黑" panose="020B0503020204020204" charset="-122"/>
              <a:ea typeface="微软雅黑" panose="020B0503020204020204" charset="-122"/>
            </a:endParaRPr>
          </a:p>
        </p:txBody>
      </p:sp>
      <p:pic>
        <p:nvPicPr>
          <p:cNvPr id="10" name="图片 9" descr="C:\Users\admin\Desktop\高清图\商务图\blank-composition-data-373076.jpgblank-composition-data-373076"/>
          <p:cNvPicPr>
            <a:picLocks noChangeAspect="1"/>
          </p:cNvPicPr>
          <p:nvPr>
            <p:custDataLst>
              <p:tags r:id="rId8"/>
            </p:custDataLst>
          </p:nvPr>
        </p:nvPicPr>
        <p:blipFill>
          <a:blip r:embed="rId9"/>
          <a:srcRect l="6102" r="6102"/>
          <a:stretch>
            <a:fillRect/>
          </a:stretch>
        </p:blipFill>
        <p:spPr>
          <a:xfrm>
            <a:off x="6200298" y="2751773"/>
            <a:ext cx="2563177" cy="1938337"/>
          </a:xfrm>
          <a:prstGeom prst="rect">
            <a:avLst/>
          </a:prstGeom>
          <a:effectLst>
            <a:outerShdw blurRad="101600" dist="38100" dir="2700000" algn="tl" rotWithShape="0">
              <a:prstClr val="black">
                <a:alpha val="20000"/>
              </a:prstClr>
            </a:outerShdw>
          </a:effectLst>
        </p:spPr>
      </p:pic>
      <p:pic>
        <p:nvPicPr>
          <p:cNvPr id="8" name="图片 7" descr="C:\Users\admin\Desktop\高清图\商务图\图片2.jpg图片2"/>
          <p:cNvPicPr>
            <a:picLocks noChangeAspect="1"/>
          </p:cNvPicPr>
          <p:nvPr>
            <p:custDataLst>
              <p:tags r:id="rId10"/>
            </p:custDataLst>
          </p:nvPr>
        </p:nvPicPr>
        <p:blipFill>
          <a:blip r:embed="rId11"/>
          <a:srcRect/>
          <a:stretch>
            <a:fillRect/>
          </a:stretch>
        </p:blipFill>
        <p:spPr>
          <a:xfrm>
            <a:off x="381000" y="2923960"/>
            <a:ext cx="2563177" cy="1594915"/>
          </a:xfrm>
          <a:prstGeom prst="rect">
            <a:avLst/>
          </a:prstGeom>
          <a:effectLst>
            <a:outerShdw blurRad="101600" dist="38100" dir="2700000" algn="tl" rotWithShape="0">
              <a:prstClr val="black">
                <a:alpha val="20000"/>
              </a:prstClr>
            </a:outerShdw>
          </a:effectLst>
        </p:spPr>
      </p:pic>
      <p:pic>
        <p:nvPicPr>
          <p:cNvPr id="6" name="图片 5" descr="C:\Users\admin\Desktop\高清图\商务图\america-analysis-cellphone-926987.jpgamerica-analysis-cellphone-926987"/>
          <p:cNvPicPr>
            <a:picLocks noChangeAspect="1"/>
          </p:cNvPicPr>
          <p:nvPr>
            <p:custDataLst>
              <p:tags r:id="rId12"/>
            </p:custDataLst>
          </p:nvPr>
        </p:nvPicPr>
        <p:blipFill>
          <a:blip r:embed="rId13"/>
          <a:srcRect/>
          <a:stretch>
            <a:fillRect/>
          </a:stretch>
        </p:blipFill>
        <p:spPr>
          <a:xfrm>
            <a:off x="2551270" y="2468302"/>
            <a:ext cx="4041934" cy="2505279"/>
          </a:xfrm>
          <a:prstGeom prst="rect">
            <a:avLst/>
          </a:prstGeom>
          <a:effectLst>
            <a:outerShdw blurRad="101600" dist="38100" dir="8100000" algn="tr" rotWithShape="0">
              <a:prstClr val="black">
                <a:alpha val="20000"/>
              </a:prstClr>
            </a:outerShdw>
          </a:effectLst>
        </p:spPr>
      </p:pic>
      <p:sp>
        <p:nvSpPr>
          <p:cNvPr id="7" name="文本框 6"/>
          <p:cNvSpPr txBox="1"/>
          <p:nvPr>
            <p:custDataLst>
              <p:tags r:id="rId14"/>
            </p:custDataLst>
          </p:nvPr>
        </p:nvSpPr>
        <p:spPr>
          <a:xfrm>
            <a:off x="2397205" y="1197794"/>
            <a:ext cx="4349591" cy="549953"/>
          </a:xfrm>
          <a:prstGeom prst="rect">
            <a:avLst/>
          </a:prstGeom>
          <a:noFill/>
        </p:spPr>
        <p:txBody>
          <a:bodyPr wrap="square" lIns="68580" tIns="34290" rIns="68580" bIns="34290" rtlCol="0">
            <a:normAutofit/>
          </a:bodyPr>
          <a:p>
            <a:pPr algn="ctr">
              <a:lnSpc>
                <a:spcPct val="130000"/>
              </a:lnSpc>
            </a:pPr>
            <a:r>
              <a:rPr lang="en-US" altLang="zh-CN" sz="2400" b="1" spc="200" dirty="0">
                <a:solidFill>
                  <a:srgbClr val="6290B1"/>
                </a:solidFill>
                <a:latin typeface="微软雅黑" panose="020B0503020204020204" charset="-122"/>
                <a:ea typeface="微软雅黑" panose="020B0503020204020204" charset="-122"/>
                <a:cs typeface="+mj-cs"/>
              </a:rPr>
              <a:t>2</a:t>
            </a:r>
            <a:r>
              <a:rPr lang="zh-CN" altLang="en-US" sz="2400" b="1" spc="200" dirty="0">
                <a:solidFill>
                  <a:srgbClr val="6290B1"/>
                </a:solidFill>
                <a:latin typeface="微软雅黑" panose="020B0503020204020204" charset="-122"/>
                <a:ea typeface="微软雅黑" panose="020B0503020204020204" charset="-122"/>
                <a:cs typeface="+mj-cs"/>
              </a:rPr>
              <a:t>、</a:t>
            </a:r>
            <a:r>
              <a:rPr lang="zh-CN" altLang="en-US" sz="2400" b="1" spc="200" dirty="0">
                <a:solidFill>
                  <a:srgbClr val="6290B1"/>
                </a:solidFill>
                <a:latin typeface="微软雅黑" panose="020B0503020204020204" charset="-122"/>
                <a:ea typeface="微软雅黑" panose="020B0503020204020204" charset="-122"/>
                <a:cs typeface="+mj-cs"/>
              </a:rPr>
              <a:t>中国崛起</a:t>
            </a:r>
            <a:endParaRPr lang="zh-CN" altLang="en-US" sz="2400" b="1" spc="200" dirty="0">
              <a:solidFill>
                <a:srgbClr val="6290B1"/>
              </a:solidFill>
              <a:latin typeface="微软雅黑" panose="020B0503020204020204" charset="-122"/>
              <a:ea typeface="微软雅黑" panose="020B0503020204020204" charset="-122"/>
              <a:cs typeface="+mj-cs"/>
            </a:endParaRPr>
          </a:p>
        </p:txBody>
      </p:sp>
      <p:sp>
        <p:nvSpPr>
          <p:cNvPr id="2" name="文本框 1"/>
          <p:cNvSpPr txBox="1"/>
          <p:nvPr/>
        </p:nvSpPr>
        <p:spPr>
          <a:xfrm>
            <a:off x="2955925" y="5099050"/>
            <a:ext cx="3244215" cy="368300"/>
          </a:xfrm>
          <a:prstGeom prst="rect">
            <a:avLst/>
          </a:prstGeom>
          <a:noFill/>
        </p:spPr>
        <p:txBody>
          <a:bodyPr wrap="square" rtlCol="0">
            <a:spAutoFit/>
          </a:bodyPr>
          <a:p>
            <a:r>
              <a:rPr lang="en-US" altLang="zh-CN"/>
              <a:t>1971</a:t>
            </a:r>
            <a:r>
              <a:rPr lang="zh-CN" altLang="en-US"/>
              <a:t>中国恢复联合国合法席位</a:t>
            </a:r>
            <a:endParaRPr lang="zh-CN" altLang="en-US"/>
          </a:p>
        </p:txBody>
      </p:sp>
      <p:sp>
        <p:nvSpPr>
          <p:cNvPr id="3" name="文本框 2"/>
          <p:cNvSpPr txBox="1"/>
          <p:nvPr/>
        </p:nvSpPr>
        <p:spPr>
          <a:xfrm>
            <a:off x="381000" y="4690110"/>
            <a:ext cx="2024380" cy="368300"/>
          </a:xfrm>
          <a:prstGeom prst="rect">
            <a:avLst/>
          </a:prstGeom>
          <a:noFill/>
        </p:spPr>
        <p:txBody>
          <a:bodyPr wrap="square" rtlCol="0">
            <a:spAutoFit/>
          </a:bodyPr>
          <a:p>
            <a:r>
              <a:rPr lang="en-US" altLang="zh-CN"/>
              <a:t>1972</a:t>
            </a:r>
            <a:r>
              <a:rPr lang="zh-CN"/>
              <a:t>尼克松访华</a:t>
            </a:r>
            <a:endParaRPr lang="zh-CN"/>
          </a:p>
        </p:txBody>
      </p:sp>
      <p:sp>
        <p:nvSpPr>
          <p:cNvPr id="4" name="文本框 3"/>
          <p:cNvSpPr txBox="1"/>
          <p:nvPr/>
        </p:nvSpPr>
        <p:spPr>
          <a:xfrm>
            <a:off x="7110730" y="4730750"/>
            <a:ext cx="1105535" cy="368300"/>
          </a:xfrm>
          <a:prstGeom prst="rect">
            <a:avLst/>
          </a:prstGeom>
          <a:noFill/>
        </p:spPr>
        <p:txBody>
          <a:bodyPr wrap="square" rtlCol="0">
            <a:spAutoFit/>
          </a:bodyPr>
          <a:p>
            <a:r>
              <a:rPr lang="zh-CN"/>
              <a:t>两弹一星</a:t>
            </a:r>
            <a:endParaRPr lang="zh-CN"/>
          </a:p>
        </p:txBody>
      </p:sp>
    </p:spTree>
    <p:custDataLst>
      <p:tags r:id="rId15"/>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6" name="图片 5"/>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25" name="矩形 24"/>
          <p:cNvSpPr/>
          <p:nvPr>
            <p:custDataLst>
              <p:tags r:id="rId7"/>
            </p:custDataLst>
          </p:nvPr>
        </p:nvSpPr>
        <p:spPr>
          <a:xfrm>
            <a:off x="3955733" y="2606516"/>
            <a:ext cx="4138136" cy="2876550"/>
          </a:xfrm>
          <a:prstGeom prst="rect">
            <a:avLst/>
          </a:prstGeom>
          <a:solidFill>
            <a:srgbClr val="D2D7D9"/>
          </a:solidFill>
          <a:ln>
            <a:noFill/>
          </a:ln>
        </p:spPr>
        <p:style>
          <a:lnRef idx="2">
            <a:schemeClr val="accent3"/>
          </a:lnRef>
          <a:fillRef idx="1">
            <a:schemeClr val="lt1"/>
          </a:fillRef>
          <a:effectRef idx="0">
            <a:schemeClr val="accent3"/>
          </a:effectRef>
          <a:fontRef idx="minor">
            <a:schemeClr val="dk1"/>
          </a:fontRef>
        </p:style>
        <p:txBody>
          <a:bodyPr rtlCol="0" anchor="ctr"/>
          <a:p>
            <a:pPr algn="ctr"/>
            <a:endParaRPr lang="zh-CN" altLang="en-US" sz="1350">
              <a:solidFill>
                <a:srgbClr val="FF0000"/>
              </a:solidFill>
              <a:latin typeface="微软雅黑" panose="020B0503020204020204" charset="-122"/>
              <a:ea typeface="微软雅黑" panose="020B0503020204020204" charset="-122"/>
            </a:endParaRPr>
          </a:p>
        </p:txBody>
      </p:sp>
      <p:pic>
        <p:nvPicPr>
          <p:cNvPr id="26" name="图片 25"/>
          <p:cNvPicPr>
            <a:picLocks noChangeAspect="1"/>
          </p:cNvPicPr>
          <p:nvPr>
            <p:custDataLst>
              <p:tags r:id="rId8"/>
            </p:custDataLst>
          </p:nvPr>
        </p:nvPicPr>
        <p:blipFill>
          <a:blip r:embed="rId9"/>
          <a:srcRect l="23250" r="23250"/>
          <a:stretch>
            <a:fillRect/>
          </a:stretch>
        </p:blipFill>
        <p:spPr>
          <a:xfrm>
            <a:off x="864870" y="1408748"/>
            <a:ext cx="2716054" cy="4074319"/>
          </a:xfrm>
          <a:prstGeom prst="rect">
            <a:avLst/>
          </a:prstGeom>
        </p:spPr>
      </p:pic>
      <p:sp>
        <p:nvSpPr>
          <p:cNvPr id="27" name="矩形 26"/>
          <p:cNvSpPr/>
          <p:nvPr>
            <p:custDataLst>
              <p:tags r:id="rId10"/>
            </p:custDataLst>
          </p:nvPr>
        </p:nvSpPr>
        <p:spPr>
          <a:xfrm flipV="1">
            <a:off x="3955733" y="2413874"/>
            <a:ext cx="294323" cy="57150"/>
          </a:xfrm>
          <a:prstGeom prst="rect">
            <a:avLst/>
          </a:prstGeom>
          <a:solidFill>
            <a:srgbClr val="6290B1"/>
          </a:solidFill>
          <a:ln>
            <a:noFill/>
          </a:ln>
        </p:spPr>
        <p:style>
          <a:lnRef idx="2">
            <a:schemeClr val="accent3"/>
          </a:lnRef>
          <a:fillRef idx="1">
            <a:schemeClr val="lt1"/>
          </a:fillRef>
          <a:effectRef idx="0">
            <a:schemeClr val="accent3"/>
          </a:effectRef>
          <a:fontRef idx="minor">
            <a:schemeClr val="dk1"/>
          </a:fontRef>
        </p:style>
        <p:txBody>
          <a:bodyPr rtlCol="0" anchor="ctr"/>
          <a:p>
            <a:pPr algn="ctr"/>
            <a:endParaRPr lang="zh-CN" altLang="en-US" sz="1350">
              <a:solidFill>
                <a:srgbClr val="000000"/>
              </a:solidFill>
              <a:latin typeface="微软雅黑" panose="020B0503020204020204" charset="-122"/>
              <a:ea typeface="微软雅黑" panose="020B0503020204020204" charset="-122"/>
            </a:endParaRPr>
          </a:p>
        </p:txBody>
      </p:sp>
      <p:sp>
        <p:nvSpPr>
          <p:cNvPr id="28" name="副标题 13"/>
          <p:cNvSpPr txBox="1"/>
          <p:nvPr>
            <p:custDataLst>
              <p:tags r:id="rId11"/>
            </p:custDataLst>
          </p:nvPr>
        </p:nvSpPr>
        <p:spPr>
          <a:xfrm>
            <a:off x="4676775" y="1791970"/>
            <a:ext cx="3622040" cy="600710"/>
          </a:xfrm>
          <a:prstGeom prst="rect">
            <a:avLst/>
          </a:prstGeom>
        </p:spPr>
        <p:txBody>
          <a:bodyPr vert="horz" lIns="76200" tIns="0" rIns="61912" bIns="0" rtlCol="0" anchor="ctr">
            <a:normAutofit fontScale="60000"/>
          </a:bodyPr>
          <a:lst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spcAft>
                <a:spcPts val="1000"/>
              </a:spcAft>
              <a:buSzPct val="25000"/>
              <a:buNone/>
            </a:pPr>
            <a:r>
              <a:rPr lang="en-US" altLang="zh-CN" sz="2700" b="1" dirty="0">
                <a:solidFill>
                  <a:srgbClr val="6290B1"/>
                </a:solidFill>
                <a:latin typeface="微软雅黑" panose="020B0503020204020204" charset="-122"/>
                <a:cs typeface="微软雅黑" panose="020B0503020204020204" charset="-122"/>
              </a:rPr>
              <a:t>3、第三世界国家——不结盟运动1961</a:t>
            </a:r>
            <a:endParaRPr lang="en-US" altLang="zh-CN" sz="2700" b="1" dirty="0">
              <a:solidFill>
                <a:srgbClr val="6290B1"/>
              </a:solidFill>
              <a:latin typeface="微软雅黑" panose="020B0503020204020204" charset="-122"/>
              <a:cs typeface="微软雅黑" panose="020B0503020204020204" charset="-122"/>
            </a:endParaRPr>
          </a:p>
        </p:txBody>
      </p:sp>
      <p:pic>
        <p:nvPicPr>
          <p:cNvPr id="32" name="图片 31"/>
          <p:cNvPicPr>
            <a:picLocks noChangeAspect="1"/>
          </p:cNvPicPr>
          <p:nvPr>
            <p:custDataLst>
              <p:tags r:id="rId12"/>
            </p:custDataLst>
          </p:nvPr>
        </p:nvPicPr>
        <p:blipFill>
          <a:blip r:embed="rId13"/>
          <a:srcRect/>
          <a:stretch>
            <a:fillRect/>
          </a:stretch>
        </p:blipFill>
        <p:spPr>
          <a:xfrm>
            <a:off x="4556727" y="2958941"/>
            <a:ext cx="3678145" cy="2524125"/>
          </a:xfrm>
          <a:prstGeom prst="rect">
            <a:avLst/>
          </a:prstGeom>
        </p:spPr>
      </p:pic>
      <p:sp>
        <p:nvSpPr>
          <p:cNvPr id="2" name="文本框 1"/>
          <p:cNvSpPr txBox="1"/>
          <p:nvPr/>
        </p:nvSpPr>
        <p:spPr>
          <a:xfrm>
            <a:off x="5109210" y="5600700"/>
            <a:ext cx="2651760" cy="368300"/>
          </a:xfrm>
          <a:prstGeom prst="rect">
            <a:avLst/>
          </a:prstGeom>
          <a:noFill/>
        </p:spPr>
        <p:txBody>
          <a:bodyPr wrap="square" rtlCol="0">
            <a:spAutoFit/>
          </a:bodyPr>
          <a:p>
            <a:r>
              <a:rPr lang="zh-CN" altLang="en-US"/>
              <a:t>万隆会议</a:t>
            </a:r>
            <a:r>
              <a:rPr lang="en-US" altLang="zh-CN"/>
              <a:t>——</a:t>
            </a:r>
            <a:r>
              <a:rPr lang="zh-CN" altLang="en-US"/>
              <a:t>求同存异</a:t>
            </a:r>
            <a:endParaRPr lang="zh-CN" altLang="en-US"/>
          </a:p>
        </p:txBody>
      </p:sp>
      <p:sp>
        <p:nvSpPr>
          <p:cNvPr id="3" name="文本框 2"/>
          <p:cNvSpPr txBox="1"/>
          <p:nvPr/>
        </p:nvSpPr>
        <p:spPr>
          <a:xfrm>
            <a:off x="1205865" y="5600700"/>
            <a:ext cx="2033270" cy="368300"/>
          </a:xfrm>
          <a:prstGeom prst="rect">
            <a:avLst/>
          </a:prstGeom>
          <a:noFill/>
        </p:spPr>
        <p:txBody>
          <a:bodyPr wrap="square" rtlCol="0">
            <a:spAutoFit/>
          </a:bodyPr>
          <a:p>
            <a:r>
              <a:rPr lang="zh-CN" altLang="en-US"/>
              <a:t>不结盟运动发展</a:t>
            </a:r>
            <a:endParaRPr lang="zh-CN" altLang="en-US"/>
          </a:p>
        </p:txBody>
      </p:sp>
      <p:sp>
        <p:nvSpPr>
          <p:cNvPr id="5" name="文本框 4"/>
          <p:cNvSpPr txBox="1"/>
          <p:nvPr/>
        </p:nvSpPr>
        <p:spPr>
          <a:xfrm>
            <a:off x="1557020" y="318135"/>
            <a:ext cx="4732020" cy="922020"/>
          </a:xfrm>
          <a:prstGeom prst="rect">
            <a:avLst/>
          </a:prstGeom>
          <a:gradFill>
            <a:gsLst>
              <a:gs pos="0">
                <a:srgbClr val="FECF40"/>
              </a:gs>
              <a:gs pos="100000">
                <a:srgbClr val="846C21"/>
              </a:gs>
            </a:gsLst>
            <a:lin ang="0" scaled="0"/>
          </a:gradFill>
        </p:spPr>
        <p:txBody>
          <a:bodyPr wrap="square" rtlCol="0">
            <a:spAutoFit/>
          </a:bodyPr>
          <a:p>
            <a:r>
              <a:rPr lang="zh-CN" altLang="en-US"/>
              <a:t>多极化趋势的发展</a:t>
            </a:r>
            <a:endParaRPr lang="zh-CN" altLang="en-US"/>
          </a:p>
          <a:p>
            <a:r>
              <a:rPr lang="zh-CN" altLang="en-US"/>
              <a:t>冲击了美苏两极格局，促使霸权主义衰落；</a:t>
            </a:r>
            <a:endParaRPr lang="zh-CN" altLang="en-US"/>
          </a:p>
          <a:p>
            <a:r>
              <a:rPr lang="zh-CN" altLang="en-US"/>
              <a:t>利于世界发展趋势愈发走向和平与发展</a:t>
            </a:r>
            <a:endParaRPr lang="zh-CN" altLang="en-US"/>
          </a:p>
        </p:txBody>
      </p:sp>
    </p:spTree>
    <p:custDataLst>
      <p:tags r:id="rId1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9" name="图片 8"/>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8" name="图片 7"/>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sp>
        <p:nvSpPr>
          <p:cNvPr id="6" name="Shape 35"/>
          <p:cNvSpPr txBox="1"/>
          <p:nvPr>
            <p:custDataLst>
              <p:tags r:id="rId7"/>
            </p:custDataLst>
          </p:nvPr>
        </p:nvSpPr>
        <p:spPr>
          <a:xfrm>
            <a:off x="413385" y="4050665"/>
            <a:ext cx="4128135" cy="1060450"/>
          </a:xfrm>
          <a:prstGeom prst="rect">
            <a:avLst/>
          </a:prstGeom>
          <a:noFill/>
          <a:ln>
            <a:noFill/>
          </a:ln>
        </p:spPr>
        <p:txBody>
          <a:bodyPr lIns="90000" tIns="46800" rIns="90000" bIns="46800" anchor="t" anchorCtr="0">
            <a:normAutofit lnSpcReduction="20000"/>
          </a:bodyPr>
          <a:p>
            <a:pPr marL="0" indent="0" algn="l">
              <a:lnSpc>
                <a:spcPct val="100000"/>
              </a:lnSpc>
              <a:spcBef>
                <a:spcPts val="0"/>
              </a:spcBef>
              <a:spcAft>
                <a:spcPts val="0"/>
              </a:spcAft>
              <a:buSzPct val="25000"/>
              <a:buNone/>
            </a:pPr>
            <a:r>
              <a:rPr lang="zh-CN" altLang="en-US" sz="3300">
                <a:solidFill>
                  <a:srgbClr val="6290B1"/>
                </a:solidFill>
                <a:latin typeface="微软雅黑" panose="020B0503020204020204" charset="-122"/>
                <a:ea typeface="微软雅黑" panose="020B0503020204020204" charset="-122"/>
                <a:cs typeface="+mj-cs"/>
              </a:rPr>
              <a:t>五、两极格局的瓦解</a:t>
            </a:r>
            <a:endParaRPr lang="zh-CN" altLang="en-US" sz="3300">
              <a:solidFill>
                <a:srgbClr val="6290B1"/>
              </a:solidFill>
              <a:latin typeface="微软雅黑" panose="020B0503020204020204" charset="-122"/>
              <a:ea typeface="微软雅黑" panose="020B0503020204020204" charset="-122"/>
              <a:cs typeface="+mj-cs"/>
            </a:endParaRPr>
          </a:p>
        </p:txBody>
      </p:sp>
      <p:cxnSp>
        <p:nvCxnSpPr>
          <p:cNvPr id="7" name="直接连接符 6"/>
          <p:cNvCxnSpPr/>
          <p:nvPr>
            <p:custDataLst>
              <p:tags r:id="rId8"/>
            </p:custDataLst>
          </p:nvPr>
        </p:nvCxnSpPr>
        <p:spPr>
          <a:xfrm>
            <a:off x="906905" y="5196902"/>
            <a:ext cx="2143593" cy="0"/>
          </a:xfrm>
          <a:prstGeom prst="line">
            <a:avLst/>
          </a:prstGeom>
          <a:ln w="28575" cap="rnd">
            <a:solidFill>
              <a:srgbClr val="CBA795"/>
            </a:solidFill>
            <a:round/>
            <a:tailEnd type="none"/>
          </a:ln>
        </p:spPr>
        <p:style>
          <a:lnRef idx="1">
            <a:schemeClr val="accent1"/>
          </a:lnRef>
          <a:fillRef idx="0">
            <a:schemeClr val="accent1"/>
          </a:fillRef>
          <a:effectRef idx="0">
            <a:schemeClr val="accent1"/>
          </a:effectRef>
          <a:fontRef idx="minor">
            <a:schemeClr val="tx1"/>
          </a:fontRef>
        </p:style>
      </p:cxnSp>
      <p:pic>
        <p:nvPicPr>
          <p:cNvPr id="10" name="图片 9"/>
          <p:cNvPicPr>
            <a:picLocks noChangeAspect="1"/>
          </p:cNvPicPr>
          <p:nvPr>
            <p:custDataLst>
              <p:tags r:id="rId9"/>
            </p:custDataLst>
          </p:nvPr>
        </p:nvPicPr>
        <p:blipFill rotWithShape="1">
          <a:blip r:embed="rId10"/>
          <a:srcRect l="864" r="864"/>
          <a:stretch>
            <a:fillRect/>
          </a:stretch>
        </p:blipFill>
        <p:spPr>
          <a:xfrm>
            <a:off x="4671060" y="2938961"/>
            <a:ext cx="4183380" cy="2622046"/>
          </a:xfrm>
          <a:prstGeom prst="rect">
            <a:avLst/>
          </a:prstGeom>
        </p:spPr>
      </p:pic>
      <p:pic>
        <p:nvPicPr>
          <p:cNvPr id="11" name="图片 10"/>
          <p:cNvPicPr>
            <a:picLocks noChangeAspect="1"/>
          </p:cNvPicPr>
          <p:nvPr>
            <p:custDataLst>
              <p:tags r:id="rId11"/>
            </p:custDataLst>
          </p:nvPr>
        </p:nvPicPr>
        <p:blipFill rotWithShape="1">
          <a:blip r:embed="rId12"/>
          <a:srcRect/>
          <a:stretch>
            <a:fillRect/>
          </a:stretch>
        </p:blipFill>
        <p:spPr>
          <a:xfrm>
            <a:off x="943552" y="1245870"/>
            <a:ext cx="3492615" cy="2423160"/>
          </a:xfrm>
          <a:prstGeom prst="rect">
            <a:avLst/>
          </a:prstGeom>
        </p:spPr>
      </p:pic>
      <p:sp>
        <p:nvSpPr>
          <p:cNvPr id="2" name="文本框 1"/>
          <p:cNvSpPr txBox="1"/>
          <p:nvPr/>
        </p:nvSpPr>
        <p:spPr>
          <a:xfrm>
            <a:off x="5473065" y="5636895"/>
            <a:ext cx="2589530" cy="368300"/>
          </a:xfrm>
          <a:prstGeom prst="rect">
            <a:avLst/>
          </a:prstGeom>
          <a:noFill/>
        </p:spPr>
        <p:txBody>
          <a:bodyPr wrap="square" rtlCol="0">
            <a:spAutoFit/>
          </a:bodyPr>
          <a:p>
            <a:r>
              <a:rPr lang="en-US" altLang="zh-CN"/>
              <a:t>1979</a:t>
            </a:r>
            <a:r>
              <a:rPr lang="zh-CN" altLang="en-US"/>
              <a:t>苏联入侵阿富汗</a:t>
            </a:r>
            <a:endParaRPr lang="zh-CN" altLang="en-US"/>
          </a:p>
        </p:txBody>
      </p:sp>
      <p:sp>
        <p:nvSpPr>
          <p:cNvPr id="3" name="文本框 2"/>
          <p:cNvSpPr txBox="1"/>
          <p:nvPr/>
        </p:nvSpPr>
        <p:spPr>
          <a:xfrm>
            <a:off x="1409700" y="754380"/>
            <a:ext cx="2559685" cy="368300"/>
          </a:xfrm>
          <a:prstGeom prst="rect">
            <a:avLst/>
          </a:prstGeom>
          <a:noFill/>
        </p:spPr>
        <p:txBody>
          <a:bodyPr wrap="square" rtlCol="0">
            <a:spAutoFit/>
          </a:bodyPr>
          <a:p>
            <a:r>
              <a:rPr lang="en-US" altLang="zh-CN"/>
              <a:t>1987</a:t>
            </a:r>
            <a:r>
              <a:rPr lang="zh-CN" altLang="en-US"/>
              <a:t>美苏削减导弹协议</a:t>
            </a:r>
            <a:endParaRPr lang="zh-CN" altLang="en-US"/>
          </a:p>
        </p:txBody>
      </p:sp>
      <p:sp>
        <p:nvSpPr>
          <p:cNvPr id="4" name="文本框 3"/>
          <p:cNvSpPr txBox="1"/>
          <p:nvPr/>
        </p:nvSpPr>
        <p:spPr>
          <a:xfrm>
            <a:off x="6129020" y="1893570"/>
            <a:ext cx="1719580" cy="368300"/>
          </a:xfrm>
          <a:prstGeom prst="rect">
            <a:avLst/>
          </a:prstGeom>
          <a:noFill/>
        </p:spPr>
        <p:txBody>
          <a:bodyPr wrap="square" rtlCol="0">
            <a:spAutoFit/>
          </a:bodyPr>
          <a:p>
            <a:r>
              <a:rPr lang="zh-CN" altLang="en-US"/>
              <a:t>对立走向缓和</a:t>
            </a:r>
            <a:endParaRPr lang="zh-CN" altLang="en-US"/>
          </a:p>
        </p:txBody>
      </p:sp>
    </p:spTree>
    <p:custDataLst>
      <p:tags r:id="rId13"/>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72770" y="873760"/>
            <a:ext cx="7362825" cy="1753235"/>
          </a:xfrm>
          <a:prstGeom prst="rect">
            <a:avLst/>
          </a:prstGeom>
          <a:noFill/>
        </p:spPr>
        <p:txBody>
          <a:bodyPr wrap="square" rtlCol="0">
            <a:spAutoFit/>
          </a:bodyPr>
          <a:p>
            <a:r>
              <a:rPr lang="zh-CN" altLang="en-US"/>
              <a:t>(2016·新课标全国Ⅰ卷文综·35)1947年，美国国务卿马歇尔提出援助欧洲复兴计划，并敦促欧洲方面首先拟定一项联合性质的计划，要求该计划即使不能得到所有欧洲国家的同意，也应征得一部分国家的同意。马歇尔计划体现出来的美国对欧政策(　　)</a:t>
            </a:r>
            <a:endParaRPr lang="zh-CN" altLang="en-US"/>
          </a:p>
          <a:p>
            <a:r>
              <a:rPr lang="zh-CN" altLang="en-US"/>
              <a:t>A．有利于煤钢联营的建立                        B．促成了欧美平等伙伴关系</a:t>
            </a:r>
            <a:endParaRPr lang="zh-CN" altLang="en-US"/>
          </a:p>
          <a:p>
            <a:r>
              <a:rPr lang="zh-CN" altLang="en-US"/>
              <a:t>C．导致欧洲出现对峙                                D．成为德国分裂的根源</a:t>
            </a:r>
            <a:endParaRPr lang="zh-CN" altLang="en-US"/>
          </a:p>
        </p:txBody>
      </p:sp>
      <p:sp>
        <p:nvSpPr>
          <p:cNvPr id="3" name="文本框 2"/>
          <p:cNvSpPr txBox="1"/>
          <p:nvPr/>
        </p:nvSpPr>
        <p:spPr>
          <a:xfrm>
            <a:off x="655320" y="3205480"/>
            <a:ext cx="7395845" cy="1476375"/>
          </a:xfrm>
          <a:prstGeom prst="rect">
            <a:avLst/>
          </a:prstGeom>
          <a:noFill/>
        </p:spPr>
        <p:txBody>
          <a:bodyPr wrap="square" rtlCol="0">
            <a:spAutoFit/>
          </a:bodyPr>
          <a:p>
            <a:r>
              <a:rPr lang="zh-CN" altLang="en-US"/>
              <a:t> (2018·新课标全国Ⅰ卷高考·35)图8反映了1945～1975年间联合国成员国的变化情况，这表明(　　) </a:t>
            </a:r>
            <a:endParaRPr lang="zh-CN" altLang="en-US"/>
          </a:p>
          <a:p>
            <a:endParaRPr lang="zh-CN" altLang="en-US"/>
          </a:p>
          <a:p>
            <a:r>
              <a:rPr lang="zh-CN" altLang="en-US"/>
              <a:t>A．第三世界发展壮大                                B．欧共体的成员增加</a:t>
            </a:r>
            <a:endParaRPr lang="zh-CN" altLang="en-US"/>
          </a:p>
          <a:p>
            <a:r>
              <a:rPr lang="zh-CN" altLang="en-US"/>
              <a:t>C．世界贸易范围明显扩大                        D．经济区域化的趋势加强</a:t>
            </a:r>
            <a:endParaRPr lang="zh-CN" altLang="en-US"/>
          </a:p>
        </p:txBody>
      </p:sp>
      <p:pic>
        <p:nvPicPr>
          <p:cNvPr id="-2147482613" name="图片 -2147482614"/>
          <p:cNvPicPr>
            <a:picLocks noChangeAspect="1"/>
          </p:cNvPicPr>
          <p:nvPr/>
        </p:nvPicPr>
        <p:blipFill>
          <a:blip r:embed="rId1"/>
          <a:stretch>
            <a:fillRect/>
          </a:stretch>
        </p:blipFill>
        <p:spPr>
          <a:xfrm>
            <a:off x="2113280" y="4681855"/>
            <a:ext cx="3970020" cy="2120265"/>
          </a:xfrm>
          <a:prstGeom prst="rect">
            <a:avLst/>
          </a:prstGeom>
          <a:noFill/>
          <a:ln w="9525">
            <a:noFill/>
          </a:ln>
        </p:spPr>
      </p:pic>
    </p:spTree>
    <p:custDataLst>
      <p:tags r:id="rId2"/>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7" name="图片 6"/>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857250"/>
            <a:ext cx="540068" cy="492919"/>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8603933" y="857250"/>
            <a:ext cx="540068" cy="492919"/>
          </a:xfrm>
          <a:prstGeom prst="rect">
            <a:avLst/>
          </a:prstGeom>
        </p:spPr>
      </p:pic>
      <p:pic>
        <p:nvPicPr>
          <p:cNvPr id="17" name="图片 16"/>
          <p:cNvPicPr>
            <a:picLocks noChangeAspect="1"/>
          </p:cNvPicPr>
          <p:nvPr>
            <p:custDataLst>
              <p:tags r:id="rId7"/>
            </p:custDataLst>
          </p:nvPr>
        </p:nvPicPr>
        <p:blipFill>
          <a:blip r:embed="rId8"/>
          <a:srcRect l="8675" r="8675"/>
          <a:stretch>
            <a:fillRect/>
          </a:stretch>
        </p:blipFill>
        <p:spPr>
          <a:xfrm>
            <a:off x="5715000" y="857250"/>
            <a:ext cx="3429000" cy="2571750"/>
          </a:xfrm>
          <a:custGeom>
            <a:avLst/>
            <a:gdLst>
              <a:gd name="connsiteX0" fmla="*/ 0 w 4252584"/>
              <a:gd name="connsiteY0" fmla="*/ 0 h 3189438"/>
              <a:gd name="connsiteX1" fmla="*/ 4252584 w 4252584"/>
              <a:gd name="connsiteY1" fmla="*/ 0 h 3189438"/>
              <a:gd name="connsiteX2" fmla="*/ 4252584 w 4252584"/>
              <a:gd name="connsiteY2" fmla="*/ 3189438 h 3189438"/>
              <a:gd name="connsiteX3" fmla="*/ 0 w 4252584"/>
              <a:gd name="connsiteY3" fmla="*/ 3189438 h 3189438"/>
            </a:gdLst>
            <a:ahLst/>
            <a:cxnLst>
              <a:cxn ang="0">
                <a:pos x="connsiteX0" y="connsiteY0"/>
              </a:cxn>
              <a:cxn ang="0">
                <a:pos x="connsiteX1" y="connsiteY1"/>
              </a:cxn>
              <a:cxn ang="0">
                <a:pos x="connsiteX2" y="connsiteY2"/>
              </a:cxn>
              <a:cxn ang="0">
                <a:pos x="connsiteX3" y="connsiteY3"/>
              </a:cxn>
            </a:cxnLst>
            <a:rect l="l" t="t" r="r" b="b"/>
            <a:pathLst>
              <a:path w="4252584" h="3189438">
                <a:moveTo>
                  <a:pt x="0" y="0"/>
                </a:moveTo>
                <a:lnTo>
                  <a:pt x="4252584" y="0"/>
                </a:lnTo>
                <a:lnTo>
                  <a:pt x="4252584" y="3189438"/>
                </a:lnTo>
                <a:lnTo>
                  <a:pt x="0" y="3189438"/>
                </a:lnTo>
                <a:close/>
              </a:path>
            </a:pathLst>
          </a:custGeom>
        </p:spPr>
      </p:pic>
      <p:pic>
        <p:nvPicPr>
          <p:cNvPr id="22" name="图片 21"/>
          <p:cNvPicPr>
            <a:picLocks noChangeAspect="1"/>
          </p:cNvPicPr>
          <p:nvPr>
            <p:custDataLst>
              <p:tags r:id="rId9"/>
            </p:custDataLst>
          </p:nvPr>
        </p:nvPicPr>
        <p:blipFill>
          <a:blip r:embed="rId10"/>
          <a:srcRect l="1034" r="1034"/>
          <a:stretch>
            <a:fillRect/>
          </a:stretch>
        </p:blipFill>
        <p:spPr>
          <a:xfrm>
            <a:off x="5715000" y="3427095"/>
            <a:ext cx="3429000" cy="2571750"/>
          </a:xfrm>
          <a:custGeom>
            <a:avLst/>
            <a:gdLst>
              <a:gd name="connsiteX0" fmla="*/ 0 w 4252584"/>
              <a:gd name="connsiteY0" fmla="*/ 0 h 3189438"/>
              <a:gd name="connsiteX1" fmla="*/ 4252584 w 4252584"/>
              <a:gd name="connsiteY1" fmla="*/ 0 h 3189438"/>
              <a:gd name="connsiteX2" fmla="*/ 4252584 w 4252584"/>
              <a:gd name="connsiteY2" fmla="*/ 3189438 h 3189438"/>
              <a:gd name="connsiteX3" fmla="*/ 0 w 4252584"/>
              <a:gd name="connsiteY3" fmla="*/ 3189438 h 3189438"/>
            </a:gdLst>
            <a:ahLst/>
            <a:cxnLst>
              <a:cxn ang="0">
                <a:pos x="connsiteX0" y="connsiteY0"/>
              </a:cxn>
              <a:cxn ang="0">
                <a:pos x="connsiteX1" y="connsiteY1"/>
              </a:cxn>
              <a:cxn ang="0">
                <a:pos x="connsiteX2" y="connsiteY2"/>
              </a:cxn>
              <a:cxn ang="0">
                <a:pos x="connsiteX3" y="connsiteY3"/>
              </a:cxn>
            </a:cxnLst>
            <a:rect l="l" t="t" r="r" b="b"/>
            <a:pathLst>
              <a:path w="4252584" h="3189438">
                <a:moveTo>
                  <a:pt x="0" y="0"/>
                </a:moveTo>
                <a:lnTo>
                  <a:pt x="4252584" y="0"/>
                </a:lnTo>
                <a:lnTo>
                  <a:pt x="4252584" y="3189438"/>
                </a:lnTo>
                <a:lnTo>
                  <a:pt x="0" y="3189438"/>
                </a:lnTo>
                <a:close/>
              </a:path>
            </a:pathLst>
          </a:custGeom>
        </p:spPr>
      </p:pic>
      <p:sp>
        <p:nvSpPr>
          <p:cNvPr id="12" name="文本框 11"/>
          <p:cNvSpPr txBox="1"/>
          <p:nvPr>
            <p:custDataLst>
              <p:tags r:id="rId11"/>
            </p:custDataLst>
          </p:nvPr>
        </p:nvSpPr>
        <p:spPr>
          <a:xfrm>
            <a:off x="619123" y="2520766"/>
            <a:ext cx="4443974" cy="543560"/>
          </a:xfrm>
          <a:prstGeom prst="rect">
            <a:avLst/>
          </a:prstGeom>
          <a:noFill/>
        </p:spPr>
        <p:txBody>
          <a:bodyPr wrap="square" bIns="0" rtlCol="0" anchor="b" anchorCtr="0">
            <a:spAutoFit/>
          </a:bodyPr>
          <a:p>
            <a:pPr>
              <a:lnSpc>
                <a:spcPct val="120000"/>
              </a:lnSpc>
            </a:pPr>
            <a:r>
              <a:rPr lang="zh-CN" altLang="en-US" sz="2700" b="1" spc="300" dirty="0">
                <a:solidFill>
                  <a:srgbClr val="6290B1"/>
                </a:solidFill>
                <a:latin typeface="微软雅黑" panose="020B0503020204020204" charset="-122"/>
                <a:ea typeface="微软雅黑" panose="020B0503020204020204" charset="-122"/>
              </a:rPr>
              <a:t>社会主义阵营崩溃</a:t>
            </a:r>
            <a:endParaRPr lang="zh-CN" altLang="en-US" sz="2700" b="1" spc="300" dirty="0">
              <a:solidFill>
                <a:srgbClr val="6290B1"/>
              </a:solidFill>
              <a:latin typeface="微软雅黑" panose="020B0503020204020204" charset="-122"/>
              <a:ea typeface="微软雅黑" panose="020B0503020204020204" charset="-122"/>
            </a:endParaRPr>
          </a:p>
        </p:txBody>
      </p:sp>
      <p:sp>
        <p:nvSpPr>
          <p:cNvPr id="6" name="文本框 5"/>
          <p:cNvSpPr txBox="1"/>
          <p:nvPr>
            <p:custDataLst>
              <p:tags r:id="rId12"/>
            </p:custDataLst>
          </p:nvPr>
        </p:nvSpPr>
        <p:spPr>
          <a:xfrm>
            <a:off x="619123" y="3238500"/>
            <a:ext cx="4441826" cy="1381125"/>
          </a:xfrm>
          <a:prstGeom prst="rect">
            <a:avLst/>
          </a:prstGeom>
          <a:noFill/>
        </p:spPr>
        <p:txBody>
          <a:bodyPr wrap="square" tIns="0" rtlCol="0" anchor="t" anchorCtr="0">
            <a:spAutoFit/>
          </a:bodyPr>
          <a:p>
            <a:pPr marL="0" lvl="0" indent="-285750" algn="l" fontAlgn="ctr">
              <a:lnSpc>
                <a:spcPct val="130000"/>
              </a:lnSpc>
              <a:spcBef>
                <a:spcPts val="1000"/>
              </a:spcBef>
              <a:spcAft>
                <a:spcPts val="0"/>
              </a:spcAft>
              <a:buSzPct val="100000"/>
              <a:buFont typeface="Wingdings" panose="05000000000000000000" charset="0"/>
              <a:buNone/>
            </a:pPr>
            <a:r>
              <a:rPr lang="en-US" altLang="zh-CN" spc="150">
                <a:solidFill>
                  <a:srgbClr val="404040"/>
                </a:solidFill>
                <a:latin typeface="微软雅黑" panose="020B0503020204020204" charset="-122"/>
                <a:ea typeface="微软雅黑" panose="020B0503020204020204" charset="-122"/>
                <a:cs typeface="微软雅黑" panose="020B0503020204020204" charset="-122"/>
              </a:rPr>
              <a:t>1989年东欧剧变</a:t>
            </a:r>
            <a:endParaRPr lang="en-US" altLang="zh-CN" spc="150">
              <a:solidFill>
                <a:srgbClr val="404040"/>
              </a:solidFill>
              <a:latin typeface="微软雅黑" panose="020B0503020204020204" charset="-122"/>
              <a:ea typeface="微软雅黑" panose="020B0503020204020204" charset="-122"/>
              <a:cs typeface="微软雅黑" panose="020B0503020204020204" charset="-122"/>
            </a:endParaRPr>
          </a:p>
          <a:p>
            <a:pPr marL="0" lvl="0" indent="-285750" algn="l" fontAlgn="ctr">
              <a:lnSpc>
                <a:spcPct val="130000"/>
              </a:lnSpc>
              <a:spcBef>
                <a:spcPts val="1000"/>
              </a:spcBef>
              <a:spcAft>
                <a:spcPts val="0"/>
              </a:spcAft>
              <a:buSzPct val="100000"/>
              <a:buFont typeface="Wingdings" panose="05000000000000000000" charset="0"/>
              <a:buNone/>
            </a:pPr>
            <a:r>
              <a:rPr lang="en-US" altLang="zh-CN" spc="150">
                <a:solidFill>
                  <a:srgbClr val="404040"/>
                </a:solidFill>
                <a:latin typeface="微软雅黑" panose="020B0503020204020204" charset="-122"/>
                <a:ea typeface="微软雅黑" panose="020B0503020204020204" charset="-122"/>
                <a:cs typeface="微软雅黑" panose="020B0503020204020204" charset="-122"/>
              </a:rPr>
              <a:t>1990年德国统一</a:t>
            </a:r>
            <a:endParaRPr lang="en-US" altLang="zh-CN" spc="150">
              <a:solidFill>
                <a:srgbClr val="404040"/>
              </a:solidFill>
              <a:latin typeface="微软雅黑" panose="020B0503020204020204" charset="-122"/>
              <a:ea typeface="微软雅黑" panose="020B0503020204020204" charset="-122"/>
              <a:cs typeface="微软雅黑" panose="020B0503020204020204" charset="-122"/>
            </a:endParaRPr>
          </a:p>
          <a:p>
            <a:pPr marL="0" lvl="0" indent="-285750" algn="l" fontAlgn="ctr">
              <a:lnSpc>
                <a:spcPct val="130000"/>
              </a:lnSpc>
              <a:spcBef>
                <a:spcPts val="1000"/>
              </a:spcBef>
              <a:spcAft>
                <a:spcPts val="0"/>
              </a:spcAft>
              <a:buSzPct val="100000"/>
              <a:buFont typeface="Wingdings" panose="05000000000000000000" charset="0"/>
              <a:buNone/>
            </a:pPr>
            <a:r>
              <a:rPr lang="en-US" altLang="zh-CN" spc="150">
                <a:solidFill>
                  <a:srgbClr val="404040"/>
                </a:solidFill>
                <a:latin typeface="微软雅黑" panose="020B0503020204020204" charset="-122"/>
                <a:ea typeface="微软雅黑" panose="020B0503020204020204" charset="-122"/>
                <a:cs typeface="微软雅黑" panose="020B0503020204020204" charset="-122"/>
              </a:rPr>
              <a:t>1991年苏联解体</a:t>
            </a:r>
            <a:r>
              <a:rPr lang="zh-CN" altLang="en-US" spc="150">
                <a:solidFill>
                  <a:srgbClr val="404040"/>
                </a:solidFill>
                <a:latin typeface="微软雅黑" panose="020B0503020204020204" charset="-122"/>
                <a:ea typeface="微软雅黑" panose="020B0503020204020204" charset="-122"/>
                <a:cs typeface="微软雅黑" panose="020B0503020204020204" charset="-122"/>
              </a:rPr>
              <a:t>，两极格局瓦解</a:t>
            </a:r>
            <a:endParaRPr lang="zh-CN" altLang="en-US" spc="150">
              <a:solidFill>
                <a:srgbClr val="404040"/>
              </a:solidFill>
              <a:latin typeface="微软雅黑" panose="020B0503020204020204" charset="-122"/>
              <a:ea typeface="微软雅黑" panose="020B0503020204020204" charset="-122"/>
              <a:cs typeface="微软雅黑" panose="020B0503020204020204" charset="-122"/>
            </a:endParaRPr>
          </a:p>
        </p:txBody>
      </p:sp>
      <p:sp>
        <p:nvSpPr>
          <p:cNvPr id="11" name="矩形 10"/>
          <p:cNvSpPr/>
          <p:nvPr>
            <p:custDataLst>
              <p:tags r:id="rId13"/>
            </p:custDataLst>
          </p:nvPr>
        </p:nvSpPr>
        <p:spPr>
          <a:xfrm rot="5400000">
            <a:off x="847856" y="5142430"/>
            <a:ext cx="86360" cy="299085"/>
          </a:xfrm>
          <a:prstGeom prst="rect">
            <a:avLst/>
          </a:prstGeom>
          <a:solidFill>
            <a:srgbClr val="BDD2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p>
            <a:pPr algn="ctr"/>
            <a:endParaRPr lang="zh-CN" altLang="en-US" sz="1350">
              <a:solidFill>
                <a:srgbClr val="FFFFFF"/>
              </a:solidFill>
              <a:latin typeface="微软雅黑" panose="020B0503020204020204" charset="-122"/>
              <a:ea typeface="微软雅黑" panose="020B0503020204020204" charset="-122"/>
            </a:endParaRPr>
          </a:p>
        </p:txBody>
      </p:sp>
    </p:spTree>
    <p:custDataLst>
      <p:tags r:id="rId14"/>
    </p:custDataLst>
  </p:cSld>
  <p:clrMapOvr>
    <a:masterClrMapping/>
  </p:clrMapOvr>
</p:sld>
</file>

<file path=ppt/tags/tag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7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79.xml><?xml version="1.0" encoding="utf-8"?>
<p:tagLst xmlns:p="http://schemas.openxmlformats.org/presentationml/2006/main">
  <p:tag name="KSO_WM_UNIT_TYPE" val="i"/>
  <p:tag name="KSO_WM_UNIT_SUBTYPE" val="h"/>
  <p:tag name="KSO_WM_SLIDE_BACKGROUND_TYPE" val="frame"/>
  <p:tag name="KSO_WM_SLIDE_BK_DARK_LIGHT" val="2"/>
  <p:tag name="KSO_WM_UNIT_HIGHLIGHT" val="0"/>
  <p:tag name="KSO_WM_UNIT_COMPATIBLE" val="0"/>
  <p:tag name="KSO_WM_UNIT_DIAGRAM_ISNUMVISUAL" val="0"/>
  <p:tag name="KSO_WM_UNIT_DIAGRAM_ISREFERUNIT" val="0"/>
  <p:tag name="KSO_WM_UNIT_INDEX" val="0"/>
  <p:tag name="KSO_WM_UNIT_ID" val="_13*i*0"/>
  <p:tag name="KSO_WM_UNIT_BK_DARK_LIGHT" val="2"/>
  <p:tag name="KSO_WM_UNIT_LAYERLEVEL" val="1"/>
  <p:tag name="KSO_WM_TAG_VERSION" val="1.0"/>
  <p:tag name="KSO_WM_BEAUTIFY_FLAG" val="#wm#"/>
</p:tagLst>
</file>

<file path=ppt/tags/tag80.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81.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87.xml><?xml version="1.0" encoding="utf-8"?>
<p:tagLst xmlns:p="http://schemas.openxmlformats.org/presentationml/2006/main">
  <p:tag name="KSO_WM_UNIT_TYPE" val="i"/>
  <p:tag name="KSO_WM_UNIT_SUBTYPE" val="h"/>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NDEX" val="0"/>
  <p:tag name="KSO_WM_UNIT_ID" val="_14*i*0"/>
  <p:tag name="KSO_WM_UNIT_BK_DARK_LIGHT" val="2"/>
  <p:tag name="KSO_WM_UNIT_LAYERLEVEL" val="1"/>
  <p:tag name="KSO_WM_TAG_VERSION" val="1.0"/>
  <p:tag name="KSO_WM_BEAUTIFY_FLAG" val="#wm#"/>
</p:tagLst>
</file>

<file path=ppt/tags/tag8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95.xml><?xml version="1.0" encoding="utf-8"?>
<p:tagLst xmlns:p="http://schemas.openxmlformats.org/presentationml/2006/main">
  <p:tag name="KSO_WM_UNIT_TYPE" val="i"/>
  <p:tag name="KSO_WM_UNIT_SUBTYPE" val="h"/>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NDEX" val="0"/>
  <p:tag name="KSO_WM_UNIT_ID" val="_15*i*0"/>
  <p:tag name="KSO_WM_UNIT_BK_DARK_LIGHT" val="2"/>
  <p:tag name="KSO_WM_UNIT_LAYERLEVEL" val="1"/>
  <p:tag name="KSO_WM_TAG_VERSION" val="1.0"/>
  <p:tag name="KSO_WM_BEAUTIFY_FLAG" val="#wm#"/>
</p:tagLst>
</file>

<file path=ppt/tags/tag9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97.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04.xml><?xml version="1.0" encoding="utf-8"?>
<p:tagLst xmlns:p="http://schemas.openxmlformats.org/presentationml/2006/main">
  <p:tag name="KSO_WM_UNIT_TYPE" val="i"/>
  <p:tag name="KSO_WM_UNIT_SUBTYPE" val="h"/>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NDEX" val="0"/>
  <p:tag name="KSO_WM_UNIT_ID" val="_16*i*0"/>
  <p:tag name="KSO_WM_UNIT_BK_DARK_LIGHT" val="2"/>
  <p:tag name="KSO_WM_UNIT_LAYERLEVEL" val="1"/>
  <p:tag name="KSO_WM_TAG_VERSION" val="1.0"/>
  <p:tag name="KSO_WM_BEAUTIFY_FLAG" val="#wm#"/>
</p:tagLst>
</file>

<file path=ppt/tags/tag105.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06.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13.xml><?xml version="1.0" encoding="utf-8"?>
<p:tagLst xmlns:p="http://schemas.openxmlformats.org/presentationml/2006/main">
  <p:tag name="KSO_WM_UNIT_TYPE" val="i"/>
  <p:tag name="KSO_WM_UNIT_SUBTYPE" val="h"/>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NDEX" val="0"/>
  <p:tag name="KSO_WM_UNIT_ID" val="_17*i*0"/>
  <p:tag name="KSO_WM_UNIT_BK_DARK_LIGHT" val="2"/>
  <p:tag name="KSO_WM_UNIT_LAYERLEVEL" val="1"/>
  <p:tag name="KSO_WM_TAG_VERSION" val="1.0"/>
  <p:tag name="KSO_WM_BEAUTIFY_FLAG" val="#wm#"/>
</p:tagLst>
</file>

<file path=ppt/tags/tag11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1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24.xml><?xml version="1.0" encoding="utf-8"?>
<p:tagLst xmlns:p="http://schemas.openxmlformats.org/presentationml/2006/main">
  <p:tag name="KSO_WM_UNIT_TYPE" val="i"/>
  <p:tag name="KSO_WM_UNIT_SUBTYPE" val="h"/>
  <p:tag name="KSO_WM_SLIDE_BACKGROUND_TYPE" val="belt"/>
  <p:tag name="KSO_WM_SLIDE_BK_DARK_LIGHT" val="2"/>
  <p:tag name="KSO_WM_UNIT_HIGHLIGHT" val="0"/>
  <p:tag name="KSO_WM_UNIT_COMPATIBLE" val="0"/>
  <p:tag name="KSO_WM_UNIT_DIAGRAM_ISNUMVISUAL" val="0"/>
  <p:tag name="KSO_WM_UNIT_DIAGRAM_ISREFERUNIT" val="0"/>
  <p:tag name="KSO_WM_UNIT_INDEX" val="0"/>
  <p:tag name="KSO_WM_UNIT_ID" val="_18*i*0"/>
  <p:tag name="KSO_WM_UNIT_BK_DARK_LIGHT" val="2"/>
  <p:tag name="KSO_WM_UNIT_LAYERLEVEL" val="1"/>
  <p:tag name="KSO_WM_TAG_VERSION" val="1.0"/>
  <p:tag name="KSO_WM_BEAUTIFY_FLAG" val="#wm#"/>
</p:tagLst>
</file>

<file path=ppt/tags/tag125.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26.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498"/>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498"/>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7.xml><?xml version="1.0" encoding="utf-8"?>
<p:tagLst xmlns:p="http://schemas.openxmlformats.org/presentationml/2006/main">
  <p:tag name="KSO_WM_TAG_VERSION" val="1.0"/>
  <p:tag name="KSO_WM_BEAUTIFY_FLAG" val="#wm#"/>
  <p:tag name="KSO_WM_TEMPLATE_CATEGORY" val="custom"/>
  <p:tag name="KSO_WM_TEMPLATE_INDEX" val="20204498"/>
  <p:tag name="KSO_WM_TEMPLATE_SUBCATEGORY" val="0"/>
  <p:tag name="KSO_WM_TEMPLATE_MASTER_TYPE" val="1"/>
  <p:tag name="KSO_WM_TEMPLATE_COLOR_TYPE" val="1"/>
  <p:tag name="KSO_WM_TEMPLATE_MASTER_THUMB_INDEX" val="12"/>
  <p:tag name="KSO_WM_TEMPLATE_THUMBS_INDEX" val="1、4、7、9、12、13、18、21、22、23、24、25、28、33、36、40、41"/>
</p:tagLst>
</file>

<file path=ppt/tags/tag13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3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40.xml><?xml version="1.0" encoding="utf-8"?>
<p:tagLst xmlns:p="http://schemas.openxmlformats.org/presentationml/2006/main">
  <p:tag name="KSO_WM_TAG_VERSION" val="1.0"/>
  <p:tag name="KSO_WM_BEAUTIFY_FLAG" val="#wm#"/>
  <p:tag name="KSO_WM_UNIT_TYPE" val="i"/>
  <p:tag name="KSO_WM_UNIT_ID" val="diagram20189453_1*i*1"/>
  <p:tag name="KSO_WM_TEMPLATE_CATEGORY" val="diagram"/>
  <p:tag name="KSO_WM_TEMPLATE_INDEX" val="20189453"/>
  <p:tag name="KSO_WM_UNIT_INDEX" val="1"/>
  <p:tag name="KSO_WM_UNIT_HIGHLIGHT" val="0"/>
  <p:tag name="KSO_WM_UNIT_COMPATIBLE" val="0"/>
  <p:tag name="KSO_WM_UNIT_DIAGRAM_ISNUMVISUAL" val="0"/>
  <p:tag name="KSO_WM_UNIT_DIAGRAM_ISREFERUNIT" val="0"/>
  <p:tag name="KSO_WM_UNIT_LAYERLEVEL" val="1"/>
  <p:tag name="KSO_WM_UNIT_LINE_FORE_SCHEMECOLOR_INDEX_BRIGHTNESS" val="0.15"/>
  <p:tag name="KSO_WM_UNIT_LINE_FORE_SCHEMECOLOR_INDEX" val="15"/>
  <p:tag name="KSO_WM_UNIT_LINE_FILL_TYPE" val="2"/>
  <p:tag name="KSO_WM_UNIT_TEXT_FILL_FORE_SCHEMECOLOR_INDEX_BRIGHTNESS" val="0"/>
  <p:tag name="KSO_WM_UNIT_TEXT_FILL_FORE_SCHEMECOLOR_INDEX" val="2"/>
  <p:tag name="KSO_WM_UNIT_TEXT_FILL_TYPE" val="1"/>
</p:tagLst>
</file>

<file path=ppt/tags/tag141.xml><?xml version="1.0" encoding="utf-8"?>
<p:tagLst xmlns:p="http://schemas.openxmlformats.org/presentationml/2006/main">
  <p:tag name="KSO_WM_TAG_VERSION" val="1.0"/>
  <p:tag name="KSO_WM_BEAUTIFY_FLAG" val="#wm#"/>
  <p:tag name="KSO_WM_UNIT_TYPE" val="i"/>
  <p:tag name="KSO_WM_UNIT_ID" val="diagram20189453_1*i*2"/>
  <p:tag name="KSO_WM_TEMPLATE_CATEGORY" val="diagram"/>
  <p:tag name="KSO_WM_TEMPLATE_INDEX" val="20189453"/>
  <p:tag name="KSO_WM_UNIT_INDEX" val="2"/>
  <p:tag name="KSO_WM_UNIT_HIGHLIGHT" val="0"/>
  <p:tag name="KSO_WM_UNIT_COMPATIBLE" val="0"/>
  <p:tag name="KSO_WM_UNIT_DIAGRAM_ISNUMVISUAL" val="0"/>
  <p:tag name="KSO_WM_UNIT_DIAGRAM_ISREFERUNIT" val="0"/>
  <p:tag name="KSO_WM_UNIT_LAYERLEVEL" val="1"/>
  <p:tag name="KSO_WM_UNIT_LINE_FORE_SCHEMECOLOR_INDEX_BRIGHTNESS" val="0.15"/>
  <p:tag name="KSO_WM_UNIT_LINE_FORE_SCHEMECOLOR_INDEX" val="15"/>
  <p:tag name="KSO_WM_UNIT_LINE_FILL_TYPE" val="2"/>
</p:tagLst>
</file>

<file path=ppt/tags/tag142.xml><?xml version="1.0" encoding="utf-8"?>
<p:tagLst xmlns:p="http://schemas.openxmlformats.org/presentationml/2006/main">
  <p:tag name="KSO_WM_TAG_VERSION" val="1.0"/>
  <p:tag name="KSO_WM_BEAUTIFY_FLAG" val="#wm#"/>
  <p:tag name="KSO_WM_UNIT_TYPE" val="i"/>
  <p:tag name="KSO_WM_UNIT_ID" val="diagram20189453_1*i*3"/>
  <p:tag name="KSO_WM_TEMPLATE_CATEGORY" val="diagram"/>
  <p:tag name="KSO_WM_TEMPLATE_INDEX" val="20189453"/>
  <p:tag name="KSO_WM_UNIT_INDEX" val="3"/>
  <p:tag name="KSO_WM_UNIT_HIGHLIGHT" val="0"/>
  <p:tag name="KSO_WM_UNIT_COMPATIBLE" val="0"/>
  <p:tag name="KSO_WM_UNIT_DIAGRAM_ISNUMVISUAL" val="0"/>
  <p:tag name="KSO_WM_UNIT_DIAGRAM_ISREFERUNIT" val="0"/>
  <p:tag name="KSO_WM_UNIT_LAYERLEVEL" val="1"/>
  <p:tag name="KSO_WM_UNIT_LINE_FORE_SCHEMECOLOR_INDEX_BRIGHTNESS" val="0.15"/>
  <p:tag name="KSO_WM_UNIT_LINE_FORE_SCHEMECOLOR_INDEX" val="15"/>
  <p:tag name="KSO_WM_UNIT_LINE_FILL_TYPE" val="2"/>
</p:tagLst>
</file>

<file path=ppt/tags/tag143.xml><?xml version="1.0" encoding="utf-8"?>
<p:tagLst xmlns:p="http://schemas.openxmlformats.org/presentationml/2006/main">
  <p:tag name="KSO_WM_TEMPLATE_CATEGORY" val="diagram"/>
  <p:tag name="KSO_WM_TEMPLATE_INDEX" val="20189453"/>
  <p:tag name="KSO_WM_UNIT_TYPE" val="d"/>
  <p:tag name="KSO_WM_UNIT_INDEX" val="2"/>
  <p:tag name="KSO_WM_UNIT_ID" val="diagram20189453_1*d*2"/>
  <p:tag name="KSO_WM_UNIT_LAYERLEVEL" val="1"/>
  <p:tag name="KSO_WM_UNIT_VALUE" val="1164*1268"/>
  <p:tag name="KSO_WM_UNIT_HIGHLIGHT" val="0"/>
  <p:tag name="KSO_WM_UNIT_COMPATIBLE" val="0"/>
  <p:tag name="KSO_WM_BEAUTIFY_FLAG" val="#wm#"/>
  <p:tag name="KSO_WM_TAG_VERSION" val="1.0"/>
  <p:tag name="KSO_WM_UNIT_DIAGRAM_ISNUMVISUAL" val="0"/>
  <p:tag name="KSO_WM_UNIT_DIAGRAM_ISREFERUNIT" val="0"/>
  <p:tag name="KSO_WM_UNIT_SUPPORT_UNIT_TYPE" val="[&quot;d&quot;]"/>
  <p:tag name="REFSHAPE" val="208999164"/>
</p:tagLst>
</file>

<file path=ppt/tags/tag144.xml><?xml version="1.0" encoding="utf-8"?>
<p:tagLst xmlns:p="http://schemas.openxmlformats.org/presentationml/2006/main">
  <p:tag name="KSO_WM_TAG_VERSION" val="1.0"/>
  <p:tag name="KSO_WM_BEAUTIFY_FLAG" val="#wm#"/>
  <p:tag name="KSO_WM_UNIT_TYPE" val="i"/>
  <p:tag name="KSO_WM_UNIT_ID" val="diagram20189453_1*i*4"/>
  <p:tag name="KSO_WM_TEMPLATE_CATEGORY" val="diagram"/>
  <p:tag name="KSO_WM_TEMPLATE_INDEX" val="20189453"/>
  <p:tag name="KSO_WM_UNIT_INDEX" val="4"/>
  <p:tag name="KSO_WM_UNIT_HIGHLIGHT" val="0"/>
  <p:tag name="KSO_WM_UNIT_COMPATIBLE" val="0"/>
  <p:tag name="KSO_WM_UNIT_DIAGRAM_ISNUMVISUAL" val="0"/>
  <p:tag name="KSO_WM_UNIT_DIAGRAM_ISREFERUNIT" val="0"/>
  <p:tag name="KSO_WM_UNIT_LAYERLEVEL" val="1"/>
  <p:tag name="KSO_WM_UNIT_LINE_FORE_SCHEMECOLOR_INDEX_BRIGHTNESS" val="0.15"/>
  <p:tag name="KSO_WM_UNIT_LINE_FORE_SCHEMECOLOR_INDEX" val="15"/>
  <p:tag name="KSO_WM_UNIT_LINE_FILL_TYPE" val="2"/>
</p:tagLst>
</file>

<file path=ppt/tags/tag145.xml><?xml version="1.0" encoding="utf-8"?>
<p:tagLst xmlns:p="http://schemas.openxmlformats.org/presentationml/2006/main">
  <p:tag name="KSO_WM_TAG_VERSION" val="1.0"/>
  <p:tag name="KSO_WM_BEAUTIFY_FLAG" val="#wm#"/>
  <p:tag name="KSO_WM_UNIT_TYPE" val="i"/>
  <p:tag name="KSO_WM_UNIT_ID" val="diagram20189453_1*i*5"/>
  <p:tag name="KSO_WM_TEMPLATE_CATEGORY" val="diagram"/>
  <p:tag name="KSO_WM_TEMPLATE_INDEX" val="20189453"/>
  <p:tag name="KSO_WM_UNIT_INDEX" val="5"/>
  <p:tag name="KSO_WM_UNIT_HIGHLIGHT" val="0"/>
  <p:tag name="KSO_WM_UNIT_COMPATIBLE" val="0"/>
  <p:tag name="KSO_WM_UNIT_DIAGRAM_ISNUMVISUAL" val="0"/>
  <p:tag name="KSO_WM_UNIT_DIAGRAM_ISREFERUNIT" val="0"/>
  <p:tag name="KSO_WM_UNIT_LAYERLEVEL" val="1"/>
  <p:tag name="KSO_WM_UNIT_LINE_FORE_SCHEMECOLOR_INDEX_BRIGHTNESS" val="0.15"/>
  <p:tag name="KSO_WM_UNIT_LINE_FORE_SCHEMECOLOR_INDEX" val="15"/>
  <p:tag name="KSO_WM_UNIT_LINE_FILL_TYPE" val="2"/>
</p:tagLst>
</file>

<file path=ppt/tags/tag146.xml><?xml version="1.0" encoding="utf-8"?>
<p:tagLst xmlns:p="http://schemas.openxmlformats.org/presentationml/2006/main">
  <p:tag name="KSO_WM_TEMPLATE_CATEGORY" val="diagram"/>
  <p:tag name="KSO_WM_TEMPLATE_INDEX" val="20189453"/>
  <p:tag name="KSO_WM_UNIT_TYPE" val="d"/>
  <p:tag name="KSO_WM_UNIT_INDEX" val="1"/>
  <p:tag name="KSO_WM_UNIT_ID" val="diagram20189453_1*d*1"/>
  <p:tag name="KSO_WM_UNIT_LAYERLEVEL" val="1"/>
  <p:tag name="KSO_WM_UNIT_VALUE" val="1666*1106"/>
  <p:tag name="KSO_WM_UNIT_HIGHLIGHT" val="0"/>
  <p:tag name="KSO_WM_UNIT_COMPATIBLE" val="0"/>
  <p:tag name="KSO_WM_BEAUTIFY_FLAG" val="#wm#"/>
  <p:tag name="KSO_WM_TAG_VERSION" val="1.0"/>
  <p:tag name="KSO_WM_UNIT_DIAGRAM_ISNUMVISUAL" val="0"/>
  <p:tag name="KSO_WM_UNIT_DIAGRAM_ISREFERUNIT" val="0"/>
  <p:tag name="KSO_WM_UNIT_SUPPORT_UNIT_TYPE" val="[&quot;d&quot;]"/>
  <p:tag name="REFSHAPE" val="208997396"/>
  <p:tag name="KSO_WM_UNIT_PICTURE_CLIP_FLAG" val="0"/>
</p:tagLst>
</file>

<file path=ppt/tags/tag147.xml><?xml version="1.0" encoding="utf-8"?>
<p:tagLst xmlns:p="http://schemas.openxmlformats.org/presentationml/2006/main">
  <p:tag name="KSO_WM_TEMPLATE_CATEGORY" val="diagram"/>
  <p:tag name="KSO_WM_TEMPLATE_INDEX" val="20189453"/>
  <p:tag name="KSO_WM_TAG_VERSION" val="1.0"/>
  <p:tag name="KSO_WM_SLIDE_ID" val="diagram20189453_1"/>
  <p:tag name="KSO_WM_SLIDE_INDEX" val="1"/>
  <p:tag name="KSO_WM_SLIDE_ITEM_CNT" val="0"/>
  <p:tag name="KSO_WM_SLIDE_LAYOUT" val="d"/>
  <p:tag name="KSO_WM_SLIDE_LAYOUT_CNT" val="2"/>
  <p:tag name="KSO_WM_SLIDE_TYPE" val="text"/>
  <p:tag name="KSO_WM_SLIDE_SUBTYPE" val="picTxt"/>
  <p:tag name="KSO_WM_BEAUTIFY_FLAG" val="#wm#"/>
  <p:tag name="KSO_WM_SLIDE_POSITION" val="122*26"/>
  <p:tag name="KSO_WM_SLIDE_SIZE" val="820*513"/>
  <p:tag name="KSO_WM_TEMPLATE_SUBCATEGORY" val="0"/>
  <p:tag name="KSO_WM_TEMPLATE_MASTER_TYPE" val="0"/>
  <p:tag name="KSO_WM_TEMPLATE_COLOR_TYPE" val="1"/>
  <p:tag name="KSO_WM_SLIDE_BK_DARK_LIGHT" val="2"/>
  <p:tag name="KSO_WM_SLIDE_BACKGROUND_TYPE" val="general"/>
</p:tagLst>
</file>

<file path=ppt/tags/tag148.xml><?xml version="1.0" encoding="utf-8"?>
<p:tagLst xmlns:p="http://schemas.openxmlformats.org/presentationml/2006/main">
  <p:tag name="KSO_WM_UNIT_ISCONTENTSTITLE" val="0"/>
  <p:tag name="KSO_WM_UNIT_NOCLEAR" val="0"/>
  <p:tag name="KSO_WM_UNIT_VALUE" val="7"/>
  <p:tag name="KSO_WM_UNIT_HIGHLIGHT" val="0"/>
  <p:tag name="KSO_WM_UNIT_COMPATIBLE" val="0"/>
  <p:tag name="KSO_WM_UNIT_DIAGRAM_ISNUMVISUAL" val="0"/>
  <p:tag name="KSO_WM_UNIT_DIAGRAM_ISREFERUNIT" val="0"/>
  <p:tag name="KSO_WM_UNIT_TYPE" val="a"/>
  <p:tag name="KSO_WM_UNIT_INDEX" val="1"/>
  <p:tag name="KSO_WM_UNIT_LAYERLEVEL" val="1"/>
  <p:tag name="KSO_WM_TAG_VERSION" val="1.0"/>
  <p:tag name="KSO_WM_BEAUTIFY_FLAG" val="#wm#"/>
  <p:tag name="KSO_WM_UNIT_PRESET_TEXT" val="地球，你好么？"/>
  <p:tag name="KSO_WM_TEMPLATE_CATEGORY" val="custom"/>
  <p:tag name="KSO_WM_TEMPLATE_INDEX" val="20204498"/>
  <p:tag name="KSO_WM_UNIT_ID" val="custom20204498_1*a*1"/>
  <p:tag name="KSO_WM_UNIT_ISNUMDGMTITLE" val="0"/>
</p:tagLst>
</file>

<file path=ppt/tags/tag149.xml><?xml version="1.0" encoding="utf-8"?>
<p:tagLst xmlns:p="http://schemas.openxmlformats.org/presentationml/2006/main">
  <p:tag name="KSO_WM_BEAUTIFY_FLAG" val="#wm#"/>
  <p:tag name="KSO_WM_TEMPLATE_SUBCATEGORY" val="0"/>
  <p:tag name="KSO_WM_SLIDE_TYPE" val="title"/>
  <p:tag name="KSO_WM_SLIDE_SUBTYPE" val="pureTxt"/>
  <p:tag name="KSO_WM_SLIDE_ITEM_CNT" val="0"/>
  <p:tag name="KSO_WM_SLIDE_INDEX" val="1"/>
  <p:tag name="KSO_WM_TAG_VERSION" val="1.0"/>
  <p:tag name="KSO_WM_SLIDE_LAYOUT" val="a"/>
  <p:tag name="KSO_WM_SLIDE_LAYOUT_CNT" val="1"/>
  <p:tag name="KSO_WM_TEMPLATE_MASTER_TYPE" val="1"/>
  <p:tag name="KSO_WM_TEMPLATE_COLOR_TYPE" val="1"/>
  <p:tag name="KSO_WM_TEMPLATE_CATEGORY" val="custom"/>
  <p:tag name="KSO_WM_TEMPLATE_INDEX" val="20204498"/>
  <p:tag name="KSO_WM_SLIDE_ID" val="custom20204498_1"/>
  <p:tag name="KSO_WM_TEMPLATE_MASTER_THUMB_INDEX" val="12"/>
  <p:tag name="KSO_WM_TEMPLATE_THUMBS_INDEX" val="1、4、7、9、12、13、18、21、22、23、24、25、28、33、36、40、41"/>
</p:tagLst>
</file>

<file path=ppt/tags/tag150.xml><?xml version="1.0" encoding="utf-8"?>
<p:tagLst xmlns:p="http://schemas.openxmlformats.org/presentationml/2006/main">
  <p:tag name="KSO_WM_UNIT_TYPE" val="i"/>
  <p:tag name="KSO_WM_UNIT_SUBTYPE" val="h"/>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NDEX" val="0"/>
  <p:tag name="KSO_WM_UNIT_ID" val="_17*i*0"/>
  <p:tag name="KSO_WM_UNIT_BK_DARK_LIGHT" val="2"/>
  <p:tag name="KSO_WM_UNIT_LAYERLEVEL" val="1"/>
  <p:tag name="KSO_WM_TAG_VERSION" val="1.0"/>
  <p:tag name="KSO_WM_BEAUTIFY_FLAG" val="#wm#"/>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Lst>
</file>

<file path=ppt/tags/tag15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UNIT_TYPE" val="i"/>
</p:tagLst>
</file>

<file path=ppt/tags/tag15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UNIT_TYPE" val="i"/>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203892_1*i*2"/>
  <p:tag name="KSO_WM_TEMPLATE_CATEGORY" val="diagram"/>
  <p:tag name="KSO_WM_TEMPLATE_INDEX" val="20203892"/>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true,&quot;IsBottom&quot;:false,&quot;IsAbs&quot;:true}}"/>
  <p:tag name="KSO_WM_UNIT_FILL_FORE_SCHEMECOLOR_INDEX_BRIGHTNESS" val="0"/>
  <p:tag name="KSO_WM_UNIT_FILL_FORE_SCHEMECOLOR_INDEX" val="16"/>
  <p:tag name="KSO_WM_UNIT_FILL_TYPE" val="1"/>
  <p:tag name="KSO_WM_UNIT_SHADOW_SCHEMECOLOR_INDEX_BRIGHTNESS" val="0"/>
  <p:tag name="KSO_WM_UNIT_SHADOW_SCHEMECOLOR_INDEX" val="13"/>
</p:tagLst>
</file>

<file path=ppt/tags/tag154.xml><?xml version="1.0" encoding="utf-8"?>
<p:tagLst xmlns:p="http://schemas.openxmlformats.org/presentationml/2006/main">
  <p:tag name="KSO_WM_UNIT_TEXTBOXSTYLE_SHAPETYPE" val="1"/>
  <p:tag name="KSO_WM_UNIT_TEXTBOXSTYLE_ADJUSTLEFT" val="0_-29.09998"/>
  <p:tag name="KSO_WM_UNIT_TEXTBOXSTYLE_ADJUSTTOP" val="0_-63.95001"/>
  <p:tag name="KSO_WM_UNIT_TEXTBOXSTYLE_ADJUSTWIDTH" val="100_58.19998"/>
  <p:tag name="KSO_WM_UNIT_TEXTBOXSTYLE_ADJUSTHEIGTH" val="100_109.65"/>
  <p:tag name="KSO_WM_UNIT_HIGHLIGHT" val="0"/>
  <p:tag name="KSO_WM_UNIT_COMPATIBLE" val="0"/>
  <p:tag name="KSO_WM_UNIT_DIAGRAM_ISNUMVISUAL" val="0"/>
  <p:tag name="KSO_WM_UNIT_DIAGRAM_ISREFERUNIT" val="0"/>
  <p:tag name="KSO_WM_UNIT_TYPE" val="i"/>
  <p:tag name="KSO_WM_UNIT_INDEX" val="7"/>
  <p:tag name="KSO_WM_UNIT_ID" val="diagram20203892_1*i*7"/>
  <p:tag name="KSO_WM_TEMPLATE_CATEGORY" val="diagram"/>
  <p:tag name="KSO_WM_TEMPLATE_INDEX" val="20203892"/>
  <p:tag name="KSO_WM_UNIT_LAYERLEVEL" val="1"/>
  <p:tag name="KSO_WM_TAG_VERSION" val="1.0"/>
  <p:tag name="KSO_WM_BEAUTIFY_FLAG" val="#wm#"/>
  <p:tag name="KSO_WM_UNIT_BLOCK" val="0"/>
  <p:tag name="KSO_WM_UNIT_SM_LIMIT_TYPE" val="2"/>
  <p:tag name="KSO_WM_UNIT_DECORATE_INFO" val="{&quot;DecorateInfoX&quot;:{&quot;IsLeft&quot;:false,&quot;IsRight&quot;:true,&quot;IsAbs&quot;:true},&quot;DecorateInfoY&quot;:{&quot;IsTop&quot;:true,&quot;IsBottom&quot;:false,&quot;IsAbs&quot;:true}}"/>
  <p:tag name="KSO_WM_UNIT_FILL_FORE_SCHEMECOLOR_INDEX_BRIGHTNESS" val="0"/>
  <p:tag name="KSO_WM_UNIT_FILL_FORE_SCHEMECOLOR_INDEX" val="16"/>
  <p:tag name="KSO_WM_UNIT_FILL_TYPE" val="1"/>
  <p:tag name="KSO_WM_UNIT_SHADOW_SCHEMECOLOR_INDEX_BRIGHTNESS" val="0"/>
  <p:tag name="KSO_WM_UNIT_SHADOW_SCHEMECOLOR_INDEX" val="13"/>
  <p:tag name="KSO_WM_UNIT_TEXT_FILL_FORE_SCHEMECOLOR_INDEX_BRIGHTNESS" val="0"/>
  <p:tag name="KSO_WM_UNIT_TEXT_FILL_FORE_SCHEMECOLOR_INDEX" val="2"/>
  <p:tag name="KSO_WM_UNIT_TEXT_FILL_TYPE" val="1"/>
</p:tagLst>
</file>

<file path=ppt/tags/tag155.xml><?xml version="1.0" encoding="utf-8"?>
<p:tagLst xmlns:p="http://schemas.openxmlformats.org/presentationml/2006/main">
  <p:tag name="KSO_WM_UNIT_TEXTBOXSTYLE_SHAPETYPE" val="1"/>
  <p:tag name="KSO_WM_UNIT_TEXTBOXSTYLE_ADJUSTLEFT" val="10_-35.445"/>
  <p:tag name="KSO_WM_UNIT_TEXTBOXSTYLE_ADJUSTTOP" val="0_-63.95001"/>
  <p:tag name="KSO_WM_UNIT_HIGHLIGHT" val="0"/>
  <p:tag name="KSO_WM_UNIT_COMPATIBLE" val="0"/>
  <p:tag name="KSO_WM_UNIT_DIAGRAM_ISNUMVISUAL" val="0"/>
  <p:tag name="KSO_WM_UNIT_DIAGRAM_ISREFERUNIT" val="0"/>
  <p:tag name="KSO_WM_UNIT_TYPE" val="i"/>
  <p:tag name="KSO_WM_UNIT_INDEX" val="8"/>
  <p:tag name="KSO_WM_UNIT_ID" val="diagram20203892_1*i*8"/>
  <p:tag name="KSO_WM_TEMPLATE_CATEGORY" val="diagram"/>
  <p:tag name="KSO_WM_TEMPLATE_INDEX" val="20203892"/>
  <p:tag name="KSO_WM_UNIT_LAYERLEVEL" val="1"/>
  <p:tag name="KSO_WM_TAG_VERSION" val="1.0"/>
  <p:tag name="KSO_WM_BEAUTIFY_FLAG" val="#wm#"/>
  <p:tag name="KSO_WM_UNIT_BLOCK" val="0"/>
  <p:tag name="KSO_WM_UNIT_SM_LIMIT_TYPE" val="1"/>
  <p:tag name="KSO_WM_UNIT_DECORATE_INFO" val="{&quot;DecorateInfoX&quot;:{&quot;IsLeft&quot;:true,&quot;IsRight&quot;:false,&quot;IsAbs&quot;:true},&quot;DecorateInfoY&quot;:{&quot;IsTop&quot;:true,&quot;IsBottom&quot;:false,&quot;IsAbs&quot;:true}}"/>
  <p:tag name="KSO_WM_UNIT_FILL_FORE_SCHEMECOLOR_INDEX_BRIGHTNESS" val="0.8"/>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156.xml><?xml version="1.0" encoding="utf-8"?>
<p:tagLst xmlns:p="http://schemas.openxmlformats.org/presentationml/2006/main">
  <p:tag name="KSO_WM_UNIT_PRESET_TEXT" val="我们是致力于研究AI智能创作PPT的一个团队;&#13;我们潜心钻研幻灯片的演示规律与创作思路，希望通过人工智能解放用户双手，不仅高效，而且精准。"/>
  <p:tag name="KSO_WM_UNIT_NOCLEAR" val="0"/>
  <p:tag name="KSO_WM_UNIT_VALUE" val="85"/>
  <p:tag name="KSO_WM_UNIT_HIGHLIGHT" val="0"/>
  <p:tag name="KSO_WM_UNIT_COMPATIBLE" val="0"/>
  <p:tag name="KSO_WM_UNIT_DIAGRAM_ISNUMVISUAL" val="0"/>
  <p:tag name="KSO_WM_UNIT_DIAGRAM_ISREFERUNIT" val="0"/>
  <p:tag name="KSO_WM_UNIT_TYPE" val="f"/>
  <p:tag name="KSO_WM_UNIT_INDEX" val="1"/>
  <p:tag name="KSO_WM_UNIT_ID" val="diagram20203892_1*f*1"/>
  <p:tag name="KSO_WM_TEMPLATE_CATEGORY" val="diagram"/>
  <p:tag name="KSO_WM_TEMPLATE_INDEX" val="20203892"/>
  <p:tag name="KSO_WM_UNIT_LAYERLEVEL" val="1"/>
  <p:tag name="KSO_WM_TAG_VERSION" val="1.0"/>
  <p:tag name="KSO_WM_BEAUTIFY_FLAG" val="#wm#"/>
  <p:tag name="KSO_WM_UNIT_DEFAULT_FONT" val="16;20;2"/>
  <p:tag name="KSO_WM_UNIT_BLOCK" val="0"/>
  <p:tag name="KSO_WM_UNIT_SUBTYPE" val="a"/>
  <p:tag name="KSO_WM_UNIT_TEXT_FILL_FORE_SCHEMECOLOR_INDEX_BRIGHTNESS" val="0.35"/>
  <p:tag name="KSO_WM_UNIT_TEXT_FILL_FORE_SCHEMECOLOR_INDEX" val="13"/>
  <p:tag name="KSO_WM_UNIT_TEXT_FILL_TYPE" val="1"/>
</p:tagLst>
</file>

<file path=ppt/tags/tag157.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UNIT_ID" val="diagram20203892_1*a*1"/>
  <p:tag name="KSO_WM_TEMPLATE_CATEGORY" val="diagram"/>
  <p:tag name="KSO_WM_TEMPLATE_INDEX" val="20203892"/>
  <p:tag name="KSO_WM_UNIT_LAYERLEVEL" val="1"/>
  <p:tag name="KSO_WM_TAG_VERSION" val="1.0"/>
  <p:tag name="KSO_WM_BEAUTIFY_FLAG" val="#wm#"/>
  <p:tag name="KSO_WM_UNIT_PRESET_TEXT" val="单击输入大标题"/>
  <p:tag name="KSO_WM_UNIT_VALUE" val="30"/>
  <p:tag name="KSO_WM_UNIT_TYPE" val="a"/>
  <p:tag name="KSO_WM_UNIT_INDEX" val="1"/>
  <p:tag name="KSO_WM_UNIT_DEFAULT_FONT" val="28;32;4"/>
  <p:tag name="KSO_WM_UNIT_BLOCK" val="0"/>
  <p:tag name="KSO_WM_UNIT_ISNUMDGMTITLE" val="0"/>
  <p:tag name="KSO_WM_UNIT_TEXT_FILL_FORE_SCHEMECOLOR_INDEX_BRIGHTNESS" val="0"/>
  <p:tag name="KSO_WM_UNIT_TEXT_FILL_FORE_SCHEMECOLOR_INDEX" val="14"/>
  <p:tag name="KSO_WM_UNIT_TEXT_FILL_TYPE" val="1"/>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3892_1*i*3"/>
  <p:tag name="KSO_WM_TEMPLATE_CATEGORY" val="diagram"/>
  <p:tag name="KSO_WM_TEMPLATE_INDEX" val="20203892"/>
  <p:tag name="KSO_WM_UNIT_LAYERLEVEL" val="1"/>
  <p:tag name="KSO_WM_TAG_VERSION" val="1.0"/>
  <p:tag name="KSO_WM_BEAUTIFY_FLAG" val="#wm#"/>
  <p:tag name="KSO_WM_UNIT_BLOCK" val="0"/>
  <p:tag name="KSO_WM_UNIT_SM_LIMIT_TYPE" val="1"/>
  <p:tag name="KSO_WM_UNIT_DECORATE_INFO" val="{&quot;DecorateInfoX&quot;:{&quot;IsLeft&quot;:true,&quot;IsRight&quot;:false,&quot;IsAbs&quot;:true},&quot;DecorateInfoY&quot;:{&quot;IsTop&quot;:true,&quot;IsBottom&quot;:false,&quot;IsAbs&quot;:true}}"/>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892_1*i*4"/>
  <p:tag name="KSO_WM_TEMPLATE_CATEGORY" val="diagram"/>
  <p:tag name="KSO_WM_TEMPLATE_INDEX" val="20203892"/>
  <p:tag name="KSO_WM_UNIT_LAYERLEVEL" val="1"/>
  <p:tag name="KSO_WM_TAG_VERSION" val="1.0"/>
  <p:tag name="KSO_WM_BEAUTIFY_FLAG" val="#wm#"/>
  <p:tag name="KSO_WM_UNIT_SM_LIMIT_TYPE" val="1"/>
  <p:tag name="KSO_WM_UNIT_FILL_FORE_SCHEMECOLOR_INDEX_BRIGHTNESS" val="-0.25"/>
  <p:tag name="KSO_WM_UNIT_FILL_FORE_SCHEMECOLOR_INDEX" val="8"/>
  <p:tag name="KSO_WM_UNIT_FILL_TYPE" val="1"/>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203892_1*i*5"/>
  <p:tag name="KSO_WM_TEMPLATE_CATEGORY" val="diagram"/>
  <p:tag name="KSO_WM_TEMPLATE_INDEX" val="20203892"/>
  <p:tag name="KSO_WM_UNIT_LAYERLEVEL" val="1"/>
  <p:tag name="KSO_WM_TAG_VERSION" val="1.0"/>
  <p:tag name="KSO_WM_BEAUTIFY_FLAG" val="#wm#"/>
  <p:tag name="KSO_WM_UNIT_SM_LIMIT_TYPE" val="1"/>
  <p:tag name="KSO_WM_UNIT_FILL_FORE_SCHEMECOLOR_INDEX_BRIGHTNESS" val="-0.25"/>
  <p:tag name="KSO_WM_UNIT_FILL_FORE_SCHEMECOLOR_INDEX" val="8"/>
  <p:tag name="KSO_WM_UNIT_FILL_TYPE" val="1"/>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3892_1*i*6"/>
  <p:tag name="KSO_WM_TEMPLATE_CATEGORY" val="diagram"/>
  <p:tag name="KSO_WM_TEMPLATE_INDEX" val="20203892"/>
  <p:tag name="KSO_WM_UNIT_LAYERLEVEL" val="1"/>
  <p:tag name="KSO_WM_TAG_VERSION" val="1.0"/>
  <p:tag name="KSO_WM_BEAUTIFY_FLAG" val="#wm#"/>
  <p:tag name="KSO_WM_UNIT_SM_LIMIT_TYPE" val="1"/>
  <p:tag name="KSO_WM_UNIT_FILL_FORE_SCHEMECOLOR_INDEX_BRIGHTNESS" val="-0.25"/>
  <p:tag name="KSO_WM_UNIT_FILL_FORE_SCHEMECOLOR_INDEX" val="8"/>
  <p:tag name="KSO_WM_UNIT_FILL_TYPE" val="1"/>
</p:tagLst>
</file>

<file path=ppt/tags/tag162.xml><?xml version="1.0" encoding="utf-8"?>
<p:tagLst xmlns:p="http://schemas.openxmlformats.org/presentationml/2006/main">
  <p:tag name="KSO_WM_UNIT_PLACING_PICTURE_USER_VIEWPORT" val="{&quot;height&quot;:4980,&quot;width&quot;:7500}"/>
  <p:tag name="REFSHAPE" val="660457756"/>
  <p:tag name="FEATURENAME" val="collage"/>
  <p:tag name="KSO_WM_UNIT_HIGHLIGHT" val="0"/>
  <p:tag name="KSO_WM_UNIT_COMPATIBLE" val="0"/>
  <p:tag name="KSO_WM_UNIT_DIAGRAM_ISNUMVISUAL" val="0"/>
  <p:tag name="KSO_WM_UNIT_DIAGRAM_ISREFERUNIT" val="0"/>
  <p:tag name="KSO_WM_UNIT_ID" val="diagram20203892_1*d*1"/>
  <p:tag name="KSO_WM_TEMPLATE_CATEGORY" val="diagram"/>
  <p:tag name="KSO_WM_TEMPLATE_INDEX" val="20203892"/>
  <p:tag name="KSO_WM_UNIT_LAYERLEVEL" val="1"/>
  <p:tag name="KSO_WM_TAG_VERSION" val="1.0"/>
  <p:tag name="KSO_WM_BEAUTIFY_FLAG" val="#wm#"/>
  <p:tag name="KSO_WM_UNIT_PLACING_PICTURE_INFO" val="{&quot;code&quot;:&quot;&quot;,&quot;full_picture&quot;:false,&quot;scheme&quot;:&quot;2-0&quot;,&quot;spacing&quot;:5}"/>
  <p:tag name="KSO_WM_UNIT_VALUE" val="1016*1355"/>
  <p:tag name="KSO_WM_UNIT_TYPE" val="d"/>
  <p:tag name="KSO_WM_UNIT_INDEX" val="1"/>
  <p:tag name="KSO_WM_UNIT_SUPPORT_UNIT_TYPE" val="[&quot;d&quot;]"/>
  <p:tag name="KSO_WM_UNIT_BLOCK" val="0"/>
  <p:tag name="KSO_WM_UNIT_PLACING_PICTURE_USER_RELATIVERECTANGLE" val="{&quot;bottom&quot;:0,&quot;left&quot;:0,&quot;right&quot;:0,&quot;top&quot;:0}"/>
  <p:tag name="KSO_WM_UNIT_PLACING_PICTURE_COLLAGE_RELATIVERECTANGLE" val="{&quot;bottom&quot;:0.13329150731453843,&quot;left&quot;:0,&quot;right&quot;:0,&quot;top&quot;:0.13329150731453843}"/>
  <p:tag name="KSO_WM_UNIT_PLACING_PICTURE_COLLAGE_VIEWPORT" val="{&quot;height&quot;:2807.149658203125,&quot;width&quot;:5764.29931640625}"/>
  <p:tag name="KSO_WM_UNIT_PLACING_PICTURE" val="153958.809"/>
  <p:tag name="KSO_WM_UNIT_PLACING_PICTURE_USER_VIEWPORT_SMARTMENU" val="{&quot;height&quot;:2807.149658203125,&quot;width&quot;:5764.29931640625}"/>
  <p:tag name="KSO_WM_UNIT_PLACING_PICTURE_USER_RELATIVERECTANGLE_SMARTMENU" val="{&quot;bottom&quot;:0.13329150731453843,&quot;left&quot;:0,&quot;right&quot;:0,&quot;top&quot;:0.13329150731453843}"/>
</p:tagLst>
</file>

<file path=ppt/tags/tag163.xml><?xml version="1.0" encoding="utf-8"?>
<p:tagLst xmlns:p="http://schemas.openxmlformats.org/presentationml/2006/main">
  <p:tag name="KSO_WM_UNIT_PLACING_PICTURE_USER_VIEWPORT" val="{&quot;height&quot;:4234,&quot;width&quot;:6691}"/>
  <p:tag name="REFSHAPE" val="208995628"/>
  <p:tag name="FEATURENAME" val="collage"/>
  <p:tag name="KSO_WM_UNIT_HIGHLIGHT" val="0"/>
  <p:tag name="KSO_WM_UNIT_COMPATIBLE" val="0"/>
  <p:tag name="KSO_WM_UNIT_DIAGRAM_ISNUMVISUAL" val="0"/>
  <p:tag name="KSO_WM_UNIT_DIAGRAM_ISREFERUNIT" val="0"/>
  <p:tag name="KSO_WM_UNIT_ID" val="diagram20203892_1*d*1"/>
  <p:tag name="KSO_WM_TEMPLATE_CATEGORY" val="diagram"/>
  <p:tag name="KSO_WM_TEMPLATE_INDEX" val="20203892"/>
  <p:tag name="KSO_WM_UNIT_LAYERLEVEL" val="1"/>
  <p:tag name="KSO_WM_TAG_VERSION" val="1.0"/>
  <p:tag name="KSO_WM_BEAUTIFY_FLAG" val="#wm#"/>
  <p:tag name="KSO_WM_UNIT_PLACING_PICTURE_INFO" val="{&quot;code&quot;:&quot;&quot;,&quot;full_picture&quot;:false,&quot;scheme&quot;:&quot;2-0&quot;,&quot;spacing&quot;:5}"/>
  <p:tag name="KSO_WM_UNIT_VALUE" val="1016*1355"/>
  <p:tag name="KSO_WM_UNIT_TYPE" val="d"/>
  <p:tag name="KSO_WM_UNIT_INDEX" val="1"/>
  <p:tag name="KSO_WM_UNIT_SUPPORT_UNIT_TYPE" val="[&quot;d&quot;]"/>
  <p:tag name="KSO_WM_UNIT_BLOCK" val="0"/>
  <p:tag name="KSO_WM_UNIT_PLACING_PICTURE_USER_RELATIVERECTANGLE" val="{&quot;bottom&quot;:0,&quot;left&quot;:0,&quot;right&quot;:0,&quot;top&quot;:0}"/>
  <p:tag name="KSO_WM_UNIT_PLACING_PICTURE_COLLAGE_RELATIVERECTANGLE" val="{&quot;bottom&quot;:0.11518089894211275,&quot;left&quot;:0,&quot;right&quot;:0,&quot;top&quot;:0.11518089894211275}"/>
  <p:tag name="KSO_WM_UNIT_PLACING_PICTURE_COLLAGE_VIEWPORT" val="{&quot;height&quot;:2807.149658203125,&quot;width&quot;:5764.29931640625}"/>
  <p:tag name="KSO_WM_UNIT_PLACING_PICTURE" val="153958.809"/>
  <p:tag name="KSO_WM_UNIT_PLACING_PICTURE_USER_VIEWPORT_SMARTMENU" val="{&quot;height&quot;:2807.149658203125,&quot;width&quot;:5764.29931640625}"/>
  <p:tag name="KSO_WM_UNIT_PLACING_PICTURE_USER_RELATIVERECTANGLE_SMARTMENU" val="{&quot;bottom&quot;:0.11518089894211275,&quot;left&quot;:0,&quot;right&quot;:0,&quot;top&quot;:0.11518089894211275}"/>
</p:tagLst>
</file>

<file path=ppt/tags/tag164.xml><?xml version="1.0" encoding="utf-8"?>
<p:tagLst xmlns:p="http://schemas.openxmlformats.org/presentationml/2006/main">
  <p:tag name="KSO_WM_BEAUTIFY_FLAG" val="#wm#"/>
  <p:tag name="KSO_WM_TEMPLATE_CATEGORY" val="diagram"/>
  <p:tag name="KSO_WM_TEMPLATE_INDEX" val="20203892"/>
  <p:tag name="KSO_WM_SLIDE_ID" val="diagram20203892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960*508"/>
  <p:tag name="KSO_WM_SLIDE_POSITION" val="0*0"/>
  <p:tag name="KSO_WM_TAG_VERSION" val="1.0"/>
  <p:tag name="KSO_WM_SLIDE_LAYOUT" val="a_d_f_i"/>
  <p:tag name="KSO_WM_SLIDE_LAYOUT_CNT" val="1_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id&quot;: &quot;2020-05-28T15:39:58&quot;,&#10;    &quot;maxSize&quot;: {&#10;        &quot;size1&quot;: 13.5&#10;    },&#10;    &quot;minSize&quot;: {&#10;        &quot;size1&quot;: 13.5&#10;    },&#10;    &quot;normalSize&quot;: {&#10;        &quot;size1&quot;: 13.5&#10;    },&#10;    &quot;subLayout&quot;: [&#10;        {&#10;            &quot;backgroundInfo&quot;: [&#10;                {&#10;                    &quot;bottom&quot;: 0,&#10;                    &quot;bottomAbs&quot;: false,&#10;                    &quot;left&quot;: 0,&#10;                    &quot;leftAbs&quot;: false,&#10;                    &quot;right&quot;: 0,&#10;                    &quot;rightAbs&quot;: false,&#10;                    &quot;top&quot;: 0,&#10;                    &quot;topAbs&quot;: false,&#10;                    &quot;type&quot;: &quot;navigation&quot;&#10;                }&#10;            ],&#10;            &quot;id&quot;: &quot;2020-05-28T15:39:58&quot;,&#10;            &quot;margin&quot;: {&#10;                &quot;bottom&quot;: 0.43000000715255737,&#10;                &quot;left&quot;: 1.690000057220459,&#10;                &quot;right&quot;: 1.690000057220459,&#10;                &quot;top&quot;: 0.43000000715255737&#10;            },&#10;            &quot;type&quot;: 0&#10;        },&#10;        {&#10;            &quot;direction&quot;: 1,&#10;            &quot;id&quot;: &quot;2020-05-28T15:39:58&quot;,&#10;            &quot;maxSize&quot;: {&#10;                &quot;size1&quot;: 71&#10;            },&#10;            &quot;minSize&quot;: {&#10;                &quot;size1&quot;: 40.299999999999997&#10;            },&#10;            &quot;normalSize&quot;: {&#10;                &quot;size1&quot;: 53.600000000000001&#10;            },&#10;            &quot;subLayout&quot;: [&#10;                {&#10;                    &quot;id&quot;: &quot;2020-05-28T15:39:58&quot;,&#10;                    &quot;margin&quot;: {&#10;                        &quot;bottom&quot;: 5.8600001335144043,&#10;                        &quot;left&quot;: 2.5499999523162842,&#10;                        &quot;right&quot;: 2.9600000381469727,&#10;                        &quot;top&quot;: 4.1100001335144043&#10;                    },&#10;                    &quot;type&quot;: 0&#10;                },&#10;                {&#10;                    &quot;id&quot;: &quot;2020-05-28T15:39:58&quot;,&#10;                    &quot;margin&quot;: {&#10;                        &quot;bottom&quot;: 4.0399999618530273,&#10;                        &quot;left&quot;: 0.026000002399086952,&#10;                        &quot;right&quot;: 2.130000114440918,&#10;                        &quot;top&quot;: 2.2690002918243408&#10;                    },&#10;                    &quot;type&quot;: 0&#10;                }&#10;            ],&#10;            &quot;type&quot;: 0&#10;        }&#10;    ],&#10;    &quot;type&quot;: 0&#10;}&#10;"/>
  <p:tag name="KSO_WM_SLIDE_CAN_ADD_NAVIGATION" val="1"/>
  <p:tag name="KSO_WM_SLIDE_BACKGROUND" val="[&quot;general&quot;,&quot;navigation&quot;]"/>
  <p:tag name="KSO_WM_SLIDE_RATIO" val="1.777778"/>
  <p:tag name="KSO_WM_SLIDE_BK_DARK_LIGHT" val="2"/>
  <p:tag name="KSO_WM_SLIDE_BACKGROUND_TYPE" val="navigation"/>
</p:tagLst>
</file>

<file path=ppt/tags/tag165.xml><?xml version="1.0" encoding="utf-8"?>
<p:tagLst xmlns:p="http://schemas.openxmlformats.org/presentationml/2006/main">
  <p:tag name="KSO_WM_UNIT_TYPE" val="i"/>
  <p:tag name="KSO_WM_UNIT_SUBTYPE" val="h"/>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NDEX" val="0"/>
  <p:tag name="KSO_WM_UNIT_ID" val="_16*i*0"/>
  <p:tag name="KSO_WM_UNIT_BK_DARK_LIGHT" val="2"/>
  <p:tag name="KSO_WM_UNIT_LAYERLEVEL" val="1"/>
  <p:tag name="KSO_WM_TAG_VERSION" val="1.0"/>
  <p:tag name="KSO_WM_BEAUTIFY_FLAG" val="#wm#"/>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Lst>
</file>

<file path=ppt/tags/tag166.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UNIT_TYPE" val="i"/>
</p:tagLst>
</file>

<file path=ppt/tags/tag167.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UNIT_TYPE" val="i"/>
</p:tagLst>
</file>

<file path=ppt/tags/tag168.xml><?xml version="1.0" encoding="utf-8"?>
<p:tagLst xmlns:p="http://schemas.openxmlformats.org/presentationml/2006/main">
  <p:tag name="KSO_WM_UNIT_ISCONTENTSTITLE" val="0"/>
  <p:tag name="KSO_WM_UNIT_PRESET_TEXT" val="点击输入大标题"/>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diagram20201852_1*a*1"/>
  <p:tag name="KSO_WM_TEMPLATE_CATEGORY" val="diagram"/>
  <p:tag name="KSO_WM_TEMPLATE_INDEX" val="20201852"/>
  <p:tag name="KSO_WM_UNIT_LAYERLEVEL" val="1"/>
  <p:tag name="KSO_WM_TAG_VERSION" val="1.0"/>
  <p:tag name="KSO_WM_BEAUTIFY_FLAG" val="#wm#"/>
  <p:tag name="KSO_WM_UNIT_SHOW_EDIT_AREA_INDICATION" val="1"/>
  <p:tag name="KSO_WM_UNIT_DEFAULT_FONT" val="28;40;4"/>
  <p:tag name="KSO_WM_UNIT_BLOCK" val="0"/>
  <p:tag name="KSO_WM_UNIT_TEXT_FILL_FORE_SCHEMECOLOR_INDEX_BRIGHTNESS" val="0.25"/>
  <p:tag name="KSO_WM_UNIT_TEXT_FILL_FORE_SCHEMECOLOR_INDEX" val="13"/>
  <p:tag name="KSO_WM_UNIT_TEXT_FILL_TYPE" val="1"/>
</p:tagLst>
</file>

<file path=ppt/tags/tag169.xml><?xml version="1.0" encoding="utf-8"?>
<p:tagLst xmlns:p="http://schemas.openxmlformats.org/presentationml/2006/main">
  <p:tag name="KSO_WM_TEMPLATE_CATEGORY" val="diagram"/>
  <p:tag name="KSO_WM_TEMPLATE_INDEX" val="20201852"/>
  <p:tag name="KSO_WM_UNIT_TYPE" val="d"/>
  <p:tag name="KSO_WM_UNIT_INDEX" val="1"/>
  <p:tag name="KSO_WM_UNIT_ID" val="diagram20201852_1*d*1"/>
  <p:tag name="KSO_WM_UNIT_LAYERLEVEL" val="1"/>
  <p:tag name="KSO_WM_UNIT_VALUE" val="1265*3131"/>
  <p:tag name="KSO_WM_UNIT_HIGHLIGHT" val="0"/>
  <p:tag name="KSO_WM_UNIT_COMPATIBLE" val="0"/>
  <p:tag name="KSO_WM_BEAUTIFY_FLAG" val="#wm#"/>
  <p:tag name="KSO_WM_TAG_VERSION" val="1.0"/>
  <p:tag name="KSO_WM_UNIT_DIAGRAM_ISNUMVISUAL" val="0"/>
  <p:tag name="KSO_WM_UNIT_DIAGRAM_ISREFERUNIT" val="0"/>
  <p:tag name="KSO_WM_UNIT_SUPPORT_UNIT_TYPE" val="[&quot;all&quot;]"/>
  <p:tag name="REFSHAPE" val="714840124"/>
  <p:tag name="KSO_WM_UNIT_PICTURE_CLIP_FLAG" val="0"/>
  <p:tag name="KSO_WM_UNIT_PLACING_PICTURE_USER_VIEWPORT" val="{&quot;height&quot;:4424,&quot;width&quot;:5684}"/>
  <p:tag name="FEATURENAME" val="collage"/>
  <p:tag name="KSO_WM_UNIT_PLACING_PICTURE_INFO" val="{&quot;code&quot;:&quot;a&quot;,&quot;full_picture&quot;:true,&quot;last_crop_picture&quot;:&quot;1-1&quot;,&quot;last_full_picture&quot;:&quot;a&quot;,&quot;margin&quot;:{&quot;bottom&quot;:52.277998736995812,&quot;top&quot;:51.045026899152276},&quot;scheme&quot;:&quot;2-0&quot;,&quot;spacing&quot;:5}"/>
  <p:tag name="KSO_WM_UNIT_BLOCK" val="0"/>
  <p:tag name="KSO_WM_UNIT_PLACING_PICTURE" val="43714.7082057292"/>
  <p:tag name="KSO_WM_UNIT_PLACING_PICTURE_USER_VIEWPORT_SMARTMENU" val="{&quot;height&quot;:5110.388242159851,&quot;width&quot;:6546.2574178528257}"/>
  <p:tag name="KSO_WM_UNIT_PLACING_PICTURE_USER_RELATIVERECTANGLE_SMARTMENU" val="{&quot;bottom&quot;:0,&quot;left&quot;:0,&quot;right&quot;:0,&quot;top&quot;:0}"/>
</p:tagLst>
</file>

<file path=ppt/tags/tag170.xml><?xml version="1.0" encoding="utf-8"?>
<p:tagLst xmlns:p="http://schemas.openxmlformats.org/presentationml/2006/main">
  <p:tag name="KSO_WM_UNIT_PLACING_PICTURE_USER_VIEWPORT" val="{&quot;height&quot;:3943,&quot;width&quot;:5126}"/>
  <p:tag name="REFSHAPE" val="884996476"/>
  <p:tag name="FEATURENAME" val="collage"/>
  <p:tag name="KSO_WM_UNIT_VALUE" val="1265*3131"/>
  <p:tag name="KSO_WM_UNIT_HIGHLIGHT" val="0"/>
  <p:tag name="KSO_WM_UNIT_COMPATIBLE" val="0"/>
  <p:tag name="KSO_WM_UNIT_DIAGRAM_ISNUMVISUAL" val="0"/>
  <p:tag name="KSO_WM_UNIT_DIAGRAM_ISREFERUNIT" val="0"/>
  <p:tag name="KSO_WM_UNIT_TYPE" val="d"/>
  <p:tag name="KSO_WM_UNIT_INDEX" val="1"/>
  <p:tag name="KSO_WM_UNIT_ID" val="diagram20201852_1*d*1"/>
  <p:tag name="KSO_WM_TEMPLATE_CATEGORY" val="diagram"/>
  <p:tag name="KSO_WM_TEMPLATE_INDEX" val="20201852"/>
  <p:tag name="KSO_WM_UNIT_LAYERLEVEL" val="1"/>
  <p:tag name="KSO_WM_TAG_VERSION" val="1.0"/>
  <p:tag name="KSO_WM_BEAUTIFY_FLAG" val="#wm#"/>
  <p:tag name="KSO_WM_UNIT_PLACING_PICTURE_INFO" val="{&quot;code&quot;:&quot;a&quot;,&quot;full_picture&quot;:true,&quot;last_crop_picture&quot;:&quot;1-1&quot;,&quot;last_full_picture&quot;:&quot;a&quot;,&quot;margin&quot;:{&quot;bottom&quot;:52.277998736995812,&quot;top&quot;:51.045026899152276},&quot;scheme&quot;:&quot;2-0&quot;,&quot;spacing&quot;:5}"/>
  <p:tag name="KSO_WM_UNIT_SUPPORT_UNIT_TYPE" val="[&quot;all&quot;]"/>
  <p:tag name="KSO_WM_UNIT_BLOCK" val="0"/>
  <p:tag name="KSO_WM_UNIT_PLACING_PICTURE" val="43714.7082057292"/>
  <p:tag name="KSO_WM_UNIT_PLACING_PICTURE_USER_VIEWPORT_SMARTMENU" val="{&quot;height&quot;:5110.388242159851,&quot;width&quot;:6625.1598184753002}"/>
  <p:tag name="KSO_WM_UNIT_PLACING_PICTURE_USER_RELATIVERECTANGLE_SMARTMENU" val="{&quot;bottom&quot;:0,&quot;left&quot;:0,&quot;right&quot;:0,&quot;top&quot;:0}"/>
</p:tagLst>
</file>

<file path=ppt/tags/tag171.xml><?xml version="1.0" encoding="utf-8"?>
<p:tagLst xmlns:p="http://schemas.openxmlformats.org/presentationml/2006/main">
  <p:tag name="KSO_WM_BEAUTIFY_FLAG" val="#wm#"/>
  <p:tag name="KSO_WM_TEMPLATE_CATEGORY" val="diagram"/>
  <p:tag name="KSO_WM_TEMPLATE_INDEX" val="20201852"/>
  <p:tag name="KSO_WM_SLIDE_ID" val="diagram20201852_1"/>
  <p:tag name="KSO_WM_TEMPLATE_SUBCATEGORY" val="11"/>
  <p:tag name="KSO_WM_SLIDE_ITEM_CNT" val="0"/>
  <p:tag name="KSO_WM_SLIDE_INDEX" val="1"/>
  <p:tag name="KSO_WM_UNIT_SHOW_EDIT_AREA_INDICATION" val="1"/>
  <p:tag name="KSO_WM_TAG_VERSION" val="1.0"/>
  <p:tag name="KSO_WM_SLIDE_LAYOUT" val="a_d_i"/>
  <p:tag name="KSO_WM_SLIDE_LAYOUT_CNT" val="1_1_1"/>
  <p:tag name="KSO_WM_SLIDE_TYPE" val="text"/>
  <p:tag name="KSO_WM_SLIDE_SUBTYPE" val="picTxt"/>
  <p:tag name="KSO_WM_SLIDE_SIZE" val="960*493"/>
  <p:tag name="KSO_WM_SLIDE_POSITION" val="0*47"/>
  <p:tag name="KSO_WM_TEMPLATE_MASTER_TYPE" val="0"/>
  <p:tag name="KSO_WM_TEMPLATE_COLOR_TYPE" val="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id&quot;: &quot;2020-05-28T15:54:13&quot;,&#10;    &quot;maxSize&quot;: {&#10;        &quot;size1&quot;: 53.299999999999997&#10;    },&#10;    &quot;minSize&quot;: {&#10;        &quot;size1&quot;: 24.600000000000001&#10;    },&#10;    &quot;normalSize&quot;: {&#10;        &quot;size1&quot;: 24.600000000000001&#10;    },&#10;    &quot;subLayout&quot;: [&#10;        {&#10;            &quot;id&quot;: &quot;2020-05-28T15:54:13&quot;,&#10;            &quot;margin&quot;: {&#10;                &quot;bottom&quot;: 1.2439998388290405,&#10;                &quot;left&quot;: 1.2699999809265137,&#10;                &quot;right&quot;: 1.2669999599456787,&#10;                &quot;top&quot;: 1.690000057220459&#10;            },&#10;            &quot;type&quot;: 0&#10;        },&#10;        {&#10;            &quot;backgroundInfo&quot;: [&#10;                {&#10;                    &quot;bottom&quot;: 0,&#10;                    &quot;bottomAbs&quot;: false,&#10;                    &quot;left&quot;: 0,&#10;                    &quot;leftAbs&quot;: false,&#10;                    &quot;right&quot;: 0,&#10;                    &quot;rightAbs&quot;: false,&#10;                    &quot;top&quot;: 0.16409391200000001,&#10;                    &quot;topAbs&quot;: false,&#10;                    &quot;type&quot;: &quot;bottomTop&quot;&#10;                }&#10;            ],&#10;            &quot;id&quot;: &quot;2020-05-28T15:54:13&quot;,&#10;            &quot;margin&quot;: {&#10;                &quot;bottom&quot;: 1.690000057220459,&#10;                &quot;left&quot;: 1.2699999809265137,&#10;                &quot;right&quot;: 1.2699999809265137,&#10;                &quot;top&quot;: 0.026000002399086952&#10;            },&#10;            &quot;marginOverLayout&quot;: {&#10;                &quot;bottom&quot;: 1.690000057220459,&#10;                &quot;left&quot;: 1.2699999809265137,&#10;                &quot;right&quot;: 1.2699999809265137,&#10;                &quot;top&quot;: 0.026000002399086952&#10;            },&#10;            &quot;type&quot;: 1&#10;        }&#10;    ],&#10;    &quot;type&quot;: 1&#10;}&#10;"/>
  <p:tag name="KSO_WM_SLIDE_CAN_ADD_NAVIGATION" val="1"/>
  <p:tag name="KSO_WM_SLIDE_BACKGROUND" val="[&quot;general&quot;,&quot;frame&quot;,&quot;bottomTop&quot;]"/>
  <p:tag name="KSO_WM_SLIDE_RATIO" val="1.777778"/>
  <p:tag name="KSO_WM_SLIDE_BK_DARK_LIGHT" val="2"/>
  <p:tag name="KSO_WM_SLIDE_BACKGROUND_TYPE" val="bottomTop"/>
</p:tagLst>
</file>

<file path=ppt/tags/tag17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7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194814_1*i*1"/>
  <p:tag name="KSO_WM_TEMPLATE_CATEGORY" val="diagram"/>
  <p:tag name="KSO_WM_TEMPLATE_INDEX" val="20194814"/>
  <p:tag name="KSO_WM_UNIT_LAYERLEVEL" val="1"/>
  <p:tag name="KSO_WM_TAG_VERSION" val="1.0"/>
  <p:tag name="KSO_WM_BEAUTIFY_FLAG" val="#wm#"/>
  <p:tag name="KSO_WM_UNIT_COLOR_SCHEME_SHAPE_ID" val="5"/>
  <p:tag name="KSO_WM_UNIT_COLOR_SCHEME_PARENT_PAGE" val="0_1"/>
  <p:tag name="KSO_WM_UNIT_DECOLORIZATION"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14"/>
  <p:tag name="KSO_WM_UNIT_TEXT_FILL_TYPE" val="1"/>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0"/>
  <p:tag name="KSO_WM_UNIT_ID" val="diagram20194814_1*i*10"/>
  <p:tag name="KSO_WM_TEMPLATE_CATEGORY" val="diagram"/>
  <p:tag name="KSO_WM_TEMPLATE_INDEX" val="20194814"/>
  <p:tag name="KSO_WM_UNIT_LAYERLEVEL" val="1"/>
  <p:tag name="KSO_WM_TAG_VERSION" val="1.0"/>
  <p:tag name="KSO_WM_BEAUTIFY_FLAG" val="#wm#"/>
  <p:tag name="KSO_WM_UNIT_COLOR_SCHEME_SHAPE_ID" val="6"/>
  <p:tag name="KSO_WM_UNIT_COLOR_SCHEME_PARENT_PAGE" val="0_1"/>
  <p:tag name="KSO_WM_UNIT_LINE_FORE_SCHEMECOLOR_INDEX_BRIGHTNESS" val="0"/>
  <p:tag name="KSO_WM_UNIT_LINE_FORE_SCHEMECOLOR_INDEX" val="8"/>
  <p:tag name="KSO_WM_UNIT_LINE_FILL_TYPE" val="2"/>
  <p:tag name="KSO_WM_UNIT_TEXT_FILL_FORE_SCHEMECOLOR_INDEX_BRIGHTNESS" val="0"/>
  <p:tag name="KSO_WM_UNIT_TEXT_FILL_FORE_SCHEMECOLOR_INDEX" val="14"/>
  <p:tag name="KSO_WM_UNIT_TEXT_FILL_TYPE" val="1"/>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1"/>
  <p:tag name="KSO_WM_UNIT_ID" val="diagram20194814_1*i*11"/>
  <p:tag name="KSO_WM_TEMPLATE_CATEGORY" val="diagram"/>
  <p:tag name="KSO_WM_TEMPLATE_INDEX" val="20194814"/>
  <p:tag name="KSO_WM_UNIT_LAYERLEVEL" val="1"/>
  <p:tag name="KSO_WM_TAG_VERSION" val="1.0"/>
  <p:tag name="KSO_WM_BEAUTIFY_FLAG" val="#wm#"/>
  <p:tag name="KSO_WM_UNIT_COLOR_SCHEME_SHAPE_ID" val="17"/>
  <p:tag name="KSO_WM_UNIT_COLOR_SCHEME_PARENT_PAGE" val="0_1"/>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14"/>
  <p:tag name="KSO_WM_UNIT_TEXT_FILL_TYPE" val="1"/>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2"/>
  <p:tag name="KSO_WM_UNIT_ID" val="diagram20194814_1*i*12"/>
  <p:tag name="KSO_WM_TEMPLATE_CATEGORY" val="diagram"/>
  <p:tag name="KSO_WM_TEMPLATE_INDEX" val="20194814"/>
  <p:tag name="KSO_WM_UNIT_LAYERLEVEL" val="1"/>
  <p:tag name="KSO_WM_TAG_VERSION" val="1.0"/>
  <p:tag name="KSO_WM_BEAUTIFY_FLAG" val="#wm#"/>
  <p:tag name="KSO_WM_UNIT_COLOR_SCHEME_SHAPE_ID" val="7"/>
  <p:tag name="KSO_WM_UNIT_COLOR_SCHEME_PARENT_PAGE" val="0_1"/>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14"/>
  <p:tag name="KSO_WM_UNIT_TEXT_FILL_TYPE" val="1"/>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3"/>
  <p:tag name="KSO_WM_UNIT_ID" val="diagram20194814_1*i*13"/>
  <p:tag name="KSO_WM_TEMPLATE_CATEGORY" val="diagram"/>
  <p:tag name="KSO_WM_TEMPLATE_INDEX" val="20194814"/>
  <p:tag name="KSO_WM_UNIT_LAYERLEVEL" val="1"/>
  <p:tag name="KSO_WM_TAG_VERSION" val="1.0"/>
  <p:tag name="KSO_WM_BEAUTIFY_FLAG" val="#wm#"/>
  <p:tag name="KSO_WM_UNIT_COLOR_SCHEME_SHAPE_ID" val="8"/>
  <p:tag name="KSO_WM_UNIT_COLOR_SCHEME_PARENT_PAGE" val="0_1"/>
  <p:tag name="KSO_WM_UNIT_DECOLORIZATION" val="1"/>
</p:tagLst>
</file>

<file path=ppt/tags/tag1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194814_1*i*2"/>
  <p:tag name="KSO_WM_TEMPLATE_CATEGORY" val="diagram"/>
  <p:tag name="KSO_WM_TEMPLATE_INDEX" val="20194814"/>
  <p:tag name="KSO_WM_UNIT_LAYERLEVEL" val="1"/>
  <p:tag name="KSO_WM_TAG_VERSION" val="1.0"/>
  <p:tag name="KSO_WM_BEAUTIFY_FLAG" val="#wm#"/>
  <p:tag name="KSO_WM_UNIT_COLOR_SCHEME_SHAPE_ID" val="9"/>
  <p:tag name="KSO_WM_UNIT_COLOR_SCHEME_PARENT_PAGE" val="0_1"/>
  <p:tag name="KSO_WM_UNIT_DECOLORIZATION" val="1"/>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1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194814_1*i*3"/>
  <p:tag name="KSO_WM_TEMPLATE_CATEGORY" val="diagram"/>
  <p:tag name="KSO_WM_TEMPLATE_INDEX" val="20194814"/>
  <p:tag name="KSO_WM_UNIT_LAYERLEVEL" val="1"/>
  <p:tag name="KSO_WM_TAG_VERSION" val="1.0"/>
  <p:tag name="KSO_WM_BEAUTIFY_FLAG" val="#wm#"/>
  <p:tag name="KSO_WM_UNIT_COLOR_SCHEME_SHAPE_ID" val="10"/>
  <p:tag name="KSO_WM_UNIT_COLOR_SCHEME_PARENT_PAGE" val="0_1"/>
  <p:tag name="KSO_WM_UNIT_DECOLORIZATION" val="1"/>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194814_1*i*7"/>
  <p:tag name="KSO_WM_TEMPLATE_CATEGORY" val="diagram"/>
  <p:tag name="KSO_WM_TEMPLATE_INDEX" val="20194814"/>
  <p:tag name="KSO_WM_UNIT_LAYERLEVEL" val="1"/>
  <p:tag name="KSO_WM_TAG_VERSION" val="1.0"/>
  <p:tag name="KSO_WM_BEAUTIFY_FLAG" val="#wm#"/>
  <p:tag name="KSO_WM_UNIT_COLOR_SCHEME_SHAPE_ID" val="14"/>
  <p:tag name="KSO_WM_UNIT_COLOR_SCHEME_PARENT_PAGE" val="0_1"/>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diagram20194814_1*i*8"/>
  <p:tag name="KSO_WM_TEMPLATE_CATEGORY" val="diagram"/>
  <p:tag name="KSO_WM_TEMPLATE_INDEX" val="20194814"/>
  <p:tag name="KSO_WM_UNIT_LAYERLEVEL" val="1"/>
  <p:tag name="KSO_WM_TAG_VERSION" val="1.0"/>
  <p:tag name="KSO_WM_BEAUTIFY_FLAG" val="#wm#"/>
  <p:tag name="KSO_WM_UNIT_COLOR_SCHEME_SHAPE_ID" val="15"/>
  <p:tag name="KSO_WM_UNIT_COLOR_SCHEME_PARENT_PAGE" val="0_1"/>
  <p:tag name="KSO_WM_UNIT_FILL_FORE_SCHEMECOLOR_INDEX_BRIGHTNESS" val="0"/>
  <p:tag name="KSO_WM_UNIT_FILL_FORE_SCHEMECOLOR_INDEX" val="8"/>
  <p:tag name="KSO_WM_UNIT_FILL_TYPE" val="1"/>
  <p:tag name="KSO_WM_UNIT_TEXT_FILL_FORE_SCHEMECOLOR_INDEX_BRIGHTNESS" val="0"/>
  <p:tag name="KSO_WM_UNIT_TEXT_FILL_FORE_SCHEMECOLOR_INDEX" val="2"/>
  <p:tag name="KSO_WM_UNIT_TEXT_FILL_TYPE" val="1"/>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194814_1*i*9"/>
  <p:tag name="KSO_WM_TEMPLATE_CATEGORY" val="diagram"/>
  <p:tag name="KSO_WM_TEMPLATE_INDEX" val="20194814"/>
  <p:tag name="KSO_WM_UNIT_LAYERLEVEL" val="1"/>
  <p:tag name="KSO_WM_TAG_VERSION" val="1.0"/>
  <p:tag name="KSO_WM_BEAUTIFY_FLAG" val="#wm#"/>
  <p:tag name="KSO_WM_UNIT_COLOR_SCHEME_SHAPE_ID" val="16"/>
  <p:tag name="KSO_WM_UNIT_COLOR_SCHEME_PARENT_PAGE" val="0_1"/>
  <p:tag name="KSO_WM_UNIT_FILL_FORE_SCHEMECOLOR_INDEX_BRIGHTNESS" val="0"/>
  <p:tag name="KSO_WM_UNIT_FILL_FORE_SCHEMECOLOR_INDEX" val="8"/>
  <p:tag name="KSO_WM_UNIT_FILL_TYPE" val="1"/>
  <p:tag name="KSO_WM_UNIT_TEXT_FILL_FORE_SCHEMECOLOR_INDEX_BRIGHTNESS" val="0"/>
  <p:tag name="KSO_WM_UNIT_TEXT_FILL_FORE_SCHEMECOLOR_INDEX" val="2"/>
  <p:tag name="KSO_WM_UNIT_TEXT_FILL_TYPE" val="1"/>
</p:tagLst>
</file>

<file path=ppt/tags/tag184.xml><?xml version="1.0" encoding="utf-8"?>
<p:tagLst xmlns:p="http://schemas.openxmlformats.org/presentationml/2006/main">
  <p:tag name="KSO_WM_UNIT_TEXT_PART_ID_V2" val="d-2-2"/>
  <p:tag name="KSO_WM_UNIT_PRESET_TEXT" val="单击此处添加小标题:&#13;点击此处添加正文，文字是您思想的提炼，为了最终呈现发布的良好效果。请言简意赅的阐。&#13;并根据需要酌情增减文字。即便信息错综复杂，需要用更多的文字来表述。&#13;请您尽可能提炼思想的精髓。恰如其分的表达观点，往往事半功倍。"/>
  <p:tag name="KSO_WM_UNIT_NOCLEAR" val="1"/>
  <p:tag name="KSO_WM_UNIT_VALUE" val="182"/>
  <p:tag name="KSO_WM_UNIT_HIGHLIGHT" val="0"/>
  <p:tag name="KSO_WM_UNIT_COMPATIBLE" val="0"/>
  <p:tag name="KSO_WM_UNIT_DIAGRAM_ISNUMVISUAL" val="0"/>
  <p:tag name="KSO_WM_UNIT_DIAGRAM_ISREFERUNIT" val="0"/>
  <p:tag name="KSO_WM_UNIT_TYPE" val="f"/>
  <p:tag name="KSO_WM_UNIT_INDEX" val="1"/>
  <p:tag name="KSO_WM_UNIT_ID" val="diagram20194814_1*f*1"/>
  <p:tag name="KSO_WM_TEMPLATE_CATEGORY" val="diagram"/>
  <p:tag name="KSO_WM_TEMPLATE_INDEX" val="20194814"/>
  <p:tag name="KSO_WM_UNIT_LAYERLEVEL" val="1"/>
  <p:tag name="KSO_WM_TAG_VERSION" val="1.0"/>
  <p:tag name="KSO_WM_BEAUTIFY_FLAG" val="#wm#"/>
  <p:tag name="KSO_WM_UNIT_COLOR_SCHEME_SHAPE_ID" val="2"/>
  <p:tag name="KSO_WM_UNIT_COLOR_SCHEME_PARENT_PAGE" val="0_1"/>
  <p:tag name="KSO_WM_UNIT_TEXT_FILL_FORE_SCHEMECOLOR_INDEX_BRIGHTNESS" val="0.35"/>
  <p:tag name="KSO_WM_UNIT_TEXT_FILL_FORE_SCHEMECOLOR_INDEX" val="13"/>
  <p:tag name="KSO_WM_UNIT_TEXT_FILL_TYPE" val="1"/>
</p:tagLst>
</file>

<file path=ppt/tags/tag185.xml><?xml version="1.0" encoding="utf-8"?>
<p:tagLst xmlns:p="http://schemas.openxmlformats.org/presentationml/2006/main">
  <p:tag name="KSO_WM_UNIT_TEXT_PART_ID_V2" val="d-3-2"/>
  <p:tag name="KSO_WM_UNIT_PRESET_TEXT" val="单击此处添加小标题:&#13;点击此处添加正文，文字是您思想的提炼，为了最终呈现发布的良好效果，请言简意赅的阐述观点，并根据需要酌情增减文字。&#13;您的正文已经字字珠玑，但信息却千丝万缕，需要用更多的文字来表述；但请您尽可能提炼思想的精髓，恰如其分的表达观点，往往事半功倍。&#13;为了能让您有更直观的字数感受，并进一步方便使用，我们为您标注了最适合的位置。您输入的文字到这里时，就是最佳视觉效果。"/>
  <p:tag name="KSO_WM_UNIT_NOCLEAR" val="1"/>
  <p:tag name="KSO_WM_UNIT_VALUE" val="273"/>
  <p:tag name="KSO_WM_UNIT_HIGHLIGHT" val="0"/>
  <p:tag name="KSO_WM_UNIT_COMPATIBLE" val="0"/>
  <p:tag name="KSO_WM_UNIT_DIAGRAM_ISNUMVISUAL" val="0"/>
  <p:tag name="KSO_WM_UNIT_DIAGRAM_ISREFERUNIT" val="0"/>
  <p:tag name="KSO_WM_UNIT_TYPE" val="f"/>
  <p:tag name="KSO_WM_UNIT_INDEX" val="2"/>
  <p:tag name="KSO_WM_UNIT_ID" val="diagram20194814_1*f*2"/>
  <p:tag name="KSO_WM_TEMPLATE_CATEGORY" val="diagram"/>
  <p:tag name="KSO_WM_TEMPLATE_INDEX" val="20194814"/>
  <p:tag name="KSO_WM_UNIT_LAYERLEVEL" val="1"/>
  <p:tag name="KSO_WM_TAG_VERSION" val="1.0"/>
  <p:tag name="KSO_WM_BEAUTIFY_FLAG" val="#wm#"/>
  <p:tag name="KSO_WM_UNIT_COLOR_SCHEME_SHAPE_ID" val="3"/>
  <p:tag name="KSO_WM_UNIT_COLOR_SCHEME_PARENT_PAGE" val="0_1"/>
  <p:tag name="KSO_WM_UNIT_TEXT_FILL_FORE_SCHEMECOLOR_INDEX_BRIGHTNESS" val="0.35"/>
  <p:tag name="KSO_WM_UNIT_TEXT_FILL_FORE_SCHEMECOLOR_INDEX" val="13"/>
  <p:tag name="KSO_WM_UNIT_TEXT_FILL_TYPE" val="1"/>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1"/>
  <p:tag name="KSO_WM_UNIT_ID" val="diagram20194814_1*i*11"/>
  <p:tag name="KSO_WM_TEMPLATE_CATEGORY" val="diagram"/>
  <p:tag name="KSO_WM_TEMPLATE_INDEX" val="20194814"/>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2"/>
  <p:tag name="KSO_WM_UNIT_ID" val="diagram20194814_1*i*12"/>
  <p:tag name="KSO_WM_TEMPLATE_CATEGORY" val="diagram"/>
  <p:tag name="KSO_WM_TEMPLATE_INDEX" val="20194814"/>
  <p:tag name="KSO_WM_UNIT_LAYERLEVEL" val="1"/>
  <p:tag name="KSO_WM_TAG_VERSION" val="1.0"/>
  <p:tag name="KSO_WM_BEAUTIFY_FLAG" val="#wm#"/>
  <p:tag name="KSO_WM_UNIT_FILL_FORE_SCHEMECOLOR_INDEX_BRIGHTNESS" val="0"/>
  <p:tag name="KSO_WM_UNIT_FILL_FORE_SCHEMECOLOR_INDEX" val="8"/>
  <p:tag name="KSO_WM_UNIT_FILL_TYPE" val="1"/>
  <p:tag name="KSO_WM_UNIT_TEXT_FILL_FORE_SCHEMECOLOR_INDEX_BRIGHTNESS" val="0"/>
  <p:tag name="KSO_WM_UNIT_TEXT_FILL_FORE_SCHEMECOLOR_INDEX" val="2"/>
  <p:tag name="KSO_WM_UNIT_TEXT_FILL_TYPE" val="1"/>
</p:tagLst>
</file>

<file path=ppt/tags/tag188.xml><?xml version="1.0" encoding="utf-8"?>
<p:tagLst xmlns:p="http://schemas.openxmlformats.org/presentationml/2006/main">
  <p:tag name="KSO_WM_UNIT_ISCONTENTSTITLE" val="0"/>
  <p:tag name="KSO_WM_UNIT_PRESET_TEXT" val="点击输入大标题"/>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diagram20201852_1*a*1"/>
  <p:tag name="KSO_WM_TEMPLATE_CATEGORY" val="diagram"/>
  <p:tag name="KSO_WM_TEMPLATE_INDEX" val="20201852"/>
  <p:tag name="KSO_WM_UNIT_LAYERLEVEL" val="1"/>
  <p:tag name="KSO_WM_TAG_VERSION" val="1.0"/>
  <p:tag name="KSO_WM_BEAUTIFY_FLAG" val="#wm#"/>
  <p:tag name="KSO_WM_UNIT_SHOW_EDIT_AREA_INDICATION" val="1"/>
  <p:tag name="KSO_WM_UNIT_DEFAULT_FONT" val="28;40;4"/>
  <p:tag name="KSO_WM_UNIT_BLOCK" val="0"/>
  <p:tag name="KSO_WM_UNIT_TEXT_FILL_FORE_SCHEMECOLOR_INDEX_BRIGHTNESS" val="0.25"/>
  <p:tag name="KSO_WM_UNIT_TEXT_FILL_FORE_SCHEMECOLOR_INDEX" val="13"/>
  <p:tag name="KSO_WM_UNIT_TEXT_FILL_TYPE" val="1"/>
</p:tagLst>
</file>

<file path=ppt/tags/tag189.xml><?xml version="1.0" encoding="utf-8"?>
<p:tagLst xmlns:p="http://schemas.openxmlformats.org/presentationml/2006/main">
  <p:tag name="KSO_WM_BEAUTIFY_FLAG" val="#wm#"/>
  <p:tag name="KSO_WM_TEMPLATE_CATEGORY" val="diagram"/>
  <p:tag name="KSO_WM_TEMPLATE_INDEX" val="20194814"/>
  <p:tag name="KSO_WM_SLIDE_ID" val="diagram20194814_1"/>
  <p:tag name="KSO_WM_SLIDE_ITEM_CNT" val="0"/>
  <p:tag name="KSO_WM_SLIDE_INDEX" val="1"/>
  <p:tag name="KSO_WM_TAG_VERSION" val="1.0"/>
  <p:tag name="KSO_WM_SLIDE_LAYOUT" val="f"/>
  <p:tag name="KSO_WM_SLIDE_LAYOUT_CNT" val="2"/>
  <p:tag name="KSO_WM_SLIDE_TYPE" val="text"/>
  <p:tag name="KSO_WM_SLIDE_SUBTYPE" val="pureTxt"/>
  <p:tag name="KSO_WM_SLIDE_SIZE" val="942*530"/>
  <p:tag name="KSO_WM_SLIDE_POSITION" val="1*0"/>
  <p:tag name="KSO_WM_SLIDE_COLORSCHEME_VERSION" val="3.2"/>
  <p:tag name="KSO_WM_TEMPLATE_SUBCATEGORY" val="0"/>
  <p:tag name="KSO_WM_TEMPLATE_MASTER_TYPE" val="0"/>
  <p:tag name="KSO_WM_TEMPLATE_COLOR_TYPE" val="1"/>
  <p:tag name="KSO_WM_SLIDE_BK_DARK_LIGHT" val="2"/>
  <p:tag name="KSO_WM_SLIDE_BACKGROUND_TYPE" val="general"/>
</p:tagLst>
</file>

<file path=ppt/tags/tag190.xml><?xml version="1.0" encoding="utf-8"?>
<p:tagLst xmlns:p="http://schemas.openxmlformats.org/presentationml/2006/main">
  <p:tag name="KSO_WM_UNIT_TYPE" val="i"/>
  <p:tag name="KSO_WM_UNIT_SUBTYPE" val="h"/>
  <p:tag name="KSO_WM_SLIDE_BACKGROUND_TYPE" val="frame"/>
  <p:tag name="KSO_WM_SLIDE_BK_DARK_LIGHT" val="2"/>
  <p:tag name="KSO_WM_UNIT_HIGHLIGHT" val="0"/>
  <p:tag name="KSO_WM_UNIT_COMPATIBLE" val="0"/>
  <p:tag name="KSO_WM_UNIT_DIAGRAM_ISNUMVISUAL" val="0"/>
  <p:tag name="KSO_WM_UNIT_DIAGRAM_ISREFERUNIT" val="0"/>
  <p:tag name="KSO_WM_UNIT_INDEX" val="0"/>
  <p:tag name="KSO_WM_UNIT_ID" val="_13*i*0"/>
  <p:tag name="KSO_WM_UNIT_BK_DARK_LIGHT" val="2"/>
  <p:tag name="KSO_WM_UNIT_LAYERLEVEL" val="1"/>
  <p:tag name="KSO_WM_TAG_VERSION" val="1.0"/>
  <p:tag name="KSO_WM_BEAUTIFY_FLAG" val="#wm#"/>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Lst>
</file>

<file path=ppt/tags/tag191.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UNIT_TYPE" val="i"/>
</p:tagLst>
</file>

<file path=ppt/tags/tag192.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UNIT_TYPE" val="i"/>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202390_1*i*9"/>
  <p:tag name="KSO_WM_TEMPLATE_CATEGORY" val="diagram"/>
  <p:tag name="KSO_WM_TEMPLATE_INDEX" val="20202390"/>
  <p:tag name="KSO_WM_UNIT_LAYERLEVEL" val="1"/>
  <p:tag name="KSO_WM_TAG_VERSION" val="1.0"/>
  <p:tag name="KSO_WM_BEAUTIFY_FLAG" val="#wm#"/>
  <p:tag name="KSO_WM_UNIT_BLOCK" val="0"/>
  <p:tag name="KSO_WM_UNIT_SM_LIMIT_TYPE" val="0"/>
  <p:tag name="KSO_WM_UNIT_DECORATE_INFO" val="{&quot;DecorateInfoX&quot;:{&quot;IsLeft&quot;:true,&quot;IsRight&quot;:false,&quot;IsAbs&quot;:false},&quot;DecorateInfoY&quot;:{&quot;IsTop&quot;:true,&quot;IsBottom&quot;:false,&quot;IsAbs&quot;:false}}"/>
  <p:tag name="KSO_WM_UNIT_FILL_FORE_SCHEMECOLOR_INDEX_BRIGHTNESS" val="0"/>
  <p:tag name="KSO_WM_UNIT_FILL_FORE_SCHEMECOLOR_INDEX" val="16"/>
  <p:tag name="KSO_WM_UNIT_FILL_TYPE" val="1"/>
  <p:tag name="KSO_WM_UNIT_SHADOW_SCHEMECOLOR_INDEX_BRIGHTNESS" val="0.05"/>
  <p:tag name="KSO_WM_UNIT_SHADOW_SCHEMECOLOR_INDEX" val="13"/>
  <p:tag name="KSO_WM_UNIT_TEXT_FILL_FORE_SCHEMECOLOR_INDEX_BRIGHTNESS" val="0"/>
  <p:tag name="KSO_WM_UNIT_TEXT_FILL_FORE_SCHEMECOLOR_INDEX" val="14"/>
  <p:tag name="KSO_WM_UNIT_TEXT_FILL_TYPE" val="1"/>
</p:tagLst>
</file>

<file path=ppt/tags/tag194.xml><?xml version="1.0" encoding="utf-8"?>
<p:tagLst xmlns:p="http://schemas.openxmlformats.org/presentationml/2006/main">
  <p:tag name="KSO_WM_UNIT_TABLE_BEAUTIFY" val="smartTable{300d9284-6893-43ec-ac46-ee626148a101}"/>
  <p:tag name="KSO_WM_BEAUTIFY_FLAG" val="#wm#"/>
  <p:tag name="KSO_WM_UNIT_TYPE" val="β"/>
  <p:tag name="TABLE_SKINIDX" val="3"/>
  <p:tag name="TABLE_COLORIDX" val="g"/>
</p:tagLst>
</file>

<file path=ppt/tags/tag1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202390_1*i*7"/>
  <p:tag name="KSO_WM_TEMPLATE_CATEGORY" val="diagram"/>
  <p:tag name="KSO_WM_TEMPLATE_INDEX" val="20202390"/>
  <p:tag name="KSO_WM_UNIT_LAYERLEVEL" val="1"/>
  <p:tag name="KSO_WM_TAG_VERSION" val="1.0"/>
  <p:tag name="KSO_WM_BEAUTIFY_FLAG" val="#wm#"/>
  <p:tag name="KSO_WM_UNIT_BLOCK" val="0"/>
  <p:tag name="KSO_WM_UNIT_SM_LIMIT_TYPE" val="1"/>
  <p:tag name="KSO_WM_UNIT_PLACING_PICTURE_MD4" val="0"/>
</p:tagLst>
</file>

<file path=ppt/tags/tag1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2390_1*i*1"/>
  <p:tag name="KSO_WM_TEMPLATE_CATEGORY" val="diagram"/>
  <p:tag name="KSO_WM_TEMPLATE_INDEX" val="20202390"/>
  <p:tag name="KSO_WM_UNIT_LAYERLEVEL" val="1"/>
  <p:tag name="KSO_WM_TAG_VERSION" val="1.0"/>
  <p:tag name="KSO_WM_BEAUTIFY_FLAG" val="#wm#"/>
  <p:tag name="KSO_WM_UNIT_SM_LIMIT_TYPE" val="1"/>
  <p:tag name="KSO_WM_UNIT_PLACING_PICTURE_MD4" val="0"/>
  <p:tag name="KSO_WM_UNIT_FILL_FORE_SCHEMECOLOR_INDEX_BRIGHTNESS" val="0"/>
  <p:tag name="KSO_WM_UNIT_FILL_FORE_SCHEMECOLOR_INDEX" val="6"/>
  <p:tag name="KSO_WM_UNIT_FILL_TYPE" val="1"/>
  <p:tag name="KSO_WM_UNIT_TEXT_FILL_FORE_SCHEMECOLOR_INDEX_BRIGHTNESS" val="0"/>
  <p:tag name="KSO_WM_UNIT_TEXT_FILL_FORE_SCHEMECOLOR_INDEX" val="2"/>
  <p:tag name="KSO_WM_UNIT_TEXT_FILL_TYPE" val="1"/>
</p:tagLst>
</file>

<file path=ppt/tags/tag1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2390_1*i*3"/>
  <p:tag name="KSO_WM_TEMPLATE_CATEGORY" val="diagram"/>
  <p:tag name="KSO_WM_TEMPLATE_INDEX" val="20202390"/>
  <p:tag name="KSO_WM_UNIT_LAYERLEVEL" val="1"/>
  <p:tag name="KSO_WM_TAG_VERSION" val="1.0"/>
  <p:tag name="KSO_WM_BEAUTIFY_FLAG" val="#wm#"/>
  <p:tag name="KSO_WM_UNIT_SM_LIMIT_TYPE" val="1"/>
  <p:tag name="KSO_WM_UNIT_PLACING_PICTURE_MD4" val="0"/>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198.xml><?xml version="1.0" encoding="utf-8"?>
<p:tagLst xmlns:p="http://schemas.openxmlformats.org/presentationml/2006/main">
  <p:tag name="KSO_WM_UNIT_ISCONTENTSTITLE" val="0"/>
  <p:tag name="KSO_WM_UNIT_PRESET_TEXT" val="点击&#13;输入大标题"/>
  <p:tag name="KSO_WM_UNIT_NOCLEAR" val="0"/>
  <p:tag name="KSO_WM_UNIT_VALUE" val="18"/>
  <p:tag name="KSO_WM_UNIT_HIGHLIGHT" val="0"/>
  <p:tag name="KSO_WM_UNIT_COMPATIBLE" val="0"/>
  <p:tag name="KSO_WM_UNIT_DIAGRAM_ISNUMVISUAL" val="0"/>
  <p:tag name="KSO_WM_UNIT_DIAGRAM_ISREFERUNIT" val="0"/>
  <p:tag name="KSO_WM_UNIT_TYPE" val="a"/>
  <p:tag name="KSO_WM_UNIT_INDEX" val="1"/>
  <p:tag name="KSO_WM_UNIT_ID" val="diagram20202390_1*a*1"/>
  <p:tag name="KSO_WM_TEMPLATE_CATEGORY" val="diagram"/>
  <p:tag name="KSO_WM_TEMPLATE_INDEX" val="20202390"/>
  <p:tag name="KSO_WM_UNIT_LAYERLEVEL" val="1"/>
  <p:tag name="KSO_WM_TAG_VERSION" val="1.0"/>
  <p:tag name="KSO_WM_BEAUTIFY_FLAG" val="#wm#"/>
  <p:tag name="KSO_WM_UNIT_BLOCK" val="0"/>
  <p:tag name="KSO_WM_UNIT_ISNUMDGMTITLE" val="0"/>
  <p:tag name="KSO_WM_UNIT_PLACING_PICTURE_MD4" val="0"/>
  <p:tag name="KSO_WM_UNIT_TEXT_FILL_FORE_SCHEMECOLOR_INDEX_BRIGHTNESS" val="0.25"/>
  <p:tag name="KSO_WM_UNIT_TEXT_FILL_FORE_SCHEMECOLOR_INDEX" val="13"/>
  <p:tag name="KSO_WM_UNIT_TEXT_FILL_TYPE" val="1"/>
</p:tagLst>
</file>

<file path=ppt/tags/tag1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2390_1*i*4"/>
  <p:tag name="KSO_WM_TEMPLATE_CATEGORY" val="diagram"/>
  <p:tag name="KSO_WM_TEMPLATE_INDEX" val="20202390"/>
  <p:tag name="KSO_WM_UNIT_LAYERLEVEL" val="1"/>
  <p:tag name="KSO_WM_TAG_VERSION" val="1.0"/>
  <p:tag name="KSO_WM_BEAUTIFY_FLAG" val="#wm#"/>
  <p:tag name="KSO_WM_UNIT_TYPE" val="i"/>
  <p:tag name="KSO_WM_UNIT_INDEX" val="4"/>
  <p:tag name="KSO_WM_UNIT_BLOCK" val="0"/>
  <p:tag name="KSO_WM_UNIT_SM_LIMIT_TYPE" val="1"/>
  <p:tag name="KSO_WM_UNIT_PLACING_PICTURE_MD4" val="0"/>
  <p:tag name="KSO_WM_UNIT_LINE_FORE_SCHEMECOLOR_INDEX_BRIGHTNESS" val="-0.05"/>
  <p:tag name="KSO_WM_UNIT_LINE_FORE_SCHEMECOLOR_INDEX" val="14"/>
  <p:tag name="KSO_WM_UNIT_LINE_FILL_TYPE" val="2"/>
</p:tagLst>
</file>

<file path=ppt/tags/tag2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2390_1*i*2"/>
  <p:tag name="KSO_WM_TEMPLATE_CATEGORY" val="diagram"/>
  <p:tag name="KSO_WM_TEMPLATE_INDEX" val="20202390"/>
  <p:tag name="KSO_WM_UNIT_LAYERLEVEL" val="1"/>
  <p:tag name="KSO_WM_TAG_VERSION" val="1.0"/>
  <p:tag name="KSO_WM_BEAUTIFY_FLAG" val="#wm#"/>
  <p:tag name="KSO_WM_UNIT_TYPE" val="i"/>
  <p:tag name="KSO_WM_UNIT_INDEX" val="2"/>
  <p:tag name="KSO_WM_UNIT_BLOCK" val="0"/>
  <p:tag name="KSO_WM_UNIT_SM_LIMIT_TYPE" val="1"/>
  <p:tag name="KSO_WM_UNIT_PLACING_PICTURE_MD4" val="0"/>
</p:tagLst>
</file>

<file path=ppt/tags/tag2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2390_1*i*5"/>
  <p:tag name="KSO_WM_TEMPLATE_CATEGORY" val="diagram"/>
  <p:tag name="KSO_WM_TEMPLATE_INDEX" val="20202390"/>
  <p:tag name="KSO_WM_UNIT_LAYERLEVEL" val="1"/>
  <p:tag name="KSO_WM_TAG_VERSION" val="1.0"/>
  <p:tag name="KSO_WM_BEAUTIFY_FLAG" val="#wm#"/>
  <p:tag name="KSO_WM_UNIT_TYPE" val="i"/>
  <p:tag name="KSO_WM_UNIT_INDEX" val="5"/>
  <p:tag name="KSO_WM_UNIT_SM_LIMIT_TYPE" val="1"/>
  <p:tag name="KSO_WM_UNIT_PLACING_PICTURE_MD4" val="0"/>
  <p:tag name="KSO_WM_UNIT_LINE_FORE_SCHEMECOLOR_INDEX_BRIGHTNESS" val="0.35"/>
  <p:tag name="KSO_WM_UNIT_LINE_FORE_SCHEMECOLOR_INDEX" val="13"/>
  <p:tag name="KSO_WM_UNIT_LINE_FILL_TYPE" val="2"/>
</p:tagLst>
</file>

<file path=ppt/tags/tag2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2390_1*i*6"/>
  <p:tag name="KSO_WM_TEMPLATE_CATEGORY" val="diagram"/>
  <p:tag name="KSO_WM_TEMPLATE_INDEX" val="20202390"/>
  <p:tag name="KSO_WM_UNIT_LAYERLEVEL" val="1"/>
  <p:tag name="KSO_WM_TAG_VERSION" val="1.0"/>
  <p:tag name="KSO_WM_BEAUTIFY_FLAG" val="#wm#"/>
  <p:tag name="KSO_WM_UNIT_TYPE" val="i"/>
  <p:tag name="KSO_WM_UNIT_INDEX" val="6"/>
  <p:tag name="KSO_WM_UNIT_SM_LIMIT_TYPE" val="1"/>
  <p:tag name="KSO_WM_UNIT_PLACING_PICTURE_MD4" val="0"/>
  <p:tag name="KSO_WM_UNIT_LINE_FORE_SCHEMECOLOR_INDEX_BRIGHTNESS" val="0.35"/>
  <p:tag name="KSO_WM_UNIT_LINE_FORE_SCHEMECOLOR_INDEX" val="13"/>
  <p:tag name="KSO_WM_UNIT_LINE_FILL_TYPE" val="2"/>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diagram20202390_1*i*8"/>
  <p:tag name="KSO_WM_TEMPLATE_CATEGORY" val="diagram"/>
  <p:tag name="KSO_WM_TEMPLATE_INDEX" val="20202390"/>
  <p:tag name="KSO_WM_UNIT_LAYERLEVEL" val="1"/>
  <p:tag name="KSO_WM_TAG_VERSION" val="1.0"/>
  <p:tag name="KSO_WM_BEAUTIFY_FLAG" val="#wm#"/>
  <p:tag name="KSO_WM_UNIT_BLOCK" val="0"/>
  <p:tag name="KSO_WM_UNIT_SM_LIMIT_TYPE" val="1"/>
  <p:tag name="KSO_WM_UNIT_PLACING_PICTURE_MD4" val="0"/>
</p:tagLst>
</file>

<file path=ppt/tags/tag204.xml><?xml version="1.0" encoding="utf-8"?>
<p:tagLst xmlns:p="http://schemas.openxmlformats.org/presentationml/2006/main">
  <p:tag name="KSO_WM_BEAUTIFY_FLAG" val="#wm#"/>
  <p:tag name="KSO_WM_TEMPLATE_CATEGORY" val="diagram"/>
  <p:tag name="KSO_WM_TEMPLATE_INDEX" val="20202390"/>
  <p:tag name="KSO_WM_SLIDE_ID" val="diagram20202390_1"/>
  <p:tag name="KSO_WM_TEMPLATE_SUBCATEGORY" val="11"/>
  <p:tag name="KSO_WM_SLIDE_TYPE" val="text"/>
  <p:tag name="KSO_WM_SLIDE_SUBTYPE" val="picTxt"/>
  <p:tag name="KSO_WM_SLIDE_ITEM_CNT" val="0"/>
  <p:tag name="KSO_WM_SLIDE_INDEX" val="1"/>
  <p:tag name="KSO_WM_SLIDE_SIZE" val="885*446"/>
  <p:tag name="KSO_WM_SLIDE_POSITION" val="30*34"/>
  <p:tag name="KSO_WM_TAG_VERSION" val="1.0"/>
  <p:tag name="KSO_WM_SLIDE_LAYOUT" val="a_d"/>
  <p:tag name="KSO_WM_SLIDE_LAYOUT_CNT" val="1_1"/>
  <p:tag name="KSO_WM_TEMPLATE_MASTER_TYPE" val="0"/>
  <p:tag name="KSO_WM_TEMPLATE_COLOR_TYPE" val="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direction&quot;: 1,&#10;    &quot;id&quot;: &quot;2020-05-29T18:58:32&quot;,&#10;    &quot;maxSize&quot;: {&#10;        &quot;size1&quot;: 21&#10;    },&#10;    &quot;minSize&quot;: {&#10;        &quot;size1&quot;: 21&#10;    },&#10;    &quot;normalSize&quot;: {&#10;        &quot;size1&quot;: 21&#10;    },&#10;    &quot;subLayout&quot;: [&#10;        {&#10;            &quot;id&quot;: &quot;2020-05-29T18:58:32&quot;,&#10;            &quot;margin&quot;: {&#10;                &quot;bottom&quot;: 2.5399999618530273,&#10;                &quot;left&quot;: 2.5399999618530273,&#10;                &quot;right&quot;: 0.82400000095367432,&#10;                &quot;top&quot;: 2.5399999618530273&#10;            },&#10;            &quot;type&quot;: 0&#10;        },&#10;        {&#10;            &quot;id&quot;: &quot;2020-05-29T18:58:32&quot;,&#10;            &quot;margin&quot;: {&#10;                &quot;bottom&quot;: 2.9600000381469727,&#10;                &quot;left&quot;: 0.41999998688697815,&#10;                &quot;right&quot;: 2.9600000381469727,&#10;                &quot;top&quot;: 2.9600000381469727&#10;            },&#10;            &quot;type&quot;: 1&#10;        }&#10;    ],&#10;    &quot;type&quot;: 1&#10;}&#10;"/>
  <p:tag name="KSO_WM_SLIDE_CAN_ADD_NAVIGATION" val="1"/>
  <p:tag name="KSO_WM_SLIDE_BACKGROUND" val="[&quot;general&quot;,&quot;frame&quot;]"/>
  <p:tag name="KSO_WM_SLIDE_RATIO" val="1.777778"/>
  <p:tag name="KSO_WM_SLIDE_BK_DARK_LIGHT" val="2"/>
  <p:tag name="KSO_WM_SLIDE_BACKGROUND_TYPE" val="frame"/>
</p:tagLst>
</file>

<file path=ppt/tags/tag20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0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07.xml><?xml version="1.0" encoding="utf-8"?>
<p:tagLst xmlns:p="http://schemas.openxmlformats.org/presentationml/2006/main">
  <p:tag name="KSO_WM_TAG_VERSION" val="1.0"/>
  <p:tag name="KSO_WM_BEAUTIFY_FLAG" val="#wm#"/>
  <p:tag name="KSO_WM_UNIT_TYPE" val="i"/>
  <p:tag name="KSO_WM_UNIT_ID" val="diagram20185564_1*i*0"/>
  <p:tag name="KSO_WM_TEMPLATE_CATEGORY" val="diagram"/>
  <p:tag name="KSO_WM_TEMPLATE_INDEX" val="20185564"/>
  <p:tag name="KSO_WM_UNIT_INDEX" val="0"/>
  <p:tag name="KSO_WM_UNIT_FILL_FORE_SCHEMECOLOR_INDEX_BRIGHTNESS" val="0"/>
  <p:tag name="KSO_WM_UNIT_FILL_FORE_SCHEMECOLOR_INDEX" val="9"/>
  <p:tag name="KSO_WM_UNIT_FILL_TYPE" val="1"/>
</p:tagLst>
</file>

<file path=ppt/tags/tag208.xml><?xml version="1.0" encoding="utf-8"?>
<p:tagLst xmlns:p="http://schemas.openxmlformats.org/presentationml/2006/main">
  <p:tag name="KSO_WM_TEMPLATE_CATEGORY" val="diagram"/>
  <p:tag name="KSO_WM_TEMPLATE_INDEX" val="20185564"/>
  <p:tag name="KSO_WM_UNIT_TYPE" val="d"/>
  <p:tag name="KSO_WM_UNIT_INDEX" val="1"/>
  <p:tag name="KSO_WM_UNIT_ID" val="diagram20185564_1*d*1"/>
  <p:tag name="KSO_WM_UNIT_LAYERLEVEL" val="1"/>
  <p:tag name="KSO_WM_UNIT_VALUE" val="1904*1471"/>
  <p:tag name="KSO_WM_UNIT_HIGHLIGHT" val="0"/>
  <p:tag name="KSO_WM_UNIT_COMPATIBLE" val="0"/>
  <p:tag name="KSO_WM_UNIT_CLEAR" val="0"/>
  <p:tag name="KSO_WM_BEAUTIFY_FLAG" val="#wm#"/>
  <p:tag name="KSO_WM_TAG_VERSION" val="1.0"/>
  <p:tag name="REFSHAPE" val="199149900"/>
  <p:tag name="KSO_WM_UNIT_PICTURE_CLIP_FLAG" val="0"/>
</p:tagLst>
</file>

<file path=ppt/tags/tag209.xml><?xml version="1.0" encoding="utf-8"?>
<p:tagLst xmlns:p="http://schemas.openxmlformats.org/presentationml/2006/main">
  <p:tag name="KSO_WM_TAG_VERSION" val="1.0"/>
  <p:tag name="KSO_WM_BEAUTIFY_FLAG" val="#wm#"/>
  <p:tag name="KSO_WM_UNIT_TYPE" val="i"/>
  <p:tag name="KSO_WM_UNIT_ID" val="diagram20185564_1*i*2"/>
  <p:tag name="KSO_WM_TEMPLATE_CATEGORY" val="diagram"/>
  <p:tag name="KSO_WM_TEMPLATE_INDEX" val="20185564"/>
  <p:tag name="KSO_WM_UNIT_INDEX" val="2"/>
</p:tagLst>
</file>

<file path=ppt/tags/tag210.xml><?xml version="1.0" encoding="utf-8"?>
<p:tagLst xmlns:p="http://schemas.openxmlformats.org/presentationml/2006/main">
  <p:tag name="KSO_WM_TAG_VERSION" val="1.0"/>
  <p:tag name="KSO_WM_BEAUTIFY_FLAG" val="#wm#"/>
  <p:tag name="KSO_WM_UNIT_TYPE" val="i"/>
  <p:tag name="KSO_WM_UNIT_ID" val="diagram20185564_1*i*7"/>
  <p:tag name="KSO_WM_TEMPLATE_CATEGORY" val="diagram"/>
  <p:tag name="KSO_WM_TEMPLATE_INDEX" val="20185564"/>
  <p:tag name="KSO_WM_UNIT_INDEX" val="7"/>
  <p:tag name="KSO_WM_UNIT_FILL_FORE_SCHEMECOLOR_INDEX_BRIGHTNESS" val="0"/>
  <p:tag name="KSO_WM_UNIT_FILL_FORE_SCHEMECOLOR_INDEX" val="5"/>
  <p:tag name="KSO_WM_UNIT_FILL_TYPE" val="1"/>
</p:tagLst>
</file>

<file path=ppt/tags/tag211.xml><?xml version="1.0" encoding="utf-8"?>
<p:tagLst xmlns:p="http://schemas.openxmlformats.org/presentationml/2006/main">
  <p:tag name="KSO_WM_TAG_VERSION" val="1.0"/>
  <p:tag name="KSO_WM_BEAUTIFY_FLAG" val="#wm#"/>
  <p:tag name="KSO_WM_UNIT_TYPE" val="i"/>
  <p:tag name="KSO_WM_UNIT_ID" val="diagram20185564_1*i*8"/>
  <p:tag name="KSO_WM_TEMPLATE_CATEGORY" val="diagram"/>
  <p:tag name="KSO_WM_TEMPLATE_INDEX" val="20185564"/>
  <p:tag name="KSO_WM_UNIT_INDEX" val="8"/>
  <p:tag name="KSO_WM_UNIT_FILL_FORE_SCHEMECOLOR_INDEX_BRIGHTNESS" val="0"/>
  <p:tag name="KSO_WM_UNIT_FILL_FORE_SCHEMECOLOR_INDEX" val="5"/>
  <p:tag name="KSO_WM_UNIT_FILL_TYPE" val="1"/>
</p:tagLst>
</file>

<file path=ppt/tags/tag212.xml><?xml version="1.0" encoding="utf-8"?>
<p:tagLst xmlns:p="http://schemas.openxmlformats.org/presentationml/2006/main">
  <p:tag name="KSO_WM_TAG_VERSION" val="1.0"/>
  <p:tag name="KSO_WM_BEAUTIFY_FLAG" val="#wm#"/>
  <p:tag name="KSO_WM_UNIT_TYPE" val="i"/>
  <p:tag name="KSO_WM_UNIT_ID" val="diagram20185564_1*i*9"/>
  <p:tag name="KSO_WM_TEMPLATE_CATEGORY" val="diagram"/>
  <p:tag name="KSO_WM_TEMPLATE_INDEX" val="20185564"/>
  <p:tag name="KSO_WM_UNIT_INDEX" val="9"/>
  <p:tag name="KSO_WM_UNIT_FILL_FORE_SCHEMECOLOR_INDEX_BRIGHTNESS" val="0"/>
  <p:tag name="KSO_WM_UNIT_FILL_FORE_SCHEMECOLOR_INDEX" val="5"/>
  <p:tag name="KSO_WM_UNIT_FILL_TYPE" val="1"/>
</p:tagLst>
</file>

<file path=ppt/tags/tag213.xml><?xml version="1.0" encoding="utf-8"?>
<p:tagLst xmlns:p="http://schemas.openxmlformats.org/presentationml/2006/main">
  <p:tag name="KSO_WM_TAG_VERSION" val="1.0"/>
  <p:tag name="KSO_WM_BEAUTIFY_FLAG" val="#wm#"/>
  <p:tag name="KSO_WM_UNIT_TYPE" val="i"/>
  <p:tag name="KSO_WM_UNIT_ID" val="diagram20185564_1*i*10"/>
  <p:tag name="KSO_WM_TEMPLATE_CATEGORY" val="diagram"/>
  <p:tag name="KSO_WM_TEMPLATE_INDEX" val="20185564"/>
  <p:tag name="KSO_WM_UNIT_INDEX" val="10"/>
  <p:tag name="KSO_WM_UNIT_FILL_FORE_SCHEMECOLOR_INDEX_BRIGHTNESS" val="0"/>
  <p:tag name="KSO_WM_UNIT_FILL_FORE_SCHEMECOLOR_INDEX" val="5"/>
  <p:tag name="KSO_WM_UNIT_FILL_TYPE" val="1"/>
</p:tagLst>
</file>

<file path=ppt/tags/tag214.xml><?xml version="1.0" encoding="utf-8"?>
<p:tagLst xmlns:p="http://schemas.openxmlformats.org/presentationml/2006/main">
  <p:tag name="KSO_WM_TAG_VERSION" val="1.0"/>
  <p:tag name="KSO_WM_TEMPLATE_CATEGORY" val="diagram"/>
  <p:tag name="KSO_WM_TEMPLATE_INDEX" val="20185564"/>
  <p:tag name="KSO_WM_UNIT_TYPE" val="f"/>
  <p:tag name="KSO_WM_UNIT_INDEX" val="1"/>
  <p:tag name="KSO_WM_UNIT_ID" val="diagram20185564_1*f*1"/>
  <p:tag name="KSO_WM_UNIT_LAYERLEVEL" val="1"/>
  <p:tag name="KSO_WM_UNIT_VALUE" val="45"/>
  <p:tag name="KSO_WM_UNIT_HIGHLIGHT" val="0"/>
  <p:tag name="KSO_WM_UNIT_COMPATIBLE" val="0"/>
  <p:tag name="KSO_WM_UNIT_CLEAR" val="0"/>
  <p:tag name="KSO_WM_BEAUTIFY_FLAG" val="#wm#"/>
  <p:tag name="KSO_WM_UNIT_PRESET_TEXT" val="A company is an association or collection of individuals, whether natural persons, legal persons"/>
</p:tagLst>
</file>

<file path=ppt/tags/tag215.xml><?xml version="1.0" encoding="utf-8"?>
<p:tagLst xmlns:p="http://schemas.openxmlformats.org/presentationml/2006/main">
  <p:tag name="KSO_WM_TAG_VERSION" val="1.0"/>
  <p:tag name="KSO_WM_TEMPLATE_CATEGORY" val="diagram"/>
  <p:tag name="KSO_WM_TEMPLATE_INDEX" val="20185564"/>
  <p:tag name="KSO_WM_UNIT_TYPE" val="f"/>
  <p:tag name="KSO_WM_UNIT_INDEX" val="2"/>
  <p:tag name="KSO_WM_UNIT_ID" val="diagram20185564_1*f*2"/>
  <p:tag name="KSO_WM_UNIT_LAYERLEVEL" val="1"/>
  <p:tag name="KSO_WM_UNIT_VALUE" val="45"/>
  <p:tag name="KSO_WM_UNIT_HIGHLIGHT" val="0"/>
  <p:tag name="KSO_WM_UNIT_COMPATIBLE" val="0"/>
  <p:tag name="KSO_WM_UNIT_CLEAR" val="0"/>
  <p:tag name="KSO_WM_BEAUTIFY_FLAG" val="#wm#"/>
  <p:tag name="KSO_WM_UNIT_PRESET_TEXT" val="A company is an association or collection of individuals, whether natural persons, legal persons"/>
</p:tagLst>
</file>

<file path=ppt/tags/tag216.xml><?xml version="1.0" encoding="utf-8"?>
<p:tagLst xmlns:p="http://schemas.openxmlformats.org/presentationml/2006/main">
  <p:tag name="KSO_WM_TAG_VERSION" val="1.0"/>
  <p:tag name="KSO_WM_TEMPLATE_CATEGORY" val="diagram"/>
  <p:tag name="KSO_WM_TEMPLATE_INDEX" val="20185564"/>
  <p:tag name="KSO_WM_UNIT_TYPE" val="b"/>
  <p:tag name="KSO_WM_UNIT_INDEX" val="1"/>
  <p:tag name="KSO_WM_UNIT_ID" val="diagram20185564_1*b*1"/>
  <p:tag name="KSO_WM_UNIT_LAYERLEVEL" val="1"/>
  <p:tag name="KSO_WM_UNIT_VALUE" val="7"/>
  <p:tag name="KSO_WM_UNIT_ISCONTENTSTITLE" val="0"/>
  <p:tag name="KSO_WM_UNIT_HIGHLIGHT" val="0"/>
  <p:tag name="KSO_WM_UNIT_COMPATIBLE" val="0"/>
  <p:tag name="KSO_WM_UNIT_CLEAR" val="0"/>
  <p:tag name="KSO_WM_BEAUTIFY_FLAG" val="#wm#"/>
  <p:tag name="KSO_WM_UNIT_PRESET_TEXT" val="LEARN MORE"/>
</p:tagLst>
</file>

<file path=ppt/tags/tag217.xml><?xml version="1.0" encoding="utf-8"?>
<p:tagLst xmlns:p="http://schemas.openxmlformats.org/presentationml/2006/main">
  <p:tag name="KSO_WM_TEMPLATE_CATEGORY" val="diagram"/>
  <p:tag name="KSO_WM_TEMPLATE_INDEX" val="20185564"/>
  <p:tag name="KSO_WM_TAG_VERSION" val="1.0"/>
  <p:tag name="KSO_WM_SLIDE_ID" val="diagram20185564_1"/>
  <p:tag name="KSO_WM_SLIDE_INDEX" val="1"/>
  <p:tag name="KSO_WM_SLIDE_ITEM_CNT" val="3"/>
  <p:tag name="KSO_WM_SLIDE_LAYOUT" val="a_f_d_b"/>
  <p:tag name="KSO_WM_SLIDE_LAYOUT_CNT" val="1_2_1_1"/>
  <p:tag name="KSO_WM_SLIDE_TYPE" val="text"/>
  <p:tag name="KSO_WM_BEAUTIFY_FLAG" val="#wm#"/>
  <p:tag name="KSO_WM_SLIDE_POSITION" val="25*0"/>
  <p:tag name="KSO_WM_SLIDE_SIZE" val="694*540"/>
  <p:tag name="KSO_WM_SLIDE_SUBTYPE" val="animation"/>
  <p:tag name="KSO_WM_SLIDE_BK_DARK_LIGHT" val="2"/>
  <p:tag name="KSO_WM_SLIDE_BACKGROUND_TYPE" val="general"/>
</p:tagLst>
</file>

<file path=ppt/tags/tag218.xml><?xml version="1.0" encoding="utf-8"?>
<p:tagLst xmlns:p="http://schemas.openxmlformats.org/presentationml/2006/main">
  <p:tag name="KSO_WM_UNIT_TYPE" val="i"/>
  <p:tag name="KSO_WM_UNIT_SUBTYPE" val="h"/>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NDEX" val="0"/>
  <p:tag name="KSO_WM_UNIT_ID" val="_16*i*0"/>
  <p:tag name="KSO_WM_UNIT_BK_DARK_LIGHT" val="2"/>
  <p:tag name="KSO_WM_UNIT_LAYERLEVEL" val="1"/>
  <p:tag name="KSO_WM_TAG_VERSION" val="1.0"/>
  <p:tag name="KSO_WM_BEAUTIFY_FLAG" val="#wm#"/>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Lst>
</file>

<file path=ppt/tags/tag219.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UNIT_TYPE" val="i"/>
</p:tagLst>
</file>

<file path=ppt/tags/tag220.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UNIT_TYPE" val="i"/>
</p:tagLst>
</file>

<file path=ppt/tags/tag221.xml><?xml version="1.0" encoding="utf-8"?>
<p:tagLst xmlns:p="http://schemas.openxmlformats.org/presentationml/2006/main">
  <p:tag name="KSO_WM_UNIT_VALUE" val="617*1549"/>
  <p:tag name="KSO_WM_UNIT_HIGHLIGHT" val="0"/>
  <p:tag name="KSO_WM_UNIT_COMPATIBLE" val="0"/>
  <p:tag name="KSO_WM_UNIT_DIAGRAM_ISNUMVISUAL" val="0"/>
  <p:tag name="KSO_WM_UNIT_DIAGRAM_ISREFERUNIT" val="0"/>
  <p:tag name="KSO_WM_UNIT_TYPE" val="d"/>
  <p:tag name="KSO_WM_UNIT_INDEX" val="1"/>
  <p:tag name="KSO_WM_UNIT_ID" val="diagram20201904_1*d*1"/>
  <p:tag name="KSO_WM_TEMPLATE_CATEGORY" val="diagram"/>
  <p:tag name="KSO_WM_TEMPLATE_INDEX" val="20201904"/>
  <p:tag name="KSO_WM_UNIT_LAYERLEVEL" val="1"/>
  <p:tag name="KSO_WM_TAG_VERSION" val="1.0"/>
  <p:tag name="KSO_WM_BEAUTIFY_FLAG" val="#wm#"/>
  <p:tag name="KSO_WM_UNIT_PLACING_PICTURE_INFO" val="{&quot;full_picture&quot;:false,&quot;last_crop_picture&quot;:&quot;4-1&quot;,&quot;selected&quot;:&quot;4-1&quot;}"/>
  <p:tag name="KSO_WM_UNIT_BLOCK" val="0"/>
  <p:tag name="KSO_WM_UNIT_PLACING_PICTURE" val="43714.7063268866"/>
  <p:tag name="KSO_WM_UNIT_SUPPORT_UNIT_TYPE" val="[&quot;d&quot;]"/>
  <p:tag name="KSO_WM_UNIT_PLACING_PICTURE_MD4" val="0"/>
  <p:tag name="REFSHAPE" val="922745092"/>
</p:tagLst>
</file>

<file path=ppt/tags/tag222.xml><?xml version="1.0" encoding="utf-8"?>
<p:tagLst xmlns:p="http://schemas.openxmlformats.org/presentationml/2006/main">
  <p:tag name="KSO_WM_UNIT_ISCONTENTSTITLE" val="0"/>
  <p:tag name="KSO_WM_UNIT_PRESET_TEXT" val="点击输入大标题"/>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diagram20201904_1*a*1"/>
  <p:tag name="KSO_WM_TEMPLATE_CATEGORY" val="diagram"/>
  <p:tag name="KSO_WM_TEMPLATE_INDEX" val="20201904"/>
  <p:tag name="KSO_WM_UNIT_LAYERLEVEL" val="1"/>
  <p:tag name="KSO_WM_TAG_VERSION" val="1.0"/>
  <p:tag name="KSO_WM_BEAUTIFY_FLAG" val="#wm#"/>
  <p:tag name="KSO_WM_UNIT_DEFAULT_FONT" val="28;40;4"/>
  <p:tag name="KSO_WM_UNIT_BLOCK" val="0"/>
  <p:tag name="KSO_WM_UNIT_ISNUMDGMTITLE" val="0"/>
  <p:tag name="KSO_WM_UNIT_PLACING_PICTURE_MD4" val="0"/>
  <p:tag name="KSO_WM_UNIT_TEXT_FILL_FORE_SCHEMECOLOR_INDEX_BRIGHTNESS" val="0.25"/>
  <p:tag name="KSO_WM_UNIT_TEXT_FILL_FORE_SCHEMECOLOR_INDEX" val="13"/>
  <p:tag name="KSO_WM_UNIT_TEXT_FILL_TYPE" val="1"/>
</p:tagLst>
</file>

<file path=ppt/tags/tag223.xml><?xml version="1.0" encoding="utf-8"?>
<p:tagLst xmlns:p="http://schemas.openxmlformats.org/presentationml/2006/main">
  <p:tag name="KSO_WM_UNIT_TYPE" val="d"/>
  <p:tag name="KSO_WM_UNIT_PLACING_PICTURE_INFO" val="{&quot;full_picture&quot;:false,&quot;last_crop_picture&quot;:&quot;4-1&quot;,&quot;selected&quot;:&quot;4-1&quot;}"/>
  <p:tag name="KSO_WM_UNIT_VALUE" val="617*1549"/>
  <p:tag name="KSO_WM_UNIT_HIGHLIGHT" val="0"/>
  <p:tag name="KSO_WM_UNIT_COMPATIBLE" val="0"/>
  <p:tag name="KSO_WM_UNIT_DIAGRAM_ISNUMVISUAL" val="0"/>
  <p:tag name="KSO_WM_UNIT_DIAGRAM_ISREFERUNIT" val="0"/>
  <p:tag name="KSO_WM_UNIT_INDEX" val="2"/>
  <p:tag name="KSO_WM_UNIT_ID" val="diagram20201904_1*d*2"/>
  <p:tag name="KSO_WM_TEMPLATE_CATEGORY" val="diagram"/>
  <p:tag name="KSO_WM_TEMPLATE_INDEX" val="20201904"/>
  <p:tag name="KSO_WM_UNIT_LAYERLEVEL" val="1"/>
  <p:tag name="KSO_WM_TAG_VERSION" val="1.0"/>
  <p:tag name="KSO_WM_BEAUTIFY_FLAG" val="#wm#"/>
  <p:tag name="KSO_WM_UNIT_BLOCK" val="0"/>
  <p:tag name="KSO_WM_UNIT_PLACING_PICTURE" val="43714.7063268866"/>
  <p:tag name="KSO_WM_UNIT_SUPPORT_UNIT_TYPE" val="[&quot;d&quot;]"/>
  <p:tag name="KSO_WM_UNIT_PLACING_PICTURE_MD4" val="0"/>
  <p:tag name="REFSHAPE" val="920351548"/>
</p:tagLst>
</file>

<file path=ppt/tags/tag224.xml><?xml version="1.0" encoding="utf-8"?>
<p:tagLst xmlns:p="http://schemas.openxmlformats.org/presentationml/2006/main">
  <p:tag name="KSO_WM_UNIT_TYPE" val="d"/>
  <p:tag name="KSO_WM_UNIT_PLACING_PICTURE_INFO" val="{&quot;full_picture&quot;:false,&quot;last_crop_picture&quot;:&quot;4-1&quot;,&quot;selected&quot;:&quot;4-1&quot;}"/>
  <p:tag name="KSO_WM_UNIT_VALUE" val="617*1549"/>
  <p:tag name="KSO_WM_UNIT_HIGHLIGHT" val="0"/>
  <p:tag name="KSO_WM_UNIT_COMPATIBLE" val="0"/>
  <p:tag name="KSO_WM_UNIT_DIAGRAM_ISNUMVISUAL" val="0"/>
  <p:tag name="KSO_WM_UNIT_DIAGRAM_ISREFERUNIT" val="0"/>
  <p:tag name="KSO_WM_UNIT_INDEX" val="3"/>
  <p:tag name="KSO_WM_UNIT_ID" val="diagram20201904_1*d*3"/>
  <p:tag name="KSO_WM_TEMPLATE_CATEGORY" val="diagram"/>
  <p:tag name="KSO_WM_TEMPLATE_INDEX" val="20201904"/>
  <p:tag name="KSO_WM_UNIT_LAYERLEVEL" val="1"/>
  <p:tag name="KSO_WM_TAG_VERSION" val="1.0"/>
  <p:tag name="KSO_WM_BEAUTIFY_FLAG" val="#wm#"/>
  <p:tag name="KSO_WM_UNIT_BLOCK" val="0"/>
  <p:tag name="KSO_WM_UNIT_PLACING_PICTURE" val="43714.7063268866"/>
  <p:tag name="KSO_WM_UNIT_SUPPORT_UNIT_TYPE" val="[&quot;d&quot;]"/>
  <p:tag name="KSO_WM_UNIT_PLACING_PICTURE_MD4" val="0"/>
  <p:tag name="REFSHAPE" val="985098548"/>
</p:tagLst>
</file>

<file path=ppt/tags/tag225.xml><?xml version="1.0" encoding="utf-8"?>
<p:tagLst xmlns:p="http://schemas.openxmlformats.org/presentationml/2006/main">
  <p:tag name="KSO_WM_UNIT_TYPE" val="d"/>
  <p:tag name="KSO_WM_UNIT_PLACING_PICTURE_INFO" val="{&quot;full_picture&quot;:false,&quot;last_crop_picture&quot;:&quot;4-1&quot;,&quot;selected&quot;:&quot;4-1&quot;}"/>
  <p:tag name="KSO_WM_UNIT_VALUE" val="617*1549"/>
  <p:tag name="KSO_WM_UNIT_HIGHLIGHT" val="0"/>
  <p:tag name="KSO_WM_UNIT_COMPATIBLE" val="0"/>
  <p:tag name="KSO_WM_UNIT_DIAGRAM_ISNUMVISUAL" val="0"/>
  <p:tag name="KSO_WM_UNIT_DIAGRAM_ISREFERUNIT" val="0"/>
  <p:tag name="KSO_WM_UNIT_INDEX" val="4"/>
  <p:tag name="KSO_WM_UNIT_ID" val="diagram20201904_1*d*4"/>
  <p:tag name="KSO_WM_TEMPLATE_CATEGORY" val="diagram"/>
  <p:tag name="KSO_WM_TEMPLATE_INDEX" val="20201904"/>
  <p:tag name="KSO_WM_UNIT_LAYERLEVEL" val="1"/>
  <p:tag name="KSO_WM_TAG_VERSION" val="1.0"/>
  <p:tag name="KSO_WM_BEAUTIFY_FLAG" val="#wm#"/>
  <p:tag name="KSO_WM_UNIT_BLOCK" val="0"/>
  <p:tag name="KSO_WM_UNIT_PLACING_PICTURE" val="43714.7063268866"/>
  <p:tag name="KSO_WM_UNIT_SUPPORT_UNIT_TYPE" val="[&quot;d&quot;]"/>
  <p:tag name="KSO_WM_UNIT_PLACING_PICTURE_MD4" val="0"/>
  <p:tag name="REFSHAPE" val="1031598828"/>
  <p:tag name="KSO_WM_UNIT_PICTURE_CLIP_FLAG" val="0"/>
</p:tagLst>
</file>

<file path=ppt/tags/tag226.xml><?xml version="1.0" encoding="utf-8"?>
<p:tagLst xmlns:p="http://schemas.openxmlformats.org/presentationml/2006/main">
  <p:tag name="KSO_WM_BEAUTIFY_FLAG" val="#wm#"/>
  <p:tag name="KSO_WM_TEMPLATE_CATEGORY" val="diagram"/>
  <p:tag name="KSO_WM_TEMPLATE_INDEX" val="20201904"/>
  <p:tag name="KSO_WM_SLIDE_ID" val="diagram20201904_1"/>
  <p:tag name="KSO_WM_TEMPLATE_SUBCATEGORY" val="11"/>
  <p:tag name="KSO_WM_SLIDE_ITEM_CNT" val="0"/>
  <p:tag name="KSO_WM_SLIDE_INDEX" val="1"/>
  <p:tag name="KSO_WM_TAG_VERSION" val="1.0"/>
  <p:tag name="KSO_WM_SLIDE_LAYOUT" val="a_d"/>
  <p:tag name="KSO_WM_SLIDE_LAYOUT_CNT" val="1_4"/>
  <p:tag name="KSO_WM_SLIDE_TYPE" val="text"/>
  <p:tag name="KSO_WM_SLIDE_SUBTYPE" val="picTxt"/>
  <p:tag name="KSO_WM_SLIDE_SIZE" val="888*444"/>
  <p:tag name="KSO_WM_SLIDE_POSITION" val="36*47"/>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id&quot;: &quot;2020-05-29T19:08:08&quot;,&#10;    &quot;maxSize&quot;: {&#10;        &quot;size1&quot;: 53.299999999999997&#10;    },&#10;    &quot;minSize&quot;: {&#10;        &quot;size1&quot;: 24.600000000000001&#10;    },&#10;    &quot;normalSize&quot;: {&#10;        &quot;size1&quot;: 24.600000000000001&#10;    },&#10;    &quot;subLayout&quot;: [&#10;        {&#10;            &quot;id&quot;: &quot;2020-05-29T19:08:08&quot;,&#10;            &quot;margin&quot;: {&#10;                &quot;bottom&quot;: 1.2439998388290405,&#10;                &quot;left&quot;: 1.2699999809265137,&#10;                &quot;right&quot;: 1.2669999599456787,&#10;                &quot;top&quot;: 1.690000057220459&#10;            },&#10;            &quot;type&quot;: 0&#10;        },&#10;        {&#10;            &quot;backgroundInfo&quot;: [&#10;                {&#10;                    &quot;bottom&quot;: 0,&#10;                    &quot;bottomAbs&quot;: false,&#10;                    &quot;left&quot;: 0,&#10;                    &quot;leftAbs&quot;: false,&#10;                    &quot;right&quot;: 0,&#10;                    &quot;rightAbs&quot;: false,&#10;                    &quot;top&quot;: 0.1640597,&#10;                    &quot;topAbs&quot;: false,&#10;                    &quot;type&quot;: &quot;bottomTop&quot;&#10;                }&#10;            ],&#10;            &quot;id&quot;: &quot;2020-05-29T19:08:08&quot;,&#10;            &quot;margin&quot;: {&#10;                &quot;bottom&quot;: 1.690000057220459,&#10;                &quot;left&quot;: 1.2699999809265137,&#10;                &quot;right&quot;: 1.2699999809265137,&#10;                &quot;top&quot;: 0.026000002399086952&#10;            },&#10;            &quot;marginOverLayout&quot;: {&#10;                &quot;bottom&quot;: 1.690000057220459,&#10;                &quot;left&quot;: 1.2699999809265137,&#10;                &quot;right&quot;: 1.2699999809265137,&#10;                &quot;top&quot;: 0.026000002399086952&#10;            },&#10;            &quot;type&quot;: 1&#10;        }&#10;    ],&#10;    &quot;type&quot;: 0&#10;}&#10;"/>
  <p:tag name="KSO_WM_SLIDE_CAN_ADD_NAVIGATION" val="1"/>
  <p:tag name="KSO_WM_SLIDE_BACKGROUND" val="[&quot;general&quot;,&quot;frame&quot;,&quot;bottomTop&quot;]"/>
  <p:tag name="KSO_WM_SLIDE_RATIO" val="1.777778"/>
  <p:tag name="KSO_WM_TEMPLATE_MASTER_TYPE" val="0"/>
  <p:tag name="KSO_WM_TEMPLATE_COLOR_TYPE" val="1"/>
  <p:tag name="KSO_WM_SLIDE_BK_DARK_LIGHT" val="2"/>
  <p:tag name="KSO_WM_SLIDE_BACKGROUND_TYPE" val="bottomTop"/>
</p:tagLst>
</file>

<file path=ppt/tags/tag227.xml><?xml version="1.0" encoding="utf-8"?>
<p:tagLst xmlns:p="http://schemas.openxmlformats.org/presentationml/2006/main">
  <p:tag name="KSO_WM_BEAUTIFY_FLAG" val="#wm#"/>
  <p:tag name="KSO_WM_TEMPLATE_CATEGORY" val="diagram"/>
  <p:tag name="KSO_WM_TEMPLATE_INDEX" val="20201904"/>
</p:tagLst>
</file>

<file path=ppt/tags/tag228.xml><?xml version="1.0" encoding="utf-8"?>
<p:tagLst xmlns:p="http://schemas.openxmlformats.org/presentationml/2006/main">
  <p:tag name="KSO_WM_UNIT_TYPE" val="i"/>
  <p:tag name="KSO_WM_UNIT_SUBTYPE" val="h"/>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NDEX" val="0"/>
  <p:tag name="KSO_WM_UNIT_ID" val="_14*i*0"/>
  <p:tag name="KSO_WM_UNIT_BK_DARK_LIGHT" val="2"/>
  <p:tag name="KSO_WM_UNIT_LAYERLEVEL" val="1"/>
  <p:tag name="KSO_WM_TAG_VERSION" val="1.0"/>
  <p:tag name="KSO_WM_BEAUTIFY_FLAG" val="#wm#"/>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Lst>
</file>

<file path=ppt/tags/tag229.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UNIT_TYPE" val="i"/>
</p:tagLst>
</file>

<file path=ppt/tags/tag2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0327_1*i*1"/>
  <p:tag name="KSO_WM_TEMPLATE_CATEGORY" val="diagram"/>
  <p:tag name="KSO_WM_TEMPLATE_INDEX" val="20200327"/>
  <p:tag name="KSO_WM_UNIT_LAYERLEVEL" val="1"/>
  <p:tag name="KSO_WM_TAG_VERSION" val="1.0"/>
  <p:tag name="KSO_WM_BEAUTIFY_FLAG" val="#wm#"/>
  <p:tag name="KSO_WM_UNIT_BLOCK" val="1"/>
  <p:tag name="KSO_WM_UNIT_SM_LIMIT_TYPE" val="1"/>
  <p:tag name="KSO_WM_UNIT_PLACING_PICTURE_MD4" val="0"/>
</p:tagLst>
</file>

<file path=ppt/tags/tag2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200327_1*i*2"/>
  <p:tag name="KSO_WM_TEMPLATE_CATEGORY" val="diagram"/>
  <p:tag name="KSO_WM_TEMPLATE_INDEX" val="20200327"/>
  <p:tag name="KSO_WM_UNIT_LAYERLEVEL" val="1"/>
  <p:tag name="KSO_WM_TAG_VERSION" val="1.0"/>
  <p:tag name="KSO_WM_BEAUTIFY_FLAG" val="#wm#"/>
  <p:tag name="KSO_WM_UNIT_SM_LIMIT_TYPE" val="1"/>
  <p:tag name="KSO_WM_UNIT_PLACING_PICTURE_MD4" val="0"/>
  <p:tag name="KSO_WM_UNIT_FILL_FORE_SCHEMECOLOR_INDEX_BRIGHTNESS" val="0.35"/>
  <p:tag name="KSO_WM_UNIT_FILL_FORE_SCHEMECOLOR_INDEX" val="13"/>
  <p:tag name="KSO_WM_UNIT_FILL_TYPE" val="1"/>
  <p:tag name="KSO_WM_UNIT_LINE_FORE_SCHEMECOLOR_INDEX_BRIGHTNESS" val="0.5"/>
  <p:tag name="KSO_WM_UNIT_LINE_FORE_SCHEMECOLOR_INDEX" val="13"/>
  <p:tag name="KSO_WM_UNIT_LINE_FILL_TYPE" val="2"/>
</p:tagLst>
</file>

<file path=ppt/tags/tag2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0327_1*i*3"/>
  <p:tag name="KSO_WM_TEMPLATE_CATEGORY" val="diagram"/>
  <p:tag name="KSO_WM_TEMPLATE_INDEX" val="20200327"/>
  <p:tag name="KSO_WM_UNIT_LAYERLEVEL" val="1"/>
  <p:tag name="KSO_WM_TAG_VERSION" val="1.0"/>
  <p:tag name="KSO_WM_BEAUTIFY_FLAG" val="#wm#"/>
  <p:tag name="KSO_WM_UNIT_SM_LIMIT_TYPE" val="1"/>
  <p:tag name="KSO_WM_UNIT_PLACING_PICTURE_MD4" val="0"/>
  <p:tag name="KSO_WM_UNIT_LINE_FORE_SCHEMECOLOR_INDEX_BRIGHTNESS" val="0.35"/>
  <p:tag name="KSO_WM_UNIT_LINE_FORE_SCHEMECOLOR_INDEX" val="13"/>
  <p:tag name="KSO_WM_UNIT_LINE_FILL_TYPE" val="2"/>
</p:tagLst>
</file>

<file path=ppt/tags/tag2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0327_1*i*4"/>
  <p:tag name="KSO_WM_TEMPLATE_CATEGORY" val="diagram"/>
  <p:tag name="KSO_WM_TEMPLATE_INDEX" val="20200327"/>
  <p:tag name="KSO_WM_UNIT_LAYERLEVEL" val="1"/>
  <p:tag name="KSO_WM_TAG_VERSION" val="1.0"/>
  <p:tag name="KSO_WM_BEAUTIFY_FLAG" val="#wm#"/>
  <p:tag name="KSO_WM_UNIT_SM_LIMIT_TYPE" val="1"/>
  <p:tag name="KSO_WM_UNIT_PLACING_PICTURE_MD4" val="0"/>
  <p:tag name="KSO_WM_UNIT_LINE_FORE_SCHEMECOLOR_INDEX_BRIGHTNESS" val="0.35"/>
  <p:tag name="KSO_WM_UNIT_LINE_FORE_SCHEMECOLOR_INDEX" val="13"/>
  <p:tag name="KSO_WM_UNIT_LINE_FILL_TYPE" val="2"/>
</p:tagLst>
</file>

<file path=ppt/tags/tag2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200327_1*i*5"/>
  <p:tag name="KSO_WM_TEMPLATE_CATEGORY" val="diagram"/>
  <p:tag name="KSO_WM_TEMPLATE_INDEX" val="20200327"/>
  <p:tag name="KSO_WM_UNIT_LAYERLEVEL" val="1"/>
  <p:tag name="KSO_WM_TAG_VERSION" val="1.0"/>
  <p:tag name="KSO_WM_BEAUTIFY_FLAG" val="#wm#"/>
  <p:tag name="KSO_WM_UNIT_BLOCK" val="1"/>
  <p:tag name="KSO_WM_UNIT_SM_LIMIT_TYPE" val="1"/>
  <p:tag name="KSO_WM_UNIT_PLACING_PICTURE_MD4" val="0"/>
  <p:tag name="KSO_WM_UNIT_FILL_FORE_SCHEMECOLOR_INDEX_BRIGHTNESS" val="-0.5"/>
  <p:tag name="KSO_WM_UNIT_FILL_FORE_SCHEMECOLOR_INDEX" val="14"/>
  <p:tag name="KSO_WM_UNIT_FILL_TYPE" val="1"/>
</p:tagLst>
</file>

<file path=ppt/tags/tag235.xml><?xml version="1.0" encoding="utf-8"?>
<p:tagLst xmlns:p="http://schemas.openxmlformats.org/presentationml/2006/main">
  <p:tag name="KSO_WM_UNIT_ISCONTENTSTITLE" val="0"/>
  <p:tag name="KSO_WM_UNIT_PRESET_TEXT" val="点击输入大标题"/>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diagram20200327_1*a*1"/>
  <p:tag name="KSO_WM_TEMPLATE_CATEGORY" val="diagram"/>
  <p:tag name="KSO_WM_TEMPLATE_INDEX" val="20200327"/>
  <p:tag name="KSO_WM_UNIT_LAYERLEVEL" val="1"/>
  <p:tag name="KSO_WM_TAG_VERSION" val="1.0"/>
  <p:tag name="KSO_WM_BEAUTIFY_FLAG" val="#wm#"/>
  <p:tag name="KSO_WM_UNIT_DEFAULT_FONT" val="28;36;4"/>
  <p:tag name="KSO_WM_UNIT_BLOCK" val="0"/>
  <p:tag name="KSO_WM_UNIT_ISNUMDGMTITLE" val="0"/>
  <p:tag name="KSO_WM_UNIT_SHOW_EDIT_AREA_INDICATION" val="1"/>
  <p:tag name="KSO_WM_UNIT_PLACING_PICTURE_MD4" val="0"/>
  <p:tag name="KSO_WM_UNIT_SMARTLAYOUT_COMPRESS_INFO" val="{&#10;    &quot;id&quot;: &quot;2020-05-29T19:17:30&quot;,&#10;    &quot;max&quot;: 7.8396850393700745,&#10;    &quot;topChanged&quot;: 0&#10;}&#10;"/>
  <p:tag name="KSO_WM_UNIT_TEXT_FILL_FORE_SCHEMECOLOR_INDEX_BRIGHTNESS" val="0.25"/>
  <p:tag name="KSO_WM_UNIT_TEXT_FILL_FORE_SCHEMECOLOR_INDEX" val="13"/>
  <p:tag name="KSO_WM_UNIT_TEXT_FILL_TYPE" val="1"/>
</p:tagLst>
</file>

<file path=ppt/tags/tag236.xml><?xml version="1.0" encoding="utf-8"?>
<p:tagLst xmlns:p="http://schemas.openxmlformats.org/presentationml/2006/main">
  <p:tag name="KSO_WM_UNIT_PRESET_TEXT" val="点击输入正文"/>
  <p:tag name="KSO_WM_UNIT_NOCLEAR" val="0"/>
  <p:tag name="KSO_WM_UNIT_VALUE" val="260"/>
  <p:tag name="KSO_WM_UNIT_HIGHLIGHT" val="0"/>
  <p:tag name="KSO_WM_UNIT_COMPATIBLE" val="0"/>
  <p:tag name="KSO_WM_UNIT_DIAGRAM_ISNUMVISUAL" val="0"/>
  <p:tag name="KSO_WM_UNIT_DIAGRAM_ISREFERUNIT" val="0"/>
  <p:tag name="KSO_WM_UNIT_TYPE" val="f"/>
  <p:tag name="KSO_WM_UNIT_INDEX" val="1"/>
  <p:tag name="KSO_WM_UNIT_ID" val="diagram20200327_1*f*1"/>
  <p:tag name="KSO_WM_TEMPLATE_CATEGORY" val="diagram"/>
  <p:tag name="KSO_WM_TEMPLATE_INDEX" val="20200327"/>
  <p:tag name="KSO_WM_UNIT_LAYERLEVEL" val="1"/>
  <p:tag name="KSO_WM_TAG_VERSION" val="1.0"/>
  <p:tag name="KSO_WM_BEAUTIFY_FLAG" val="#wm#"/>
  <p:tag name="KSO_WM_UNIT_DEFAULT_FONT" val="14;18;2"/>
  <p:tag name="KSO_WM_UNIT_BLOCK" val="0"/>
  <p:tag name="KSO_WM_UNIT_SHOW_EDIT_AREA_INDICATION" val="1"/>
  <p:tag name="KSO_WM_UNIT_PLACING_PICTURE_MD4" val="0"/>
  <p:tag name="KSO_WM_UNIT_SUBTYPE" val="a"/>
  <p:tag name="KSO_WM_UNIT_TEXT_FILL_FORE_SCHEMECOLOR_INDEX_BRIGHTNESS" val="0.35"/>
  <p:tag name="KSO_WM_UNIT_TEXT_FILL_FORE_SCHEMECOLOR_INDEX" val="13"/>
  <p:tag name="KSO_WM_UNIT_TEXT_FILL_TYPE" val="1"/>
</p:tagLst>
</file>

<file path=ppt/tags/tag237.xml><?xml version="1.0" encoding="utf-8"?>
<p:tagLst xmlns:p="http://schemas.openxmlformats.org/presentationml/2006/main">
  <p:tag name="KSO_WM_UNIT_PLACING_PICTURE_USER_VIEWPORT" val="{&quot;height&quot;:3340,&quot;width&quot;:5936}"/>
  <p:tag name="REFSHAPE" val="970826764"/>
  <p:tag name="FEATURENAME" val="collage"/>
  <p:tag name="KSO_WM_UNIT_PLACING_PICTURE_INFO" val="{&quot;code&quot;:&quot;A&quot;,&quot;full_picture&quot;:true,&quot;last_crop_picture&quot;:&quot;1-1&quot;,&quot;last_full_picture&quot;:&quot;A&quot;,&quot;margin&quot;:{&quot;bottom&quot;:4.498928891287937,&quot;top&quot;:4.055555555555566},&quot;scheme&quot;:&quot;2-0&quot;,&quot;spacing&quot;:5}"/>
  <p:tag name="KSO_WM_UNIT_VALUE" val="1904*1438"/>
  <p:tag name="KSO_WM_UNIT_HIGHLIGHT" val="0"/>
  <p:tag name="KSO_WM_UNIT_COMPATIBLE" val="0"/>
  <p:tag name="KSO_WM_UNIT_DIAGRAM_ISNUMVISUAL" val="0"/>
  <p:tag name="KSO_WM_UNIT_DIAGRAM_ISREFERUNIT" val="0"/>
  <p:tag name="KSO_WM_UNIT_TYPE" val="d"/>
  <p:tag name="KSO_WM_UNIT_INDEX" val="1"/>
  <p:tag name="KSO_WM_UNIT_ID" val="diagram20200327_1*d*1"/>
  <p:tag name="KSO_WM_TEMPLATE_CATEGORY" val="diagram"/>
  <p:tag name="KSO_WM_TEMPLATE_INDEX" val="20200327"/>
  <p:tag name="KSO_WM_UNIT_LAYERLEVEL" val="1"/>
  <p:tag name="KSO_WM_TAG_VERSION" val="1.0"/>
  <p:tag name="KSO_WM_BEAUTIFY_FLAG" val="#wm#"/>
  <p:tag name="KSO_WM_UNIT_BLOCK" val="0"/>
  <p:tag name="KSO_WM_UNIT_SUPPORT_UNIT_TYPE" val="[&quot;d&quot;,&quot;θ&quot;]"/>
  <p:tag name="KSO_WM_UNIT_PLACING_PICTURE_MD4" val="0"/>
  <p:tag name="KSO_WM_UNIT_PLACING_PICTURE" val="191730.436"/>
  <p:tag name="KSO_WM_UNIT_PLACING_PICTURE_USER_VIEWPORT_SMARTMENU" val="{&quot;height&quot;:4469.5329904556265,&quot;width&quot;:8100.0030517578107}"/>
  <p:tag name="KSO_WM_UNIT_PLACING_PICTURE_USER_RELATIVERECTANGLE_SMARTMENU" val="{&quot;bottom&quot;:0,&quot;left&quot;:0,&quot;right&quot;:0,&quot;top&quot;:0}"/>
</p:tagLst>
</file>

<file path=ppt/tags/tag238.xml><?xml version="1.0" encoding="utf-8"?>
<p:tagLst xmlns:p="http://schemas.openxmlformats.org/presentationml/2006/main">
  <p:tag name="KSO_WM_UNIT_PLACING_PICTURE_USER_VIEWPORT" val="{&quot;height&quot;:3512,&quot;width&quot;:4682}"/>
  <p:tag name="REFSHAPE" val="1071163372"/>
  <p:tag name="FEATURENAME" val="collage"/>
  <p:tag name="KSO_WM_UNIT_PLACING_PICTURE_INFO" val="{&quot;code&quot;:&quot;A&quot;,&quot;full_picture&quot;:true,&quot;last_crop_picture&quot;:&quot;1-1&quot;,&quot;last_full_picture&quot;:&quot;A&quot;,&quot;margin&quot;:{&quot;bottom&quot;:4.498928891287937,&quot;top&quot;:4.055555555555566},&quot;scheme&quot;:&quot;2-0&quot;,&quot;spacing&quot;:5}"/>
  <p:tag name="KSO_WM_UNIT_VALUE" val="1904*1438"/>
  <p:tag name="KSO_WM_UNIT_HIGHLIGHT" val="0"/>
  <p:tag name="KSO_WM_UNIT_COMPATIBLE" val="0"/>
  <p:tag name="KSO_WM_UNIT_DIAGRAM_ISNUMVISUAL" val="0"/>
  <p:tag name="KSO_WM_UNIT_DIAGRAM_ISREFERUNIT" val="0"/>
  <p:tag name="KSO_WM_UNIT_TYPE" val="d"/>
  <p:tag name="KSO_WM_UNIT_INDEX" val="1"/>
  <p:tag name="KSO_WM_UNIT_ID" val="diagram20200327_1*d*1"/>
  <p:tag name="KSO_WM_TEMPLATE_CATEGORY" val="diagram"/>
  <p:tag name="KSO_WM_TEMPLATE_INDEX" val="20200327"/>
  <p:tag name="KSO_WM_UNIT_LAYERLEVEL" val="1"/>
  <p:tag name="KSO_WM_TAG_VERSION" val="1.0"/>
  <p:tag name="KSO_WM_BEAUTIFY_FLAG" val="#wm#"/>
  <p:tag name="KSO_WM_UNIT_BLOCK" val="0"/>
  <p:tag name="KSO_WM_UNIT_SUPPORT_UNIT_TYPE" val="[&quot;d&quot;,&quot;θ&quot;]"/>
  <p:tag name="KSO_WM_UNIT_PLACING_PICTURE_MD4" val="0"/>
  <p:tag name="KSO_WM_UNIT_PLACING_PICTURE" val="191730.436"/>
  <p:tag name="KSO_WM_UNIT_PLACING_PICTURE_USER_VIEWPORT_SMARTMENU" val="{&quot;height&quot;:6009.377320607502,&quot;width&quot;:8100.0030517578107}"/>
  <p:tag name="KSO_WM_UNIT_PLACING_PICTURE_USER_RELATIVERECTANGLE_SMARTMENU" val="{&quot;bottom&quot;:0,&quot;left&quot;:0,&quot;right&quot;:0,&quot;top&quot;:0}"/>
</p:tagLst>
</file>

<file path=ppt/tags/tag239.xml><?xml version="1.0" encoding="utf-8"?>
<p:tagLst xmlns:p="http://schemas.openxmlformats.org/presentationml/2006/main">
  <p:tag name="KSO_WM_BEAUTIFY_FLAG" val="#wm#"/>
  <p:tag name="KSO_WM_TEMPLATE_CATEGORY" val="diagram"/>
  <p:tag name="KSO_WM_TEMPLATE_INDEX" val="20200327"/>
  <p:tag name="KSO_WM_SLIDE_ID" val="diagram20200327_1"/>
  <p:tag name="KSO_WM_TEMPLATE_SUBCATEGORY" val="11"/>
  <p:tag name="KSO_WM_SLIDE_ITEM_CNT" val="0"/>
  <p:tag name="KSO_WM_SLIDE_INDEX" val="1"/>
  <p:tag name="KSO_WM_TAG_VERSION" val="1.0"/>
  <p:tag name="KSO_WM_SLIDE_LAYOUT" val="a_d_f"/>
  <p:tag name="KSO_WM_SLIDE_LAYOUT_CNT" val="1_1_1"/>
  <p:tag name="KSO_WM_SLIDE_TYPE" val="text"/>
  <p:tag name="KSO_WM_SLIDE_SUBTYPE" val="picTxt"/>
  <p:tag name="KSO_WM_SLIDE_SIZE" val="887*540"/>
  <p:tag name="KSO_WM_SLIDE_POSITION" val="72*0"/>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direction&quot;: 1,&#10;    &quot;horizontalAlign&quot;: 1,&#10;    &quot;id&quot;: &quot;2020-05-29T19:17:30&quot;,&#10;    &quot;maxSize&quot;: {&#10;        &quot;size1&quot;: 68.400000000000006&#10;    },&#10;    &quot;minSize&quot;: {&#10;        &quot;size1&quot;: 41.799999999999997&#10;    },&#10;    &quot;normalSize&quot;: {&#10;        &quot;size1&quot;: 43.649999999999999&#10;    },&#10;    &quot;subLayout&quot;: [&#10;        {&#10;            &quot;backgroundInfo&quot;: [&#10;                {&#10;                    &quot;bottom&quot;: 0.127034128,&#10;                    &quot;bottomAbs&quot;: false,&#10;                    &quot;left&quot;: 0.086759929999999999,&#10;                    &quot;leftAbs&quot;: false,&#10;                    &quot;right&quot;: 0.086759929999999999,&#10;                    &quot;rightAbs&quot;: false,&#10;                    &quot;top&quot;: 0.127034128,&#10;                    &quot;topAbs&quot;: false,&#10;                    &quot;type&quot;: &quot;leftRight&quot;&#10;                }&#10;            ],&#10;            &quot;horizontalAlign&quot;: 0,&#10;            &quot;id&quot;: &quot;2020-05-29T19:17:30&quot;,&#10;            &quot;margin&quot;: {&#10;                &quot;bottom&quot;: 2.5399999618530273,&#10;                &quot;left&quot;: 2.5399999618530273,&#10;                &quot;right&quot;: 2.5139999389648438,&#10;                &quot;top&quot;: 2.5399999618530273&#10;            },&#10;            &quot;type&quot;: 0,&#10;            &quot;verticalAlign&quot;: 1&#10;        },&#10;        {&#10;            &quot;horizontalAlign&quot;: 0,&#10;            &quot;id&quot;: &quot;2020-05-29T19:17:30&quot;,&#10;            &quot;margin&quot;: {&#10;                &quot;bottom&quot;: 2.5399999618530273,&#10;                &quot;left&quot;: 0.026000002399086952,&#10;                &quot;right&quot;: 2.5399999618530273,&#10;                &quot;top&quot;: 2.5399999618530273&#10;            },&#10;            &quot;marginOverLayout&quot;: {&#10;                &quot;bottom&quot;: 2.5399999618530273,&#10;                &quot;left&quot;: 0.026000002399086952,&#10;                &quot;right&quot;: 2.5399999618530273,&#10;                &quot;top&quot;: 2.5399999618530273&#10;            },&#10;            &quot;type&quot;: 0,&#10;            &quot;verticalAlign&quot;: 1&#10;        }&#10;    ],&#10;    &quot;type&quot;: 0,&#10;    &quot;verticalAlign&quot;: 1&#10;}&#10;"/>
  <p:tag name="KSO_WM_SLIDE_CAN_ADD_NAVIGATION" val="1"/>
  <p:tag name="KSO_WM_SLIDE_BACKGROUND" val="[&quot;general&quot;,&quot;frame&quot;,&quot;leftRight&quot;]"/>
  <p:tag name="KSO_WM_SLIDE_RATIO" val="1.777778"/>
  <p:tag name="KSO_WM_TEMPLATE_MASTER_TYPE" val="0"/>
  <p:tag name="KSO_WM_TEMPLATE_COLOR_TYPE" val="1"/>
  <p:tag name="KSO_WM_UNIT_SHOW_EDIT_AREA_INDICATION" val="1"/>
  <p:tag name="KSO_WM_SLIDE_BK_DARK_LIGHT" val="2"/>
  <p:tag name="KSO_WM_SLIDE_BACKGROUND_TYPE" val="leftRight"/>
</p:tagLst>
</file>

<file path=ppt/tags/tag24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4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30177738_1*i*1"/>
  <p:tag name="KSO_WM_TEMPLATE_CATEGORY" val="diagram"/>
  <p:tag name="KSO_WM_TEMPLATE_INDEX" val="30177738"/>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43.xml><?xml version="1.0" encoding="utf-8"?>
<p:tagLst xmlns:p="http://schemas.openxmlformats.org/presentationml/2006/main">
  <p:tag name="KSO_WM_UNIT_VALUE" val="717*949"/>
  <p:tag name="KSO_WM_UNIT_HIGHLIGHT" val="0"/>
  <p:tag name="KSO_WM_UNIT_COMPATIBLE" val="0"/>
  <p:tag name="KSO_WM_UNIT_DIAGRAM_ISNUMVISUAL" val="0"/>
  <p:tag name="KSO_WM_UNIT_DIAGRAM_ISREFERUNIT" val="0"/>
  <p:tag name="KSO_WM_UNIT_TYPE" val="d"/>
  <p:tag name="KSO_WM_UNIT_INDEX" val="1"/>
  <p:tag name="KSO_WM_UNIT_ID" val="diagram30177738_1*d*1"/>
  <p:tag name="KSO_WM_TEMPLATE_CATEGORY" val="diagram"/>
  <p:tag name="KSO_WM_TEMPLATE_INDEX" val="30177738"/>
  <p:tag name="KSO_WM_UNIT_SUPPORT_UNIT_TYPE" val="[&quot;d&quot;]"/>
  <p:tag name="KSO_WM_UNIT_LAYERLEVEL" val="1"/>
  <p:tag name="KSO_WM_TAG_VERSION" val="1.0"/>
  <p:tag name="KSO_WM_BEAUTIFY_FLAG" val="#wm#"/>
  <p:tag name="KSO_WM_UNIT_PLACING_PICTURE_INFO" val="{&quot;code&quot;:&quot;[1]&quot;,&quot;full_picture&quot;:false,&quot;last_crop_picture&quot;:&quot;[1]&quot;,&quot;scheme&quot;:&quot;1-1&quot;,&quot;spacing&quot;:5}"/>
  <p:tag name="KSO_WM_UNIT_PLACING_PICTURE" val="141609.056"/>
  <p:tag name="REFSHAPE" val="1083490396"/>
</p:tagLst>
</file>

<file path=ppt/tags/tag244.xml><?xml version="1.0" encoding="utf-8"?>
<p:tagLst xmlns:p="http://schemas.openxmlformats.org/presentationml/2006/main">
  <p:tag name="KSO_WM_UNIT_VALUE" val="717*949"/>
  <p:tag name="KSO_WM_UNIT_HIGHLIGHT" val="0"/>
  <p:tag name="KSO_WM_UNIT_COMPATIBLE" val="0"/>
  <p:tag name="KSO_WM_UNIT_DIAGRAM_ISNUMVISUAL" val="0"/>
  <p:tag name="KSO_WM_UNIT_DIAGRAM_ISREFERUNIT" val="0"/>
  <p:tag name="KSO_WM_UNIT_TYPE" val="d"/>
  <p:tag name="KSO_WM_UNIT_INDEX" val="2"/>
  <p:tag name="KSO_WM_UNIT_ID" val="diagram30177738_1*d*2"/>
  <p:tag name="KSO_WM_TEMPLATE_CATEGORY" val="diagram"/>
  <p:tag name="KSO_WM_TEMPLATE_INDEX" val="30177738"/>
  <p:tag name="KSO_WM_UNIT_SUPPORT_UNIT_TYPE" val="[&quot;d&quot;]"/>
  <p:tag name="KSO_WM_UNIT_LAYERLEVEL" val="1"/>
  <p:tag name="KSO_WM_TAG_VERSION" val="1.0"/>
  <p:tag name="KSO_WM_BEAUTIFY_FLAG" val="#wm#"/>
  <p:tag name="KSO_WM_UNIT_PLACING_PICTURE_INFO" val="{&quot;code&quot;:&quot;[1]&quot;,&quot;full_picture&quot;:false,&quot;last_crop_picture&quot;:&quot;[1]&quot;,&quot;scheme&quot;:&quot;1-1&quot;,&quot;spacing&quot;:5}"/>
  <p:tag name="KSO_WM_UNIT_PLACING_PICTURE" val="141609.056"/>
  <p:tag name="REFSHAPE" val="1083441708"/>
  <p:tag name="KSO_WM_UNIT_PICTURE_CLIP_FLAG" val="0"/>
</p:tagLst>
</file>

<file path=ppt/tags/tag245.xml><?xml version="1.0" encoding="utf-8"?>
<p:tagLst xmlns:p="http://schemas.openxmlformats.org/presentationml/2006/main">
  <p:tag name="KSO_WM_UNIT_VALUE" val="961*1496"/>
  <p:tag name="KSO_WM_UNIT_HIGHLIGHT" val="0"/>
  <p:tag name="KSO_WM_UNIT_COMPATIBLE" val="0"/>
  <p:tag name="KSO_WM_UNIT_DIAGRAM_ISNUMVISUAL" val="0"/>
  <p:tag name="KSO_WM_UNIT_DIAGRAM_ISREFERUNIT" val="0"/>
  <p:tag name="KSO_WM_UNIT_TYPE" val="d"/>
  <p:tag name="KSO_WM_UNIT_INDEX" val="3"/>
  <p:tag name="KSO_WM_UNIT_ID" val="diagram30177738_1*d*3"/>
  <p:tag name="KSO_WM_TEMPLATE_CATEGORY" val="diagram"/>
  <p:tag name="KSO_WM_TEMPLATE_INDEX" val="30177738"/>
  <p:tag name="KSO_WM_UNIT_SUPPORT_UNIT_TYPE" val="[&quot;d&quot;]"/>
  <p:tag name="KSO_WM_UNIT_LAYERLEVEL" val="1"/>
  <p:tag name="KSO_WM_TAG_VERSION" val="1.0"/>
  <p:tag name="KSO_WM_BEAUTIFY_FLAG" val="#wm#"/>
  <p:tag name="KSO_WM_UNIT_PLACING_PICTURE_INFO" val="{&quot;code&quot;:&quot;[1]&quot;,&quot;full_picture&quot;:false,&quot;last_crop_picture&quot;:&quot;[1]&quot;,&quot;scheme&quot;:&quot;1-1&quot;,&quot;spacing&quot;:5}"/>
  <p:tag name="KSO_WM_UNIT_PLACING_PICTURE" val="141609.056"/>
  <p:tag name="REFSHAPE" val="1083495428"/>
  <p:tag name="KSO_WM_UNIT_PICTURE_CLIP_FLAG" val="0"/>
</p:tagLst>
</file>

<file path=ppt/tags/tag246.xml><?xml version="1.0" encoding="utf-8"?>
<p:tagLst xmlns:p="http://schemas.openxmlformats.org/presentationml/2006/main">
  <p:tag name="KSO_WM_TEMPLATE_CATEGORY" val="diagram"/>
  <p:tag name="KSO_WM_TEMPLATE_INDEX" val="30177738"/>
  <p:tag name="KSO_WM_UNIT_TYPE" val="a"/>
  <p:tag name="KSO_WM_UNIT_INDEX" val="1"/>
  <p:tag name="KSO_WM_UNIT_ID" val="diagram30177738_1*a*1"/>
  <p:tag name="KSO_WM_UNIT_LAYERLEVEL" val="1"/>
  <p:tag name="KSO_WM_UNIT_VALUE" val="19"/>
  <p:tag name="KSO_WM_UNIT_ISCONTENTSTITLE" val="0"/>
  <p:tag name="KSO_WM_UNIT_HIGHLIGHT" val="0"/>
  <p:tag name="KSO_WM_UNIT_COMPATIBLE" val="0"/>
  <p:tag name="KSO_WM_BEAUTIFY_FLAG" val="#wm#"/>
  <p:tag name="KSO_WM_TAG_VERSION" val="1.0"/>
  <p:tag name="KSO_WM_UNIT_PRESET_TEXT" val="单击添加大标题"/>
  <p:tag name="KSO_WM_UNIT_ISNUMDGMTITLE" val="0"/>
  <p:tag name="KSO_WM_UNIT_NOCLEAR" val="0"/>
  <p:tag name="KSO_WM_UNIT_DIAGRAM_ISNUMVISUAL" val="0"/>
  <p:tag name="KSO_WM_UNIT_DIAGRAM_ISREFERUNIT" val="0"/>
  <p:tag name="KSO_WM_UNIT_TEXT_FILL_FORE_SCHEMECOLOR_INDEX_BRIGHTNESS" val="0.15"/>
  <p:tag name="KSO_WM_UNIT_TEXT_FILL_FORE_SCHEMECOLOR_INDEX" val="13"/>
  <p:tag name="KSO_WM_UNIT_TEXT_FILL_TYPE" val="1"/>
</p:tagLst>
</file>

<file path=ppt/tags/tag247.xml><?xml version="1.0" encoding="utf-8"?>
<p:tagLst xmlns:p="http://schemas.openxmlformats.org/presentationml/2006/main">
  <p:tag name="KSO_WM_BEAUTIFY_FLAG" val="#wm#"/>
  <p:tag name="KSO_WM_TEMPLATE_CATEGORY" val="diagram"/>
  <p:tag name="KSO_WM_TEMPLATE_INDEX" val="30177738"/>
  <p:tag name="KSO_WM_TAG_VERSION" val="1.0"/>
  <p:tag name="KSO_WM_SLIDE_ID" val="diagram30177738_1"/>
  <p:tag name="KSO_WM_SLIDE_INDEX" val="1"/>
  <p:tag name="KSO_WM_SLIDE_ITEM_CNT" val="0"/>
  <p:tag name="KSO_WM_SLIDE_LAYOUT" val="a_b_d"/>
  <p:tag name="KSO_WM_SLIDE_LAYOUT_CNT" val="1_1_3"/>
  <p:tag name="KSO_WM_SLIDE_TYPE" val="text"/>
  <p:tag name="KSO_WM_SLIDE_SUBTYPE" val="picTxt"/>
  <p:tag name="KSO_WM_SLIDE_POSITION" val="0*35"/>
  <p:tag name="KSO_WM_SLIDE_SIZE" val="960*504"/>
  <p:tag name="KSO_WM_TEMPLATE_SUBCATEGORY" val="0"/>
  <p:tag name="KSO_WM_TEMPLATE_MASTER_TYPE" val="0"/>
  <p:tag name="KSO_WM_TEMPLATE_COLOR_TYPE" val="1"/>
  <p:tag name="KSO_WM_SLIDE_BK_DARK_LIGHT" val="2"/>
  <p:tag name="KSO_WM_SLIDE_BACKGROUND_TYPE" val="general"/>
</p:tagLst>
</file>

<file path=ppt/tags/tag24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4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50.xml><?xml version="1.0" encoding="utf-8"?>
<p:tagLst xmlns:p="http://schemas.openxmlformats.org/presentationml/2006/main">
  <p:tag name="KSO_WM_TAG_VERSION" val="1.0"/>
  <p:tag name="KSO_WM_BEAUTIFY_FLAG" val="#wm#"/>
  <p:tag name="KSO_WM_UNIT_TYPE" val="i"/>
  <p:tag name="KSO_WM_UNIT_ID" val="diagram20189661_1*i*1"/>
  <p:tag name="KSO_WM_TEMPLATE_CATEGORY" val="diagram"/>
  <p:tag name="KSO_WM_TEMPLATE_INDEX" val="20189661"/>
  <p:tag name="KSO_WM_UNIT_INDEX" val="1"/>
  <p:tag name="KSO_WM_UNIT_HIGHLIGHT" val="0"/>
  <p:tag name="KSO_WM_UNIT_COMPATIBLE" val="0"/>
  <p:tag name="KSO_WM_UNIT_DIAGRAM_ISNUMVISUAL" val="0"/>
  <p:tag name="KSO_WM_UNIT_DIAGRAM_ISREFERUNIT" val="0"/>
  <p:tag name="KSO_WM_UNIT_LAYERLEVEL" val="1"/>
  <p:tag name="KSO_WM_UNIT_FILL_FORE_SCHEMECOLOR_INDEX_BRIGHTNESS" val="0"/>
  <p:tag name="KSO_WM_UNIT_FILL_FORE_SCHEMECOLOR_INDEX" val="15"/>
  <p:tag name="KSO_WM_UNIT_FILL_TYPE" val="1"/>
</p:tagLst>
</file>

<file path=ppt/tags/tag251.xml><?xml version="1.0" encoding="utf-8"?>
<p:tagLst xmlns:p="http://schemas.openxmlformats.org/presentationml/2006/main">
  <p:tag name="KSO_WM_TEMPLATE_CATEGORY" val="diagram"/>
  <p:tag name="KSO_WM_TEMPLATE_INDEX" val="20189661"/>
  <p:tag name="KSO_WM_TAG_VERSION" val="1.0"/>
  <p:tag name="KSO_WM_UNIT_TYPE" val="d"/>
  <p:tag name="KSO_WM_UNIT_INDEX" val="1"/>
  <p:tag name="KSO_WM_UNIT_ID" val="diagram20189661_1*d*1"/>
  <p:tag name="KSO_WM_UNIT_LAYERLEVEL" val="1"/>
  <p:tag name="KSO_WM_UNIT_VALUE" val="1508*1005"/>
  <p:tag name="KSO_WM_UNIT_HIGHLIGHT" val="0"/>
  <p:tag name="KSO_WM_UNIT_COMPATIBLE" val="0"/>
  <p:tag name="KSO_WM_BEAUTIFY_FLAG" val="#wm#"/>
  <p:tag name="KSO_WM_UNIT_DIAGRAM_ISNUMVISUAL" val="0"/>
  <p:tag name="KSO_WM_UNIT_DIAGRAM_ISREFERUNIT" val="0"/>
  <p:tag name="KSO_WM_UNIT_SUPPORT_UNIT_TYPE" val="[&quot;d&quot;]"/>
  <p:tag name="REFSHAPE" val="1084062892"/>
</p:tagLst>
</file>

<file path=ppt/tags/tag252.xml><?xml version="1.0" encoding="utf-8"?>
<p:tagLst xmlns:p="http://schemas.openxmlformats.org/presentationml/2006/main">
  <p:tag name="KSO_WM_TAG_VERSION" val="1.0"/>
  <p:tag name="KSO_WM_BEAUTIFY_FLAG" val="#wm#"/>
  <p:tag name="KSO_WM_UNIT_TYPE" val="i"/>
  <p:tag name="KSO_WM_UNIT_ID" val="diagram20189661_1*i*2"/>
  <p:tag name="KSO_WM_TEMPLATE_CATEGORY" val="diagram"/>
  <p:tag name="KSO_WM_TEMPLATE_INDEX" val="20189661"/>
  <p:tag name="KSO_WM_UNIT_INDEX" val="2"/>
  <p:tag name="KSO_WM_UNIT_HIGHLIGHT" val="0"/>
  <p:tag name="KSO_WM_UNIT_COMPATIBLE" val="0"/>
  <p:tag name="KSO_WM_UNIT_DIAGRAM_ISNUMVISUAL" val="0"/>
  <p:tag name="KSO_WM_UNIT_DIAGRAM_ISREFERUNIT" val="0"/>
  <p:tag name="KSO_WM_UNIT_LAYERLEVEL" val="1"/>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
  <p:tag name="KSO_WM_UNIT_TEXT_FILL_TYPE" val="1"/>
</p:tagLst>
</file>

<file path=ppt/tags/tag253.xml><?xml version="1.0" encoding="utf-8"?>
<p:tagLst xmlns:p="http://schemas.openxmlformats.org/presentationml/2006/main">
  <p:tag name="KSO_WM_TEMPLATE_CATEGORY" val="diagram"/>
  <p:tag name="KSO_WM_TEMPLATE_INDEX" val="20189661"/>
  <p:tag name="KSO_WM_TAG_VERSION" val="1.0"/>
  <p:tag name="KSO_WM_UNIT_TYPE" val="a"/>
  <p:tag name="KSO_WM_UNIT_INDEX" val="1"/>
  <p:tag name="KSO_WM_UNIT_ID" val="diagram20189661_1*a*1"/>
  <p:tag name="KSO_WM_UNIT_LAYERLEVEL" val="1"/>
  <p:tag name="KSO_WM_UNIT_VALUE" val="15"/>
  <p:tag name="KSO_WM_UNIT_ISCONTENTSTITLE" val="0"/>
  <p:tag name="KSO_WM_UNIT_HIGHLIGHT" val="0"/>
  <p:tag name="KSO_WM_UNIT_COMPATIBLE" val="0"/>
  <p:tag name="KSO_WM_BEAUTIFY_FLAG" val="#wm#"/>
  <p:tag name="KSO_WM_UNIT_PRESET_TEXT" val="单击此处添加标题"/>
  <p:tag name="KSO_WM_UNIT_ISNUMDGMTITLE" val="0"/>
  <p:tag name="KSO_WM_UNIT_NOCLEAR" val="0"/>
  <p:tag name="KSO_WM_UNIT_DIAGRAM_ISNUMVISUAL" val="0"/>
  <p:tag name="KSO_WM_UNIT_DIAGRAM_ISREFERUNIT" val="0"/>
  <p:tag name="KSO_WM_UNIT_TEXT_FILL_FORE_SCHEMECOLOR_INDEX_BRIGHTNESS" val="0.25"/>
  <p:tag name="KSO_WM_UNIT_TEXT_FILL_FORE_SCHEMECOLOR_INDEX" val="13"/>
  <p:tag name="KSO_WM_UNIT_TEXT_FILL_TYPE" val="1"/>
</p:tagLst>
</file>

<file path=ppt/tags/tag254.xml><?xml version="1.0" encoding="utf-8"?>
<p:tagLst xmlns:p="http://schemas.openxmlformats.org/presentationml/2006/main">
  <p:tag name="KSO_WM_TEMPLATE_CATEGORY" val="diagram"/>
  <p:tag name="KSO_WM_TEMPLATE_INDEX" val="20189661"/>
  <p:tag name="KSO_WM_TAG_VERSION" val="1.0"/>
  <p:tag name="KSO_WM_UNIT_TYPE" val="d"/>
  <p:tag name="KSO_WM_UNIT_INDEX" val="2"/>
  <p:tag name="KSO_WM_UNIT_ID" val="diagram20189661_1*d*2"/>
  <p:tag name="KSO_WM_UNIT_LAYERLEVEL" val="1"/>
  <p:tag name="KSO_WM_UNIT_VALUE" val="934*1401"/>
  <p:tag name="KSO_WM_UNIT_HIGHLIGHT" val="0"/>
  <p:tag name="KSO_WM_UNIT_COMPATIBLE" val="0"/>
  <p:tag name="KSO_WM_BEAUTIFY_FLAG" val="#wm#"/>
  <p:tag name="KSO_WM_UNIT_DIAGRAM_ISNUMVISUAL" val="0"/>
  <p:tag name="KSO_WM_UNIT_DIAGRAM_ISREFERUNIT" val="0"/>
  <p:tag name="KSO_WM_UNIT_SUPPORT_UNIT_TYPE" val="[&quot;d&quot;]"/>
  <p:tag name="REFSHAPE" val="1084104372"/>
  <p:tag name="KSO_WM_UNIT_PICTURE_CLIP_FLAG" val="0"/>
</p:tagLst>
</file>

<file path=ppt/tags/tag255.xml><?xml version="1.0" encoding="utf-8"?>
<p:tagLst xmlns:p="http://schemas.openxmlformats.org/presentationml/2006/main">
  <p:tag name="KSO_WM_BEAUTIFY_FLAG" val="#wm#"/>
  <p:tag name="KSO_WM_TEMPLATE_CATEGORY" val="diagram"/>
  <p:tag name="KSO_WM_TEMPLATE_INDEX" val="20189661"/>
  <p:tag name="KSO_WM_SLIDE_SUBTYPE" val="picTxt"/>
  <p:tag name="KSO_WM_TEMPLATE_TOPIC_DEFAULT" val="1"/>
  <p:tag name="KSO_WM_TEMPLATE_JOB_ID" val="2"/>
  <p:tag name="KSO_WM_TEMPLATE_SCENE_ID" val="1"/>
  <p:tag name="KSO_WM_TEMPLATE_OUTLINE_ID" val="15"/>
  <p:tag name="KSO_WM_TEMPLATE_TOPIC_ID" val="2869567"/>
  <p:tag name="KSO_WM_SLIDE_SIZE" val="781*428"/>
  <p:tag name="KSO_WM_SLIDE_POSITION" val="90*57"/>
  <p:tag name="KSO_WM_SLIDE_TYPE" val="text"/>
  <p:tag name="KSO_WM_SLIDE_LAYOUT_CNT" val="1_2"/>
  <p:tag name="KSO_WM_SLIDE_LAYOUT" val="a_d"/>
  <p:tag name="KSO_WM_SLIDE_ITEM_CNT" val="0"/>
  <p:tag name="KSO_WM_SLIDE_INDEX" val="1"/>
  <p:tag name="KSO_WM_SLIDE_ID" val="diagram20189661_1"/>
  <p:tag name="KSO_WM_TAG_VERSION" val="1.0"/>
  <p:tag name="KSO_WM_TEMPLATE_THUMBS_INDEX" val="1、6、10、14、20、26、27、28、29、31"/>
  <p:tag name="KSO_WM_TEMPLATE_SUBCATEGORY" val="0"/>
  <p:tag name="KSO_WM_TEMPLATE_MASTER_TYPE" val="0"/>
  <p:tag name="KSO_WM_TEMPLATE_COLOR_TYPE" val="1"/>
  <p:tag name="KSO_WM_SLIDE_BK_DARK_LIGHT" val="2"/>
  <p:tag name="KSO_WM_SLIDE_BACKGROUND_TYPE" val="general"/>
</p:tagLst>
</file>

<file path=ppt/tags/tag25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5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58.xml><?xml version="1.0" encoding="utf-8"?>
<p:tagLst xmlns:p="http://schemas.openxmlformats.org/presentationml/2006/main">
  <p:tag name="KSO_WM_TEMPLATE_CATEGORY" val="diagram"/>
  <p:tag name="KSO_WM_TEMPLATE_INDEX" val="20189637"/>
  <p:tag name="KSO_WM_UNIT_TYPE" val="a"/>
  <p:tag name="KSO_WM_UNIT_INDEX" val="1"/>
  <p:tag name="KSO_WM_UNIT_ID" val="diagram20189637_1*a*1"/>
  <p:tag name="KSO_WM_UNIT_LAYERLEVEL" val="1"/>
  <p:tag name="KSO_WM_UNIT_VALUE" val="16"/>
  <p:tag name="KSO_WM_UNIT_ISCONTENTSTITLE" val="0"/>
  <p:tag name="KSO_WM_UNIT_HIGHLIGHT" val="0"/>
  <p:tag name="KSO_WM_UNIT_COMPATIBLE" val="0"/>
  <p:tag name="KSO_WM_UNIT_CLEAR" val="0"/>
  <p:tag name="KSO_WM_BEAUTIFY_FLAG" val="#wm#"/>
  <p:tag name="KSO_WM_TAG_VERSION" val="1.0"/>
  <p:tag name="KSO_WM_UNIT_PRESET_TEXT" val="A LITTLE BITOF HISTORY"/>
  <p:tag name="KSO_WM_UNIT_TEXT_FILL_FORE_SCHEMECOLOR_INDEX_BRIGHTNESS" val="0"/>
  <p:tag name="KSO_WM_UNIT_TEXT_FILL_FORE_SCHEMECOLOR_INDEX" val="13"/>
  <p:tag name="KSO_WM_UNIT_TEXT_FILL_TYPE" val="1"/>
</p:tagLst>
</file>

<file path=ppt/tags/tag259.xml><?xml version="1.0" encoding="utf-8"?>
<p:tagLst xmlns:p="http://schemas.openxmlformats.org/presentationml/2006/main">
  <p:tag name="KSO_WM_TAG_VERSION" val="1.0"/>
  <p:tag name="KSO_WM_BEAUTIFY_FLAG" val="#wm#"/>
  <p:tag name="KSO_WM_UNIT_TYPE" val="i"/>
  <p:tag name="KSO_WM_UNIT_ID" val="diagram20189637_1*i*1"/>
  <p:tag name="KSO_WM_TEMPLATE_CATEGORY" val="diagram"/>
  <p:tag name="KSO_WM_TEMPLATE_INDEX" val="20189637"/>
  <p:tag name="KSO_WM_UNIT_INDEX" val="1"/>
  <p:tag name="KSO_WM_UNIT_LINE_FORE_SCHEMECOLOR_INDEX_BRIGHTNESS" val="0.4"/>
  <p:tag name="KSO_WM_UNIT_LINE_FORE_SCHEMECOLOR_INDEX" val="9"/>
  <p:tag name="KSO_WM_UNIT_LINE_FILL_TYPE" val="2"/>
</p:tagLst>
</file>

<file path=ppt/tags/tag260.xml><?xml version="1.0" encoding="utf-8"?>
<p:tagLst xmlns:p="http://schemas.openxmlformats.org/presentationml/2006/main">
  <p:tag name="KSO_WM_TEMPLATE_CATEGORY" val="diagram"/>
  <p:tag name="KSO_WM_TEMPLATE_INDEX" val="20189637"/>
  <p:tag name="KSO_WM_UNIT_TYPE" val="d"/>
  <p:tag name="KSO_WM_UNIT_INDEX" val="2"/>
  <p:tag name="KSO_WM_UNIT_ID" val="diagram20189637_1*d*2"/>
  <p:tag name="KSO_WM_UNIT_LAYERLEVEL" val="1"/>
  <p:tag name="KSO_WM_UNIT_VALUE" val="728*1161"/>
  <p:tag name="KSO_WM_UNIT_HIGHLIGHT" val="0"/>
  <p:tag name="KSO_WM_UNIT_COMPATIBLE" val="0"/>
  <p:tag name="KSO_WM_UNIT_CLEAR" val="0"/>
  <p:tag name="KSO_WM_BEAUTIFY_FLAG" val="#wm#"/>
  <p:tag name="KSO_WM_TAG_VERSION" val="1.0"/>
  <p:tag name="REFSHAPE" val="1187054868"/>
</p:tagLst>
</file>

<file path=ppt/tags/tag261.xml><?xml version="1.0" encoding="utf-8"?>
<p:tagLst xmlns:p="http://schemas.openxmlformats.org/presentationml/2006/main">
  <p:tag name="KSO_WM_TEMPLATE_CATEGORY" val="diagram"/>
  <p:tag name="KSO_WM_TEMPLATE_INDEX" val="20189637"/>
  <p:tag name="KSO_WM_UNIT_TYPE" val="d"/>
  <p:tag name="KSO_WM_UNIT_INDEX" val="1"/>
  <p:tag name="KSO_WM_UNIT_ID" val="diagram20189637_1*d*1"/>
  <p:tag name="KSO_WM_UNIT_LAYERLEVEL" val="1"/>
  <p:tag name="KSO_WM_UNIT_VALUE" val="673*1028"/>
  <p:tag name="KSO_WM_UNIT_HIGHLIGHT" val="0"/>
  <p:tag name="KSO_WM_UNIT_COMPATIBLE" val="0"/>
  <p:tag name="KSO_WM_UNIT_CLEAR" val="0"/>
  <p:tag name="KSO_WM_BEAUTIFY_FLAG" val="#wm#"/>
  <p:tag name="KSO_WM_TAG_VERSION" val="1.0"/>
  <p:tag name="REFSHAPE" val="926607212"/>
  <p:tag name="KSO_WM_UNIT_PICTURE_CLIP_FLAG" val="0"/>
</p:tagLst>
</file>

<file path=ppt/tags/tag262.xml><?xml version="1.0" encoding="utf-8"?>
<p:tagLst xmlns:p="http://schemas.openxmlformats.org/presentationml/2006/main">
  <p:tag name="KSO_WM_BEAUTIFY_FLAG" val="#wm#"/>
  <p:tag name="KSO_WM_TEMPLATE_CATEGORY" val="diagram"/>
  <p:tag name="KSO_WM_TEMPLATE_INDEX" val="20189637"/>
  <p:tag name="KSO_WM_TAG_VERSION" val="1.0"/>
  <p:tag name="KSO_WM_SLIDE_ID" val="diagram20189637_1"/>
  <p:tag name="KSO_WM_SLIDE_INDEX" val="1"/>
  <p:tag name="KSO_WM_SLIDE_ITEM_CNT" val="2"/>
  <p:tag name="KSO_WM_SLIDE_LAYOUT" val="a_d"/>
  <p:tag name="KSO_WM_SLIDE_LAYOUT_CNT" val="1_2"/>
  <p:tag name="KSO_WM_SLIDE_TYPE" val="text"/>
  <p:tag name="KSO_WM_SLIDE_SUBTYPE" val="picTxt"/>
  <p:tag name="KSO_WM_SLIDE_POSITION" val="66*31"/>
  <p:tag name="KSO_WM_SLIDE_SIZE" val="631*339"/>
  <p:tag name="KSO_WM_SLIDE_BK_DARK_LIGHT" val="2"/>
  <p:tag name="KSO_WM_SLIDE_BACKGROUND_TYPE" val="general"/>
</p:tagLst>
</file>

<file path=ppt/tags/tag263.xml><?xml version="1.0" encoding="utf-8"?>
<p:tagLst xmlns:p="http://schemas.openxmlformats.org/presentationml/2006/main">
  <p:tag name="KSO_WM_BEAUTIFY_FLAG" val="#wm#"/>
  <p:tag name="KSO_WM_TEMPLATE_CATEGORY" val="diagram"/>
  <p:tag name="KSO_WM_TEMPLATE_INDEX" val="20189637"/>
</p:tagLst>
</file>

<file path=ppt/tags/tag26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6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66.xml><?xml version="1.0" encoding="utf-8"?>
<p:tagLst xmlns:p="http://schemas.openxmlformats.org/presentationml/2006/main">
  <p:tag name="KSO_WM_UNIT_VALUE" val="952*1269"/>
  <p:tag name="KSO_WM_UNIT_HIGHLIGHT" val="0"/>
  <p:tag name="KSO_WM_UNIT_COMPATIBLE" val="0"/>
  <p:tag name="KSO_WM_UNIT_DIAGRAM_ISNUMVISUAL" val="0"/>
  <p:tag name="KSO_WM_UNIT_DIAGRAM_ISREFERUNIT" val="0"/>
  <p:tag name="KSO_WM_UNIT_TYPE" val="d"/>
  <p:tag name="KSO_WM_UNIT_INDEX" val="2"/>
  <p:tag name="KSO_WM_UNIT_ID" val="diagram20201605_1*d*2"/>
  <p:tag name="KSO_WM_TEMPLATE_CATEGORY" val="diagram"/>
  <p:tag name="KSO_WM_TEMPLATE_INDEX" val="20201605"/>
  <p:tag name="KSO_WM_UNIT_LAYERLEVEL" val="1"/>
  <p:tag name="KSO_WM_TAG_VERSION" val="1.0"/>
  <p:tag name="KSO_WM_BEAUTIFY_FLAG" val="#wm#"/>
  <p:tag name="REFSHAPE" val="1152375372"/>
</p:tagLst>
</file>

<file path=ppt/tags/tag267.xml><?xml version="1.0" encoding="utf-8"?>
<p:tagLst xmlns:p="http://schemas.openxmlformats.org/presentationml/2006/main">
  <p:tag name="KSO_WM_UNIT_VALUE" val="952*1269"/>
  <p:tag name="KSO_WM_UNIT_HIGHLIGHT" val="0"/>
  <p:tag name="KSO_WM_UNIT_COMPATIBLE" val="0"/>
  <p:tag name="KSO_WM_UNIT_DIAGRAM_ISNUMVISUAL" val="0"/>
  <p:tag name="KSO_WM_UNIT_DIAGRAM_ISREFERUNIT" val="0"/>
  <p:tag name="KSO_WM_UNIT_TYPE" val="d"/>
  <p:tag name="KSO_WM_UNIT_INDEX" val="1"/>
  <p:tag name="KSO_WM_UNIT_ID" val="diagram20201605_1*d*1"/>
  <p:tag name="KSO_WM_TEMPLATE_CATEGORY" val="diagram"/>
  <p:tag name="KSO_WM_TEMPLATE_INDEX" val="20201605"/>
  <p:tag name="KSO_WM_UNIT_LAYERLEVEL" val="1"/>
  <p:tag name="KSO_WM_TAG_VERSION" val="1.0"/>
  <p:tag name="KSO_WM_BEAUTIFY_FLAG" val="#wm#"/>
  <p:tag name="REFSHAPE" val="1079957180"/>
</p:tagLst>
</file>

<file path=ppt/tags/tag268.xml><?xml version="1.0" encoding="utf-8"?>
<p:tagLst xmlns:p="http://schemas.openxmlformats.org/presentationml/2006/main">
  <p:tag name="KSO_WM_UNIT_ISCONTENTSTITLE" val="0"/>
  <p:tag name="KSO_WM_UNIT_PRESET_TEXT" val="单击此处添加大标题内容"/>
  <p:tag name="KSO_WM_UNIT_NOCLEAR" val="0"/>
  <p:tag name="KSO_WM_UNIT_VALUE" val="42"/>
  <p:tag name="KSO_WM_UNIT_HIGHLIGHT" val="0"/>
  <p:tag name="KSO_WM_UNIT_COMPATIBLE" val="0"/>
  <p:tag name="KSO_WM_UNIT_DIAGRAM_ISNUMVISUAL" val="0"/>
  <p:tag name="KSO_WM_UNIT_DIAGRAM_ISREFERUNIT" val="0"/>
  <p:tag name="KSO_WM_UNIT_TYPE" val="a"/>
  <p:tag name="KSO_WM_UNIT_INDEX" val="1"/>
  <p:tag name="KSO_WM_UNIT_ID" val="diagram20201605_1*a*1"/>
  <p:tag name="KSO_WM_TEMPLATE_CATEGORY" val="diagram"/>
  <p:tag name="KSO_WM_TEMPLATE_INDEX" val="20201605"/>
  <p:tag name="KSO_WM_UNIT_LAYERLEVEL" val="1"/>
  <p:tag name="KSO_WM_TAG_VERSION" val="1.0"/>
  <p:tag name="KSO_WM_BEAUTIFY_FLAG" val="#wm#"/>
  <p:tag name="KSO_WM_UNIT_TEXT_FILL_FORE_SCHEMECOLOR_INDEX_BRIGHTNESS" val="0.25"/>
  <p:tag name="KSO_WM_UNIT_TEXT_FILL_FORE_SCHEMECOLOR_INDEX" val="13"/>
  <p:tag name="KSO_WM_UNIT_TEXT_FILL_TYPE" val="1"/>
</p:tagLst>
</file>

<file path=ppt/tags/tag269.xml><?xml version="1.0" encoding="utf-8"?>
<p:tagLst xmlns:p="http://schemas.openxmlformats.org/presentationml/2006/main">
  <p:tag name="KSO_WM_UNIT_PRESET_TEXT" val="点击此处添加正文，文字是您思想的提炼，为了演示发布的良好效果，请言简意赅的阐述您的观点。您的正文已经经简明扼要，字字珠玑，但信息却千丝万缕、错综复杂，需要用更多的文字来表述。"/>
  <p:tag name="KSO_WM_UNIT_NOCLEAR" val="0"/>
  <p:tag name="KSO_WM_UNIT_VALUE" val="150"/>
  <p:tag name="KSO_WM_UNIT_HIGHLIGHT" val="0"/>
  <p:tag name="KSO_WM_UNIT_COMPATIBLE" val="0"/>
  <p:tag name="KSO_WM_UNIT_DIAGRAM_ISNUMVISUAL" val="0"/>
  <p:tag name="KSO_WM_UNIT_DIAGRAM_ISREFERUNIT" val="0"/>
  <p:tag name="KSO_WM_UNIT_TYPE" val="f"/>
  <p:tag name="KSO_WM_UNIT_INDEX" val="1"/>
  <p:tag name="KSO_WM_UNIT_ID" val="diagram20201605_1*f*1"/>
  <p:tag name="KSO_WM_TEMPLATE_CATEGORY" val="diagram"/>
  <p:tag name="KSO_WM_TEMPLATE_INDEX" val="20201605"/>
  <p:tag name="KSO_WM_UNIT_LAYERLEVEL" val="1"/>
  <p:tag name="KSO_WM_TAG_VERSION" val="1.0"/>
  <p:tag name="KSO_WM_BEAUTIFY_FLAG" val="#wm#"/>
  <p:tag name="KSO_WM_UNIT_TEXT_FILL_FORE_SCHEMECOLOR_INDEX_BRIGHTNESS" val="0.25"/>
  <p:tag name="KSO_WM_UNIT_TEXT_FILL_FORE_SCHEMECOLOR_INDEX" val="13"/>
  <p:tag name="KSO_WM_UNIT_TEXT_FILL_TYPE" val="1"/>
</p:tagLst>
</file>

<file path=ppt/tags/tag2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1605_1*i*1"/>
  <p:tag name="KSO_WM_TEMPLATE_CATEGORY" val="diagram"/>
  <p:tag name="KSO_WM_TEMPLATE_INDEX" val="20201605"/>
  <p:tag name="KSO_WM_UNIT_LAYERLEVEL" val="1"/>
  <p:tag name="KSO_WM_TAG_VERSION" val="1.0"/>
  <p:tag name="KSO_WM_BEAUTIFY_FLAG" val="#wm#"/>
  <p:tag name="KSO_WM_UNIT_FILL_FORE_SCHEMECOLOR_INDEX_BRIGHTNESS" val="0.6"/>
  <p:tag name="KSO_WM_UNIT_FILL_FORE_SCHEMECOLOR_INDEX" val="7"/>
  <p:tag name="KSO_WM_UNIT_FILL_TYPE" val="1"/>
  <p:tag name="KSO_WM_UNIT_TEXT_FILL_FORE_SCHEMECOLOR_INDEX_BRIGHTNESS" val="0"/>
  <p:tag name="KSO_WM_UNIT_TEXT_FILL_FORE_SCHEMECOLOR_INDEX" val="2"/>
  <p:tag name="KSO_WM_UNIT_TEXT_FILL_TYPE" val="1"/>
</p:tagLst>
</file>

<file path=ppt/tags/tag271.xml><?xml version="1.0" encoding="utf-8"?>
<p:tagLst xmlns:p="http://schemas.openxmlformats.org/presentationml/2006/main">
  <p:tag name="KSO_WM_BEAUTIFY_FLAG" val="#wm#"/>
  <p:tag name="KSO_WM_TEMPLATE_CATEGORY" val="diagram"/>
  <p:tag name="KSO_WM_TEMPLATE_INDEX" val="20201605"/>
  <p:tag name="KSO_WM_SLIDE_ID" val="diagram20201605_1"/>
  <p:tag name="KSO_WM_TEMPLATE_SUBCATEGORY" val="0"/>
  <p:tag name="KSO_WM_SLIDE_ITEM_CNT" val="0"/>
  <p:tag name="KSO_WM_SLIDE_INDEX" val="1"/>
  <p:tag name="KSO_WM_TAG_VERSION" val="1.0"/>
  <p:tag name="KSO_WM_SLIDE_TYPE" val="text"/>
  <p:tag name="KSO_WM_SLIDE_SUBTYPE" val="picTxt"/>
  <p:tag name="KSO_WM_SLIDE_SIZE" val="896*539"/>
  <p:tag name="KSO_WM_SLIDE_POSITION" val="64*0"/>
  <p:tag name="KSO_WM_SLIDE_LAYOUT" val="a_d_f"/>
  <p:tag name="KSO_WM_SLIDE_LAYOUT_CNT" val="1_2_1"/>
  <p:tag name="KSO_WM_SLIDE_BK_DARK_LIGHT" val="2"/>
  <p:tag name="KSO_WM_SLIDE_BACKGROUND_TYPE" val="general"/>
</p:tagLst>
</file>

<file path=ppt/theme/theme1.xml><?xml version="1.0" encoding="utf-8"?>
<a:theme xmlns:a="http://schemas.openxmlformats.org/drawingml/2006/main" name="1_Office 主题​​">
  <a:themeElements>
    <a:clrScheme name="">
      <a:dk1>
        <a:srgbClr val="000000"/>
      </a:dk1>
      <a:lt1>
        <a:srgbClr val="FFFFFF"/>
      </a:lt1>
      <a:dk2>
        <a:srgbClr val="ECEEEF"/>
      </a:dk2>
      <a:lt2>
        <a:srgbClr val="FCFDFD"/>
      </a:lt2>
      <a:accent1>
        <a:srgbClr val="6290B1"/>
      </a:accent1>
      <a:accent2>
        <a:srgbClr val="519192"/>
      </a:accent2>
      <a:accent3>
        <a:srgbClr val="5F8B6A"/>
      </a:accent3>
      <a:accent4>
        <a:srgbClr val="817E51"/>
      </a:accent4>
      <a:accent5>
        <a:srgbClr val="A56D51"/>
      </a:accent5>
      <a:accent6>
        <a:srgbClr val="B16268"/>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1851</Words>
  <Application>WPS 演示</Application>
  <PresentationFormat>全屏显示(4:3)</PresentationFormat>
  <Paragraphs>171</Paragraphs>
  <Slides>15</Slides>
  <Notes>14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15</vt:i4>
      </vt:variant>
    </vt:vector>
  </HeadingPairs>
  <TitlesOfParts>
    <vt:vector size="30" baseType="lpstr">
      <vt:lpstr>Arial</vt:lpstr>
      <vt:lpstr>宋体</vt:lpstr>
      <vt:lpstr>Wingdings</vt:lpstr>
      <vt:lpstr>微软雅黑</vt:lpstr>
      <vt:lpstr>汉仪旗黑-85S</vt:lpstr>
      <vt:lpstr>黑体</vt:lpstr>
      <vt:lpstr>Segoe UI</vt:lpstr>
      <vt:lpstr>WPS-Numbers</vt:lpstr>
      <vt:lpstr>站酷快乐体</vt:lpstr>
      <vt:lpstr>Montserrat</vt:lpstr>
      <vt:lpstr>Sitka Text</vt:lpstr>
      <vt:lpstr>Wingdings</vt:lpstr>
      <vt:lpstr>Arial Unicode MS</vt:lpstr>
      <vt:lpstr>Calibri</vt:lpstr>
      <vt:lpstr>1_Office 主题​​</vt:lpstr>
      <vt:lpstr>PowerPoint 演示文稿</vt:lpstr>
      <vt:lpstr>冷战与国际格局的演变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冷战的发生</dc:title>
  <dc:creator>Laurina</dc:creator>
  <cp:lastModifiedBy>麦冬</cp:lastModifiedBy>
  <cp:revision>583</cp:revision>
  <cp:lastPrinted>2018-05-08T02:51:00Z</cp:lastPrinted>
  <dcterms:created xsi:type="dcterms:W3CDTF">2018-04-17T03:10:00Z</dcterms:created>
  <dcterms:modified xsi:type="dcterms:W3CDTF">2020-06-08T05:38:01Z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